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7" r:id="rId2"/>
    <p:sldId id="339" r:id="rId3"/>
    <p:sldId id="340" r:id="rId4"/>
    <p:sldId id="363" r:id="rId5"/>
    <p:sldId id="361" r:id="rId6"/>
    <p:sldId id="362" r:id="rId7"/>
    <p:sldId id="370" r:id="rId8"/>
    <p:sldId id="341" r:id="rId9"/>
    <p:sldId id="364" r:id="rId10"/>
    <p:sldId id="365" r:id="rId11"/>
    <p:sldId id="360" r:id="rId12"/>
    <p:sldId id="367" r:id="rId13"/>
    <p:sldId id="342" r:id="rId14"/>
    <p:sldId id="368" r:id="rId15"/>
    <p:sldId id="369" r:id="rId16"/>
    <p:sldId id="371" r:id="rId17"/>
    <p:sldId id="372" r:id="rId18"/>
    <p:sldId id="343" r:id="rId19"/>
    <p:sldId id="354" r:id="rId20"/>
    <p:sldId id="373" r:id="rId21"/>
    <p:sldId id="366" r:id="rId22"/>
    <p:sldId id="374" r:id="rId23"/>
    <p:sldId id="375" r:id="rId24"/>
    <p:sldId id="376" r:id="rId25"/>
  </p:sldIdLst>
  <p:sldSz cx="9144000" cy="51450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BB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1" autoAdjust="0"/>
    <p:restoredTop sz="94660"/>
  </p:normalViewPr>
  <p:slideViewPr>
    <p:cSldViewPr snapToGrid="0">
      <p:cViewPr varScale="1">
        <p:scale>
          <a:sx n="104" d="100"/>
          <a:sy n="104" d="100"/>
        </p:scale>
        <p:origin x="126" y="582"/>
      </p:cViewPr>
      <p:guideLst/>
    </p:cSldViewPr>
  </p:slideViewPr>
  <p:notesTextViewPr>
    <p:cViewPr>
      <p:scale>
        <a:sx n="1" d="1"/>
        <a:sy n="1" d="1"/>
      </p:scale>
      <p:origin x="0" y="0"/>
    </p:cViewPr>
  </p:notesTextViewPr>
  <p:sorterViewPr>
    <p:cViewPr>
      <p:scale>
        <a:sx n="42" d="100"/>
        <a:sy n="42"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47D380-88EA-4591-8537-8C8161E2F248}" type="datetimeFigureOut">
              <a:rPr lang="zh-CN" altLang="en-US" smtClean="0"/>
              <a:t>2019/7/28</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5C54B1-045F-43B3-BA26-8CCA5E81C2F6}" type="slidenum">
              <a:rPr lang="zh-CN" altLang="en-US" smtClean="0"/>
              <a:t>‹#›</a:t>
            </a:fld>
            <a:endParaRPr lang="zh-CN" altLang="en-US"/>
          </a:p>
        </p:txBody>
      </p:sp>
    </p:spTree>
    <p:extLst>
      <p:ext uri="{BB962C8B-B14F-4D97-AF65-F5344CB8AC3E}">
        <p14:creationId xmlns:p14="http://schemas.microsoft.com/office/powerpoint/2010/main" val="97732488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5C54B1-045F-43B3-BA26-8CCA5E81C2F6}" type="slidenum">
              <a:rPr lang="zh-CN" altLang="en-US" smtClean="0"/>
              <a:t>1</a:t>
            </a:fld>
            <a:endParaRPr lang="zh-CN" altLang="en-US"/>
          </a:p>
        </p:txBody>
      </p:sp>
    </p:spTree>
    <p:extLst>
      <p:ext uri="{BB962C8B-B14F-4D97-AF65-F5344CB8AC3E}">
        <p14:creationId xmlns:p14="http://schemas.microsoft.com/office/powerpoint/2010/main" val="1117878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pPr/>
              <a:t>14</a:t>
            </a:fld>
            <a:endParaRPr lang="zh-CN" altLang="en-US"/>
          </a:p>
        </p:txBody>
      </p:sp>
    </p:spTree>
    <p:extLst>
      <p:ext uri="{BB962C8B-B14F-4D97-AF65-F5344CB8AC3E}">
        <p14:creationId xmlns:p14="http://schemas.microsoft.com/office/powerpoint/2010/main" val="2390814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bwMode="auto">
          <a:noFill/>
          <a:ln>
            <a:solidFill>
              <a:srgbClr val="000000"/>
            </a:solidFill>
            <a:miter lim="800000"/>
            <a:headEnd/>
            <a:tailEnd/>
          </a:ln>
        </p:spPr>
      </p:sp>
      <p:sp>
        <p:nvSpPr>
          <p:cNvPr id="52227"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52228"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139706-D77A-486A-A6F9-014A950FA279}" type="slidenum">
              <a:rPr lang="zh-CN" altLang="en-US"/>
              <a:pPr fontAlgn="base">
                <a:spcBef>
                  <a:spcPct val="0"/>
                </a:spcBef>
                <a:spcAft>
                  <a:spcPct val="0"/>
                </a:spcAft>
              </a:pPr>
              <a:t>16</a:t>
            </a:fld>
            <a:endParaRPr lang="zh-CN" altLang="en-US"/>
          </a:p>
        </p:txBody>
      </p:sp>
    </p:spTree>
    <p:extLst>
      <p:ext uri="{BB962C8B-B14F-4D97-AF65-F5344CB8AC3E}">
        <p14:creationId xmlns:p14="http://schemas.microsoft.com/office/powerpoint/2010/main" val="1069300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ln>
            <a:miter lim="800000"/>
            <a:headEnd/>
            <a:tailEnd/>
          </a:ln>
        </p:spPr>
        <p:txBody>
          <a:bodyPr/>
          <a:lstStyle/>
          <a:p>
            <a:fld id="{BE14C35F-FBB9-467D-A933-95E66935BB2C}" type="slidenum">
              <a:rPr lang="zh-CN" altLang="en-US"/>
              <a:pPr/>
              <a:t>18</a:t>
            </a:fld>
            <a:endParaRPr lang="zh-CN" altLang="en-US"/>
          </a:p>
        </p:txBody>
      </p:sp>
    </p:spTree>
    <p:extLst>
      <p:ext uri="{BB962C8B-B14F-4D97-AF65-F5344CB8AC3E}">
        <p14:creationId xmlns:p14="http://schemas.microsoft.com/office/powerpoint/2010/main" val="1839190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07395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6B96F7-238A-436E-8798-5DD8D861D65B}" type="slidenum">
              <a:rPr lang="zh-CN" altLang="en-US" smtClean="0"/>
              <a:pPr/>
              <a:t>20</a:t>
            </a:fld>
            <a:endParaRPr lang="zh-CN" altLang="en-US"/>
          </a:p>
        </p:txBody>
      </p:sp>
    </p:spTree>
    <p:extLst>
      <p:ext uri="{BB962C8B-B14F-4D97-AF65-F5344CB8AC3E}">
        <p14:creationId xmlns:p14="http://schemas.microsoft.com/office/powerpoint/2010/main" val="114110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pPr/>
              <a:t>21</a:t>
            </a:fld>
            <a:endParaRPr lang="zh-CN" altLang="en-US">
              <a:solidFill>
                <a:prstClr val="black"/>
              </a:solidFill>
            </a:endParaRPr>
          </a:p>
        </p:txBody>
      </p:sp>
    </p:spTree>
    <p:extLst>
      <p:ext uri="{BB962C8B-B14F-4D97-AF65-F5344CB8AC3E}">
        <p14:creationId xmlns:p14="http://schemas.microsoft.com/office/powerpoint/2010/main" val="3849365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6B96F7-238A-436E-8798-5DD8D861D65B}" type="slidenum">
              <a:rPr lang="zh-CN" altLang="en-US" smtClean="0"/>
              <a:pPr/>
              <a:t>22</a:t>
            </a:fld>
            <a:endParaRPr lang="zh-CN" altLang="en-US"/>
          </a:p>
        </p:txBody>
      </p:sp>
    </p:spTree>
    <p:extLst>
      <p:ext uri="{BB962C8B-B14F-4D97-AF65-F5344CB8AC3E}">
        <p14:creationId xmlns:p14="http://schemas.microsoft.com/office/powerpoint/2010/main" val="260787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5C54B1-045F-43B3-BA26-8CCA5E81C2F6}" type="slidenum">
              <a:rPr lang="zh-CN" altLang="en-US" smtClean="0"/>
              <a:t>24</a:t>
            </a:fld>
            <a:endParaRPr lang="zh-CN" altLang="en-US"/>
          </a:p>
        </p:txBody>
      </p:sp>
    </p:spTree>
    <p:extLst>
      <p:ext uri="{BB962C8B-B14F-4D97-AF65-F5344CB8AC3E}">
        <p14:creationId xmlns:p14="http://schemas.microsoft.com/office/powerpoint/2010/main" val="778077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幻灯片图像占位符 1"/>
          <p:cNvSpPr>
            <a:spLocks noGrp="1" noRot="1" noChangeAspect="1" noChangeArrowheads="1"/>
          </p:cNvSpPr>
          <p:nvPr>
            <p:ph type="sldImg" idx="4294967295"/>
          </p:nvPr>
        </p:nvSpPr>
        <p:spPr>
          <a:ln>
            <a:miter lim="800000"/>
          </a:ln>
        </p:spPr>
      </p:sp>
      <p:sp>
        <p:nvSpPr>
          <p:cNvPr id="11266" name="备注占位符 2"/>
          <p:cNvSpPr>
            <a:spLocks noGrp="1" noChangeArrowheads="1"/>
          </p:cNvSpPr>
          <p:nvPr>
            <p:ph type="body" idx="4294967295"/>
          </p:nvPr>
        </p:nvSpPr>
        <p:spPr/>
        <p:txBody>
          <a:bodyPr/>
          <a:lstStyle/>
          <a:p>
            <a:endParaRPr lang="zh-CN" altLang="en-US"/>
          </a:p>
        </p:txBody>
      </p:sp>
      <p:sp>
        <p:nvSpPr>
          <p:cNvPr id="11267" name="灯片编号占位符 3"/>
          <p:cNvSpPr>
            <a:spLocks noGrp="1" noChangeArrowheads="1"/>
          </p:cNvSpPr>
          <p:nvPr>
            <p:ph type="sldNum" sz="quarter" idx="5"/>
          </p:nvPr>
        </p:nvSpPr>
        <p:spPr bwMode="auto">
          <a:noFill/>
          <a:ln>
            <a:miter lim="800000"/>
            <a:headEnd/>
            <a:tailEnd/>
          </a:ln>
        </p:spPr>
        <p:txBody>
          <a:bodyPr/>
          <a:lstStyle/>
          <a:p>
            <a:fld id="{285DD701-D0BF-4A47-A104-8A3BB37C4B94}" type="slidenum">
              <a:rPr lang="zh-CN" altLang="en-US"/>
              <a:pPr/>
              <a:t>2</a:t>
            </a:fld>
            <a:endParaRPr lang="zh-CN" altLang="en-US"/>
          </a:p>
        </p:txBody>
      </p:sp>
    </p:spTree>
    <p:extLst>
      <p:ext uri="{BB962C8B-B14F-4D97-AF65-F5344CB8AC3E}">
        <p14:creationId xmlns:p14="http://schemas.microsoft.com/office/powerpoint/2010/main" val="1920904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ln>
            <a:miter lim="800000"/>
            <a:headEnd/>
            <a:tailEnd/>
          </a:ln>
        </p:spPr>
        <p:txBody>
          <a:bodyPr/>
          <a:lstStyle/>
          <a:p>
            <a:fld id="{BE14C35F-FBB9-467D-A933-95E66935BB2C}" type="slidenum">
              <a:rPr lang="zh-CN" altLang="en-US"/>
              <a:pPr/>
              <a:t>3</a:t>
            </a:fld>
            <a:endParaRPr lang="zh-CN" altLang="en-US"/>
          </a:p>
        </p:txBody>
      </p:sp>
    </p:spTree>
    <p:extLst>
      <p:ext uri="{BB962C8B-B14F-4D97-AF65-F5344CB8AC3E}">
        <p14:creationId xmlns:p14="http://schemas.microsoft.com/office/powerpoint/2010/main" val="3769211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191943-51BD-4131-B271-DC25003004B7}" type="slidenum">
              <a:rPr lang="zh-CN" altLang="en-US" smtClean="0"/>
              <a:pPr/>
              <a:t>4</a:t>
            </a:fld>
            <a:endParaRPr lang="zh-CN" altLang="en-US"/>
          </a:p>
        </p:txBody>
      </p:sp>
    </p:spTree>
    <p:extLst>
      <p:ext uri="{BB962C8B-B14F-4D97-AF65-F5344CB8AC3E}">
        <p14:creationId xmlns:p14="http://schemas.microsoft.com/office/powerpoint/2010/main" val="1862457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ln>
            <a:miter lim="800000"/>
            <a:headEnd/>
            <a:tailEnd/>
          </a:ln>
        </p:spPr>
        <p:txBody>
          <a:bodyPr/>
          <a:lstStyle/>
          <a:p>
            <a:fld id="{BE14C35F-FBB9-467D-A933-95E66935BB2C}" type="slidenum">
              <a:rPr lang="zh-CN" altLang="en-US"/>
              <a:pPr/>
              <a:t>8</a:t>
            </a:fld>
            <a:endParaRPr lang="zh-CN" altLang="en-US"/>
          </a:p>
        </p:txBody>
      </p:sp>
    </p:spTree>
    <p:extLst>
      <p:ext uri="{BB962C8B-B14F-4D97-AF65-F5344CB8AC3E}">
        <p14:creationId xmlns:p14="http://schemas.microsoft.com/office/powerpoint/2010/main" val="3897938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6177330C-1FE6-4329-9C78-7007971D92CE}" type="slidenum">
              <a:rPr lang="zh-CN" altLang="en-US" smtClean="0"/>
              <a:pPr/>
              <a:t>9</a:t>
            </a:fld>
            <a:endParaRPr lang="zh-CN" altLang="en-US"/>
          </a:p>
        </p:txBody>
      </p:sp>
    </p:spTree>
    <p:extLst>
      <p:ext uri="{BB962C8B-B14F-4D97-AF65-F5344CB8AC3E}">
        <p14:creationId xmlns:p14="http://schemas.microsoft.com/office/powerpoint/2010/main" val="1454315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pPr/>
              <a:t>10</a:t>
            </a:fld>
            <a:endParaRPr lang="zh-CN" altLang="en-US"/>
          </a:p>
        </p:txBody>
      </p:sp>
    </p:spTree>
    <p:extLst>
      <p:ext uri="{BB962C8B-B14F-4D97-AF65-F5344CB8AC3E}">
        <p14:creationId xmlns:p14="http://schemas.microsoft.com/office/powerpoint/2010/main" val="538197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6749DE-0A4A-4294-B127-30FDF2A88CDD}" type="slidenum">
              <a:rPr lang="zh-CN" altLang="en-US" smtClean="0"/>
              <a:pPr/>
              <a:t>12</a:t>
            </a:fld>
            <a:endParaRPr lang="zh-CN" altLang="en-US"/>
          </a:p>
        </p:txBody>
      </p:sp>
    </p:spTree>
    <p:extLst>
      <p:ext uri="{BB962C8B-B14F-4D97-AF65-F5344CB8AC3E}">
        <p14:creationId xmlns:p14="http://schemas.microsoft.com/office/powerpoint/2010/main" val="4067095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ln>
            <a:miter lim="800000"/>
            <a:headEnd/>
            <a:tailEnd/>
          </a:ln>
        </p:spPr>
        <p:txBody>
          <a:bodyPr/>
          <a:lstStyle/>
          <a:p>
            <a:fld id="{BE14C35F-FBB9-467D-A933-95E66935BB2C}" type="slidenum">
              <a:rPr lang="zh-CN" altLang="en-US"/>
              <a:pPr/>
              <a:t>13</a:t>
            </a:fld>
            <a:endParaRPr lang="zh-CN" altLang="en-US"/>
          </a:p>
        </p:txBody>
      </p:sp>
    </p:spTree>
    <p:extLst>
      <p:ext uri="{BB962C8B-B14F-4D97-AF65-F5344CB8AC3E}">
        <p14:creationId xmlns:p14="http://schemas.microsoft.com/office/powerpoint/2010/main" val="3092547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EE0EE437-B695-4251-9BD9-EEF31B32C842}" type="datetimeFigureOut">
              <a:rPr lang="zh-CN" altLang="en-US" smtClean="0"/>
              <a:t>2019/7/28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C1173BA-C6E3-4D9A-B85E-67991B70460E}" type="slidenum">
              <a:rPr lang="zh-CN" altLang="en-US" smtClean="0"/>
              <a:t>‹#›</a:t>
            </a:fld>
            <a:endParaRPr lang="zh-CN" altLang="en-US"/>
          </a:p>
        </p:txBody>
      </p:sp>
    </p:spTree>
    <p:extLst>
      <p:ext uri="{BB962C8B-B14F-4D97-AF65-F5344CB8AC3E}">
        <p14:creationId xmlns:p14="http://schemas.microsoft.com/office/powerpoint/2010/main" val="3318511356"/>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pPr/>
              <a:t>2019/7/28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pPr/>
              <a:t>‹#›</a:t>
            </a:fld>
            <a:endParaRPr lang="zh-CN" altLang="en-US"/>
          </a:p>
        </p:txBody>
      </p:sp>
      <p:sp>
        <p:nvSpPr>
          <p:cNvPr id="6" name="文本框 37"/>
          <p:cNvSpPr txBox="1"/>
          <p:nvPr userDrawn="1"/>
        </p:nvSpPr>
        <p:spPr>
          <a:xfrm>
            <a:off x="467576" y="232284"/>
            <a:ext cx="1836172" cy="315475"/>
          </a:xfrm>
          <a:prstGeom prst="rect">
            <a:avLst/>
          </a:prstGeom>
          <a:noFill/>
        </p:spPr>
        <p:txBody>
          <a:bodyPr wrap="square" lIns="68584" tIns="34292" rIns="68584" bIns="34292" rtlCol="0">
            <a:spAutoFit/>
          </a:bodyPr>
          <a:lstStyle/>
          <a:p>
            <a:r>
              <a:rPr lang="zh-CN" altLang="en-US" sz="1600" dirty="0">
                <a:solidFill>
                  <a:schemeClr val="accent1"/>
                </a:solidFill>
                <a:latin typeface="微软雅黑" panose="020B0503020204020204" pitchFamily="34" charset="-122"/>
                <a:ea typeface="微软雅黑" panose="020B0503020204020204" pitchFamily="34" charset="-122"/>
              </a:rPr>
              <a:t>工作体会</a:t>
            </a:r>
          </a:p>
        </p:txBody>
      </p:sp>
      <p:sp>
        <p:nvSpPr>
          <p:cNvPr id="10" name="矩形 9">
            <a:extLst>
              <a:ext uri="{FF2B5EF4-FFF2-40B4-BE49-F238E27FC236}">
                <a16:creationId xmlns:a16="http://schemas.microsoft.com/office/drawing/2014/main" id="{6F4A5FD1-1F73-4A2D-96E9-16B92F97D9CB}"/>
              </a:ext>
            </a:extLst>
          </p:cNvPr>
          <p:cNvSpPr/>
          <p:nvPr userDrawn="1"/>
        </p:nvSpPr>
        <p:spPr>
          <a:xfrm>
            <a:off x="0" y="232284"/>
            <a:ext cx="431540" cy="3240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noFill/>
              </a:ln>
            </a:endParaRPr>
          </a:p>
        </p:txBody>
      </p:sp>
    </p:spTree>
    <p:extLst>
      <p:ext uri="{BB962C8B-B14F-4D97-AF65-F5344CB8AC3E}">
        <p14:creationId xmlns:p14="http://schemas.microsoft.com/office/powerpoint/2010/main" val="2062742142"/>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pPr/>
              <a:t>2019/7/28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pPr/>
              <a:t>‹#›</a:t>
            </a:fld>
            <a:endParaRPr lang="zh-CN" altLang="en-US"/>
          </a:p>
        </p:txBody>
      </p:sp>
      <p:sp>
        <p:nvSpPr>
          <p:cNvPr id="6" name="文本框 37"/>
          <p:cNvSpPr txBox="1"/>
          <p:nvPr userDrawn="1"/>
        </p:nvSpPr>
        <p:spPr>
          <a:xfrm>
            <a:off x="467576" y="232284"/>
            <a:ext cx="1836172" cy="315475"/>
          </a:xfrm>
          <a:prstGeom prst="rect">
            <a:avLst/>
          </a:prstGeom>
          <a:noFill/>
        </p:spPr>
        <p:txBody>
          <a:bodyPr wrap="square" lIns="68584" tIns="34292" rIns="68584" bIns="34292" rtlCol="0">
            <a:spAutoFit/>
          </a:bodyPr>
          <a:lstStyle/>
          <a:p>
            <a:r>
              <a:rPr lang="zh-CN" altLang="en-US" sz="1600" dirty="0">
                <a:solidFill>
                  <a:schemeClr val="accent1"/>
                </a:solidFill>
                <a:latin typeface="微软雅黑" panose="020B0503020204020204" pitchFamily="34" charset="-122"/>
                <a:ea typeface="微软雅黑" panose="020B0503020204020204" pitchFamily="34" charset="-122"/>
              </a:rPr>
              <a:t>工作规划和展望</a:t>
            </a:r>
          </a:p>
        </p:txBody>
      </p:sp>
      <p:sp>
        <p:nvSpPr>
          <p:cNvPr id="5" name="矩形 4">
            <a:extLst>
              <a:ext uri="{FF2B5EF4-FFF2-40B4-BE49-F238E27FC236}">
                <a16:creationId xmlns:a16="http://schemas.microsoft.com/office/drawing/2014/main" id="{C649A3E5-12D9-4721-BB04-46B792F3211D}"/>
              </a:ext>
            </a:extLst>
          </p:cNvPr>
          <p:cNvSpPr/>
          <p:nvPr userDrawn="1"/>
        </p:nvSpPr>
        <p:spPr>
          <a:xfrm>
            <a:off x="0" y="232284"/>
            <a:ext cx="431540" cy="3240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noFill/>
              </a:ln>
            </a:endParaRPr>
          </a:p>
        </p:txBody>
      </p:sp>
    </p:spTree>
    <p:extLst>
      <p:ext uri="{BB962C8B-B14F-4D97-AF65-F5344CB8AC3E}">
        <p14:creationId xmlns:p14="http://schemas.microsoft.com/office/powerpoint/2010/main" val="1287295687"/>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EE0EE437-B695-4251-9BD9-EEF31B32C842}" type="datetimeFigureOut">
              <a:rPr lang="zh-CN" altLang="en-US" smtClean="0"/>
              <a:t>2019/7/28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C1173BA-C6E3-4D9A-B85E-67991B70460E}" type="slidenum">
              <a:rPr lang="zh-CN" altLang="en-US" smtClean="0"/>
              <a:t>‹#›</a:t>
            </a:fld>
            <a:endParaRPr lang="zh-CN" altLang="en-US"/>
          </a:p>
        </p:txBody>
      </p:sp>
    </p:spTree>
    <p:extLst>
      <p:ext uri="{BB962C8B-B14F-4D97-AF65-F5344CB8AC3E}">
        <p14:creationId xmlns:p14="http://schemas.microsoft.com/office/powerpoint/2010/main" val="2953546786"/>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EE0EE437-B695-4251-9BD9-EEF31B32C842}" type="datetimeFigureOut">
              <a:rPr lang="zh-CN" altLang="en-US" smtClean="0"/>
              <a:t>2019/7/28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C1173BA-C6E3-4D9A-B85E-67991B70460E}" type="slidenum">
              <a:rPr lang="zh-CN" altLang="en-US" smtClean="0"/>
              <a:t>‹#›</a:t>
            </a:fld>
            <a:endParaRPr lang="zh-CN" altLang="en-US"/>
          </a:p>
        </p:txBody>
      </p:sp>
    </p:spTree>
    <p:extLst>
      <p:ext uri="{BB962C8B-B14F-4D97-AF65-F5344CB8AC3E}">
        <p14:creationId xmlns:p14="http://schemas.microsoft.com/office/powerpoint/2010/main" val="2264328284"/>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E0EE437-B695-4251-9BD9-EEF31B32C842}" type="datetimeFigureOut">
              <a:rPr lang="zh-CN" altLang="en-US" smtClean="0"/>
              <a:t>2019/7/28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C1173BA-C6E3-4D9A-B85E-67991B70460E}" type="slidenum">
              <a:rPr lang="zh-CN" altLang="en-US" smtClean="0"/>
              <a:t>‹#›</a:t>
            </a:fld>
            <a:endParaRPr lang="zh-CN" altLang="en-US"/>
          </a:p>
        </p:txBody>
      </p:sp>
    </p:spTree>
    <p:extLst>
      <p:ext uri="{BB962C8B-B14F-4D97-AF65-F5344CB8AC3E}">
        <p14:creationId xmlns:p14="http://schemas.microsoft.com/office/powerpoint/2010/main" val="2318344661"/>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928"/>
            <a:ext cx="5800725" cy="436022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E0EE437-B695-4251-9BD9-EEF31B32C842}" type="datetimeFigureOut">
              <a:rPr lang="zh-CN" altLang="en-US" smtClean="0"/>
              <a:t>2019/7/28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C1173BA-C6E3-4D9A-B85E-67991B70460E}" type="slidenum">
              <a:rPr lang="zh-CN" altLang="en-US" smtClean="0"/>
              <a:t>‹#›</a:t>
            </a:fld>
            <a:endParaRPr lang="zh-CN" altLang="en-US"/>
          </a:p>
        </p:txBody>
      </p:sp>
    </p:spTree>
    <p:extLst>
      <p:ext uri="{BB962C8B-B14F-4D97-AF65-F5344CB8AC3E}">
        <p14:creationId xmlns:p14="http://schemas.microsoft.com/office/powerpoint/2010/main" val="2183258168"/>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9769749"/>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3 New Produc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5119092"/>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26EB0D8-D049-4A31-8F2D-814DBCEBC8C0}" type="datetimeFigureOut">
              <a:rPr lang="zh-CN" altLang="en-US" smtClean="0"/>
              <a:pPr/>
              <a:t>2019/7/28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7D73C6-6C2F-48CB-8888-B8D11C5DB613}" type="slidenum">
              <a:rPr lang="zh-CN" altLang="en-US" smtClean="0"/>
              <a:pPr/>
              <a:t>‹#›</a:t>
            </a:fld>
            <a:endParaRPr lang="zh-CN" altLang="en-US"/>
          </a:p>
        </p:txBody>
      </p:sp>
    </p:spTree>
    <p:extLst>
      <p:ext uri="{BB962C8B-B14F-4D97-AF65-F5344CB8AC3E}">
        <p14:creationId xmlns:p14="http://schemas.microsoft.com/office/powerpoint/2010/main" val="550962688"/>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5636855"/>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E0EE437-B695-4251-9BD9-EEF31B32C842}" type="datetimeFigureOut">
              <a:rPr lang="zh-CN" altLang="en-US" smtClean="0"/>
              <a:t>2019/7/28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C1173BA-C6E3-4D9A-B85E-67991B70460E}" type="slidenum">
              <a:rPr lang="zh-CN" altLang="en-US" smtClean="0"/>
              <a:t>‹#›</a:t>
            </a:fld>
            <a:endParaRPr lang="zh-CN" altLang="en-US"/>
          </a:p>
        </p:txBody>
      </p:sp>
    </p:spTree>
    <p:extLst>
      <p:ext uri="{BB962C8B-B14F-4D97-AF65-F5344CB8AC3E}">
        <p14:creationId xmlns:p14="http://schemas.microsoft.com/office/powerpoint/2010/main" val="910569593"/>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437878"/>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
        <p:nvSpPr>
          <p:cNvPr id="2" name="矩形 1"/>
          <p:cNvSpPr/>
          <p:nvPr userDrawn="1"/>
        </p:nvSpPr>
        <p:spPr>
          <a:xfrm>
            <a:off x="-2925" y="0"/>
            <a:ext cx="9146672" cy="5145088"/>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endParaRPr lang="zh-CN" altLang="en-US"/>
          </a:p>
        </p:txBody>
      </p:sp>
    </p:spTree>
    <p:extLst>
      <p:ext uri="{BB962C8B-B14F-4D97-AF65-F5344CB8AC3E}">
        <p14:creationId xmlns:p14="http://schemas.microsoft.com/office/powerpoint/2010/main" val="174755725"/>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917074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ustom Layout 2">
    <p:spTree>
      <p:nvGrpSpPr>
        <p:cNvPr id="1" name=""/>
        <p:cNvGrpSpPr/>
        <p:nvPr/>
      </p:nvGrpSpPr>
      <p:grpSpPr>
        <a:xfrm>
          <a:off x="0" y="0"/>
          <a:ext cx="0" cy="0"/>
          <a:chOff x="0" y="0"/>
          <a:chExt cx="0" cy="0"/>
        </a:xfrm>
      </p:grpSpPr>
      <p:sp>
        <p:nvSpPr>
          <p:cNvPr id="6" name="Title 1"/>
          <p:cNvSpPr>
            <a:spLocks noGrp="1"/>
          </p:cNvSpPr>
          <p:nvPr>
            <p:ph type="ctrTitle"/>
          </p:nvPr>
        </p:nvSpPr>
        <p:spPr>
          <a:xfrm>
            <a:off x="1143000" y="374188"/>
            <a:ext cx="6858000" cy="523279"/>
          </a:xfrm>
        </p:spPr>
        <p:txBody>
          <a:bodyPr anchor="b">
            <a:normAutofit/>
          </a:bodyPr>
          <a:lstStyle>
            <a:lvl1pPr algn="ctr">
              <a:defRPr sz="3000">
                <a:solidFill>
                  <a:schemeClr val="tx1">
                    <a:lumMod val="65000"/>
                    <a:lumOff val="35000"/>
                  </a:schemeClr>
                </a:solidFill>
              </a:defRPr>
            </a:lvl1pPr>
          </a:lstStyle>
          <a:p>
            <a:r>
              <a:rPr lang="en-US" dirty="0"/>
              <a:t>Click to edit Master title style</a:t>
            </a:r>
            <a:endParaRPr lang="en-AU" dirty="0"/>
          </a:p>
        </p:txBody>
      </p:sp>
      <p:sp>
        <p:nvSpPr>
          <p:cNvPr id="7" name="Subtitle 2"/>
          <p:cNvSpPr>
            <a:spLocks noGrp="1"/>
          </p:cNvSpPr>
          <p:nvPr>
            <p:ph type="subTitle" idx="1"/>
          </p:nvPr>
        </p:nvSpPr>
        <p:spPr>
          <a:xfrm>
            <a:off x="1143000" y="918257"/>
            <a:ext cx="6858000" cy="280749"/>
          </a:xfrm>
        </p:spPr>
        <p:txBody>
          <a:bodyPr>
            <a:normAutofit/>
          </a:bodyPr>
          <a:lstStyle>
            <a:lvl1pPr marL="0" indent="0" algn="ctr">
              <a:buNone/>
              <a:defRPr sz="1100">
                <a:solidFill>
                  <a:schemeClr val="bg1">
                    <a:lumMod val="50000"/>
                  </a:schemeClr>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AU" dirty="0"/>
          </a:p>
        </p:txBody>
      </p:sp>
      <p:sp>
        <p:nvSpPr>
          <p:cNvPr id="10" name="Text Placeholder 7"/>
          <p:cNvSpPr>
            <a:spLocks noGrp="1"/>
          </p:cNvSpPr>
          <p:nvPr>
            <p:ph type="body" sz="quarter" idx="13"/>
          </p:nvPr>
        </p:nvSpPr>
        <p:spPr>
          <a:xfrm>
            <a:off x="628650" y="1503977"/>
            <a:ext cx="3942159" cy="353809"/>
          </a:xfrm>
        </p:spPr>
        <p:txBody>
          <a:bodyPr>
            <a:noAutofit/>
          </a:bodyPr>
          <a:lstStyle>
            <a:lvl1pPr marL="0" indent="0">
              <a:buNone/>
              <a:defRPr sz="1800">
                <a:solidFill>
                  <a:schemeClr val="accent1"/>
                </a:solidFill>
              </a:defRPr>
            </a:lvl1pPr>
          </a:lstStyle>
          <a:p>
            <a:pPr lvl="0"/>
            <a:endParaRPr lang="en-AU" dirty="0"/>
          </a:p>
        </p:txBody>
      </p:sp>
      <p:sp>
        <p:nvSpPr>
          <p:cNvPr id="11" name="Text Placeholder 9"/>
          <p:cNvSpPr>
            <a:spLocks noGrp="1"/>
          </p:cNvSpPr>
          <p:nvPr>
            <p:ph type="body" sz="quarter" idx="14"/>
          </p:nvPr>
        </p:nvSpPr>
        <p:spPr>
          <a:xfrm>
            <a:off x="628650" y="1869220"/>
            <a:ext cx="3942159" cy="1320052"/>
          </a:xfrm>
        </p:spPr>
        <p:txBody>
          <a:bodyPr>
            <a:normAutofit/>
          </a:bodyPr>
          <a:lstStyle>
            <a:lvl1pPr marL="0" indent="0">
              <a:buNone/>
              <a:defRPr sz="1100">
                <a:latin typeface="Lato Light" panose="020F0302020204030203" pitchFamily="34" charset="0"/>
              </a:defRPr>
            </a:lvl1pPr>
          </a:lstStyle>
          <a:p>
            <a:pPr lvl="0"/>
            <a:endParaRPr lang="en-AU" dirty="0"/>
          </a:p>
        </p:txBody>
      </p:sp>
      <p:sp>
        <p:nvSpPr>
          <p:cNvPr id="12" name="Text Placeholder 11"/>
          <p:cNvSpPr>
            <a:spLocks noGrp="1"/>
          </p:cNvSpPr>
          <p:nvPr>
            <p:ph type="body" sz="quarter" idx="15"/>
          </p:nvPr>
        </p:nvSpPr>
        <p:spPr>
          <a:xfrm>
            <a:off x="629841" y="3288332"/>
            <a:ext cx="3940969" cy="370398"/>
          </a:xfrm>
        </p:spPr>
        <p:txBody>
          <a:bodyPr>
            <a:normAutofit/>
          </a:bodyPr>
          <a:lstStyle>
            <a:lvl1pPr marL="0" indent="0">
              <a:buNone/>
              <a:defRPr sz="1200" b="1" i="1">
                <a:latin typeface="Lato Light" panose="020F0302020204030203" pitchFamily="34" charset="0"/>
              </a:defRPr>
            </a:lvl1pPr>
          </a:lstStyle>
          <a:p>
            <a:pPr lvl="0"/>
            <a:endParaRPr lang="en-AU" dirty="0"/>
          </a:p>
        </p:txBody>
      </p:sp>
      <p:sp>
        <p:nvSpPr>
          <p:cNvPr id="13" name="Text Placeholder 13"/>
          <p:cNvSpPr>
            <a:spLocks noGrp="1"/>
          </p:cNvSpPr>
          <p:nvPr>
            <p:ph type="body" sz="quarter" idx="16"/>
          </p:nvPr>
        </p:nvSpPr>
        <p:spPr>
          <a:xfrm>
            <a:off x="629841" y="3658730"/>
            <a:ext cx="3940969" cy="370399"/>
          </a:xfrm>
        </p:spPr>
        <p:txBody>
          <a:bodyPr>
            <a:normAutofit/>
          </a:bodyPr>
          <a:lstStyle>
            <a:lvl1pPr marL="0" indent="0">
              <a:buNone/>
              <a:defRPr sz="900" b="1">
                <a:latin typeface="Lato Light" panose="020F0302020204030203" pitchFamily="34" charset="0"/>
              </a:defRPr>
            </a:lvl1pPr>
          </a:lstStyle>
          <a:p>
            <a:pPr lvl="0"/>
            <a:endParaRPr lang="en-AU" dirty="0"/>
          </a:p>
        </p:txBody>
      </p:sp>
      <p:sp>
        <p:nvSpPr>
          <p:cNvPr id="14" name="Text Placeholder 15"/>
          <p:cNvSpPr>
            <a:spLocks noGrp="1"/>
          </p:cNvSpPr>
          <p:nvPr>
            <p:ph type="body" sz="quarter" idx="17"/>
          </p:nvPr>
        </p:nvSpPr>
        <p:spPr>
          <a:xfrm>
            <a:off x="629841" y="4029128"/>
            <a:ext cx="3942159" cy="270355"/>
          </a:xfrm>
        </p:spPr>
        <p:txBody>
          <a:bodyPr>
            <a:normAutofit/>
          </a:bodyPr>
          <a:lstStyle>
            <a:lvl1pPr marL="0" indent="0">
              <a:buNone/>
              <a:defRPr sz="900">
                <a:latin typeface="Lato Light" panose="020F0302020204030203" pitchFamily="34" charset="0"/>
              </a:defRPr>
            </a:lvl1pPr>
          </a:lstStyle>
          <a:p>
            <a:pPr lvl="0"/>
            <a:endParaRPr lang="en-AU" dirty="0"/>
          </a:p>
        </p:txBody>
      </p:sp>
      <p:sp>
        <p:nvSpPr>
          <p:cNvPr id="15" name="Date Placeholder 3"/>
          <p:cNvSpPr>
            <a:spLocks noGrp="1"/>
          </p:cNvSpPr>
          <p:nvPr>
            <p:ph type="dt" sz="half" idx="10"/>
          </p:nvPr>
        </p:nvSpPr>
        <p:spPr>
          <a:xfrm>
            <a:off x="628650" y="4768735"/>
            <a:ext cx="2057400" cy="273928"/>
          </a:xfrm>
        </p:spPr>
        <p:txBody>
          <a:bodyPr/>
          <a:lstStyle>
            <a:lvl1pPr>
              <a:defRPr>
                <a:latin typeface="Lato Light" panose="020F0302020204030203" pitchFamily="34" charset="0"/>
              </a:defRPr>
            </a:lvl1pPr>
          </a:lstStyle>
          <a:p>
            <a:fld id="{722F6D6F-DD99-46DF-A9EA-728D63EA6A31}" type="datetimeFigureOut">
              <a:rPr lang="en-AU" smtClean="0"/>
              <a:pPr/>
              <a:t>28/07/2019</a:t>
            </a:fld>
            <a:endParaRPr lang="en-AU" dirty="0"/>
          </a:p>
        </p:txBody>
      </p:sp>
      <p:sp>
        <p:nvSpPr>
          <p:cNvPr id="16" name="Footer Placeholder 4"/>
          <p:cNvSpPr>
            <a:spLocks noGrp="1"/>
          </p:cNvSpPr>
          <p:nvPr>
            <p:ph type="ftr" sz="quarter" idx="11"/>
          </p:nvPr>
        </p:nvSpPr>
        <p:spPr>
          <a:xfrm>
            <a:off x="3028950" y="4768735"/>
            <a:ext cx="3086100" cy="273928"/>
          </a:xfrm>
        </p:spPr>
        <p:txBody>
          <a:bodyPr/>
          <a:lstStyle>
            <a:lvl1pPr>
              <a:defRPr>
                <a:latin typeface="Lato Light" panose="020F0302020204030203" pitchFamily="34" charset="0"/>
              </a:defRPr>
            </a:lvl1pPr>
          </a:lstStyle>
          <a:p>
            <a:endParaRPr lang="en-AU" dirty="0"/>
          </a:p>
        </p:txBody>
      </p:sp>
      <p:sp>
        <p:nvSpPr>
          <p:cNvPr id="17" name="Slide Number Placeholder 5"/>
          <p:cNvSpPr>
            <a:spLocks noGrp="1"/>
          </p:cNvSpPr>
          <p:nvPr>
            <p:ph type="sldNum" sz="quarter" idx="12"/>
          </p:nvPr>
        </p:nvSpPr>
        <p:spPr>
          <a:xfrm>
            <a:off x="6457950" y="4768735"/>
            <a:ext cx="2057400" cy="273928"/>
          </a:xfrm>
        </p:spPr>
        <p:txBody>
          <a:bodyPr/>
          <a:lstStyle>
            <a:lvl1pPr>
              <a:defRPr>
                <a:latin typeface="Lato Light" panose="020F0302020204030203" pitchFamily="34" charset="0"/>
              </a:defRPr>
            </a:lvl1pPr>
          </a:lstStyle>
          <a:p>
            <a:fld id="{84AD2E7E-F7BA-4F6B-9D0C-0B2331C2AE06}" type="slidenum">
              <a:rPr lang="en-AU" smtClean="0"/>
              <a:pPr/>
              <a:t>‹#›</a:t>
            </a:fld>
            <a:endParaRPr lang="en-AU" dirty="0"/>
          </a:p>
        </p:txBody>
      </p:sp>
      <p:sp>
        <p:nvSpPr>
          <p:cNvPr id="19" name="Text Placeholder 18"/>
          <p:cNvSpPr>
            <a:spLocks noGrp="1"/>
          </p:cNvSpPr>
          <p:nvPr>
            <p:ph type="body" sz="quarter" idx="18"/>
          </p:nvPr>
        </p:nvSpPr>
        <p:spPr>
          <a:xfrm>
            <a:off x="5112544" y="1504225"/>
            <a:ext cx="3251597" cy="353724"/>
          </a:xfrm>
        </p:spPr>
        <p:txBody>
          <a:bodyPr>
            <a:normAutofit/>
          </a:bodyPr>
          <a:lstStyle>
            <a:lvl1pPr marL="0" indent="0">
              <a:buNone/>
              <a:defRPr sz="1400"/>
            </a:lvl1pPr>
          </a:lstStyle>
          <a:p>
            <a:pPr lvl="0"/>
            <a:endParaRPr lang="en-AU" dirty="0"/>
          </a:p>
        </p:txBody>
      </p:sp>
      <p:sp>
        <p:nvSpPr>
          <p:cNvPr id="21" name="Text Placeholder 20"/>
          <p:cNvSpPr>
            <a:spLocks noGrp="1"/>
          </p:cNvSpPr>
          <p:nvPr>
            <p:ph type="body" sz="quarter" idx="19"/>
          </p:nvPr>
        </p:nvSpPr>
        <p:spPr>
          <a:xfrm>
            <a:off x="5112544" y="1868668"/>
            <a:ext cx="3251597" cy="703876"/>
          </a:xfrm>
        </p:spPr>
        <p:txBody>
          <a:bodyPr>
            <a:normAutofit/>
          </a:bodyPr>
          <a:lstStyle>
            <a:lvl1pPr marL="0" indent="0">
              <a:buNone/>
              <a:defRPr sz="900">
                <a:latin typeface="Lato Light" panose="020F0302020204030203" pitchFamily="34" charset="0"/>
              </a:defRPr>
            </a:lvl1pPr>
          </a:lstStyle>
          <a:p>
            <a:pPr lvl="0"/>
            <a:endParaRPr lang="en-AU" dirty="0"/>
          </a:p>
        </p:txBody>
      </p:sp>
    </p:spTree>
    <p:extLst>
      <p:ext uri="{BB962C8B-B14F-4D97-AF65-F5344CB8AC3E}">
        <p14:creationId xmlns:p14="http://schemas.microsoft.com/office/powerpoint/2010/main" val="3609019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EE0EE437-B695-4251-9BD9-EEF31B32C842}" type="datetimeFigureOut">
              <a:rPr lang="zh-CN" altLang="en-US" smtClean="0"/>
              <a:t>2019/7/28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C1173BA-C6E3-4D9A-B85E-67991B70460E}" type="slidenum">
              <a:rPr lang="zh-CN" altLang="en-US" smtClean="0"/>
              <a:t>‹#›</a:t>
            </a:fld>
            <a:endParaRPr lang="zh-CN" altLang="en-US"/>
          </a:p>
        </p:txBody>
      </p:sp>
    </p:spTree>
    <p:extLst>
      <p:ext uri="{BB962C8B-B14F-4D97-AF65-F5344CB8AC3E}">
        <p14:creationId xmlns:p14="http://schemas.microsoft.com/office/powerpoint/2010/main" val="736019136"/>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E0EE437-B695-4251-9BD9-EEF31B32C842}" type="datetimeFigureOut">
              <a:rPr lang="zh-CN" altLang="en-US" smtClean="0"/>
              <a:t>2019/7/28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C1173BA-C6E3-4D9A-B85E-67991B70460E}" type="slidenum">
              <a:rPr lang="zh-CN" altLang="en-US" smtClean="0"/>
              <a:t>‹#›</a:t>
            </a:fld>
            <a:endParaRPr lang="zh-CN" altLang="en-US"/>
          </a:p>
        </p:txBody>
      </p:sp>
    </p:spTree>
    <p:extLst>
      <p:ext uri="{BB962C8B-B14F-4D97-AF65-F5344CB8AC3E}">
        <p14:creationId xmlns:p14="http://schemas.microsoft.com/office/powerpoint/2010/main" val="3035602444"/>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9386"/>
            <a:ext cx="3868340"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9386"/>
            <a:ext cx="3887391"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E0EE437-B695-4251-9BD9-EEF31B32C842}" type="datetimeFigureOut">
              <a:rPr lang="zh-CN" altLang="en-US" smtClean="0"/>
              <a:t>2019/7/28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8C1173BA-C6E3-4D9A-B85E-67991B70460E}" type="slidenum">
              <a:rPr lang="zh-CN" altLang="en-US" smtClean="0"/>
              <a:t>‹#›</a:t>
            </a:fld>
            <a:endParaRPr lang="zh-CN" altLang="en-US"/>
          </a:p>
        </p:txBody>
      </p:sp>
    </p:spTree>
    <p:extLst>
      <p:ext uri="{BB962C8B-B14F-4D97-AF65-F5344CB8AC3E}">
        <p14:creationId xmlns:p14="http://schemas.microsoft.com/office/powerpoint/2010/main" val="2140135509"/>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E0EE437-B695-4251-9BD9-EEF31B32C842}" type="datetimeFigureOut">
              <a:rPr lang="zh-CN" altLang="en-US" smtClean="0"/>
              <a:t>2019/7/28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8C1173BA-C6E3-4D9A-B85E-67991B70460E}" type="slidenum">
              <a:rPr lang="zh-CN" altLang="en-US" smtClean="0"/>
              <a:t>‹#›</a:t>
            </a:fld>
            <a:endParaRPr lang="zh-CN" altLang="en-US"/>
          </a:p>
        </p:txBody>
      </p:sp>
    </p:spTree>
    <p:extLst>
      <p:ext uri="{BB962C8B-B14F-4D97-AF65-F5344CB8AC3E}">
        <p14:creationId xmlns:p14="http://schemas.microsoft.com/office/powerpoint/2010/main" val="652384718"/>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0EE437-B695-4251-9BD9-EEF31B32C842}" type="datetimeFigureOut">
              <a:rPr lang="zh-CN" altLang="en-US" smtClean="0"/>
              <a:t>2019/7/28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8C1173BA-C6E3-4D9A-B85E-67991B70460E}" type="slidenum">
              <a:rPr lang="zh-CN" altLang="en-US" smtClean="0"/>
              <a:t>‹#›</a:t>
            </a:fld>
            <a:endParaRPr lang="zh-CN" altLang="en-US"/>
          </a:p>
        </p:txBody>
      </p:sp>
    </p:spTree>
    <p:extLst>
      <p:ext uri="{BB962C8B-B14F-4D97-AF65-F5344CB8AC3E}">
        <p14:creationId xmlns:p14="http://schemas.microsoft.com/office/powerpoint/2010/main" val="156825227"/>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pPr/>
              <a:t>2019/7/28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pPr/>
              <a:t>‹#›</a:t>
            </a:fld>
            <a:endParaRPr lang="zh-CN" altLang="en-US"/>
          </a:p>
        </p:txBody>
      </p:sp>
      <p:sp>
        <p:nvSpPr>
          <p:cNvPr id="6" name="文本框 37"/>
          <p:cNvSpPr txBox="1"/>
          <p:nvPr userDrawn="1"/>
        </p:nvSpPr>
        <p:spPr>
          <a:xfrm>
            <a:off x="467576" y="232284"/>
            <a:ext cx="1836172" cy="315475"/>
          </a:xfrm>
          <a:prstGeom prst="rect">
            <a:avLst/>
          </a:prstGeom>
          <a:noFill/>
        </p:spPr>
        <p:txBody>
          <a:bodyPr wrap="square" lIns="68584" tIns="34292" rIns="68584" bIns="34292" rtlCol="0">
            <a:spAutoFit/>
          </a:bodyPr>
          <a:lstStyle/>
          <a:p>
            <a:pPr fontAlgn="auto">
              <a:spcBef>
                <a:spcPts val="0"/>
              </a:spcBef>
              <a:spcAft>
                <a:spcPts val="0"/>
              </a:spcAft>
              <a:defRPr/>
            </a:pPr>
            <a:r>
              <a:rPr lang="zh-CN" altLang="en-US" sz="1600" dirty="0">
                <a:solidFill>
                  <a:schemeClr val="accent1"/>
                </a:solidFill>
                <a:latin typeface="微软雅黑" panose="020B0503020204020204" pitchFamily="34" charset="-122"/>
                <a:ea typeface="微软雅黑" panose="020B0503020204020204" pitchFamily="34" charset="-122"/>
              </a:rPr>
              <a:t>工作评价</a:t>
            </a:r>
            <a:endParaRPr lang="zh-CN" altLang="en-US" sz="1600" kern="0" dirty="0">
              <a:solidFill>
                <a:schemeClr val="accent1"/>
              </a:solidFill>
              <a:latin typeface="微软雅黑" panose="020B0503020204020204" pitchFamily="34" charset="-122"/>
              <a:ea typeface="微软雅黑" panose="020B0503020204020204" pitchFamily="34" charset="-122"/>
            </a:endParaRPr>
          </a:p>
        </p:txBody>
      </p:sp>
      <p:sp>
        <p:nvSpPr>
          <p:cNvPr id="10" name="矩形 9">
            <a:extLst>
              <a:ext uri="{FF2B5EF4-FFF2-40B4-BE49-F238E27FC236}">
                <a16:creationId xmlns:a16="http://schemas.microsoft.com/office/drawing/2014/main" id="{57A0DFFB-15A6-4B1B-91FA-7F8484D22C7E}"/>
              </a:ext>
            </a:extLst>
          </p:cNvPr>
          <p:cNvSpPr/>
          <p:nvPr userDrawn="1"/>
        </p:nvSpPr>
        <p:spPr>
          <a:xfrm>
            <a:off x="0" y="232284"/>
            <a:ext cx="431540" cy="3240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noFill/>
              </a:ln>
            </a:endParaRPr>
          </a:p>
        </p:txBody>
      </p:sp>
    </p:spTree>
    <p:extLst>
      <p:ext uri="{BB962C8B-B14F-4D97-AF65-F5344CB8AC3E}">
        <p14:creationId xmlns:p14="http://schemas.microsoft.com/office/powerpoint/2010/main" val="2207455652"/>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pPr/>
              <a:t>2019/7/28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pPr/>
              <a:t>‹#›</a:t>
            </a:fld>
            <a:endParaRPr lang="zh-CN" altLang="en-US"/>
          </a:p>
        </p:txBody>
      </p:sp>
      <p:sp>
        <p:nvSpPr>
          <p:cNvPr id="6" name="文本框 37"/>
          <p:cNvSpPr txBox="1"/>
          <p:nvPr userDrawn="1"/>
        </p:nvSpPr>
        <p:spPr>
          <a:xfrm>
            <a:off x="467576" y="232284"/>
            <a:ext cx="1836172" cy="315475"/>
          </a:xfrm>
          <a:prstGeom prst="rect">
            <a:avLst/>
          </a:prstGeom>
          <a:noFill/>
        </p:spPr>
        <p:txBody>
          <a:bodyPr wrap="square" lIns="68584" tIns="34292" rIns="68584" bIns="34292" rtlCol="0">
            <a:spAutoFit/>
          </a:bodyPr>
          <a:lstStyle/>
          <a:p>
            <a:r>
              <a:rPr lang="zh-CN" altLang="en-US" sz="1600" dirty="0">
                <a:solidFill>
                  <a:schemeClr val="accent1"/>
                </a:solidFill>
                <a:latin typeface="微软雅黑" panose="020B0503020204020204" pitchFamily="34" charset="-122"/>
                <a:ea typeface="微软雅黑" panose="020B0503020204020204" pitchFamily="34" charset="-122"/>
              </a:rPr>
              <a:t>自我评价</a:t>
            </a:r>
          </a:p>
        </p:txBody>
      </p:sp>
      <p:sp>
        <p:nvSpPr>
          <p:cNvPr id="10" name="矩形 9">
            <a:extLst>
              <a:ext uri="{FF2B5EF4-FFF2-40B4-BE49-F238E27FC236}">
                <a16:creationId xmlns:a16="http://schemas.microsoft.com/office/drawing/2014/main" id="{CB74E1DF-FBB4-4093-8716-625DAA1CD472}"/>
              </a:ext>
            </a:extLst>
          </p:cNvPr>
          <p:cNvSpPr/>
          <p:nvPr userDrawn="1"/>
        </p:nvSpPr>
        <p:spPr>
          <a:xfrm>
            <a:off x="0" y="232284"/>
            <a:ext cx="431540" cy="3240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noFill/>
              </a:ln>
            </a:endParaRPr>
          </a:p>
        </p:txBody>
      </p:sp>
    </p:spTree>
    <p:extLst>
      <p:ext uri="{BB962C8B-B14F-4D97-AF65-F5344CB8AC3E}">
        <p14:creationId xmlns:p14="http://schemas.microsoft.com/office/powerpoint/2010/main" val="791759755"/>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EE0EE437-B695-4251-9BD9-EEF31B32C842}" type="datetimeFigureOut">
              <a:rPr lang="zh-CN" altLang="en-US" smtClean="0"/>
              <a:t>2019/7/28</a:t>
            </a:fld>
            <a:endParaRPr lang="zh-CN" altLang="en-US"/>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8C1173BA-C6E3-4D9A-B85E-67991B70460E}" type="slidenum">
              <a:rPr lang="zh-CN" altLang="en-US" smtClean="0"/>
              <a:t>‹#›</a:t>
            </a:fld>
            <a:endParaRPr lang="zh-CN" altLang="en-US"/>
          </a:p>
        </p:txBody>
      </p:sp>
    </p:spTree>
    <p:extLst>
      <p:ext uri="{BB962C8B-B14F-4D97-AF65-F5344CB8AC3E}">
        <p14:creationId xmlns:p14="http://schemas.microsoft.com/office/powerpoint/2010/main" val="39827242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4" r:id="rId8"/>
    <p:sldLayoutId id="2147483675" r:id="rId9"/>
    <p:sldLayoutId id="2147483676" r:id="rId10"/>
    <p:sldLayoutId id="2147483677" r:id="rId11"/>
    <p:sldLayoutId id="2147483668" r:id="rId12"/>
    <p:sldLayoutId id="2147483669" r:id="rId13"/>
    <p:sldLayoutId id="2147483670" r:id="rId14"/>
    <p:sldLayoutId id="2147483671" r:id="rId15"/>
    <p:sldLayoutId id="2147483672" r:id="rId16"/>
    <p:sldLayoutId id="2147483673" r:id="rId17"/>
    <p:sldLayoutId id="2147483679" r:id="rId18"/>
    <p:sldLayoutId id="2147483680" r:id="rId19"/>
    <p:sldLayoutId id="2147483681" r:id="rId20"/>
    <p:sldLayoutId id="2147483682" r:id="rId21"/>
    <p:sldLayoutId id="2147483683" r:id="rId22"/>
    <p:sldLayoutId id="2147483684" r:id="rId23"/>
  </p:sldLayoutIdLst>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C37586EA-287D-4314-8B9A-A3AD896F33BD}"/>
              </a:ext>
            </a:extLst>
          </p:cNvPr>
          <p:cNvPicPr>
            <a:picLocks noChangeAspect="1"/>
          </p:cNvPicPr>
          <p:nvPr/>
        </p:nvPicPr>
        <p:blipFill rotWithShape="1">
          <a:blip r:embed="rId5">
            <a:extLst>
              <a:ext uri="{28A0092B-C50C-407E-A947-70E740481C1C}">
                <a14:useLocalDpi xmlns:a14="http://schemas.microsoft.com/office/drawing/2010/main" val="0"/>
              </a:ext>
            </a:extLst>
          </a:blip>
          <a:srcRect r="48290"/>
          <a:stretch/>
        </p:blipFill>
        <p:spPr>
          <a:xfrm>
            <a:off x="-77000" y="350935"/>
            <a:ext cx="4728320" cy="3468043"/>
          </a:xfrm>
          <a:prstGeom prst="rect">
            <a:avLst/>
          </a:prstGeom>
        </p:spPr>
      </p:pic>
      <p:sp>
        <p:nvSpPr>
          <p:cNvPr id="8" name="TextBox 6">
            <a:extLst>
              <a:ext uri="{FF2B5EF4-FFF2-40B4-BE49-F238E27FC236}">
                <a16:creationId xmlns:a16="http://schemas.microsoft.com/office/drawing/2014/main" id="{B6B66D00-45F0-4AEE-ADA1-F68DEFB5FAE9}"/>
              </a:ext>
            </a:extLst>
          </p:cNvPr>
          <p:cNvSpPr txBox="1">
            <a:spLocks noChangeArrowheads="1"/>
          </p:cNvSpPr>
          <p:nvPr/>
        </p:nvSpPr>
        <p:spPr bwMode="auto">
          <a:xfrm>
            <a:off x="4743845" y="4026473"/>
            <a:ext cx="4284476" cy="307777"/>
          </a:xfrm>
          <a:prstGeom prst="rect">
            <a:avLst/>
          </a:prstGeom>
          <a:noFill/>
          <a:ln w="9525">
            <a:noFill/>
            <a:miter lim="800000"/>
            <a:headEnd/>
            <a:tailEnd/>
          </a:ln>
        </p:spPr>
        <p:txBody>
          <a:bodyPr wrap="square">
            <a:spAutoFit/>
          </a:bodyPr>
          <a:lstStyle>
            <a:lvl1pPr>
              <a:defRPr sz="1400">
                <a:solidFill>
                  <a:schemeClr val="tx1"/>
                </a:solidFill>
                <a:latin typeface="微软雅黑" pitchFamily="34" charset="-122"/>
                <a:ea typeface="微软雅黑" pitchFamily="34" charset="-122"/>
              </a:defRPr>
            </a:lvl1pPr>
            <a:lvl2pPr marL="742950" indent="-285750">
              <a:defRPr sz="1400">
                <a:solidFill>
                  <a:schemeClr val="tx1"/>
                </a:solidFill>
                <a:latin typeface="微软雅黑" pitchFamily="34" charset="-122"/>
                <a:ea typeface="微软雅黑" pitchFamily="34" charset="-122"/>
              </a:defRPr>
            </a:lvl2pPr>
            <a:lvl3pPr marL="1143000" indent="-228600">
              <a:defRPr sz="1400">
                <a:solidFill>
                  <a:schemeClr val="tx1"/>
                </a:solidFill>
                <a:latin typeface="微软雅黑" pitchFamily="34" charset="-122"/>
                <a:ea typeface="微软雅黑" pitchFamily="34" charset="-122"/>
              </a:defRPr>
            </a:lvl3pPr>
            <a:lvl4pPr marL="1600200" indent="-228600">
              <a:defRPr sz="1400">
                <a:solidFill>
                  <a:schemeClr val="tx1"/>
                </a:solidFill>
                <a:latin typeface="微软雅黑" pitchFamily="34" charset="-122"/>
                <a:ea typeface="微软雅黑" pitchFamily="34" charset="-122"/>
              </a:defRPr>
            </a:lvl4pPr>
            <a:lvl5pPr marL="2057400" indent="-228600">
              <a:defRPr sz="1400">
                <a:solidFill>
                  <a:schemeClr val="tx1"/>
                </a:solidFill>
                <a:latin typeface="微软雅黑" pitchFamily="34" charset="-122"/>
                <a:ea typeface="微软雅黑" pitchFamily="34" charset="-122"/>
              </a:defRPr>
            </a:lvl5pPr>
            <a:lvl6pPr marL="25146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6pPr>
            <a:lvl7pPr marL="29718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7pPr>
            <a:lvl8pPr marL="34290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8pPr>
            <a:lvl9pPr marL="38862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9pPr>
          </a:lstStyle>
          <a:p>
            <a:pPr algn="r" eaLnBrk="1" fontAlgn="base" hangingPunct="1">
              <a:buClrTx/>
              <a:buSzTx/>
              <a:buFontTx/>
              <a:buNone/>
            </a:pPr>
            <a:r>
              <a:rPr lang="zh-CN" altLang="en-US" dirty="0">
                <a:solidFill>
                  <a:schemeClr val="accent1"/>
                </a:solidFill>
                <a:latin typeface="Verdana" pitchFamily="34" charset="0"/>
              </a:rPr>
              <a:t>动态</a:t>
            </a:r>
            <a:r>
              <a:rPr lang="en-US" altLang="zh-CN" dirty="0">
                <a:solidFill>
                  <a:schemeClr val="accent1"/>
                </a:solidFill>
                <a:latin typeface="Verdana" pitchFamily="34" charset="0"/>
              </a:rPr>
              <a:t>PPT/</a:t>
            </a:r>
            <a:r>
              <a:rPr lang="zh-CN" altLang="en-US" dirty="0">
                <a:solidFill>
                  <a:schemeClr val="accent1"/>
                </a:solidFill>
                <a:latin typeface="Verdana" pitchFamily="34" charset="0"/>
              </a:rPr>
              <a:t>牙齿保健</a:t>
            </a:r>
            <a:r>
              <a:rPr lang="en-US" altLang="zh-CN" dirty="0">
                <a:solidFill>
                  <a:schemeClr val="accent1"/>
                </a:solidFill>
                <a:latin typeface="Verdana" pitchFamily="34" charset="0"/>
              </a:rPr>
              <a:t>/</a:t>
            </a:r>
            <a:r>
              <a:rPr lang="zh-CN" altLang="en-US" dirty="0">
                <a:solidFill>
                  <a:schemeClr val="accent1"/>
                </a:solidFill>
                <a:latin typeface="Verdana" pitchFamily="34" charset="0"/>
              </a:rPr>
              <a:t>总结计划</a:t>
            </a:r>
            <a:r>
              <a:rPr lang="en-US" altLang="zh-CN" dirty="0">
                <a:solidFill>
                  <a:schemeClr val="accent1"/>
                </a:solidFill>
                <a:latin typeface="Verdana" pitchFamily="34" charset="0"/>
              </a:rPr>
              <a:t>/</a:t>
            </a:r>
            <a:r>
              <a:rPr lang="zh-CN" altLang="en-US" dirty="0">
                <a:solidFill>
                  <a:schemeClr val="accent1"/>
                </a:solidFill>
                <a:latin typeface="Verdana" pitchFamily="34" charset="0"/>
              </a:rPr>
              <a:t>述职报告</a:t>
            </a:r>
            <a:r>
              <a:rPr lang="en-US" altLang="zh-CN" dirty="0">
                <a:solidFill>
                  <a:schemeClr val="accent1"/>
                </a:solidFill>
                <a:latin typeface="Verdana" pitchFamily="34" charset="0"/>
              </a:rPr>
              <a:t>/</a:t>
            </a:r>
            <a:r>
              <a:rPr lang="zh-CN" altLang="en-US" dirty="0">
                <a:solidFill>
                  <a:schemeClr val="accent1"/>
                </a:solidFill>
                <a:latin typeface="Verdana" pitchFamily="34" charset="0"/>
              </a:rPr>
              <a:t>医疗管理等</a:t>
            </a:r>
            <a:endParaRPr lang="en-US" altLang="zh-CN" dirty="0">
              <a:solidFill>
                <a:schemeClr val="accent1"/>
              </a:solidFill>
              <a:latin typeface="Verdana" pitchFamily="34" charset="0"/>
            </a:endParaRPr>
          </a:p>
        </p:txBody>
      </p:sp>
      <p:pic>
        <p:nvPicPr>
          <p:cNvPr id="2" name="月亮门 moon gate">
            <a:hlinkClick r:id="" action="ppaction://media"/>
            <a:extLst>
              <a:ext uri="{FF2B5EF4-FFF2-40B4-BE49-F238E27FC236}">
                <a16:creationId xmlns:a16="http://schemas.microsoft.com/office/drawing/2014/main" id="{3E32D116-93DE-4315-9E3E-4F69517D489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8583" y="-766181"/>
            <a:ext cx="574307" cy="609600"/>
          </a:xfrm>
          <a:prstGeom prst="rect">
            <a:avLst/>
          </a:prstGeom>
        </p:spPr>
      </p:pic>
      <p:sp>
        <p:nvSpPr>
          <p:cNvPr id="6" name="TextBox 5">
            <a:extLst>
              <a:ext uri="{FF2B5EF4-FFF2-40B4-BE49-F238E27FC236}">
                <a16:creationId xmlns:a16="http://schemas.microsoft.com/office/drawing/2014/main" id="{9EFEB871-320A-460C-B4F6-2970A7F7D530}"/>
              </a:ext>
            </a:extLst>
          </p:cNvPr>
          <p:cNvSpPr txBox="1"/>
          <p:nvPr/>
        </p:nvSpPr>
        <p:spPr>
          <a:xfrm>
            <a:off x="4326401" y="2861337"/>
            <a:ext cx="4688633" cy="802336"/>
          </a:xfrm>
          <a:prstGeom prst="rect">
            <a:avLst/>
          </a:prstGeom>
          <a:noFill/>
        </p:spPr>
        <p:txBody>
          <a:bodyPr wrap="square" lIns="68580" tIns="34290" rIns="68580" bIns="3429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r">
              <a:lnSpc>
                <a:spcPct val="150000"/>
              </a:lnSpc>
            </a:pPr>
            <a:r>
              <a:rPr lang="zh-CN" altLang="en-US" sz="3600" dirty="0">
                <a:solidFill>
                  <a:schemeClr val="accent1"/>
                </a:solidFill>
                <a:latin typeface="微软雅黑" panose="020B0503020204020204" pitchFamily="34" charset="-122"/>
                <a:ea typeface="微软雅黑" panose="020B0503020204020204" pitchFamily="34" charset="-122"/>
              </a:rPr>
              <a:t>医疗牙齿护理</a:t>
            </a:r>
            <a:r>
              <a:rPr lang="en-US" altLang="zh-CN" sz="3600" dirty="0">
                <a:solidFill>
                  <a:schemeClr val="accent1"/>
                </a:solidFill>
                <a:latin typeface="微软雅黑" panose="020B0503020204020204" pitchFamily="34" charset="-122"/>
                <a:ea typeface="微软雅黑" panose="020B0503020204020204" pitchFamily="34" charset="-122"/>
              </a:rPr>
              <a:t>PPT</a:t>
            </a:r>
            <a:r>
              <a:rPr lang="zh-CN" altLang="en-US" sz="3600" dirty="0">
                <a:solidFill>
                  <a:schemeClr val="accent1"/>
                </a:solidFill>
                <a:latin typeface="微软雅黑" panose="020B0503020204020204" pitchFamily="34" charset="-122"/>
                <a:ea typeface="微软雅黑" panose="020B0503020204020204" pitchFamily="34" charset="-122"/>
              </a:rPr>
              <a:t>模板</a:t>
            </a:r>
          </a:p>
        </p:txBody>
      </p:sp>
      <p:sp>
        <p:nvSpPr>
          <p:cNvPr id="9" name="TextBox 6">
            <a:extLst>
              <a:ext uri="{FF2B5EF4-FFF2-40B4-BE49-F238E27FC236}">
                <a16:creationId xmlns:a16="http://schemas.microsoft.com/office/drawing/2014/main" id="{9FA56BB0-638A-421F-9D77-EFCB34BFCE03}"/>
              </a:ext>
            </a:extLst>
          </p:cNvPr>
          <p:cNvSpPr txBox="1">
            <a:spLocks noChangeArrowheads="1"/>
          </p:cNvSpPr>
          <p:nvPr/>
        </p:nvSpPr>
        <p:spPr bwMode="auto">
          <a:xfrm>
            <a:off x="4763007" y="4424338"/>
            <a:ext cx="4284476" cy="261610"/>
          </a:xfrm>
          <a:prstGeom prst="rect">
            <a:avLst/>
          </a:prstGeom>
          <a:noFill/>
          <a:ln w="9525">
            <a:noFill/>
            <a:miter lim="800000"/>
            <a:headEnd/>
            <a:tailEnd/>
          </a:ln>
        </p:spPr>
        <p:txBody>
          <a:bodyPr wrap="square">
            <a:spAutoFit/>
          </a:bodyPr>
          <a:lstStyle>
            <a:lvl1pPr>
              <a:defRPr sz="1400">
                <a:solidFill>
                  <a:schemeClr val="tx1"/>
                </a:solidFill>
                <a:latin typeface="微软雅黑" pitchFamily="34" charset="-122"/>
                <a:ea typeface="微软雅黑" pitchFamily="34" charset="-122"/>
              </a:defRPr>
            </a:lvl1pPr>
            <a:lvl2pPr marL="742950" indent="-285750">
              <a:defRPr sz="1400">
                <a:solidFill>
                  <a:schemeClr val="tx1"/>
                </a:solidFill>
                <a:latin typeface="微软雅黑" pitchFamily="34" charset="-122"/>
                <a:ea typeface="微软雅黑" pitchFamily="34" charset="-122"/>
              </a:defRPr>
            </a:lvl2pPr>
            <a:lvl3pPr marL="1143000" indent="-228600">
              <a:defRPr sz="1400">
                <a:solidFill>
                  <a:schemeClr val="tx1"/>
                </a:solidFill>
                <a:latin typeface="微软雅黑" pitchFamily="34" charset="-122"/>
                <a:ea typeface="微软雅黑" pitchFamily="34" charset="-122"/>
              </a:defRPr>
            </a:lvl3pPr>
            <a:lvl4pPr marL="1600200" indent="-228600">
              <a:defRPr sz="1400">
                <a:solidFill>
                  <a:schemeClr val="tx1"/>
                </a:solidFill>
                <a:latin typeface="微软雅黑" pitchFamily="34" charset="-122"/>
                <a:ea typeface="微软雅黑" pitchFamily="34" charset="-122"/>
              </a:defRPr>
            </a:lvl4pPr>
            <a:lvl5pPr marL="2057400" indent="-228600">
              <a:defRPr sz="1400">
                <a:solidFill>
                  <a:schemeClr val="tx1"/>
                </a:solidFill>
                <a:latin typeface="微软雅黑" pitchFamily="34" charset="-122"/>
                <a:ea typeface="微软雅黑" pitchFamily="34" charset="-122"/>
              </a:defRPr>
            </a:lvl5pPr>
            <a:lvl6pPr marL="25146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6pPr>
            <a:lvl7pPr marL="29718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7pPr>
            <a:lvl8pPr marL="34290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8pPr>
            <a:lvl9pPr marL="38862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9pPr>
          </a:lstStyle>
          <a:p>
            <a:pPr algn="r" eaLnBrk="1" fontAlgn="base" hangingPunct="1">
              <a:buClrTx/>
              <a:buSzTx/>
              <a:buFontTx/>
              <a:buNone/>
            </a:pPr>
            <a:r>
              <a:rPr lang="zh-CN" altLang="en-US" sz="1100" dirty="0">
                <a:solidFill>
                  <a:schemeClr val="tx1">
                    <a:lumMod val="65000"/>
                    <a:lumOff val="35000"/>
                  </a:schemeClr>
                </a:solidFill>
                <a:latin typeface="Verdana" pitchFamily="34" charset="0"/>
              </a:rPr>
              <a:t>汇报人：</a:t>
            </a:r>
            <a:r>
              <a:rPr lang="en-US" altLang="zh-CN" sz="1100" dirty="0">
                <a:solidFill>
                  <a:schemeClr val="tx1">
                    <a:lumMod val="65000"/>
                    <a:lumOff val="35000"/>
                  </a:schemeClr>
                </a:solidFill>
                <a:latin typeface="Verdana" pitchFamily="34" charset="0"/>
              </a:rPr>
              <a:t>11</a:t>
            </a:r>
            <a:r>
              <a:rPr lang="zh-CN" altLang="en-US" sz="1100" dirty="0">
                <a:solidFill>
                  <a:schemeClr val="tx1">
                    <a:lumMod val="65000"/>
                    <a:lumOff val="35000"/>
                  </a:schemeClr>
                </a:solidFill>
                <a:latin typeface="Verdana" pitchFamily="34" charset="0"/>
              </a:rPr>
              <a:t>行   时间：</a:t>
            </a:r>
            <a:r>
              <a:rPr lang="en-US" altLang="zh-CN" sz="1100" dirty="0">
                <a:solidFill>
                  <a:schemeClr val="tx1">
                    <a:lumMod val="65000"/>
                    <a:lumOff val="35000"/>
                  </a:schemeClr>
                </a:solidFill>
                <a:latin typeface="Verdana" pitchFamily="34" charset="0"/>
              </a:rPr>
              <a:t>2038</a:t>
            </a:r>
            <a:r>
              <a:rPr lang="zh-CN" altLang="en-US" sz="1100" dirty="0">
                <a:solidFill>
                  <a:schemeClr val="tx1">
                    <a:lumMod val="65000"/>
                    <a:lumOff val="35000"/>
                  </a:schemeClr>
                </a:solidFill>
                <a:latin typeface="Verdana" pitchFamily="34" charset="0"/>
              </a:rPr>
              <a:t>年</a:t>
            </a:r>
            <a:r>
              <a:rPr lang="en-US" altLang="zh-CN" sz="1100" dirty="0">
                <a:solidFill>
                  <a:schemeClr val="tx1">
                    <a:lumMod val="65000"/>
                    <a:lumOff val="35000"/>
                  </a:schemeClr>
                </a:solidFill>
                <a:latin typeface="Verdana" pitchFamily="34" charset="0"/>
              </a:rPr>
              <a:t>XX</a:t>
            </a:r>
            <a:r>
              <a:rPr lang="zh-CN" altLang="en-US" sz="1100" dirty="0">
                <a:solidFill>
                  <a:schemeClr val="tx1">
                    <a:lumMod val="65000"/>
                    <a:lumOff val="35000"/>
                  </a:schemeClr>
                </a:solidFill>
                <a:latin typeface="Verdana" pitchFamily="34" charset="0"/>
              </a:rPr>
              <a:t>月</a:t>
            </a:r>
            <a:endParaRPr lang="en-US" altLang="zh-CN" sz="1100" dirty="0">
              <a:solidFill>
                <a:schemeClr val="tx1">
                  <a:lumMod val="65000"/>
                  <a:lumOff val="35000"/>
                </a:schemeClr>
              </a:solidFill>
              <a:latin typeface="Verdana" pitchFamily="34" charset="0"/>
            </a:endParaRPr>
          </a:p>
        </p:txBody>
      </p:sp>
      <p:sp>
        <p:nvSpPr>
          <p:cNvPr id="10" name="矩形 9">
            <a:extLst>
              <a:ext uri="{FF2B5EF4-FFF2-40B4-BE49-F238E27FC236}">
                <a16:creationId xmlns:a16="http://schemas.microsoft.com/office/drawing/2014/main" id="{5A11BBDD-2793-45EE-B110-7A778792CF2B}"/>
              </a:ext>
            </a:extLst>
          </p:cNvPr>
          <p:cNvSpPr/>
          <p:nvPr/>
        </p:nvSpPr>
        <p:spPr>
          <a:xfrm>
            <a:off x="198" y="3774246"/>
            <a:ext cx="9144000" cy="1425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B4A1FA5D-78AD-4DB8-8ABE-5803A3CA2D5F}"/>
              </a:ext>
            </a:extLst>
          </p:cNvPr>
          <p:cNvPicPr>
            <a:picLocks noChangeAspect="1"/>
          </p:cNvPicPr>
          <p:nvPr/>
        </p:nvPicPr>
        <p:blipFill>
          <a:blip r:embed="rId7" cstate="print">
            <a:duotone>
              <a:prstClr val="black"/>
              <a:schemeClr val="accent5">
                <a:tint val="45000"/>
                <a:satMod val="400000"/>
              </a:schemeClr>
            </a:duotone>
            <a:extLst>
              <a:ext uri="{BEBA8EAE-BF5A-486C-A8C5-ECC9F3942E4B}">
                <a14:imgProps xmlns:a14="http://schemas.microsoft.com/office/drawing/2010/main">
                  <a14:imgLayer r:embed="rId8">
                    <a14:imgEffect>
                      <a14:colorTemperature colorTemp="15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5760876" y="1021919"/>
            <a:ext cx="1605695" cy="1610278"/>
          </a:xfrm>
          <a:prstGeom prst="rect">
            <a:avLst/>
          </a:prstGeom>
        </p:spPr>
      </p:pic>
    </p:spTree>
    <p:extLst>
      <p:ext uri="{BB962C8B-B14F-4D97-AF65-F5344CB8AC3E}">
        <p14:creationId xmlns:p14="http://schemas.microsoft.com/office/powerpoint/2010/main" val="3399117186"/>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55" presetClass="entr" presetSubtype="0"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1000" fill="hold"/>
                                        <p:tgtEl>
                                          <p:spTgt spid="11"/>
                                        </p:tgtEl>
                                        <p:attrNameLst>
                                          <p:attrName>ppt_w</p:attrName>
                                        </p:attrNameLst>
                                      </p:cBhvr>
                                      <p:tavLst>
                                        <p:tav tm="0">
                                          <p:val>
                                            <p:strVal val="#ppt_w*0.70"/>
                                          </p:val>
                                        </p:tav>
                                        <p:tav tm="100000">
                                          <p:val>
                                            <p:strVal val="#ppt_w"/>
                                          </p:val>
                                        </p:tav>
                                      </p:tavLst>
                                    </p:anim>
                                    <p:anim calcmode="lin" valueType="num">
                                      <p:cBhvr>
                                        <p:cTn id="11" dur="1000" fill="hold"/>
                                        <p:tgtEl>
                                          <p:spTgt spid="11"/>
                                        </p:tgtEl>
                                        <p:attrNameLst>
                                          <p:attrName>ppt_h</p:attrName>
                                        </p:attrNameLst>
                                      </p:cBhvr>
                                      <p:tavLst>
                                        <p:tav tm="0">
                                          <p:val>
                                            <p:strVal val="#ppt_h"/>
                                          </p:val>
                                        </p:tav>
                                        <p:tav tm="100000">
                                          <p:val>
                                            <p:strVal val="#ppt_h"/>
                                          </p:val>
                                        </p:tav>
                                      </p:tavLst>
                                    </p:anim>
                                    <p:animEffect transition="in" filter="fade">
                                      <p:cBhvr>
                                        <p:cTn id="12" dur="1000"/>
                                        <p:tgtEl>
                                          <p:spTgt spid="11"/>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500"/>
                                        <p:tgtEl>
                                          <p:spTgt spid="13"/>
                                        </p:tgtEl>
                                      </p:cBhvr>
                                    </p:animEffect>
                                    <p:anim calcmode="lin" valueType="num">
                                      <p:cBhvr>
                                        <p:cTn id="20" dur="2500" fill="hold"/>
                                        <p:tgtEl>
                                          <p:spTgt spid="13"/>
                                        </p:tgtEl>
                                        <p:attrNameLst>
                                          <p:attrName>ppt_x</p:attrName>
                                        </p:attrNameLst>
                                      </p:cBhvr>
                                      <p:tavLst>
                                        <p:tav tm="0">
                                          <p:val>
                                            <p:strVal val="#ppt_x"/>
                                          </p:val>
                                        </p:tav>
                                        <p:tav tm="100000">
                                          <p:val>
                                            <p:strVal val="#ppt_x"/>
                                          </p:val>
                                        </p:tav>
                                      </p:tavLst>
                                    </p:anim>
                                    <p:anim calcmode="lin" valueType="num">
                                      <p:cBhvr>
                                        <p:cTn id="21" dur="25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52" presetClass="entr" presetSubtype="0" fill="hold" grpId="0" nodeType="after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Scale>
                                      <p:cBhvr>
                                        <p:cTn id="25" dur="1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6">
                                            <p:txEl>
                                              <p:pRg st="0" end="0"/>
                                            </p:txEl>
                                          </p:spTgt>
                                        </p:tgtEl>
                                        <p:attrNameLst>
                                          <p:attrName>ppt_x</p:attrName>
                                          <p:attrName>ppt_y</p:attrName>
                                        </p:attrNameLst>
                                      </p:cBhvr>
                                    </p:animMotion>
                                    <p:animEffect transition="in" filter="fade">
                                      <p:cBhvr>
                                        <p:cTn id="27" dur="1000"/>
                                        <p:tgtEl>
                                          <p:spTgt spid="6">
                                            <p:txEl>
                                              <p:pRg st="0" end="0"/>
                                            </p:txEl>
                                          </p:spTgt>
                                        </p:tgtEl>
                                      </p:cBhvr>
                                    </p:animEffect>
                                  </p:childTnLst>
                                </p:cTn>
                              </p:par>
                            </p:childTnLst>
                          </p:cTn>
                        </p:par>
                        <p:par>
                          <p:cTn id="28" fill="hold">
                            <p:stCondLst>
                              <p:cond delay="4500"/>
                            </p:stCondLst>
                            <p:childTnLst>
                              <p:par>
                                <p:cTn id="29" presetID="53" presetClass="entr" presetSubtype="1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750" fill="hold"/>
                                        <p:tgtEl>
                                          <p:spTgt spid="8"/>
                                        </p:tgtEl>
                                        <p:attrNameLst>
                                          <p:attrName>ppt_w</p:attrName>
                                        </p:attrNameLst>
                                      </p:cBhvr>
                                      <p:tavLst>
                                        <p:tav tm="0">
                                          <p:val>
                                            <p:fltVal val="0"/>
                                          </p:val>
                                        </p:tav>
                                        <p:tav tm="100000">
                                          <p:val>
                                            <p:strVal val="#ppt_w"/>
                                          </p:val>
                                        </p:tav>
                                      </p:tavLst>
                                    </p:anim>
                                    <p:anim calcmode="lin" valueType="num">
                                      <p:cBhvr>
                                        <p:cTn id="32" dur="750" fill="hold"/>
                                        <p:tgtEl>
                                          <p:spTgt spid="8"/>
                                        </p:tgtEl>
                                        <p:attrNameLst>
                                          <p:attrName>ppt_h</p:attrName>
                                        </p:attrNameLst>
                                      </p:cBhvr>
                                      <p:tavLst>
                                        <p:tav tm="0">
                                          <p:val>
                                            <p:fltVal val="0"/>
                                          </p:val>
                                        </p:tav>
                                        <p:tav tm="100000">
                                          <p:val>
                                            <p:strVal val="#ppt_h"/>
                                          </p:val>
                                        </p:tav>
                                      </p:tavLst>
                                    </p:anim>
                                    <p:animEffect transition="in" filter="fade">
                                      <p:cBhvr>
                                        <p:cTn id="33" dur="750"/>
                                        <p:tgtEl>
                                          <p:spTgt spid="8"/>
                                        </p:tgtEl>
                                      </p:cBhvr>
                                    </p:animEffect>
                                  </p:childTnLst>
                                </p:cTn>
                              </p:par>
                            </p:childTnLst>
                          </p:cTn>
                        </p:par>
                        <p:par>
                          <p:cTn id="34" fill="hold">
                            <p:stCondLst>
                              <p:cond delay="52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750" fill="hold"/>
                                        <p:tgtEl>
                                          <p:spTgt spid="9"/>
                                        </p:tgtEl>
                                        <p:attrNameLst>
                                          <p:attrName>ppt_w</p:attrName>
                                        </p:attrNameLst>
                                      </p:cBhvr>
                                      <p:tavLst>
                                        <p:tav tm="0">
                                          <p:val>
                                            <p:fltVal val="0"/>
                                          </p:val>
                                        </p:tav>
                                        <p:tav tm="100000">
                                          <p:val>
                                            <p:strVal val="#ppt_w"/>
                                          </p:val>
                                        </p:tav>
                                      </p:tavLst>
                                    </p:anim>
                                    <p:anim calcmode="lin" valueType="num">
                                      <p:cBhvr>
                                        <p:cTn id="38" dur="750" fill="hold"/>
                                        <p:tgtEl>
                                          <p:spTgt spid="9"/>
                                        </p:tgtEl>
                                        <p:attrNameLst>
                                          <p:attrName>ppt_h</p:attrName>
                                        </p:attrNameLst>
                                      </p:cBhvr>
                                      <p:tavLst>
                                        <p:tav tm="0">
                                          <p:val>
                                            <p:fltVal val="0"/>
                                          </p:val>
                                        </p:tav>
                                        <p:tav tm="100000">
                                          <p:val>
                                            <p:strVal val="#ppt_h"/>
                                          </p:val>
                                        </p:tav>
                                      </p:tavLst>
                                    </p:anim>
                                    <p:animEffect transition="in" filter="fade">
                                      <p:cBhvr>
                                        <p:cTn id="3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25">
                <p:cTn id="40" repeatCount="indefinite" fill="hold" display="0">
                  <p:stCondLst>
                    <p:cond delay="indefinite"/>
                  </p:stCondLst>
                  <p:endCondLst>
                    <p:cond evt="onStopAudio" delay="0">
                      <p:tgtEl>
                        <p:sldTgt/>
                      </p:tgtEl>
                    </p:cond>
                  </p:endCondLst>
                </p:cTn>
                <p:tgtEl>
                  <p:spTgt spid="2"/>
                </p:tgtEl>
              </p:cMediaNode>
            </p:audio>
          </p:childTnLst>
        </p:cTn>
      </p:par>
    </p:tnLst>
    <p:bldLst>
      <p:bldP spid="8" grpId="0"/>
      <p:bldP spid="6" grpId="0" build="p"/>
      <p:bldP spid="9" grpId="0"/>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15"/>
          <p:cNvGrpSpPr/>
          <p:nvPr/>
        </p:nvGrpSpPr>
        <p:grpSpPr>
          <a:xfrm>
            <a:off x="5257166" y="2038189"/>
            <a:ext cx="1000370" cy="690978"/>
            <a:chOff x="5174606" y="2435101"/>
            <a:chExt cx="1000370" cy="690765"/>
          </a:xfrm>
          <a:solidFill>
            <a:schemeClr val="accent3"/>
          </a:solidFill>
        </p:grpSpPr>
        <p:sp>
          <p:nvSpPr>
            <p:cNvPr id="317" name="Freeform 6"/>
            <p:cNvSpPr/>
            <p:nvPr/>
          </p:nvSpPr>
          <p:spPr bwMode="auto">
            <a:xfrm>
              <a:off x="5221047" y="2435101"/>
              <a:ext cx="915744" cy="405584"/>
            </a:xfrm>
            <a:custGeom>
              <a:avLst/>
              <a:gdLst>
                <a:gd name="T0" fmla="*/ 1125 w 1125"/>
                <a:gd name="T1" fmla="*/ 2 h 498"/>
                <a:gd name="T2" fmla="*/ 1111 w 1125"/>
                <a:gd name="T3" fmla="*/ 19 h 498"/>
                <a:gd name="T4" fmla="*/ 588 w 1125"/>
                <a:gd name="T5" fmla="*/ 486 h 498"/>
                <a:gd name="T6" fmla="*/ 550 w 1125"/>
                <a:gd name="T7" fmla="*/ 484 h 498"/>
                <a:gd name="T8" fmla="*/ 82 w 1125"/>
                <a:gd name="T9" fmla="*/ 83 h 498"/>
                <a:gd name="T10" fmla="*/ 9 w 1125"/>
                <a:gd name="T11" fmla="*/ 20 h 498"/>
                <a:gd name="T12" fmla="*/ 0 w 1125"/>
                <a:gd name="T13" fmla="*/ 6 h 498"/>
                <a:gd name="T14" fmla="*/ 17 w 1125"/>
                <a:gd name="T15" fmla="*/ 0 h 498"/>
                <a:gd name="T16" fmla="*/ 572 w 1125"/>
                <a:gd name="T17" fmla="*/ 0 h 498"/>
                <a:gd name="T18" fmla="*/ 1081 w 1125"/>
                <a:gd name="T19" fmla="*/ 0 h 498"/>
                <a:gd name="T20" fmla="*/ 1125 w 1125"/>
                <a:gd name="T21" fmla="*/ 2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5" h="498">
                  <a:moveTo>
                    <a:pt x="1125" y="2"/>
                  </a:moveTo>
                  <a:cubicBezTo>
                    <a:pt x="1119" y="10"/>
                    <a:pt x="1116" y="15"/>
                    <a:pt x="1111" y="19"/>
                  </a:cubicBezTo>
                  <a:cubicBezTo>
                    <a:pt x="937" y="175"/>
                    <a:pt x="762" y="330"/>
                    <a:pt x="588" y="486"/>
                  </a:cubicBezTo>
                  <a:cubicBezTo>
                    <a:pt x="574" y="498"/>
                    <a:pt x="566" y="497"/>
                    <a:pt x="550" y="484"/>
                  </a:cubicBezTo>
                  <a:cubicBezTo>
                    <a:pt x="394" y="350"/>
                    <a:pt x="238" y="217"/>
                    <a:pt x="82" y="83"/>
                  </a:cubicBezTo>
                  <a:cubicBezTo>
                    <a:pt x="58" y="62"/>
                    <a:pt x="33" y="42"/>
                    <a:pt x="9" y="20"/>
                  </a:cubicBezTo>
                  <a:cubicBezTo>
                    <a:pt x="5" y="17"/>
                    <a:pt x="3" y="11"/>
                    <a:pt x="0" y="6"/>
                  </a:cubicBezTo>
                  <a:cubicBezTo>
                    <a:pt x="6" y="4"/>
                    <a:pt x="11" y="0"/>
                    <a:pt x="17" y="0"/>
                  </a:cubicBezTo>
                  <a:cubicBezTo>
                    <a:pt x="202" y="0"/>
                    <a:pt x="387" y="0"/>
                    <a:pt x="572" y="0"/>
                  </a:cubicBezTo>
                  <a:cubicBezTo>
                    <a:pt x="742" y="0"/>
                    <a:pt x="912" y="0"/>
                    <a:pt x="1081" y="0"/>
                  </a:cubicBezTo>
                  <a:cubicBezTo>
                    <a:pt x="1095" y="0"/>
                    <a:pt x="1108" y="1"/>
                    <a:pt x="112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18" name="Freeform 7"/>
            <p:cNvSpPr/>
            <p:nvPr/>
          </p:nvSpPr>
          <p:spPr bwMode="auto">
            <a:xfrm>
              <a:off x="5216231" y="2790460"/>
              <a:ext cx="919873" cy="335406"/>
            </a:xfrm>
            <a:custGeom>
              <a:avLst/>
              <a:gdLst>
                <a:gd name="T0" fmla="*/ 730 w 1130"/>
                <a:gd name="T1" fmla="*/ 8 h 412"/>
                <a:gd name="T2" fmla="*/ 1130 w 1130"/>
                <a:gd name="T3" fmla="*/ 405 h 412"/>
                <a:gd name="T4" fmla="*/ 0 w 1130"/>
                <a:gd name="T5" fmla="*/ 406 h 412"/>
                <a:gd name="T6" fmla="*/ 409 w 1130"/>
                <a:gd name="T7" fmla="*/ 0 h 412"/>
                <a:gd name="T8" fmla="*/ 528 w 1130"/>
                <a:gd name="T9" fmla="*/ 102 h 412"/>
                <a:gd name="T10" fmla="*/ 558 w 1130"/>
                <a:gd name="T11" fmla="*/ 127 h 412"/>
                <a:gd name="T12" fmla="*/ 597 w 1130"/>
                <a:gd name="T13" fmla="*/ 127 h 412"/>
                <a:gd name="T14" fmla="*/ 730 w 1130"/>
                <a:gd name="T15" fmla="*/ 8 h 4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0" h="412">
                  <a:moveTo>
                    <a:pt x="730" y="8"/>
                  </a:moveTo>
                  <a:cubicBezTo>
                    <a:pt x="865" y="141"/>
                    <a:pt x="997" y="273"/>
                    <a:pt x="1130" y="405"/>
                  </a:cubicBezTo>
                  <a:cubicBezTo>
                    <a:pt x="1116" y="411"/>
                    <a:pt x="19" y="412"/>
                    <a:pt x="0" y="406"/>
                  </a:cubicBezTo>
                  <a:cubicBezTo>
                    <a:pt x="136" y="271"/>
                    <a:pt x="272" y="136"/>
                    <a:pt x="409" y="0"/>
                  </a:cubicBezTo>
                  <a:cubicBezTo>
                    <a:pt x="446" y="32"/>
                    <a:pt x="487" y="67"/>
                    <a:pt x="528" y="102"/>
                  </a:cubicBezTo>
                  <a:cubicBezTo>
                    <a:pt x="538" y="110"/>
                    <a:pt x="548" y="119"/>
                    <a:pt x="558" y="127"/>
                  </a:cubicBezTo>
                  <a:cubicBezTo>
                    <a:pt x="574" y="140"/>
                    <a:pt x="582" y="140"/>
                    <a:pt x="597" y="127"/>
                  </a:cubicBezTo>
                  <a:cubicBezTo>
                    <a:pt x="642" y="86"/>
                    <a:pt x="687" y="46"/>
                    <a:pt x="73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19" name="Freeform 8"/>
            <p:cNvSpPr/>
            <p:nvPr/>
          </p:nvSpPr>
          <p:spPr bwMode="auto">
            <a:xfrm>
              <a:off x="5174606" y="2473630"/>
              <a:ext cx="334718" cy="609923"/>
            </a:xfrm>
            <a:custGeom>
              <a:avLst/>
              <a:gdLst>
                <a:gd name="T0" fmla="*/ 6 w 411"/>
                <a:gd name="T1" fmla="*/ 749 h 749"/>
                <a:gd name="T2" fmla="*/ 7 w 411"/>
                <a:gd name="T3" fmla="*/ 0 h 749"/>
                <a:gd name="T4" fmla="*/ 411 w 411"/>
                <a:gd name="T5" fmla="*/ 347 h 749"/>
                <a:gd name="T6" fmla="*/ 6 w 411"/>
                <a:gd name="T7" fmla="*/ 749 h 749"/>
              </a:gdLst>
              <a:ahLst/>
              <a:cxnLst>
                <a:cxn ang="0">
                  <a:pos x="T0" y="T1"/>
                </a:cxn>
                <a:cxn ang="0">
                  <a:pos x="T2" y="T3"/>
                </a:cxn>
                <a:cxn ang="0">
                  <a:pos x="T4" y="T5"/>
                </a:cxn>
                <a:cxn ang="0">
                  <a:pos x="T6" y="T7"/>
                </a:cxn>
              </a:cxnLst>
              <a:rect l="0" t="0" r="r" b="b"/>
              <a:pathLst>
                <a:path w="411" h="749">
                  <a:moveTo>
                    <a:pt x="6" y="749"/>
                  </a:moveTo>
                  <a:cubicBezTo>
                    <a:pt x="0" y="736"/>
                    <a:pt x="0" y="20"/>
                    <a:pt x="7" y="0"/>
                  </a:cubicBezTo>
                  <a:cubicBezTo>
                    <a:pt x="142" y="116"/>
                    <a:pt x="276" y="231"/>
                    <a:pt x="411" y="347"/>
                  </a:cubicBezTo>
                  <a:cubicBezTo>
                    <a:pt x="275" y="481"/>
                    <a:pt x="140" y="615"/>
                    <a:pt x="6" y="7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20" name="Freeform 9"/>
            <p:cNvSpPr/>
            <p:nvPr/>
          </p:nvSpPr>
          <p:spPr bwMode="auto">
            <a:xfrm>
              <a:off x="5849546" y="2474318"/>
              <a:ext cx="325430" cy="609235"/>
            </a:xfrm>
            <a:custGeom>
              <a:avLst/>
              <a:gdLst>
                <a:gd name="T0" fmla="*/ 0 w 400"/>
                <a:gd name="T1" fmla="*/ 353 h 748"/>
                <a:gd name="T2" fmla="*/ 397 w 400"/>
                <a:gd name="T3" fmla="*/ 0 h 748"/>
                <a:gd name="T4" fmla="*/ 400 w 400"/>
                <a:gd name="T5" fmla="*/ 22 h 748"/>
                <a:gd name="T6" fmla="*/ 400 w 400"/>
                <a:gd name="T7" fmla="*/ 728 h 748"/>
                <a:gd name="T8" fmla="*/ 397 w 400"/>
                <a:gd name="T9" fmla="*/ 748 h 748"/>
                <a:gd name="T10" fmla="*/ 0 w 400"/>
                <a:gd name="T11" fmla="*/ 353 h 748"/>
              </a:gdLst>
              <a:ahLst/>
              <a:cxnLst>
                <a:cxn ang="0">
                  <a:pos x="T0" y="T1"/>
                </a:cxn>
                <a:cxn ang="0">
                  <a:pos x="T2" y="T3"/>
                </a:cxn>
                <a:cxn ang="0">
                  <a:pos x="T4" y="T5"/>
                </a:cxn>
                <a:cxn ang="0">
                  <a:pos x="T6" y="T7"/>
                </a:cxn>
                <a:cxn ang="0">
                  <a:pos x="T8" y="T9"/>
                </a:cxn>
                <a:cxn ang="0">
                  <a:pos x="T10" y="T11"/>
                </a:cxn>
              </a:cxnLst>
              <a:rect l="0" t="0" r="r" b="b"/>
              <a:pathLst>
                <a:path w="400" h="748">
                  <a:moveTo>
                    <a:pt x="0" y="353"/>
                  </a:moveTo>
                  <a:cubicBezTo>
                    <a:pt x="132" y="236"/>
                    <a:pt x="263" y="119"/>
                    <a:pt x="397" y="0"/>
                  </a:cubicBezTo>
                  <a:cubicBezTo>
                    <a:pt x="398" y="9"/>
                    <a:pt x="400" y="15"/>
                    <a:pt x="400" y="22"/>
                  </a:cubicBezTo>
                  <a:cubicBezTo>
                    <a:pt x="400" y="257"/>
                    <a:pt x="400" y="492"/>
                    <a:pt x="400" y="728"/>
                  </a:cubicBezTo>
                  <a:cubicBezTo>
                    <a:pt x="400" y="735"/>
                    <a:pt x="398" y="742"/>
                    <a:pt x="397" y="748"/>
                  </a:cubicBezTo>
                  <a:cubicBezTo>
                    <a:pt x="265" y="617"/>
                    <a:pt x="133" y="486"/>
                    <a:pt x="0" y="3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grpSp>
      <p:grpSp>
        <p:nvGrpSpPr>
          <p:cNvPr id="3" name="组合 320"/>
          <p:cNvGrpSpPr/>
          <p:nvPr/>
        </p:nvGrpSpPr>
        <p:grpSpPr>
          <a:xfrm>
            <a:off x="1169503" y="1896890"/>
            <a:ext cx="1093895" cy="955907"/>
            <a:chOff x="882603" y="2302677"/>
            <a:chExt cx="1093895" cy="955612"/>
          </a:xfrm>
          <a:solidFill>
            <a:schemeClr val="accent3"/>
          </a:solidFill>
        </p:grpSpPr>
        <p:sp>
          <p:nvSpPr>
            <p:cNvPr id="322" name="Freeform 14"/>
            <p:cNvSpPr/>
            <p:nvPr/>
          </p:nvSpPr>
          <p:spPr bwMode="auto">
            <a:xfrm>
              <a:off x="882603" y="2302677"/>
              <a:ext cx="820672" cy="955612"/>
            </a:xfrm>
            <a:custGeom>
              <a:avLst/>
              <a:gdLst>
                <a:gd name="T0" fmla="*/ 908 w 1036"/>
                <a:gd name="T1" fmla="*/ 372 h 1206"/>
                <a:gd name="T2" fmla="*/ 908 w 1036"/>
                <a:gd name="T3" fmla="*/ 296 h 1206"/>
                <a:gd name="T4" fmla="*/ 908 w 1036"/>
                <a:gd name="T5" fmla="*/ 152 h 1206"/>
                <a:gd name="T6" fmla="*/ 883 w 1036"/>
                <a:gd name="T7" fmla="*/ 128 h 1206"/>
                <a:gd name="T8" fmla="*/ 405 w 1036"/>
                <a:gd name="T9" fmla="*/ 128 h 1206"/>
                <a:gd name="T10" fmla="*/ 387 w 1036"/>
                <a:gd name="T11" fmla="*/ 128 h 1206"/>
                <a:gd name="T12" fmla="*/ 387 w 1036"/>
                <a:gd name="T13" fmla="*/ 150 h 1206"/>
                <a:gd name="T14" fmla="*/ 387 w 1036"/>
                <a:gd name="T15" fmla="*/ 296 h 1206"/>
                <a:gd name="T16" fmla="*/ 295 w 1036"/>
                <a:gd name="T17" fmla="*/ 386 h 1206"/>
                <a:gd name="T18" fmla="*/ 145 w 1036"/>
                <a:gd name="T19" fmla="*/ 386 h 1206"/>
                <a:gd name="T20" fmla="*/ 128 w 1036"/>
                <a:gd name="T21" fmla="*/ 386 h 1206"/>
                <a:gd name="T22" fmla="*/ 128 w 1036"/>
                <a:gd name="T23" fmla="*/ 404 h 1206"/>
                <a:gd name="T24" fmla="*/ 128 w 1036"/>
                <a:gd name="T25" fmla="*/ 1052 h 1206"/>
                <a:gd name="T26" fmla="*/ 153 w 1036"/>
                <a:gd name="T27" fmla="*/ 1078 h 1206"/>
                <a:gd name="T28" fmla="*/ 882 w 1036"/>
                <a:gd name="T29" fmla="*/ 1078 h 1206"/>
                <a:gd name="T30" fmla="*/ 908 w 1036"/>
                <a:gd name="T31" fmla="*/ 1052 h 1206"/>
                <a:gd name="T32" fmla="*/ 908 w 1036"/>
                <a:gd name="T33" fmla="*/ 869 h 1206"/>
                <a:gd name="T34" fmla="*/ 914 w 1036"/>
                <a:gd name="T35" fmla="*/ 851 h 1206"/>
                <a:gd name="T36" fmla="*/ 1028 w 1036"/>
                <a:gd name="T37" fmla="*/ 729 h 1206"/>
                <a:gd name="T38" fmla="*/ 1035 w 1036"/>
                <a:gd name="T39" fmla="*/ 724 h 1206"/>
                <a:gd name="T40" fmla="*/ 1036 w 1036"/>
                <a:gd name="T41" fmla="*/ 738 h 1206"/>
                <a:gd name="T42" fmla="*/ 1036 w 1036"/>
                <a:gd name="T43" fmla="*/ 1069 h 1206"/>
                <a:gd name="T44" fmla="*/ 899 w 1036"/>
                <a:gd name="T45" fmla="*/ 1206 h 1206"/>
                <a:gd name="T46" fmla="*/ 133 w 1036"/>
                <a:gd name="T47" fmla="*/ 1206 h 1206"/>
                <a:gd name="T48" fmla="*/ 0 w 1036"/>
                <a:gd name="T49" fmla="*/ 1073 h 1206"/>
                <a:gd name="T50" fmla="*/ 0 w 1036"/>
                <a:gd name="T51" fmla="*/ 316 h 1206"/>
                <a:gd name="T52" fmla="*/ 19 w 1036"/>
                <a:gd name="T53" fmla="*/ 267 h 1206"/>
                <a:gd name="T54" fmla="*/ 265 w 1036"/>
                <a:gd name="T55" fmla="*/ 27 h 1206"/>
                <a:gd name="T56" fmla="*/ 331 w 1036"/>
                <a:gd name="T57" fmla="*/ 0 h 1206"/>
                <a:gd name="T58" fmla="*/ 902 w 1036"/>
                <a:gd name="T59" fmla="*/ 0 h 1206"/>
                <a:gd name="T60" fmla="*/ 1036 w 1036"/>
                <a:gd name="T61" fmla="*/ 129 h 1206"/>
                <a:gd name="T62" fmla="*/ 1035 w 1036"/>
                <a:gd name="T63" fmla="*/ 206 h 1206"/>
                <a:gd name="T64" fmla="*/ 1028 w 1036"/>
                <a:gd name="T65" fmla="*/ 224 h 1206"/>
                <a:gd name="T66" fmla="*/ 942 w 1036"/>
                <a:gd name="T67" fmla="*/ 328 h 1206"/>
                <a:gd name="T68" fmla="*/ 921 w 1036"/>
                <a:gd name="T69" fmla="*/ 358 h 1206"/>
                <a:gd name="T70" fmla="*/ 908 w 1036"/>
                <a:gd name="T71" fmla="*/ 372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6" h="1206">
                  <a:moveTo>
                    <a:pt x="908" y="372"/>
                  </a:moveTo>
                  <a:cubicBezTo>
                    <a:pt x="908" y="344"/>
                    <a:pt x="908" y="320"/>
                    <a:pt x="908" y="296"/>
                  </a:cubicBezTo>
                  <a:cubicBezTo>
                    <a:pt x="908" y="248"/>
                    <a:pt x="908" y="200"/>
                    <a:pt x="908" y="152"/>
                  </a:cubicBezTo>
                  <a:cubicBezTo>
                    <a:pt x="908" y="131"/>
                    <a:pt x="905" y="128"/>
                    <a:pt x="883" y="128"/>
                  </a:cubicBezTo>
                  <a:cubicBezTo>
                    <a:pt x="724" y="128"/>
                    <a:pt x="565" y="128"/>
                    <a:pt x="405" y="128"/>
                  </a:cubicBezTo>
                  <a:cubicBezTo>
                    <a:pt x="400" y="128"/>
                    <a:pt x="394" y="128"/>
                    <a:pt x="387" y="128"/>
                  </a:cubicBezTo>
                  <a:cubicBezTo>
                    <a:pt x="387" y="137"/>
                    <a:pt x="387" y="144"/>
                    <a:pt x="387" y="150"/>
                  </a:cubicBezTo>
                  <a:cubicBezTo>
                    <a:pt x="387" y="199"/>
                    <a:pt x="387" y="247"/>
                    <a:pt x="387" y="296"/>
                  </a:cubicBezTo>
                  <a:cubicBezTo>
                    <a:pt x="386" y="352"/>
                    <a:pt x="351" y="386"/>
                    <a:pt x="295" y="386"/>
                  </a:cubicBezTo>
                  <a:cubicBezTo>
                    <a:pt x="245" y="386"/>
                    <a:pt x="195" y="386"/>
                    <a:pt x="145" y="386"/>
                  </a:cubicBezTo>
                  <a:cubicBezTo>
                    <a:pt x="140" y="386"/>
                    <a:pt x="135" y="386"/>
                    <a:pt x="128" y="386"/>
                  </a:cubicBezTo>
                  <a:cubicBezTo>
                    <a:pt x="128" y="394"/>
                    <a:pt x="128" y="399"/>
                    <a:pt x="128" y="404"/>
                  </a:cubicBezTo>
                  <a:cubicBezTo>
                    <a:pt x="128" y="620"/>
                    <a:pt x="128" y="836"/>
                    <a:pt x="128" y="1052"/>
                  </a:cubicBezTo>
                  <a:cubicBezTo>
                    <a:pt x="128" y="1076"/>
                    <a:pt x="130" y="1078"/>
                    <a:pt x="153" y="1078"/>
                  </a:cubicBezTo>
                  <a:cubicBezTo>
                    <a:pt x="396" y="1078"/>
                    <a:pt x="639" y="1078"/>
                    <a:pt x="882" y="1078"/>
                  </a:cubicBezTo>
                  <a:cubicBezTo>
                    <a:pt x="906" y="1078"/>
                    <a:pt x="908" y="1076"/>
                    <a:pt x="908" y="1052"/>
                  </a:cubicBezTo>
                  <a:cubicBezTo>
                    <a:pt x="908" y="991"/>
                    <a:pt x="908" y="930"/>
                    <a:pt x="908" y="869"/>
                  </a:cubicBezTo>
                  <a:cubicBezTo>
                    <a:pt x="908" y="863"/>
                    <a:pt x="910" y="855"/>
                    <a:pt x="914" y="851"/>
                  </a:cubicBezTo>
                  <a:cubicBezTo>
                    <a:pt x="952" y="810"/>
                    <a:pt x="990" y="770"/>
                    <a:pt x="1028" y="729"/>
                  </a:cubicBezTo>
                  <a:cubicBezTo>
                    <a:pt x="1030" y="728"/>
                    <a:pt x="1031" y="727"/>
                    <a:pt x="1035" y="724"/>
                  </a:cubicBezTo>
                  <a:cubicBezTo>
                    <a:pt x="1035" y="730"/>
                    <a:pt x="1036" y="734"/>
                    <a:pt x="1036" y="738"/>
                  </a:cubicBezTo>
                  <a:cubicBezTo>
                    <a:pt x="1036" y="849"/>
                    <a:pt x="1036" y="959"/>
                    <a:pt x="1036" y="1069"/>
                  </a:cubicBezTo>
                  <a:cubicBezTo>
                    <a:pt x="1035" y="1151"/>
                    <a:pt x="981" y="1206"/>
                    <a:pt x="899" y="1206"/>
                  </a:cubicBezTo>
                  <a:cubicBezTo>
                    <a:pt x="643" y="1206"/>
                    <a:pt x="388" y="1206"/>
                    <a:pt x="133" y="1206"/>
                  </a:cubicBezTo>
                  <a:cubicBezTo>
                    <a:pt x="56" y="1206"/>
                    <a:pt x="0" y="1150"/>
                    <a:pt x="0" y="1073"/>
                  </a:cubicBezTo>
                  <a:cubicBezTo>
                    <a:pt x="0" y="821"/>
                    <a:pt x="0" y="568"/>
                    <a:pt x="0" y="316"/>
                  </a:cubicBezTo>
                  <a:cubicBezTo>
                    <a:pt x="0" y="297"/>
                    <a:pt x="6" y="281"/>
                    <a:pt x="19" y="267"/>
                  </a:cubicBezTo>
                  <a:cubicBezTo>
                    <a:pt x="101" y="187"/>
                    <a:pt x="183" y="107"/>
                    <a:pt x="265" y="27"/>
                  </a:cubicBezTo>
                  <a:cubicBezTo>
                    <a:pt x="283" y="9"/>
                    <a:pt x="305" y="0"/>
                    <a:pt x="331" y="0"/>
                  </a:cubicBezTo>
                  <a:cubicBezTo>
                    <a:pt x="521" y="0"/>
                    <a:pt x="712" y="0"/>
                    <a:pt x="902" y="0"/>
                  </a:cubicBezTo>
                  <a:cubicBezTo>
                    <a:pt x="978" y="1"/>
                    <a:pt x="1033" y="53"/>
                    <a:pt x="1036" y="129"/>
                  </a:cubicBezTo>
                  <a:cubicBezTo>
                    <a:pt x="1036" y="155"/>
                    <a:pt x="1036" y="180"/>
                    <a:pt x="1035" y="206"/>
                  </a:cubicBezTo>
                  <a:cubicBezTo>
                    <a:pt x="1035" y="212"/>
                    <a:pt x="1032" y="219"/>
                    <a:pt x="1028" y="224"/>
                  </a:cubicBezTo>
                  <a:cubicBezTo>
                    <a:pt x="999" y="259"/>
                    <a:pt x="970" y="293"/>
                    <a:pt x="942" y="328"/>
                  </a:cubicBezTo>
                  <a:cubicBezTo>
                    <a:pt x="934" y="337"/>
                    <a:pt x="928" y="348"/>
                    <a:pt x="921" y="358"/>
                  </a:cubicBezTo>
                  <a:cubicBezTo>
                    <a:pt x="918" y="362"/>
                    <a:pt x="914" y="365"/>
                    <a:pt x="908" y="3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23" name="Freeform 15"/>
            <p:cNvSpPr/>
            <p:nvPr/>
          </p:nvSpPr>
          <p:spPr bwMode="auto">
            <a:xfrm>
              <a:off x="1362082" y="2640858"/>
              <a:ext cx="386396" cy="443988"/>
            </a:xfrm>
            <a:custGeom>
              <a:avLst/>
              <a:gdLst>
                <a:gd name="T0" fmla="*/ 351 w 488"/>
                <a:gd name="T1" fmla="*/ 0 h 560"/>
                <a:gd name="T2" fmla="*/ 488 w 488"/>
                <a:gd name="T3" fmla="*/ 114 h 560"/>
                <a:gd name="T4" fmla="*/ 431 w 488"/>
                <a:gd name="T5" fmla="*/ 180 h 560"/>
                <a:gd name="T6" fmla="*/ 127 w 488"/>
                <a:gd name="T7" fmla="*/ 490 h 560"/>
                <a:gd name="T8" fmla="*/ 39 w 488"/>
                <a:gd name="T9" fmla="*/ 554 h 560"/>
                <a:gd name="T10" fmla="*/ 5 w 488"/>
                <a:gd name="T11" fmla="*/ 560 h 560"/>
                <a:gd name="T12" fmla="*/ 4 w 488"/>
                <a:gd name="T13" fmla="*/ 526 h 560"/>
                <a:gd name="T14" fmla="*/ 64 w 488"/>
                <a:gd name="T15" fmla="*/ 404 h 560"/>
                <a:gd name="T16" fmla="*/ 347 w 488"/>
                <a:gd name="T17" fmla="*/ 7 h 560"/>
                <a:gd name="T18" fmla="*/ 351 w 488"/>
                <a:gd name="T19"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8" h="560">
                  <a:moveTo>
                    <a:pt x="351" y="0"/>
                  </a:moveTo>
                  <a:cubicBezTo>
                    <a:pt x="398" y="39"/>
                    <a:pt x="443" y="76"/>
                    <a:pt x="488" y="114"/>
                  </a:cubicBezTo>
                  <a:cubicBezTo>
                    <a:pt x="469" y="137"/>
                    <a:pt x="450" y="159"/>
                    <a:pt x="431" y="180"/>
                  </a:cubicBezTo>
                  <a:cubicBezTo>
                    <a:pt x="336" y="289"/>
                    <a:pt x="238" y="396"/>
                    <a:pt x="127" y="490"/>
                  </a:cubicBezTo>
                  <a:cubicBezTo>
                    <a:pt x="100" y="514"/>
                    <a:pt x="69" y="534"/>
                    <a:pt x="39" y="554"/>
                  </a:cubicBezTo>
                  <a:cubicBezTo>
                    <a:pt x="30" y="560"/>
                    <a:pt x="17" y="558"/>
                    <a:pt x="5" y="560"/>
                  </a:cubicBezTo>
                  <a:cubicBezTo>
                    <a:pt x="5" y="549"/>
                    <a:pt x="0" y="536"/>
                    <a:pt x="4" y="526"/>
                  </a:cubicBezTo>
                  <a:cubicBezTo>
                    <a:pt x="23" y="485"/>
                    <a:pt x="41" y="443"/>
                    <a:pt x="64" y="404"/>
                  </a:cubicBezTo>
                  <a:cubicBezTo>
                    <a:pt x="147" y="264"/>
                    <a:pt x="245" y="134"/>
                    <a:pt x="347" y="7"/>
                  </a:cubicBezTo>
                  <a:cubicBezTo>
                    <a:pt x="348" y="5"/>
                    <a:pt x="349" y="3"/>
                    <a:pt x="35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24" name="Freeform 16"/>
            <p:cNvSpPr/>
            <p:nvPr/>
          </p:nvSpPr>
          <p:spPr bwMode="auto">
            <a:xfrm>
              <a:off x="1667783" y="2400113"/>
              <a:ext cx="273223" cy="299340"/>
            </a:xfrm>
            <a:custGeom>
              <a:avLst/>
              <a:gdLst>
                <a:gd name="T0" fmla="*/ 139 w 345"/>
                <a:gd name="T1" fmla="*/ 378 h 378"/>
                <a:gd name="T2" fmla="*/ 0 w 345"/>
                <a:gd name="T3" fmla="*/ 264 h 378"/>
                <a:gd name="T4" fmla="*/ 19 w 345"/>
                <a:gd name="T5" fmla="*/ 240 h 378"/>
                <a:gd name="T6" fmla="*/ 183 w 345"/>
                <a:gd name="T7" fmla="*/ 54 h 378"/>
                <a:gd name="T8" fmla="*/ 231 w 345"/>
                <a:gd name="T9" fmla="*/ 17 h 378"/>
                <a:gd name="T10" fmla="*/ 308 w 345"/>
                <a:gd name="T11" fmla="*/ 26 h 378"/>
                <a:gd name="T12" fmla="*/ 334 w 345"/>
                <a:gd name="T13" fmla="*/ 103 h 378"/>
                <a:gd name="T14" fmla="*/ 312 w 345"/>
                <a:gd name="T15" fmla="*/ 150 h 378"/>
                <a:gd name="T16" fmla="*/ 139 w 345"/>
                <a:gd name="T17" fmla="*/ 37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5" h="378">
                  <a:moveTo>
                    <a:pt x="139" y="378"/>
                  </a:moveTo>
                  <a:cubicBezTo>
                    <a:pt x="90" y="338"/>
                    <a:pt x="46" y="301"/>
                    <a:pt x="0" y="264"/>
                  </a:cubicBezTo>
                  <a:cubicBezTo>
                    <a:pt x="7" y="255"/>
                    <a:pt x="13" y="247"/>
                    <a:pt x="19" y="240"/>
                  </a:cubicBezTo>
                  <a:cubicBezTo>
                    <a:pt x="74" y="178"/>
                    <a:pt x="128" y="115"/>
                    <a:pt x="183" y="54"/>
                  </a:cubicBezTo>
                  <a:cubicBezTo>
                    <a:pt x="196" y="39"/>
                    <a:pt x="214" y="27"/>
                    <a:pt x="231" y="17"/>
                  </a:cubicBezTo>
                  <a:cubicBezTo>
                    <a:pt x="259" y="0"/>
                    <a:pt x="280" y="4"/>
                    <a:pt x="308" y="26"/>
                  </a:cubicBezTo>
                  <a:cubicBezTo>
                    <a:pt x="336" y="50"/>
                    <a:pt x="345" y="73"/>
                    <a:pt x="334" y="103"/>
                  </a:cubicBezTo>
                  <a:cubicBezTo>
                    <a:pt x="328" y="119"/>
                    <a:pt x="322" y="136"/>
                    <a:pt x="312" y="150"/>
                  </a:cubicBezTo>
                  <a:cubicBezTo>
                    <a:pt x="255" y="226"/>
                    <a:pt x="197" y="301"/>
                    <a:pt x="139" y="3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25" name="Freeform 17"/>
            <p:cNvSpPr/>
            <p:nvPr/>
          </p:nvSpPr>
          <p:spPr bwMode="auto">
            <a:xfrm>
              <a:off x="1088524" y="2679029"/>
              <a:ext cx="408829" cy="66632"/>
            </a:xfrm>
            <a:custGeom>
              <a:avLst/>
              <a:gdLst>
                <a:gd name="T0" fmla="*/ 257 w 516"/>
                <a:gd name="T1" fmla="*/ 0 h 84"/>
                <a:gd name="T2" fmla="*/ 496 w 516"/>
                <a:gd name="T3" fmla="*/ 0 h 84"/>
                <a:gd name="T4" fmla="*/ 516 w 516"/>
                <a:gd name="T5" fmla="*/ 19 h 84"/>
                <a:gd name="T6" fmla="*/ 516 w 516"/>
                <a:gd name="T7" fmla="*/ 49 h 84"/>
                <a:gd name="T8" fmla="*/ 481 w 516"/>
                <a:gd name="T9" fmla="*/ 84 h 84"/>
                <a:gd name="T10" fmla="*/ 23 w 516"/>
                <a:gd name="T11" fmla="*/ 84 h 84"/>
                <a:gd name="T12" fmla="*/ 0 w 516"/>
                <a:gd name="T13" fmla="*/ 61 h 84"/>
                <a:gd name="T14" fmla="*/ 0 w 516"/>
                <a:gd name="T15" fmla="*/ 22 h 84"/>
                <a:gd name="T16" fmla="*/ 22 w 516"/>
                <a:gd name="T17" fmla="*/ 0 h 84"/>
                <a:gd name="T18" fmla="*/ 257 w 516"/>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6" h="84">
                  <a:moveTo>
                    <a:pt x="257" y="0"/>
                  </a:moveTo>
                  <a:cubicBezTo>
                    <a:pt x="337" y="0"/>
                    <a:pt x="416" y="0"/>
                    <a:pt x="496" y="0"/>
                  </a:cubicBezTo>
                  <a:cubicBezTo>
                    <a:pt x="515" y="0"/>
                    <a:pt x="516" y="1"/>
                    <a:pt x="516" y="19"/>
                  </a:cubicBezTo>
                  <a:cubicBezTo>
                    <a:pt x="516" y="29"/>
                    <a:pt x="516" y="39"/>
                    <a:pt x="516" y="49"/>
                  </a:cubicBezTo>
                  <a:cubicBezTo>
                    <a:pt x="516" y="71"/>
                    <a:pt x="503" y="84"/>
                    <a:pt x="481" y="84"/>
                  </a:cubicBezTo>
                  <a:cubicBezTo>
                    <a:pt x="329" y="84"/>
                    <a:pt x="176" y="84"/>
                    <a:pt x="23" y="84"/>
                  </a:cubicBezTo>
                  <a:cubicBezTo>
                    <a:pt x="0" y="84"/>
                    <a:pt x="0" y="83"/>
                    <a:pt x="0" y="61"/>
                  </a:cubicBezTo>
                  <a:cubicBezTo>
                    <a:pt x="0" y="48"/>
                    <a:pt x="0" y="35"/>
                    <a:pt x="0" y="22"/>
                  </a:cubicBezTo>
                  <a:cubicBezTo>
                    <a:pt x="0" y="0"/>
                    <a:pt x="0" y="0"/>
                    <a:pt x="22" y="0"/>
                  </a:cubicBezTo>
                  <a:cubicBezTo>
                    <a:pt x="100" y="0"/>
                    <a:pt x="179" y="0"/>
                    <a:pt x="25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26" name="Freeform 18"/>
            <p:cNvSpPr/>
            <p:nvPr/>
          </p:nvSpPr>
          <p:spPr bwMode="auto">
            <a:xfrm>
              <a:off x="1087855" y="2815306"/>
              <a:ext cx="344542" cy="67301"/>
            </a:xfrm>
            <a:custGeom>
              <a:avLst/>
              <a:gdLst>
                <a:gd name="T0" fmla="*/ 435 w 435"/>
                <a:gd name="T1" fmla="*/ 0 h 85"/>
                <a:gd name="T2" fmla="*/ 382 w 435"/>
                <a:gd name="T3" fmla="*/ 80 h 85"/>
                <a:gd name="T4" fmla="*/ 371 w 435"/>
                <a:gd name="T5" fmla="*/ 84 h 85"/>
                <a:gd name="T6" fmla="*/ 15 w 435"/>
                <a:gd name="T7" fmla="*/ 85 h 85"/>
                <a:gd name="T8" fmla="*/ 1 w 435"/>
                <a:gd name="T9" fmla="*/ 69 h 85"/>
                <a:gd name="T10" fmla="*/ 0 w 435"/>
                <a:gd name="T11" fmla="*/ 18 h 85"/>
                <a:gd name="T12" fmla="*/ 19 w 435"/>
                <a:gd name="T13" fmla="*/ 0 h 85"/>
                <a:gd name="T14" fmla="*/ 190 w 435"/>
                <a:gd name="T15" fmla="*/ 0 h 85"/>
                <a:gd name="T16" fmla="*/ 415 w 435"/>
                <a:gd name="T17" fmla="*/ 0 h 85"/>
                <a:gd name="T18" fmla="*/ 435 w 435"/>
                <a:gd name="T1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85">
                  <a:moveTo>
                    <a:pt x="435" y="0"/>
                  </a:moveTo>
                  <a:cubicBezTo>
                    <a:pt x="417" y="29"/>
                    <a:pt x="400" y="55"/>
                    <a:pt x="382" y="80"/>
                  </a:cubicBezTo>
                  <a:cubicBezTo>
                    <a:pt x="380" y="83"/>
                    <a:pt x="375" y="84"/>
                    <a:pt x="371" y="84"/>
                  </a:cubicBezTo>
                  <a:cubicBezTo>
                    <a:pt x="252" y="85"/>
                    <a:pt x="134" y="84"/>
                    <a:pt x="15" y="85"/>
                  </a:cubicBezTo>
                  <a:cubicBezTo>
                    <a:pt x="4" y="85"/>
                    <a:pt x="0" y="80"/>
                    <a:pt x="1" y="69"/>
                  </a:cubicBezTo>
                  <a:cubicBezTo>
                    <a:pt x="1" y="52"/>
                    <a:pt x="1" y="35"/>
                    <a:pt x="0" y="18"/>
                  </a:cubicBezTo>
                  <a:cubicBezTo>
                    <a:pt x="0" y="4"/>
                    <a:pt x="6" y="0"/>
                    <a:pt x="19" y="0"/>
                  </a:cubicBezTo>
                  <a:cubicBezTo>
                    <a:pt x="76" y="0"/>
                    <a:pt x="133" y="0"/>
                    <a:pt x="190" y="0"/>
                  </a:cubicBezTo>
                  <a:cubicBezTo>
                    <a:pt x="265" y="0"/>
                    <a:pt x="340" y="0"/>
                    <a:pt x="415" y="0"/>
                  </a:cubicBezTo>
                  <a:cubicBezTo>
                    <a:pt x="421" y="0"/>
                    <a:pt x="426" y="0"/>
                    <a:pt x="4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27" name="Freeform 19"/>
            <p:cNvSpPr/>
            <p:nvPr/>
          </p:nvSpPr>
          <p:spPr bwMode="auto">
            <a:xfrm>
              <a:off x="1082497" y="2945221"/>
              <a:ext cx="244427" cy="146657"/>
            </a:xfrm>
            <a:custGeom>
              <a:avLst/>
              <a:gdLst>
                <a:gd name="T0" fmla="*/ 286 w 309"/>
                <a:gd name="T1" fmla="*/ 148 h 185"/>
                <a:gd name="T2" fmla="*/ 283 w 309"/>
                <a:gd name="T3" fmla="*/ 148 h 185"/>
                <a:gd name="T4" fmla="*/ 234 w 309"/>
                <a:gd name="T5" fmla="*/ 153 h 185"/>
                <a:gd name="T6" fmla="*/ 214 w 309"/>
                <a:gd name="T7" fmla="*/ 169 h 185"/>
                <a:gd name="T8" fmla="*/ 156 w 309"/>
                <a:gd name="T9" fmla="*/ 164 h 185"/>
                <a:gd name="T10" fmla="*/ 105 w 309"/>
                <a:gd name="T11" fmla="*/ 110 h 185"/>
                <a:gd name="T12" fmla="*/ 80 w 309"/>
                <a:gd name="T13" fmla="*/ 157 h 185"/>
                <a:gd name="T14" fmla="*/ 38 w 309"/>
                <a:gd name="T15" fmla="*/ 178 h 185"/>
                <a:gd name="T16" fmla="*/ 11 w 309"/>
                <a:gd name="T17" fmla="*/ 126 h 185"/>
                <a:gd name="T18" fmla="*/ 64 w 309"/>
                <a:gd name="T19" fmla="*/ 24 h 185"/>
                <a:gd name="T20" fmla="*/ 126 w 309"/>
                <a:gd name="T21" fmla="*/ 21 h 185"/>
                <a:gd name="T22" fmla="*/ 191 w 309"/>
                <a:gd name="T23" fmla="*/ 90 h 185"/>
                <a:gd name="T24" fmla="*/ 230 w 309"/>
                <a:gd name="T25" fmla="*/ 60 h 185"/>
                <a:gd name="T26" fmla="*/ 281 w 309"/>
                <a:gd name="T27" fmla="*/ 58 h 185"/>
                <a:gd name="T28" fmla="*/ 309 w 309"/>
                <a:gd name="T29" fmla="*/ 76 h 185"/>
                <a:gd name="T30" fmla="*/ 286 w 309"/>
                <a:gd name="T31" fmla="*/ 14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9" h="185">
                  <a:moveTo>
                    <a:pt x="286" y="148"/>
                  </a:moveTo>
                  <a:cubicBezTo>
                    <a:pt x="284" y="148"/>
                    <a:pt x="284" y="148"/>
                    <a:pt x="283" y="148"/>
                  </a:cubicBezTo>
                  <a:cubicBezTo>
                    <a:pt x="265" y="131"/>
                    <a:pt x="249" y="137"/>
                    <a:pt x="234" y="153"/>
                  </a:cubicBezTo>
                  <a:cubicBezTo>
                    <a:pt x="228" y="159"/>
                    <a:pt x="221" y="164"/>
                    <a:pt x="214" y="169"/>
                  </a:cubicBezTo>
                  <a:cubicBezTo>
                    <a:pt x="193" y="185"/>
                    <a:pt x="174" y="183"/>
                    <a:pt x="156" y="164"/>
                  </a:cubicBezTo>
                  <a:cubicBezTo>
                    <a:pt x="139" y="147"/>
                    <a:pt x="123" y="129"/>
                    <a:pt x="105" y="110"/>
                  </a:cubicBezTo>
                  <a:cubicBezTo>
                    <a:pt x="96" y="126"/>
                    <a:pt x="88" y="142"/>
                    <a:pt x="80" y="157"/>
                  </a:cubicBezTo>
                  <a:cubicBezTo>
                    <a:pt x="71" y="174"/>
                    <a:pt x="55" y="181"/>
                    <a:pt x="38" y="178"/>
                  </a:cubicBezTo>
                  <a:cubicBezTo>
                    <a:pt x="14" y="174"/>
                    <a:pt x="0" y="149"/>
                    <a:pt x="11" y="126"/>
                  </a:cubicBezTo>
                  <a:cubicBezTo>
                    <a:pt x="28" y="92"/>
                    <a:pt x="45" y="57"/>
                    <a:pt x="64" y="24"/>
                  </a:cubicBezTo>
                  <a:cubicBezTo>
                    <a:pt x="77" y="0"/>
                    <a:pt x="107" y="0"/>
                    <a:pt x="126" y="21"/>
                  </a:cubicBezTo>
                  <a:cubicBezTo>
                    <a:pt x="148" y="43"/>
                    <a:pt x="169" y="66"/>
                    <a:pt x="191" y="90"/>
                  </a:cubicBezTo>
                  <a:cubicBezTo>
                    <a:pt x="204" y="80"/>
                    <a:pt x="217" y="70"/>
                    <a:pt x="230" y="60"/>
                  </a:cubicBezTo>
                  <a:cubicBezTo>
                    <a:pt x="247" y="47"/>
                    <a:pt x="262" y="46"/>
                    <a:pt x="281" y="58"/>
                  </a:cubicBezTo>
                  <a:cubicBezTo>
                    <a:pt x="291" y="64"/>
                    <a:pt x="300" y="70"/>
                    <a:pt x="309" y="76"/>
                  </a:cubicBezTo>
                  <a:cubicBezTo>
                    <a:pt x="301" y="100"/>
                    <a:pt x="294" y="124"/>
                    <a:pt x="286"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28" name="Freeform 20"/>
            <p:cNvSpPr/>
            <p:nvPr/>
          </p:nvSpPr>
          <p:spPr bwMode="auto">
            <a:xfrm>
              <a:off x="1748478" y="2540408"/>
              <a:ext cx="228020" cy="273223"/>
            </a:xfrm>
            <a:custGeom>
              <a:avLst/>
              <a:gdLst>
                <a:gd name="T0" fmla="*/ 288 w 288"/>
                <a:gd name="T1" fmla="*/ 37 h 345"/>
                <a:gd name="T2" fmla="*/ 280 w 288"/>
                <a:gd name="T3" fmla="*/ 52 h 345"/>
                <a:gd name="T4" fmla="*/ 118 w 288"/>
                <a:gd name="T5" fmla="*/ 260 h 345"/>
                <a:gd name="T6" fmla="*/ 57 w 288"/>
                <a:gd name="T7" fmla="*/ 326 h 345"/>
                <a:gd name="T8" fmla="*/ 24 w 288"/>
                <a:gd name="T9" fmla="*/ 343 h 345"/>
                <a:gd name="T10" fmla="*/ 3 w 288"/>
                <a:gd name="T11" fmla="*/ 338 h 345"/>
                <a:gd name="T12" fmla="*/ 3 w 288"/>
                <a:gd name="T13" fmla="*/ 314 h 345"/>
                <a:gd name="T14" fmla="*/ 44 w 288"/>
                <a:gd name="T15" fmla="*/ 262 h 345"/>
                <a:gd name="T16" fmla="*/ 210 w 288"/>
                <a:gd name="T17" fmla="*/ 53 h 345"/>
                <a:gd name="T18" fmla="*/ 236 w 288"/>
                <a:gd name="T19" fmla="*/ 15 h 345"/>
                <a:gd name="T20" fmla="*/ 263 w 288"/>
                <a:gd name="T21" fmla="*/ 4 h 345"/>
                <a:gd name="T22" fmla="*/ 288 w 288"/>
                <a:gd name="T23" fmla="*/ 37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 h="345">
                  <a:moveTo>
                    <a:pt x="288" y="37"/>
                  </a:moveTo>
                  <a:cubicBezTo>
                    <a:pt x="286" y="40"/>
                    <a:pt x="284" y="46"/>
                    <a:pt x="280" y="52"/>
                  </a:cubicBezTo>
                  <a:cubicBezTo>
                    <a:pt x="226" y="121"/>
                    <a:pt x="172" y="191"/>
                    <a:pt x="118" y="260"/>
                  </a:cubicBezTo>
                  <a:cubicBezTo>
                    <a:pt x="99" y="283"/>
                    <a:pt x="78" y="305"/>
                    <a:pt x="57" y="326"/>
                  </a:cubicBezTo>
                  <a:cubicBezTo>
                    <a:pt x="48" y="334"/>
                    <a:pt x="36" y="339"/>
                    <a:pt x="24" y="343"/>
                  </a:cubicBezTo>
                  <a:cubicBezTo>
                    <a:pt x="18" y="345"/>
                    <a:pt x="6" y="343"/>
                    <a:pt x="3" y="338"/>
                  </a:cubicBezTo>
                  <a:cubicBezTo>
                    <a:pt x="0" y="332"/>
                    <a:pt x="0" y="320"/>
                    <a:pt x="3" y="314"/>
                  </a:cubicBezTo>
                  <a:cubicBezTo>
                    <a:pt x="15" y="296"/>
                    <a:pt x="30" y="279"/>
                    <a:pt x="44" y="262"/>
                  </a:cubicBezTo>
                  <a:cubicBezTo>
                    <a:pt x="99" y="192"/>
                    <a:pt x="154" y="123"/>
                    <a:pt x="210" y="53"/>
                  </a:cubicBezTo>
                  <a:cubicBezTo>
                    <a:pt x="219" y="41"/>
                    <a:pt x="228" y="28"/>
                    <a:pt x="236" y="15"/>
                  </a:cubicBezTo>
                  <a:cubicBezTo>
                    <a:pt x="243" y="5"/>
                    <a:pt x="251" y="0"/>
                    <a:pt x="263" y="4"/>
                  </a:cubicBezTo>
                  <a:cubicBezTo>
                    <a:pt x="275" y="7"/>
                    <a:pt x="288" y="23"/>
                    <a:pt x="288"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29" name="Freeform 21"/>
            <p:cNvSpPr/>
            <p:nvPr/>
          </p:nvSpPr>
          <p:spPr bwMode="auto">
            <a:xfrm>
              <a:off x="1293107" y="2473776"/>
              <a:ext cx="204247" cy="66632"/>
            </a:xfrm>
            <a:custGeom>
              <a:avLst/>
              <a:gdLst>
                <a:gd name="T0" fmla="*/ 129 w 258"/>
                <a:gd name="T1" fmla="*/ 84 h 84"/>
                <a:gd name="T2" fmla="*/ 18 w 258"/>
                <a:gd name="T3" fmla="*/ 84 h 84"/>
                <a:gd name="T4" fmla="*/ 0 w 258"/>
                <a:gd name="T5" fmla="*/ 66 h 84"/>
                <a:gd name="T6" fmla="*/ 0 w 258"/>
                <a:gd name="T7" fmla="*/ 16 h 84"/>
                <a:gd name="T8" fmla="*/ 15 w 258"/>
                <a:gd name="T9" fmla="*/ 0 h 84"/>
                <a:gd name="T10" fmla="*/ 243 w 258"/>
                <a:gd name="T11" fmla="*/ 0 h 84"/>
                <a:gd name="T12" fmla="*/ 258 w 258"/>
                <a:gd name="T13" fmla="*/ 15 h 84"/>
                <a:gd name="T14" fmla="*/ 258 w 258"/>
                <a:gd name="T15" fmla="*/ 68 h 84"/>
                <a:gd name="T16" fmla="*/ 241 w 258"/>
                <a:gd name="T17" fmla="*/ 84 h 84"/>
                <a:gd name="T18" fmla="*/ 129 w 258"/>
                <a:gd name="T1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84">
                  <a:moveTo>
                    <a:pt x="129" y="84"/>
                  </a:moveTo>
                  <a:cubicBezTo>
                    <a:pt x="92" y="84"/>
                    <a:pt x="55" y="83"/>
                    <a:pt x="18" y="84"/>
                  </a:cubicBezTo>
                  <a:cubicBezTo>
                    <a:pt x="5" y="84"/>
                    <a:pt x="0" y="79"/>
                    <a:pt x="0" y="66"/>
                  </a:cubicBezTo>
                  <a:cubicBezTo>
                    <a:pt x="1" y="50"/>
                    <a:pt x="1" y="33"/>
                    <a:pt x="0" y="16"/>
                  </a:cubicBezTo>
                  <a:cubicBezTo>
                    <a:pt x="0" y="5"/>
                    <a:pt x="4" y="0"/>
                    <a:pt x="15" y="0"/>
                  </a:cubicBezTo>
                  <a:cubicBezTo>
                    <a:pt x="91" y="0"/>
                    <a:pt x="167" y="0"/>
                    <a:pt x="243" y="0"/>
                  </a:cubicBezTo>
                  <a:cubicBezTo>
                    <a:pt x="254" y="0"/>
                    <a:pt x="258" y="4"/>
                    <a:pt x="258" y="15"/>
                  </a:cubicBezTo>
                  <a:cubicBezTo>
                    <a:pt x="257" y="33"/>
                    <a:pt x="257" y="50"/>
                    <a:pt x="258" y="68"/>
                  </a:cubicBezTo>
                  <a:cubicBezTo>
                    <a:pt x="258" y="80"/>
                    <a:pt x="253" y="84"/>
                    <a:pt x="241" y="84"/>
                  </a:cubicBezTo>
                  <a:cubicBezTo>
                    <a:pt x="203" y="84"/>
                    <a:pt x="166" y="84"/>
                    <a:pt x="1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grpSp>
      <p:grpSp>
        <p:nvGrpSpPr>
          <p:cNvPr id="5" name="组合 329"/>
          <p:cNvGrpSpPr/>
          <p:nvPr/>
        </p:nvGrpSpPr>
        <p:grpSpPr>
          <a:xfrm>
            <a:off x="2931216" y="1912973"/>
            <a:ext cx="1229112" cy="959026"/>
            <a:chOff x="2855366" y="2301118"/>
            <a:chExt cx="1229112" cy="958730"/>
          </a:xfrm>
          <a:solidFill>
            <a:schemeClr val="accent2"/>
          </a:solidFill>
        </p:grpSpPr>
        <p:sp>
          <p:nvSpPr>
            <p:cNvPr id="331" name="Freeform 26"/>
            <p:cNvSpPr/>
            <p:nvPr/>
          </p:nvSpPr>
          <p:spPr bwMode="auto">
            <a:xfrm>
              <a:off x="2855366" y="2531318"/>
              <a:ext cx="807015" cy="728530"/>
            </a:xfrm>
            <a:custGeom>
              <a:avLst/>
              <a:gdLst>
                <a:gd name="T0" fmla="*/ 129 w 908"/>
                <a:gd name="T1" fmla="*/ 646 h 819"/>
                <a:gd name="T2" fmla="*/ 86 w 908"/>
                <a:gd name="T3" fmla="*/ 646 h 819"/>
                <a:gd name="T4" fmla="*/ 0 w 908"/>
                <a:gd name="T5" fmla="*/ 560 h 819"/>
                <a:gd name="T6" fmla="*/ 0 w 908"/>
                <a:gd name="T7" fmla="*/ 87 h 819"/>
                <a:gd name="T8" fmla="*/ 87 w 908"/>
                <a:gd name="T9" fmla="*/ 0 h 819"/>
                <a:gd name="T10" fmla="*/ 822 w 908"/>
                <a:gd name="T11" fmla="*/ 0 h 819"/>
                <a:gd name="T12" fmla="*/ 908 w 908"/>
                <a:gd name="T13" fmla="*/ 90 h 819"/>
                <a:gd name="T14" fmla="*/ 908 w 908"/>
                <a:gd name="T15" fmla="*/ 470 h 819"/>
                <a:gd name="T16" fmla="*/ 908 w 908"/>
                <a:gd name="T17" fmla="*/ 557 h 819"/>
                <a:gd name="T18" fmla="*/ 818 w 908"/>
                <a:gd name="T19" fmla="*/ 646 h 819"/>
                <a:gd name="T20" fmla="*/ 338 w 908"/>
                <a:gd name="T21" fmla="*/ 646 h 819"/>
                <a:gd name="T22" fmla="*/ 313 w 908"/>
                <a:gd name="T23" fmla="*/ 656 h 819"/>
                <a:gd name="T24" fmla="*/ 166 w 908"/>
                <a:gd name="T25" fmla="*/ 804 h 819"/>
                <a:gd name="T26" fmla="*/ 156 w 908"/>
                <a:gd name="T27" fmla="*/ 813 h 819"/>
                <a:gd name="T28" fmla="*/ 139 w 908"/>
                <a:gd name="T29" fmla="*/ 817 h 819"/>
                <a:gd name="T30" fmla="*/ 130 w 908"/>
                <a:gd name="T31" fmla="*/ 802 h 819"/>
                <a:gd name="T32" fmla="*/ 129 w 908"/>
                <a:gd name="T33" fmla="*/ 770 h 819"/>
                <a:gd name="T34" fmla="*/ 129 w 908"/>
                <a:gd name="T35" fmla="*/ 646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8" h="819">
                  <a:moveTo>
                    <a:pt x="129" y="646"/>
                  </a:moveTo>
                  <a:cubicBezTo>
                    <a:pt x="114" y="646"/>
                    <a:pt x="100" y="646"/>
                    <a:pt x="86" y="646"/>
                  </a:cubicBezTo>
                  <a:cubicBezTo>
                    <a:pt x="38" y="646"/>
                    <a:pt x="0" y="608"/>
                    <a:pt x="0" y="560"/>
                  </a:cubicBezTo>
                  <a:cubicBezTo>
                    <a:pt x="0" y="402"/>
                    <a:pt x="0" y="245"/>
                    <a:pt x="0" y="87"/>
                  </a:cubicBezTo>
                  <a:cubicBezTo>
                    <a:pt x="0" y="38"/>
                    <a:pt x="38" y="0"/>
                    <a:pt x="87" y="0"/>
                  </a:cubicBezTo>
                  <a:cubicBezTo>
                    <a:pt x="332" y="0"/>
                    <a:pt x="577" y="0"/>
                    <a:pt x="822" y="0"/>
                  </a:cubicBezTo>
                  <a:cubicBezTo>
                    <a:pt x="872" y="0"/>
                    <a:pt x="908" y="38"/>
                    <a:pt x="908" y="90"/>
                  </a:cubicBezTo>
                  <a:cubicBezTo>
                    <a:pt x="908" y="217"/>
                    <a:pt x="908" y="343"/>
                    <a:pt x="908" y="470"/>
                  </a:cubicBezTo>
                  <a:cubicBezTo>
                    <a:pt x="908" y="499"/>
                    <a:pt x="908" y="528"/>
                    <a:pt x="908" y="557"/>
                  </a:cubicBezTo>
                  <a:cubicBezTo>
                    <a:pt x="908" y="609"/>
                    <a:pt x="871" y="646"/>
                    <a:pt x="818" y="646"/>
                  </a:cubicBezTo>
                  <a:cubicBezTo>
                    <a:pt x="658" y="646"/>
                    <a:pt x="498" y="646"/>
                    <a:pt x="338" y="646"/>
                  </a:cubicBezTo>
                  <a:cubicBezTo>
                    <a:pt x="328" y="646"/>
                    <a:pt x="321" y="649"/>
                    <a:pt x="313" y="656"/>
                  </a:cubicBezTo>
                  <a:cubicBezTo>
                    <a:pt x="265" y="706"/>
                    <a:pt x="215" y="755"/>
                    <a:pt x="166" y="804"/>
                  </a:cubicBezTo>
                  <a:cubicBezTo>
                    <a:pt x="163" y="807"/>
                    <a:pt x="160" y="811"/>
                    <a:pt x="156" y="813"/>
                  </a:cubicBezTo>
                  <a:cubicBezTo>
                    <a:pt x="151" y="815"/>
                    <a:pt x="143" y="819"/>
                    <a:pt x="139" y="817"/>
                  </a:cubicBezTo>
                  <a:cubicBezTo>
                    <a:pt x="134" y="815"/>
                    <a:pt x="131" y="807"/>
                    <a:pt x="130" y="802"/>
                  </a:cubicBezTo>
                  <a:cubicBezTo>
                    <a:pt x="129" y="791"/>
                    <a:pt x="130" y="781"/>
                    <a:pt x="129" y="770"/>
                  </a:cubicBezTo>
                  <a:cubicBezTo>
                    <a:pt x="129" y="730"/>
                    <a:pt x="129" y="689"/>
                    <a:pt x="129" y="6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32" name="Freeform 27"/>
            <p:cNvSpPr/>
            <p:nvPr/>
          </p:nvSpPr>
          <p:spPr bwMode="auto">
            <a:xfrm>
              <a:off x="3237656" y="2301118"/>
              <a:ext cx="846822" cy="731909"/>
            </a:xfrm>
            <a:custGeom>
              <a:avLst/>
              <a:gdLst>
                <a:gd name="T0" fmla="*/ 824 w 953"/>
                <a:gd name="T1" fmla="*/ 647 h 823"/>
                <a:gd name="T2" fmla="*/ 824 w 953"/>
                <a:gd name="T3" fmla="*/ 785 h 823"/>
                <a:gd name="T4" fmla="*/ 814 w 953"/>
                <a:gd name="T5" fmla="*/ 817 h 823"/>
                <a:gd name="T6" fmla="*/ 785 w 953"/>
                <a:gd name="T7" fmla="*/ 802 h 823"/>
                <a:gd name="T8" fmla="*/ 638 w 953"/>
                <a:gd name="T9" fmla="*/ 656 h 823"/>
                <a:gd name="T10" fmla="*/ 618 w 953"/>
                <a:gd name="T11" fmla="*/ 647 h 823"/>
                <a:gd name="T12" fmla="*/ 542 w 953"/>
                <a:gd name="T13" fmla="*/ 647 h 823"/>
                <a:gd name="T14" fmla="*/ 542 w 953"/>
                <a:gd name="T15" fmla="*/ 630 h 823"/>
                <a:gd name="T16" fmla="*/ 542 w 953"/>
                <a:gd name="T17" fmla="*/ 351 h 823"/>
                <a:gd name="T18" fmla="*/ 385 w 953"/>
                <a:gd name="T19" fmla="*/ 194 h 823"/>
                <a:gd name="T20" fmla="*/ 20 w 953"/>
                <a:gd name="T21" fmla="*/ 194 h 823"/>
                <a:gd name="T22" fmla="*/ 4 w 953"/>
                <a:gd name="T23" fmla="*/ 194 h 823"/>
                <a:gd name="T24" fmla="*/ 5 w 953"/>
                <a:gd name="T25" fmla="*/ 71 h 823"/>
                <a:gd name="T26" fmla="*/ 93 w 953"/>
                <a:gd name="T27" fmla="*/ 0 h 823"/>
                <a:gd name="T28" fmla="*/ 393 w 953"/>
                <a:gd name="T29" fmla="*/ 0 h 823"/>
                <a:gd name="T30" fmla="*/ 857 w 953"/>
                <a:gd name="T31" fmla="*/ 0 h 823"/>
                <a:gd name="T32" fmla="*/ 953 w 953"/>
                <a:gd name="T33" fmla="*/ 97 h 823"/>
                <a:gd name="T34" fmla="*/ 953 w 953"/>
                <a:gd name="T35" fmla="*/ 552 h 823"/>
                <a:gd name="T36" fmla="*/ 859 w 953"/>
                <a:gd name="T37" fmla="*/ 647 h 823"/>
                <a:gd name="T38" fmla="*/ 824 w 953"/>
                <a:gd name="T39" fmla="*/ 647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3" h="823">
                  <a:moveTo>
                    <a:pt x="824" y="647"/>
                  </a:moveTo>
                  <a:cubicBezTo>
                    <a:pt x="824" y="694"/>
                    <a:pt x="824" y="740"/>
                    <a:pt x="824" y="785"/>
                  </a:cubicBezTo>
                  <a:cubicBezTo>
                    <a:pt x="823" y="796"/>
                    <a:pt x="828" y="811"/>
                    <a:pt x="814" y="817"/>
                  </a:cubicBezTo>
                  <a:cubicBezTo>
                    <a:pt x="801" y="823"/>
                    <a:pt x="793" y="810"/>
                    <a:pt x="785" y="802"/>
                  </a:cubicBezTo>
                  <a:cubicBezTo>
                    <a:pt x="736" y="753"/>
                    <a:pt x="687" y="704"/>
                    <a:pt x="638" y="656"/>
                  </a:cubicBezTo>
                  <a:cubicBezTo>
                    <a:pt x="633" y="651"/>
                    <a:pt x="625" y="648"/>
                    <a:pt x="618" y="647"/>
                  </a:cubicBezTo>
                  <a:cubicBezTo>
                    <a:pt x="593" y="646"/>
                    <a:pt x="569" y="647"/>
                    <a:pt x="542" y="647"/>
                  </a:cubicBezTo>
                  <a:cubicBezTo>
                    <a:pt x="542" y="641"/>
                    <a:pt x="542" y="636"/>
                    <a:pt x="542" y="630"/>
                  </a:cubicBezTo>
                  <a:cubicBezTo>
                    <a:pt x="542" y="537"/>
                    <a:pt x="542" y="444"/>
                    <a:pt x="542" y="351"/>
                  </a:cubicBezTo>
                  <a:cubicBezTo>
                    <a:pt x="542" y="258"/>
                    <a:pt x="478" y="194"/>
                    <a:pt x="385" y="194"/>
                  </a:cubicBezTo>
                  <a:cubicBezTo>
                    <a:pt x="263" y="194"/>
                    <a:pt x="142" y="194"/>
                    <a:pt x="20" y="194"/>
                  </a:cubicBezTo>
                  <a:cubicBezTo>
                    <a:pt x="15" y="194"/>
                    <a:pt x="9" y="194"/>
                    <a:pt x="4" y="194"/>
                  </a:cubicBezTo>
                  <a:cubicBezTo>
                    <a:pt x="4" y="152"/>
                    <a:pt x="0" y="111"/>
                    <a:pt x="5" y="71"/>
                  </a:cubicBezTo>
                  <a:cubicBezTo>
                    <a:pt x="9" y="27"/>
                    <a:pt x="47" y="0"/>
                    <a:pt x="93" y="0"/>
                  </a:cubicBezTo>
                  <a:cubicBezTo>
                    <a:pt x="193" y="0"/>
                    <a:pt x="293" y="0"/>
                    <a:pt x="393" y="0"/>
                  </a:cubicBezTo>
                  <a:cubicBezTo>
                    <a:pt x="548" y="0"/>
                    <a:pt x="702" y="0"/>
                    <a:pt x="857" y="0"/>
                  </a:cubicBezTo>
                  <a:cubicBezTo>
                    <a:pt x="918" y="0"/>
                    <a:pt x="953" y="35"/>
                    <a:pt x="953" y="97"/>
                  </a:cubicBezTo>
                  <a:cubicBezTo>
                    <a:pt x="953" y="249"/>
                    <a:pt x="953" y="401"/>
                    <a:pt x="953" y="552"/>
                  </a:cubicBezTo>
                  <a:cubicBezTo>
                    <a:pt x="953" y="611"/>
                    <a:pt x="917" y="647"/>
                    <a:pt x="859" y="647"/>
                  </a:cubicBezTo>
                  <a:cubicBezTo>
                    <a:pt x="848" y="647"/>
                    <a:pt x="837" y="647"/>
                    <a:pt x="824" y="6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grpSp>
      <p:grpSp>
        <p:nvGrpSpPr>
          <p:cNvPr id="6" name="组合 332"/>
          <p:cNvGrpSpPr/>
          <p:nvPr/>
        </p:nvGrpSpPr>
        <p:grpSpPr>
          <a:xfrm>
            <a:off x="7058550" y="1876978"/>
            <a:ext cx="1001878" cy="995021"/>
            <a:chOff x="7367401" y="2282771"/>
            <a:chExt cx="1001878" cy="994714"/>
          </a:xfrm>
          <a:solidFill>
            <a:schemeClr val="accent4"/>
          </a:solidFill>
        </p:grpSpPr>
        <p:sp>
          <p:nvSpPr>
            <p:cNvPr id="334" name="Freeform 32"/>
            <p:cNvSpPr/>
            <p:nvPr/>
          </p:nvSpPr>
          <p:spPr bwMode="auto">
            <a:xfrm>
              <a:off x="7634210" y="2488996"/>
              <a:ext cx="473930" cy="596888"/>
            </a:xfrm>
            <a:custGeom>
              <a:avLst/>
              <a:gdLst>
                <a:gd name="T0" fmla="*/ 659 w 671"/>
                <a:gd name="T1" fmla="*/ 351 h 845"/>
                <a:gd name="T2" fmla="*/ 643 w 671"/>
                <a:gd name="T3" fmla="*/ 429 h 845"/>
                <a:gd name="T4" fmla="*/ 659 w 671"/>
                <a:gd name="T5" fmla="*/ 458 h 845"/>
                <a:gd name="T6" fmla="*/ 664 w 671"/>
                <a:gd name="T7" fmla="*/ 493 h 845"/>
                <a:gd name="T8" fmla="*/ 378 w 671"/>
                <a:gd name="T9" fmla="*/ 838 h 845"/>
                <a:gd name="T10" fmla="*/ 357 w 671"/>
                <a:gd name="T11" fmla="*/ 840 h 845"/>
                <a:gd name="T12" fmla="*/ 286 w 671"/>
                <a:gd name="T13" fmla="*/ 838 h 845"/>
                <a:gd name="T14" fmla="*/ 267 w 671"/>
                <a:gd name="T15" fmla="*/ 834 h 845"/>
                <a:gd name="T16" fmla="*/ 15 w 671"/>
                <a:gd name="T17" fmla="*/ 366 h 845"/>
                <a:gd name="T18" fmla="*/ 41 w 671"/>
                <a:gd name="T19" fmla="*/ 49 h 845"/>
                <a:gd name="T20" fmla="*/ 45 w 671"/>
                <a:gd name="T21" fmla="*/ 39 h 845"/>
                <a:gd name="T22" fmla="*/ 58 w 671"/>
                <a:gd name="T23" fmla="*/ 39 h 845"/>
                <a:gd name="T24" fmla="*/ 130 w 671"/>
                <a:gd name="T25" fmla="*/ 7 h 845"/>
                <a:gd name="T26" fmla="*/ 145 w 671"/>
                <a:gd name="T27" fmla="*/ 1 h 845"/>
                <a:gd name="T28" fmla="*/ 658 w 671"/>
                <a:gd name="T29" fmla="*/ 349 h 845"/>
                <a:gd name="T30" fmla="*/ 659 w 671"/>
                <a:gd name="T31" fmla="*/ 351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1" h="845">
                  <a:moveTo>
                    <a:pt x="659" y="351"/>
                  </a:moveTo>
                  <a:cubicBezTo>
                    <a:pt x="641" y="374"/>
                    <a:pt x="634" y="401"/>
                    <a:pt x="643" y="429"/>
                  </a:cubicBezTo>
                  <a:cubicBezTo>
                    <a:pt x="647" y="440"/>
                    <a:pt x="651" y="451"/>
                    <a:pt x="659" y="458"/>
                  </a:cubicBezTo>
                  <a:cubicBezTo>
                    <a:pt x="671" y="469"/>
                    <a:pt x="670" y="479"/>
                    <a:pt x="664" y="493"/>
                  </a:cubicBezTo>
                  <a:cubicBezTo>
                    <a:pt x="602" y="635"/>
                    <a:pt x="505" y="749"/>
                    <a:pt x="378" y="838"/>
                  </a:cubicBezTo>
                  <a:cubicBezTo>
                    <a:pt x="371" y="844"/>
                    <a:pt x="366" y="845"/>
                    <a:pt x="357" y="840"/>
                  </a:cubicBezTo>
                  <a:cubicBezTo>
                    <a:pt x="334" y="828"/>
                    <a:pt x="310" y="827"/>
                    <a:pt x="286" y="838"/>
                  </a:cubicBezTo>
                  <a:cubicBezTo>
                    <a:pt x="278" y="842"/>
                    <a:pt x="273" y="840"/>
                    <a:pt x="267" y="834"/>
                  </a:cubicBezTo>
                  <a:cubicBezTo>
                    <a:pt x="129" y="707"/>
                    <a:pt x="41" y="553"/>
                    <a:pt x="15" y="366"/>
                  </a:cubicBezTo>
                  <a:cubicBezTo>
                    <a:pt x="0" y="259"/>
                    <a:pt x="9" y="153"/>
                    <a:pt x="41" y="49"/>
                  </a:cubicBezTo>
                  <a:cubicBezTo>
                    <a:pt x="42" y="46"/>
                    <a:pt x="44" y="43"/>
                    <a:pt x="45" y="39"/>
                  </a:cubicBezTo>
                  <a:cubicBezTo>
                    <a:pt x="50" y="39"/>
                    <a:pt x="54" y="39"/>
                    <a:pt x="58" y="39"/>
                  </a:cubicBezTo>
                  <a:cubicBezTo>
                    <a:pt x="87" y="40"/>
                    <a:pt x="110" y="29"/>
                    <a:pt x="130" y="7"/>
                  </a:cubicBezTo>
                  <a:cubicBezTo>
                    <a:pt x="133" y="3"/>
                    <a:pt x="141" y="0"/>
                    <a:pt x="145" y="1"/>
                  </a:cubicBezTo>
                  <a:cubicBezTo>
                    <a:pt x="359" y="54"/>
                    <a:pt x="532" y="167"/>
                    <a:pt x="658" y="349"/>
                  </a:cubicBezTo>
                  <a:cubicBezTo>
                    <a:pt x="658" y="349"/>
                    <a:pt x="658" y="350"/>
                    <a:pt x="659" y="3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35" name="Freeform 33"/>
            <p:cNvSpPr/>
            <p:nvPr/>
          </p:nvSpPr>
          <p:spPr bwMode="auto">
            <a:xfrm>
              <a:off x="7367401" y="2493174"/>
              <a:ext cx="439907" cy="697464"/>
            </a:xfrm>
            <a:custGeom>
              <a:avLst/>
              <a:gdLst>
                <a:gd name="T0" fmla="*/ 338 w 623"/>
                <a:gd name="T1" fmla="*/ 987 h 987"/>
                <a:gd name="T2" fmla="*/ 328 w 623"/>
                <a:gd name="T3" fmla="*/ 982 h 987"/>
                <a:gd name="T4" fmla="*/ 13 w 623"/>
                <a:gd name="T5" fmla="*/ 504 h 987"/>
                <a:gd name="T6" fmla="*/ 20 w 623"/>
                <a:gd name="T7" fmla="*/ 260 h 987"/>
                <a:gd name="T8" fmla="*/ 38 w 623"/>
                <a:gd name="T9" fmla="*/ 223 h 987"/>
                <a:gd name="T10" fmla="*/ 362 w 623"/>
                <a:gd name="T11" fmla="*/ 1 h 987"/>
                <a:gd name="T12" fmla="*/ 375 w 623"/>
                <a:gd name="T13" fmla="*/ 3 h 987"/>
                <a:gd name="T14" fmla="*/ 380 w 623"/>
                <a:gd name="T15" fmla="*/ 21 h 987"/>
                <a:gd name="T16" fmla="*/ 344 w 623"/>
                <a:gd name="T17" fmla="*/ 309 h 987"/>
                <a:gd name="T18" fmla="*/ 567 w 623"/>
                <a:gd name="T19" fmla="*/ 812 h 987"/>
                <a:gd name="T20" fmla="*/ 615 w 623"/>
                <a:gd name="T21" fmla="*/ 859 h 987"/>
                <a:gd name="T22" fmla="*/ 618 w 623"/>
                <a:gd name="T23" fmla="*/ 875 h 987"/>
                <a:gd name="T24" fmla="*/ 612 w 623"/>
                <a:gd name="T25" fmla="*/ 895 h 987"/>
                <a:gd name="T26" fmla="*/ 588 w 623"/>
                <a:gd name="T27" fmla="*/ 924 h 987"/>
                <a:gd name="T28" fmla="*/ 345 w 623"/>
                <a:gd name="T29" fmla="*/ 986 h 987"/>
                <a:gd name="T30" fmla="*/ 338 w 623"/>
                <a:gd name="T31" fmla="*/ 987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3" h="987">
                  <a:moveTo>
                    <a:pt x="338" y="987"/>
                  </a:moveTo>
                  <a:cubicBezTo>
                    <a:pt x="336" y="986"/>
                    <a:pt x="332" y="984"/>
                    <a:pt x="328" y="982"/>
                  </a:cubicBezTo>
                  <a:cubicBezTo>
                    <a:pt x="154" y="868"/>
                    <a:pt x="47" y="710"/>
                    <a:pt x="13" y="504"/>
                  </a:cubicBezTo>
                  <a:cubicBezTo>
                    <a:pt x="0" y="422"/>
                    <a:pt x="3" y="341"/>
                    <a:pt x="20" y="260"/>
                  </a:cubicBezTo>
                  <a:cubicBezTo>
                    <a:pt x="23" y="245"/>
                    <a:pt x="28" y="234"/>
                    <a:pt x="38" y="223"/>
                  </a:cubicBezTo>
                  <a:cubicBezTo>
                    <a:pt x="129" y="124"/>
                    <a:pt x="237" y="51"/>
                    <a:pt x="362" y="1"/>
                  </a:cubicBezTo>
                  <a:cubicBezTo>
                    <a:pt x="365" y="0"/>
                    <a:pt x="373" y="1"/>
                    <a:pt x="375" y="3"/>
                  </a:cubicBezTo>
                  <a:cubicBezTo>
                    <a:pt x="379" y="8"/>
                    <a:pt x="382" y="16"/>
                    <a:pt x="380" y="21"/>
                  </a:cubicBezTo>
                  <a:cubicBezTo>
                    <a:pt x="351" y="115"/>
                    <a:pt x="338" y="211"/>
                    <a:pt x="344" y="309"/>
                  </a:cubicBezTo>
                  <a:cubicBezTo>
                    <a:pt x="358" y="504"/>
                    <a:pt x="435" y="670"/>
                    <a:pt x="567" y="812"/>
                  </a:cubicBezTo>
                  <a:cubicBezTo>
                    <a:pt x="582" y="828"/>
                    <a:pt x="598" y="844"/>
                    <a:pt x="615" y="859"/>
                  </a:cubicBezTo>
                  <a:cubicBezTo>
                    <a:pt x="620" y="864"/>
                    <a:pt x="623" y="868"/>
                    <a:pt x="618" y="875"/>
                  </a:cubicBezTo>
                  <a:cubicBezTo>
                    <a:pt x="615" y="881"/>
                    <a:pt x="612" y="889"/>
                    <a:pt x="612" y="895"/>
                  </a:cubicBezTo>
                  <a:cubicBezTo>
                    <a:pt x="614" y="914"/>
                    <a:pt x="601" y="918"/>
                    <a:pt x="588" y="924"/>
                  </a:cubicBezTo>
                  <a:cubicBezTo>
                    <a:pt x="510" y="956"/>
                    <a:pt x="429" y="976"/>
                    <a:pt x="345" y="986"/>
                  </a:cubicBezTo>
                  <a:cubicBezTo>
                    <a:pt x="344" y="986"/>
                    <a:pt x="342" y="986"/>
                    <a:pt x="338" y="9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36" name="Freeform 34"/>
            <p:cNvSpPr/>
            <p:nvPr/>
          </p:nvSpPr>
          <p:spPr bwMode="auto">
            <a:xfrm>
              <a:off x="8168724" y="2543313"/>
              <a:ext cx="200555" cy="558090"/>
            </a:xfrm>
            <a:custGeom>
              <a:avLst/>
              <a:gdLst>
                <a:gd name="T0" fmla="*/ 39 w 284"/>
                <a:gd name="T1" fmla="*/ 0 h 790"/>
                <a:gd name="T2" fmla="*/ 229 w 284"/>
                <a:gd name="T3" fmla="*/ 159 h 790"/>
                <a:gd name="T4" fmla="*/ 235 w 284"/>
                <a:gd name="T5" fmla="*/ 173 h 790"/>
                <a:gd name="T6" fmla="*/ 78 w 284"/>
                <a:gd name="T7" fmla="*/ 785 h 790"/>
                <a:gd name="T8" fmla="*/ 74 w 284"/>
                <a:gd name="T9" fmla="*/ 790 h 790"/>
                <a:gd name="T10" fmla="*/ 71 w 284"/>
                <a:gd name="T11" fmla="*/ 790 h 790"/>
                <a:gd name="T12" fmla="*/ 73 w 284"/>
                <a:gd name="T13" fmla="*/ 770 h 790"/>
                <a:gd name="T14" fmla="*/ 23 w 284"/>
                <a:gd name="T15" fmla="*/ 412 h 790"/>
                <a:gd name="T16" fmla="*/ 28 w 284"/>
                <a:gd name="T17" fmla="*/ 390 h 790"/>
                <a:gd name="T18" fmla="*/ 12 w 284"/>
                <a:gd name="T19" fmla="*/ 254 h 790"/>
                <a:gd name="T20" fmla="*/ 2 w 284"/>
                <a:gd name="T21" fmla="*/ 231 h 790"/>
                <a:gd name="T22" fmla="*/ 5 w 284"/>
                <a:gd name="T23" fmla="*/ 37 h 790"/>
                <a:gd name="T24" fmla="*/ 13 w 284"/>
                <a:gd name="T25" fmla="*/ 20 h 790"/>
                <a:gd name="T26" fmla="*/ 39 w 284"/>
                <a:gd name="T27"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790">
                  <a:moveTo>
                    <a:pt x="39" y="0"/>
                  </a:moveTo>
                  <a:cubicBezTo>
                    <a:pt x="110" y="44"/>
                    <a:pt x="173" y="97"/>
                    <a:pt x="229" y="159"/>
                  </a:cubicBezTo>
                  <a:cubicBezTo>
                    <a:pt x="232" y="163"/>
                    <a:pt x="234" y="168"/>
                    <a:pt x="235" y="173"/>
                  </a:cubicBezTo>
                  <a:cubicBezTo>
                    <a:pt x="284" y="403"/>
                    <a:pt x="231" y="607"/>
                    <a:pt x="78" y="785"/>
                  </a:cubicBezTo>
                  <a:cubicBezTo>
                    <a:pt x="77" y="787"/>
                    <a:pt x="75" y="788"/>
                    <a:pt x="74" y="790"/>
                  </a:cubicBezTo>
                  <a:cubicBezTo>
                    <a:pt x="73" y="790"/>
                    <a:pt x="73" y="790"/>
                    <a:pt x="71" y="790"/>
                  </a:cubicBezTo>
                  <a:cubicBezTo>
                    <a:pt x="71" y="784"/>
                    <a:pt x="72" y="777"/>
                    <a:pt x="73" y="770"/>
                  </a:cubicBezTo>
                  <a:cubicBezTo>
                    <a:pt x="86" y="647"/>
                    <a:pt x="68" y="527"/>
                    <a:pt x="23" y="412"/>
                  </a:cubicBezTo>
                  <a:cubicBezTo>
                    <a:pt x="20" y="403"/>
                    <a:pt x="20" y="398"/>
                    <a:pt x="28" y="390"/>
                  </a:cubicBezTo>
                  <a:cubicBezTo>
                    <a:pt x="70" y="351"/>
                    <a:pt x="63" y="283"/>
                    <a:pt x="12" y="254"/>
                  </a:cubicBezTo>
                  <a:cubicBezTo>
                    <a:pt x="1" y="248"/>
                    <a:pt x="0" y="242"/>
                    <a:pt x="2" y="231"/>
                  </a:cubicBezTo>
                  <a:cubicBezTo>
                    <a:pt x="12" y="167"/>
                    <a:pt x="13" y="102"/>
                    <a:pt x="5" y="37"/>
                  </a:cubicBezTo>
                  <a:cubicBezTo>
                    <a:pt x="4" y="30"/>
                    <a:pt x="5" y="25"/>
                    <a:pt x="13" y="20"/>
                  </a:cubicBezTo>
                  <a:cubicBezTo>
                    <a:pt x="21" y="15"/>
                    <a:pt x="29" y="8"/>
                    <a:pt x="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37" name="Freeform 35"/>
            <p:cNvSpPr/>
            <p:nvPr/>
          </p:nvSpPr>
          <p:spPr bwMode="auto">
            <a:xfrm>
              <a:off x="7913256" y="2835191"/>
              <a:ext cx="280239" cy="378725"/>
            </a:xfrm>
            <a:custGeom>
              <a:avLst/>
              <a:gdLst>
                <a:gd name="T0" fmla="*/ 395 w 397"/>
                <a:gd name="T1" fmla="*/ 316 h 536"/>
                <a:gd name="T2" fmla="*/ 381 w 397"/>
                <a:gd name="T3" fmla="*/ 422 h 536"/>
                <a:gd name="T4" fmla="*/ 371 w 397"/>
                <a:gd name="T5" fmla="*/ 440 h 536"/>
                <a:gd name="T6" fmla="*/ 230 w 397"/>
                <a:gd name="T7" fmla="*/ 533 h 536"/>
                <a:gd name="T8" fmla="*/ 211 w 397"/>
                <a:gd name="T9" fmla="*/ 535 h 536"/>
                <a:gd name="T10" fmla="*/ 17 w 397"/>
                <a:gd name="T11" fmla="*/ 450 h 536"/>
                <a:gd name="T12" fmla="*/ 10 w 397"/>
                <a:gd name="T13" fmla="*/ 436 h 536"/>
                <a:gd name="T14" fmla="*/ 6 w 397"/>
                <a:gd name="T15" fmla="*/ 405 h 536"/>
                <a:gd name="T16" fmla="*/ 17 w 397"/>
                <a:gd name="T17" fmla="*/ 377 h 536"/>
                <a:gd name="T18" fmla="*/ 311 w 397"/>
                <a:gd name="T19" fmla="*/ 12 h 536"/>
                <a:gd name="T20" fmla="*/ 325 w 397"/>
                <a:gd name="T21" fmla="*/ 1 h 536"/>
                <a:gd name="T22" fmla="*/ 345 w 397"/>
                <a:gd name="T23" fmla="*/ 14 h 536"/>
                <a:gd name="T24" fmla="*/ 395 w 397"/>
                <a:gd name="T25" fmla="*/ 316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7" h="536">
                  <a:moveTo>
                    <a:pt x="395" y="316"/>
                  </a:moveTo>
                  <a:cubicBezTo>
                    <a:pt x="393" y="337"/>
                    <a:pt x="388" y="380"/>
                    <a:pt x="381" y="422"/>
                  </a:cubicBezTo>
                  <a:cubicBezTo>
                    <a:pt x="380" y="428"/>
                    <a:pt x="376" y="435"/>
                    <a:pt x="371" y="440"/>
                  </a:cubicBezTo>
                  <a:cubicBezTo>
                    <a:pt x="328" y="477"/>
                    <a:pt x="281" y="508"/>
                    <a:pt x="230" y="533"/>
                  </a:cubicBezTo>
                  <a:cubicBezTo>
                    <a:pt x="224" y="535"/>
                    <a:pt x="217" y="536"/>
                    <a:pt x="211" y="535"/>
                  </a:cubicBezTo>
                  <a:cubicBezTo>
                    <a:pt x="143" y="515"/>
                    <a:pt x="78" y="486"/>
                    <a:pt x="17" y="450"/>
                  </a:cubicBezTo>
                  <a:cubicBezTo>
                    <a:pt x="13" y="448"/>
                    <a:pt x="10" y="441"/>
                    <a:pt x="10" y="436"/>
                  </a:cubicBezTo>
                  <a:cubicBezTo>
                    <a:pt x="8" y="426"/>
                    <a:pt x="10" y="414"/>
                    <a:pt x="6" y="405"/>
                  </a:cubicBezTo>
                  <a:cubicBezTo>
                    <a:pt x="0" y="391"/>
                    <a:pt x="6" y="385"/>
                    <a:pt x="17" y="377"/>
                  </a:cubicBezTo>
                  <a:cubicBezTo>
                    <a:pt x="149" y="283"/>
                    <a:pt x="248" y="162"/>
                    <a:pt x="311" y="12"/>
                  </a:cubicBezTo>
                  <a:cubicBezTo>
                    <a:pt x="314" y="6"/>
                    <a:pt x="315" y="0"/>
                    <a:pt x="325" y="1"/>
                  </a:cubicBezTo>
                  <a:cubicBezTo>
                    <a:pt x="335" y="2"/>
                    <a:pt x="341" y="3"/>
                    <a:pt x="345" y="14"/>
                  </a:cubicBezTo>
                  <a:cubicBezTo>
                    <a:pt x="380" y="104"/>
                    <a:pt x="397" y="198"/>
                    <a:pt x="395" y="3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38" name="Freeform 36"/>
            <p:cNvSpPr/>
            <p:nvPr/>
          </p:nvSpPr>
          <p:spPr bwMode="auto">
            <a:xfrm>
              <a:off x="7715387" y="2282771"/>
              <a:ext cx="396036" cy="180857"/>
            </a:xfrm>
            <a:custGeom>
              <a:avLst/>
              <a:gdLst>
                <a:gd name="T0" fmla="*/ 0 w 561"/>
                <a:gd name="T1" fmla="*/ 175 h 256"/>
                <a:gd name="T2" fmla="*/ 127 w 561"/>
                <a:gd name="T3" fmla="*/ 15 h 256"/>
                <a:gd name="T4" fmla="*/ 140 w 561"/>
                <a:gd name="T5" fmla="*/ 10 h 256"/>
                <a:gd name="T6" fmla="*/ 455 w 561"/>
                <a:gd name="T7" fmla="*/ 54 h 256"/>
                <a:gd name="T8" fmla="*/ 477 w 561"/>
                <a:gd name="T9" fmla="*/ 72 h 256"/>
                <a:gd name="T10" fmla="*/ 560 w 561"/>
                <a:gd name="T11" fmla="*/ 230 h 256"/>
                <a:gd name="T12" fmla="*/ 559 w 561"/>
                <a:gd name="T13" fmla="*/ 246 h 256"/>
                <a:gd name="T14" fmla="*/ 538 w 561"/>
                <a:gd name="T15" fmla="*/ 253 h 256"/>
                <a:gd name="T16" fmla="*/ 184 w 561"/>
                <a:gd name="T17" fmla="*/ 193 h 256"/>
                <a:gd name="T18" fmla="*/ 43 w 561"/>
                <a:gd name="T19" fmla="*/ 206 h 256"/>
                <a:gd name="T20" fmla="*/ 19 w 561"/>
                <a:gd name="T21" fmla="*/ 197 h 256"/>
                <a:gd name="T22" fmla="*/ 0 w 561"/>
                <a:gd name="T23" fmla="*/ 17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256">
                  <a:moveTo>
                    <a:pt x="0" y="175"/>
                  </a:moveTo>
                  <a:cubicBezTo>
                    <a:pt x="36" y="116"/>
                    <a:pt x="78" y="63"/>
                    <a:pt x="127" y="15"/>
                  </a:cubicBezTo>
                  <a:cubicBezTo>
                    <a:pt x="130" y="12"/>
                    <a:pt x="136" y="11"/>
                    <a:pt x="140" y="10"/>
                  </a:cubicBezTo>
                  <a:cubicBezTo>
                    <a:pt x="249" y="0"/>
                    <a:pt x="354" y="15"/>
                    <a:pt x="455" y="54"/>
                  </a:cubicBezTo>
                  <a:cubicBezTo>
                    <a:pt x="463" y="58"/>
                    <a:pt x="472" y="65"/>
                    <a:pt x="477" y="72"/>
                  </a:cubicBezTo>
                  <a:cubicBezTo>
                    <a:pt x="511" y="121"/>
                    <a:pt x="539" y="174"/>
                    <a:pt x="560" y="230"/>
                  </a:cubicBezTo>
                  <a:cubicBezTo>
                    <a:pt x="561" y="235"/>
                    <a:pt x="561" y="242"/>
                    <a:pt x="559" y="246"/>
                  </a:cubicBezTo>
                  <a:cubicBezTo>
                    <a:pt x="554" y="253"/>
                    <a:pt x="548" y="256"/>
                    <a:pt x="538" y="253"/>
                  </a:cubicBezTo>
                  <a:cubicBezTo>
                    <a:pt x="424" y="210"/>
                    <a:pt x="306" y="189"/>
                    <a:pt x="184" y="193"/>
                  </a:cubicBezTo>
                  <a:cubicBezTo>
                    <a:pt x="137" y="195"/>
                    <a:pt x="90" y="201"/>
                    <a:pt x="43" y="206"/>
                  </a:cubicBezTo>
                  <a:cubicBezTo>
                    <a:pt x="32" y="208"/>
                    <a:pt x="24" y="208"/>
                    <a:pt x="19" y="197"/>
                  </a:cubicBezTo>
                  <a:cubicBezTo>
                    <a:pt x="15" y="189"/>
                    <a:pt x="7" y="183"/>
                    <a:pt x="0" y="1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39" name="Freeform 37"/>
            <p:cNvSpPr/>
            <p:nvPr/>
          </p:nvSpPr>
          <p:spPr bwMode="auto">
            <a:xfrm>
              <a:off x="7747321" y="2435276"/>
              <a:ext cx="400214" cy="282627"/>
            </a:xfrm>
            <a:custGeom>
              <a:avLst/>
              <a:gdLst>
                <a:gd name="T0" fmla="*/ 0 w 567"/>
                <a:gd name="T1" fmla="*/ 35 h 400"/>
                <a:gd name="T2" fmla="*/ 480 w 567"/>
                <a:gd name="T3" fmla="*/ 79 h 400"/>
                <a:gd name="T4" fmla="*/ 558 w 567"/>
                <a:gd name="T5" fmla="*/ 186 h 400"/>
                <a:gd name="T6" fmla="*/ 560 w 567"/>
                <a:gd name="T7" fmla="*/ 349 h 400"/>
                <a:gd name="T8" fmla="*/ 557 w 567"/>
                <a:gd name="T9" fmla="*/ 377 h 400"/>
                <a:gd name="T10" fmla="*/ 534 w 567"/>
                <a:gd name="T11" fmla="*/ 400 h 400"/>
                <a:gd name="T12" fmla="*/ 0 w 567"/>
                <a:gd name="T13" fmla="*/ 35 h 400"/>
              </a:gdLst>
              <a:ahLst/>
              <a:cxnLst>
                <a:cxn ang="0">
                  <a:pos x="T0" y="T1"/>
                </a:cxn>
                <a:cxn ang="0">
                  <a:pos x="T2" y="T3"/>
                </a:cxn>
                <a:cxn ang="0">
                  <a:pos x="T4" y="T5"/>
                </a:cxn>
                <a:cxn ang="0">
                  <a:pos x="T6" y="T7"/>
                </a:cxn>
                <a:cxn ang="0">
                  <a:pos x="T8" y="T9"/>
                </a:cxn>
                <a:cxn ang="0">
                  <a:pos x="T10" y="T11"/>
                </a:cxn>
                <a:cxn ang="0">
                  <a:pos x="T12" y="T13"/>
                </a:cxn>
              </a:cxnLst>
              <a:rect l="0" t="0" r="r" b="b"/>
              <a:pathLst>
                <a:path w="567" h="400">
                  <a:moveTo>
                    <a:pt x="0" y="35"/>
                  </a:moveTo>
                  <a:cubicBezTo>
                    <a:pt x="97" y="0"/>
                    <a:pt x="371" y="25"/>
                    <a:pt x="480" y="79"/>
                  </a:cubicBezTo>
                  <a:cubicBezTo>
                    <a:pt x="481" y="147"/>
                    <a:pt x="497" y="169"/>
                    <a:pt x="558" y="186"/>
                  </a:cubicBezTo>
                  <a:cubicBezTo>
                    <a:pt x="566" y="240"/>
                    <a:pt x="567" y="294"/>
                    <a:pt x="560" y="349"/>
                  </a:cubicBezTo>
                  <a:cubicBezTo>
                    <a:pt x="559" y="358"/>
                    <a:pt x="558" y="368"/>
                    <a:pt x="557" y="377"/>
                  </a:cubicBezTo>
                  <a:cubicBezTo>
                    <a:pt x="554" y="397"/>
                    <a:pt x="558" y="395"/>
                    <a:pt x="534" y="400"/>
                  </a:cubicBezTo>
                  <a:cubicBezTo>
                    <a:pt x="402" y="212"/>
                    <a:pt x="222" y="93"/>
                    <a:pt x="0"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40" name="Freeform 38"/>
            <p:cNvSpPr/>
            <p:nvPr/>
          </p:nvSpPr>
          <p:spPr bwMode="auto">
            <a:xfrm>
              <a:off x="7655400" y="3171537"/>
              <a:ext cx="366490" cy="105948"/>
            </a:xfrm>
            <a:custGeom>
              <a:avLst/>
              <a:gdLst>
                <a:gd name="T0" fmla="*/ 519 w 519"/>
                <a:gd name="T1" fmla="*/ 88 h 150"/>
                <a:gd name="T2" fmla="*/ 0 w 519"/>
                <a:gd name="T3" fmla="*/ 64 h 150"/>
                <a:gd name="T4" fmla="*/ 216 w 519"/>
                <a:gd name="T5" fmla="*/ 0 h 150"/>
                <a:gd name="T6" fmla="*/ 352 w 519"/>
                <a:gd name="T7" fmla="*/ 10 h 150"/>
                <a:gd name="T8" fmla="*/ 519 w 519"/>
                <a:gd name="T9" fmla="*/ 88 h 150"/>
              </a:gdLst>
              <a:ahLst/>
              <a:cxnLst>
                <a:cxn ang="0">
                  <a:pos x="T0" y="T1"/>
                </a:cxn>
                <a:cxn ang="0">
                  <a:pos x="T2" y="T3"/>
                </a:cxn>
                <a:cxn ang="0">
                  <a:pos x="T4" y="T5"/>
                </a:cxn>
                <a:cxn ang="0">
                  <a:pos x="T6" y="T7"/>
                </a:cxn>
                <a:cxn ang="0">
                  <a:pos x="T8" y="T9"/>
                </a:cxn>
              </a:cxnLst>
              <a:rect l="0" t="0" r="r" b="b"/>
              <a:pathLst>
                <a:path w="519" h="150">
                  <a:moveTo>
                    <a:pt x="519" y="88"/>
                  </a:moveTo>
                  <a:cubicBezTo>
                    <a:pt x="376" y="150"/>
                    <a:pt x="104" y="137"/>
                    <a:pt x="0" y="64"/>
                  </a:cubicBezTo>
                  <a:cubicBezTo>
                    <a:pt x="70" y="43"/>
                    <a:pt x="143" y="22"/>
                    <a:pt x="216" y="0"/>
                  </a:cubicBezTo>
                  <a:cubicBezTo>
                    <a:pt x="256" y="51"/>
                    <a:pt x="316" y="46"/>
                    <a:pt x="352" y="10"/>
                  </a:cubicBezTo>
                  <a:cubicBezTo>
                    <a:pt x="408" y="36"/>
                    <a:pt x="463" y="62"/>
                    <a:pt x="519"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41" name="Freeform 39"/>
            <p:cNvSpPr/>
            <p:nvPr/>
          </p:nvSpPr>
          <p:spPr bwMode="auto">
            <a:xfrm>
              <a:off x="7501701" y="2298887"/>
              <a:ext cx="251887" cy="145044"/>
            </a:xfrm>
            <a:custGeom>
              <a:avLst/>
              <a:gdLst>
                <a:gd name="T0" fmla="*/ 357 w 357"/>
                <a:gd name="T1" fmla="*/ 0 h 205"/>
                <a:gd name="T2" fmla="*/ 266 w 357"/>
                <a:gd name="T3" fmla="*/ 129 h 205"/>
                <a:gd name="T4" fmla="*/ 256 w 357"/>
                <a:gd name="T5" fmla="*/ 136 h 205"/>
                <a:gd name="T6" fmla="*/ 168 w 357"/>
                <a:gd name="T7" fmla="*/ 198 h 205"/>
                <a:gd name="T8" fmla="*/ 167 w 357"/>
                <a:gd name="T9" fmla="*/ 199 h 205"/>
                <a:gd name="T10" fmla="*/ 0 w 357"/>
                <a:gd name="T11" fmla="*/ 205 h 205"/>
                <a:gd name="T12" fmla="*/ 357 w 357"/>
                <a:gd name="T13" fmla="*/ 0 h 205"/>
              </a:gdLst>
              <a:ahLst/>
              <a:cxnLst>
                <a:cxn ang="0">
                  <a:pos x="T0" y="T1"/>
                </a:cxn>
                <a:cxn ang="0">
                  <a:pos x="T2" y="T3"/>
                </a:cxn>
                <a:cxn ang="0">
                  <a:pos x="T4" y="T5"/>
                </a:cxn>
                <a:cxn ang="0">
                  <a:pos x="T6" y="T7"/>
                </a:cxn>
                <a:cxn ang="0">
                  <a:pos x="T8" y="T9"/>
                </a:cxn>
                <a:cxn ang="0">
                  <a:pos x="T10" y="T11"/>
                </a:cxn>
                <a:cxn ang="0">
                  <a:pos x="T12" y="T13"/>
                </a:cxn>
              </a:cxnLst>
              <a:rect l="0" t="0" r="r" b="b"/>
              <a:pathLst>
                <a:path w="357" h="205">
                  <a:moveTo>
                    <a:pt x="357" y="0"/>
                  </a:moveTo>
                  <a:cubicBezTo>
                    <a:pt x="326" y="44"/>
                    <a:pt x="296" y="87"/>
                    <a:pt x="266" y="129"/>
                  </a:cubicBezTo>
                  <a:cubicBezTo>
                    <a:pt x="264" y="132"/>
                    <a:pt x="259" y="136"/>
                    <a:pt x="256" y="136"/>
                  </a:cubicBezTo>
                  <a:cubicBezTo>
                    <a:pt x="211" y="135"/>
                    <a:pt x="182" y="157"/>
                    <a:pt x="168" y="198"/>
                  </a:cubicBezTo>
                  <a:cubicBezTo>
                    <a:pt x="167" y="200"/>
                    <a:pt x="166" y="201"/>
                    <a:pt x="167" y="199"/>
                  </a:cubicBezTo>
                  <a:cubicBezTo>
                    <a:pt x="110" y="201"/>
                    <a:pt x="56" y="203"/>
                    <a:pt x="0" y="205"/>
                  </a:cubicBezTo>
                  <a:cubicBezTo>
                    <a:pt x="99" y="101"/>
                    <a:pt x="218" y="32"/>
                    <a:pt x="35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42" name="Freeform 40"/>
            <p:cNvSpPr/>
            <p:nvPr/>
          </p:nvSpPr>
          <p:spPr bwMode="auto">
            <a:xfrm>
              <a:off x="8104559" y="2355591"/>
              <a:ext cx="204733" cy="234577"/>
            </a:xfrm>
            <a:custGeom>
              <a:avLst/>
              <a:gdLst>
                <a:gd name="T0" fmla="*/ 290 w 290"/>
                <a:gd name="T1" fmla="*/ 332 h 332"/>
                <a:gd name="T2" fmla="*/ 281 w 290"/>
                <a:gd name="T3" fmla="*/ 325 h 332"/>
                <a:gd name="T4" fmla="*/ 155 w 290"/>
                <a:gd name="T5" fmla="*/ 231 h 332"/>
                <a:gd name="T6" fmla="*/ 147 w 290"/>
                <a:gd name="T7" fmla="*/ 215 h 332"/>
                <a:gd name="T8" fmla="*/ 66 w 290"/>
                <a:gd name="T9" fmla="*/ 126 h 332"/>
                <a:gd name="T10" fmla="*/ 53 w 290"/>
                <a:gd name="T11" fmla="*/ 119 h 332"/>
                <a:gd name="T12" fmla="*/ 0 w 290"/>
                <a:gd name="T13" fmla="*/ 0 h 332"/>
                <a:gd name="T14" fmla="*/ 290 w 290"/>
                <a:gd name="T15" fmla="*/ 332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332">
                  <a:moveTo>
                    <a:pt x="290" y="332"/>
                  </a:moveTo>
                  <a:cubicBezTo>
                    <a:pt x="286" y="329"/>
                    <a:pt x="284" y="327"/>
                    <a:pt x="281" y="325"/>
                  </a:cubicBezTo>
                  <a:cubicBezTo>
                    <a:pt x="239" y="294"/>
                    <a:pt x="197" y="263"/>
                    <a:pt x="155" y="231"/>
                  </a:cubicBezTo>
                  <a:cubicBezTo>
                    <a:pt x="151" y="228"/>
                    <a:pt x="147" y="221"/>
                    <a:pt x="147" y="215"/>
                  </a:cubicBezTo>
                  <a:cubicBezTo>
                    <a:pt x="146" y="168"/>
                    <a:pt x="114" y="132"/>
                    <a:pt x="66" y="126"/>
                  </a:cubicBezTo>
                  <a:cubicBezTo>
                    <a:pt x="61" y="126"/>
                    <a:pt x="54" y="123"/>
                    <a:pt x="53" y="119"/>
                  </a:cubicBezTo>
                  <a:cubicBezTo>
                    <a:pt x="34" y="79"/>
                    <a:pt x="17" y="39"/>
                    <a:pt x="0" y="0"/>
                  </a:cubicBezTo>
                  <a:cubicBezTo>
                    <a:pt x="84" y="22"/>
                    <a:pt x="264" y="226"/>
                    <a:pt x="290" y="3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sp>
          <p:nvSpPr>
            <p:cNvPr id="343" name="Freeform 41"/>
            <p:cNvSpPr/>
            <p:nvPr/>
          </p:nvSpPr>
          <p:spPr bwMode="auto">
            <a:xfrm>
              <a:off x="7407094" y="2470791"/>
              <a:ext cx="185632" cy="123556"/>
            </a:xfrm>
            <a:custGeom>
              <a:avLst/>
              <a:gdLst>
                <a:gd name="T0" fmla="*/ 263 w 263"/>
                <a:gd name="T1" fmla="*/ 1 h 175"/>
                <a:gd name="T2" fmla="*/ 0 w 263"/>
                <a:gd name="T3" fmla="*/ 175 h 175"/>
                <a:gd name="T4" fmla="*/ 4 w 263"/>
                <a:gd name="T5" fmla="*/ 162 h 175"/>
                <a:gd name="T6" fmla="*/ 80 w 263"/>
                <a:gd name="T7" fmla="*/ 28 h 175"/>
                <a:gd name="T8" fmla="*/ 104 w 263"/>
                <a:gd name="T9" fmla="*/ 12 h 175"/>
                <a:gd name="T10" fmla="*/ 250 w 263"/>
                <a:gd name="T11" fmla="*/ 0 h 175"/>
                <a:gd name="T12" fmla="*/ 263 w 263"/>
                <a:gd name="T13" fmla="*/ 1 h 175"/>
              </a:gdLst>
              <a:ahLst/>
              <a:cxnLst>
                <a:cxn ang="0">
                  <a:pos x="T0" y="T1"/>
                </a:cxn>
                <a:cxn ang="0">
                  <a:pos x="T2" y="T3"/>
                </a:cxn>
                <a:cxn ang="0">
                  <a:pos x="T4" y="T5"/>
                </a:cxn>
                <a:cxn ang="0">
                  <a:pos x="T6" y="T7"/>
                </a:cxn>
                <a:cxn ang="0">
                  <a:pos x="T8" y="T9"/>
                </a:cxn>
                <a:cxn ang="0">
                  <a:pos x="T10" y="T11"/>
                </a:cxn>
                <a:cxn ang="0">
                  <a:pos x="T12" y="T13"/>
                </a:cxn>
              </a:cxnLst>
              <a:rect l="0" t="0" r="r" b="b"/>
              <a:pathLst>
                <a:path w="263" h="175">
                  <a:moveTo>
                    <a:pt x="263" y="1"/>
                  </a:moveTo>
                  <a:cubicBezTo>
                    <a:pt x="167" y="46"/>
                    <a:pt x="80" y="101"/>
                    <a:pt x="0" y="175"/>
                  </a:cubicBezTo>
                  <a:cubicBezTo>
                    <a:pt x="2" y="168"/>
                    <a:pt x="3" y="165"/>
                    <a:pt x="4" y="162"/>
                  </a:cubicBezTo>
                  <a:cubicBezTo>
                    <a:pt x="30" y="117"/>
                    <a:pt x="55" y="72"/>
                    <a:pt x="80" y="28"/>
                  </a:cubicBezTo>
                  <a:cubicBezTo>
                    <a:pt x="85" y="19"/>
                    <a:pt x="93" y="13"/>
                    <a:pt x="104" y="12"/>
                  </a:cubicBezTo>
                  <a:cubicBezTo>
                    <a:pt x="153" y="9"/>
                    <a:pt x="201" y="4"/>
                    <a:pt x="250" y="0"/>
                  </a:cubicBezTo>
                  <a:cubicBezTo>
                    <a:pt x="254" y="0"/>
                    <a:pt x="258" y="1"/>
                    <a:pt x="26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HK" altLang="en-US"/>
            </a:p>
          </p:txBody>
        </p:sp>
      </p:grpSp>
      <p:grpSp>
        <p:nvGrpSpPr>
          <p:cNvPr id="7" name="组合 343"/>
          <p:cNvGrpSpPr/>
          <p:nvPr/>
        </p:nvGrpSpPr>
        <p:grpSpPr>
          <a:xfrm>
            <a:off x="729456" y="2984834"/>
            <a:ext cx="1584176" cy="983397"/>
            <a:chOff x="467544" y="2715768"/>
            <a:chExt cx="1584176" cy="983093"/>
          </a:xfrm>
        </p:grpSpPr>
        <p:sp>
          <p:nvSpPr>
            <p:cNvPr id="345" name="文本框 59"/>
            <p:cNvSpPr txBox="1"/>
            <p:nvPr/>
          </p:nvSpPr>
          <p:spPr>
            <a:xfrm>
              <a:off x="467544" y="2715768"/>
              <a:ext cx="1569470" cy="276914"/>
            </a:xfrm>
            <a:prstGeom prst="rect">
              <a:avLst/>
            </a:prstGeom>
            <a:noFill/>
          </p:spPr>
          <p:txBody>
            <a:bodyPr wrap="square"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请在此输入你的标题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6" name="文本框 8"/>
            <p:cNvSpPr txBox="1"/>
            <p:nvPr/>
          </p:nvSpPr>
          <p:spPr>
            <a:xfrm>
              <a:off x="469824" y="3075806"/>
              <a:ext cx="1581896" cy="623055"/>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请在此输入你的文字内容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请在此输入你的文字内容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请在此输入你的文字内容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8" name="组合 346"/>
          <p:cNvGrpSpPr/>
          <p:nvPr/>
        </p:nvGrpSpPr>
        <p:grpSpPr>
          <a:xfrm>
            <a:off x="2736056" y="2993302"/>
            <a:ext cx="1584176" cy="844897"/>
            <a:chOff x="467544" y="2715768"/>
            <a:chExt cx="1584176" cy="844636"/>
          </a:xfrm>
        </p:grpSpPr>
        <p:sp>
          <p:nvSpPr>
            <p:cNvPr id="348" name="文本框 59"/>
            <p:cNvSpPr txBox="1"/>
            <p:nvPr/>
          </p:nvSpPr>
          <p:spPr>
            <a:xfrm>
              <a:off x="467544" y="2715768"/>
              <a:ext cx="1569470" cy="276914"/>
            </a:xfrm>
            <a:prstGeom prst="rect">
              <a:avLst/>
            </a:prstGeom>
            <a:noFill/>
          </p:spPr>
          <p:txBody>
            <a:bodyPr wrap="square"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请在此输入你的标题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9" name="文本框 8"/>
            <p:cNvSpPr txBox="1"/>
            <p:nvPr/>
          </p:nvSpPr>
          <p:spPr>
            <a:xfrm>
              <a:off x="469824" y="3075806"/>
              <a:ext cx="1581896" cy="484598"/>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请在此输入你的文字内容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请在此输入你的文字内容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请在此输入你的文字内容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9" name="组合 349"/>
          <p:cNvGrpSpPr/>
          <p:nvPr/>
        </p:nvGrpSpPr>
        <p:grpSpPr>
          <a:xfrm>
            <a:off x="5013590" y="2993303"/>
            <a:ext cx="1584176" cy="983397"/>
            <a:chOff x="467544" y="2715768"/>
            <a:chExt cx="1584176" cy="983093"/>
          </a:xfrm>
        </p:grpSpPr>
        <p:sp>
          <p:nvSpPr>
            <p:cNvPr id="351" name="文本框 59"/>
            <p:cNvSpPr txBox="1"/>
            <p:nvPr/>
          </p:nvSpPr>
          <p:spPr>
            <a:xfrm>
              <a:off x="467544" y="2715768"/>
              <a:ext cx="1569470" cy="276914"/>
            </a:xfrm>
            <a:prstGeom prst="rect">
              <a:avLst/>
            </a:prstGeom>
            <a:noFill/>
          </p:spPr>
          <p:txBody>
            <a:bodyPr wrap="square"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请在此输入你的标题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2" name="文本框 8"/>
            <p:cNvSpPr txBox="1"/>
            <p:nvPr/>
          </p:nvSpPr>
          <p:spPr>
            <a:xfrm>
              <a:off x="469824" y="3075806"/>
              <a:ext cx="1581896" cy="623055"/>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请在此输入你的文字内容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请在此输入你的文字内容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请在此输入你的文字内容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0" name="组合 352"/>
          <p:cNvGrpSpPr/>
          <p:nvPr/>
        </p:nvGrpSpPr>
        <p:grpSpPr>
          <a:xfrm>
            <a:off x="6876256" y="2984830"/>
            <a:ext cx="1584176" cy="983400"/>
            <a:chOff x="467544" y="2715768"/>
            <a:chExt cx="1584176" cy="983097"/>
          </a:xfrm>
        </p:grpSpPr>
        <p:sp>
          <p:nvSpPr>
            <p:cNvPr id="354" name="文本框 59"/>
            <p:cNvSpPr txBox="1"/>
            <p:nvPr/>
          </p:nvSpPr>
          <p:spPr>
            <a:xfrm>
              <a:off x="467544" y="2715768"/>
              <a:ext cx="1569470" cy="276914"/>
            </a:xfrm>
            <a:prstGeom prst="rect">
              <a:avLst/>
            </a:prstGeom>
            <a:noFill/>
          </p:spPr>
          <p:txBody>
            <a:bodyPr wrap="square"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请在此输入你的标题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5" name="文本框 8"/>
            <p:cNvSpPr txBox="1"/>
            <p:nvPr/>
          </p:nvSpPr>
          <p:spPr>
            <a:xfrm>
              <a:off x="469824" y="3075809"/>
              <a:ext cx="1581896" cy="62305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请在此输入你的文字内容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请在此输入你的文字内容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请在此输入你的文字内容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426109846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0-#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2" presetClass="entr" presetSubtype="1"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0-#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2"/>
          <p:cNvGrpSpPr/>
          <p:nvPr/>
        </p:nvGrpSpPr>
        <p:grpSpPr>
          <a:xfrm>
            <a:off x="961104" y="2921117"/>
            <a:ext cx="7539533" cy="1244605"/>
            <a:chOff x="961102" y="2920322"/>
            <a:chExt cx="7539533" cy="1244605"/>
          </a:xfrm>
        </p:grpSpPr>
        <p:grpSp>
          <p:nvGrpSpPr>
            <p:cNvPr id="3" name="Group 41"/>
            <p:cNvGrpSpPr/>
            <p:nvPr/>
          </p:nvGrpSpPr>
          <p:grpSpPr>
            <a:xfrm>
              <a:off x="5094060" y="2920322"/>
              <a:ext cx="3406575" cy="1244605"/>
              <a:chOff x="6784559" y="3825303"/>
              <a:chExt cx="4493041" cy="1641549"/>
            </a:xfrm>
            <a:effectLst/>
          </p:grpSpPr>
          <p:sp>
            <p:nvSpPr>
              <p:cNvPr id="18" name="Arrow: Right 42"/>
              <p:cNvSpPr/>
              <p:nvPr/>
            </p:nvSpPr>
            <p:spPr>
              <a:xfrm>
                <a:off x="7154779" y="3825303"/>
                <a:ext cx="4122821" cy="1641549"/>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9" name="Oval 43"/>
              <p:cNvSpPr/>
              <p:nvPr/>
            </p:nvSpPr>
            <p:spPr>
              <a:xfrm>
                <a:off x="6784559" y="4236883"/>
                <a:ext cx="818388" cy="818388"/>
              </a:xfrm>
              <a:prstGeom prst="ellipse">
                <a:avLst/>
              </a:prstGeom>
              <a:solidFill>
                <a:schemeClr val="accent2"/>
              </a:solidFill>
              <a:ln w="41275">
                <a:noFill/>
              </a:ln>
              <a:effectLst/>
            </p:spPr>
            <p:style>
              <a:lnRef idx="1">
                <a:schemeClr val="accent1"/>
              </a:lnRef>
              <a:fillRef idx="3">
                <a:schemeClr val="accent1"/>
              </a:fillRef>
              <a:effectRef idx="2">
                <a:schemeClr val="accent1"/>
              </a:effectRef>
              <a:fontRef idx="minor">
                <a:schemeClr val="lt1"/>
              </a:fontRef>
            </p:style>
            <p:txBody>
              <a:bodyPr wrap="none" anchor="ctr">
                <a:normAutofit lnSpcReduction="10000"/>
              </a:bodyPr>
              <a:lstStyle/>
              <a:p>
                <a:pPr algn="ctr"/>
                <a:r>
                  <a:rPr lang="en-US" sz="2400" dirty="0">
                    <a:solidFill>
                      <a:srgbClr val="FFFFFF"/>
                    </a:solidFill>
                    <a:cs typeface="+mn-ea"/>
                    <a:sym typeface="+mn-lt"/>
                  </a:rPr>
                  <a:t>02</a:t>
                </a:r>
              </a:p>
            </p:txBody>
          </p:sp>
        </p:grpSp>
        <p:grpSp>
          <p:nvGrpSpPr>
            <p:cNvPr id="4" name="Group 48"/>
            <p:cNvGrpSpPr>
              <a:grpSpLocks/>
            </p:cNvGrpSpPr>
            <p:nvPr/>
          </p:nvGrpSpPr>
          <p:grpSpPr bwMode="auto">
            <a:xfrm>
              <a:off x="7797361" y="3371399"/>
              <a:ext cx="276773" cy="342447"/>
              <a:chOff x="0" y="0"/>
              <a:chExt cx="464" cy="573"/>
            </a:xfrm>
            <a:solidFill>
              <a:srgbClr val="FFFFFF"/>
            </a:solidFill>
            <a:effectLst/>
          </p:grpSpPr>
          <p:sp>
            <p:nvSpPr>
              <p:cNvPr id="14" name="Freeform: Shape 49"/>
              <p:cNvSpPr>
                <a:spLocks/>
              </p:cNvSpPr>
              <p:nvPr/>
            </p:nvSpPr>
            <p:spPr bwMode="auto">
              <a:xfrm>
                <a:off x="88" y="24"/>
                <a:ext cx="376" cy="322"/>
              </a:xfrm>
              <a:custGeom>
                <a:avLst/>
                <a:gdLst>
                  <a:gd name="T0" fmla="*/ 0 w 21115"/>
                  <a:gd name="T1" fmla="*/ 0 h 18556"/>
                  <a:gd name="T2" fmla="*/ 0 w 21115"/>
                  <a:gd name="T3" fmla="*/ 0 h 18556"/>
                  <a:gd name="T4" fmla="*/ 0 w 21115"/>
                  <a:gd name="T5" fmla="*/ 0 h 18556"/>
                  <a:gd name="T6" fmla="*/ 0 w 21115"/>
                  <a:gd name="T7" fmla="*/ 0 h 18556"/>
                  <a:gd name="T8" fmla="*/ 0 w 21115"/>
                  <a:gd name="T9" fmla="*/ 0 h 18556"/>
                  <a:gd name="T10" fmla="*/ 0 w 21115"/>
                  <a:gd name="T11" fmla="*/ 0 h 18556"/>
                  <a:gd name="T12" fmla="*/ 0 w 21115"/>
                  <a:gd name="T13" fmla="*/ 0 h 18556"/>
                  <a:gd name="T14" fmla="*/ 0 w 21115"/>
                  <a:gd name="T15" fmla="*/ 0 h 18556"/>
                  <a:gd name="T16" fmla="*/ 0 w 21115"/>
                  <a:gd name="T17" fmla="*/ 0 h 18556"/>
                  <a:gd name="T18" fmla="*/ 0 w 21115"/>
                  <a:gd name="T19" fmla="*/ 0 h 18556"/>
                  <a:gd name="T20" fmla="*/ 0 w 21115"/>
                  <a:gd name="T21" fmla="*/ 0 h 185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115" h="18556">
                    <a:moveTo>
                      <a:pt x="20779" y="3635"/>
                    </a:moveTo>
                    <a:cubicBezTo>
                      <a:pt x="20779" y="3635"/>
                      <a:pt x="16054" y="3835"/>
                      <a:pt x="13538" y="4151"/>
                    </a:cubicBezTo>
                    <a:cubicBezTo>
                      <a:pt x="12114" y="4330"/>
                      <a:pt x="13006" y="1476"/>
                      <a:pt x="13006" y="911"/>
                    </a:cubicBezTo>
                    <a:cubicBezTo>
                      <a:pt x="13006" y="-1684"/>
                      <a:pt x="0" y="2094"/>
                      <a:pt x="0" y="2094"/>
                    </a:cubicBezTo>
                    <a:lnTo>
                      <a:pt x="0" y="17384"/>
                    </a:lnTo>
                    <a:cubicBezTo>
                      <a:pt x="0" y="17384"/>
                      <a:pt x="988" y="17824"/>
                      <a:pt x="2373" y="17286"/>
                    </a:cubicBezTo>
                    <a:cubicBezTo>
                      <a:pt x="5889" y="15919"/>
                      <a:pt x="11968" y="13959"/>
                      <a:pt x="10988" y="17189"/>
                    </a:cubicBezTo>
                    <a:cubicBezTo>
                      <a:pt x="10160" y="19916"/>
                      <a:pt x="20491" y="17722"/>
                      <a:pt x="20491" y="17722"/>
                    </a:cubicBezTo>
                    <a:cubicBezTo>
                      <a:pt x="20491" y="17722"/>
                      <a:pt x="19749" y="12037"/>
                      <a:pt x="20675" y="8735"/>
                    </a:cubicBezTo>
                    <a:cubicBezTo>
                      <a:pt x="21600" y="5433"/>
                      <a:pt x="20779" y="3635"/>
                      <a:pt x="20779" y="3635"/>
                    </a:cubicBezTo>
                    <a:close/>
                    <a:moveTo>
                      <a:pt x="20779" y="3635"/>
                    </a:moveTo>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5" name="Freeform: Shape 50"/>
              <p:cNvSpPr>
                <a:spLocks/>
              </p:cNvSpPr>
              <p:nvPr/>
            </p:nvSpPr>
            <p:spPr bwMode="auto">
              <a:xfrm>
                <a:off x="0" y="0"/>
                <a:ext cx="56" cy="57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21600" y="1065"/>
                    </a:moveTo>
                    <a:cubicBezTo>
                      <a:pt x="21600" y="477"/>
                      <a:pt x="16763" y="0"/>
                      <a:pt x="10802" y="0"/>
                    </a:cubicBezTo>
                    <a:cubicBezTo>
                      <a:pt x="4834" y="0"/>
                      <a:pt x="0" y="477"/>
                      <a:pt x="0" y="1065"/>
                    </a:cubicBezTo>
                    <a:lnTo>
                      <a:pt x="0" y="21600"/>
                    </a:lnTo>
                    <a:lnTo>
                      <a:pt x="21600" y="21600"/>
                    </a:lnTo>
                    <a:lnTo>
                      <a:pt x="21600" y="1065"/>
                    </a:lnTo>
                    <a:close/>
                    <a:moveTo>
                      <a:pt x="21600" y="1065"/>
                    </a:moveTo>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grpSp>
        <p:grpSp>
          <p:nvGrpSpPr>
            <p:cNvPr id="5" name="Group 3"/>
            <p:cNvGrpSpPr/>
            <p:nvPr/>
          </p:nvGrpSpPr>
          <p:grpSpPr>
            <a:xfrm>
              <a:off x="961102" y="3213544"/>
              <a:ext cx="4132958" cy="658161"/>
              <a:chOff x="2000166" y="4142805"/>
              <a:chExt cx="5510610" cy="877548"/>
            </a:xfrm>
          </p:grpSpPr>
          <p:sp>
            <p:nvSpPr>
              <p:cNvPr id="12" name="Rectangle 44"/>
              <p:cNvSpPr/>
              <p:nvPr/>
            </p:nvSpPr>
            <p:spPr>
              <a:xfrm>
                <a:off x="5373304" y="4142805"/>
                <a:ext cx="2137472" cy="328680"/>
              </a:xfrm>
              <a:prstGeom prst="rect">
                <a:avLst/>
              </a:prstGeom>
              <a:effectLst/>
            </p:spPr>
            <p:txBody>
              <a:bodyPr wrap="none" lIns="144000" tIns="0" rIns="144000" bIns="0">
                <a:normAutofit/>
              </a:bodyPr>
              <a:lstStyle/>
              <a:p>
                <a:pPr algn="r"/>
                <a:r>
                  <a:rPr lang="zh-CN" altLang="en-US" sz="1400" b="1" dirty="0">
                    <a:solidFill>
                      <a:schemeClr val="bg1">
                        <a:lumMod val="50000"/>
                      </a:schemeClr>
                    </a:solidFill>
                    <a:latin typeface="微软雅黑" pitchFamily="34" charset="-122"/>
                    <a:ea typeface="微软雅黑" pitchFamily="34" charset="-122"/>
                    <a:cs typeface="+mn-ea"/>
                    <a:sym typeface="+mn-lt"/>
                  </a:rPr>
                  <a:t>标题文本预设</a:t>
                </a:r>
              </a:p>
            </p:txBody>
          </p:sp>
          <p:sp>
            <p:nvSpPr>
              <p:cNvPr id="13" name="Rectangle 2"/>
              <p:cNvSpPr/>
              <p:nvPr/>
            </p:nvSpPr>
            <p:spPr>
              <a:xfrm>
                <a:off x="2000166" y="4471485"/>
                <a:ext cx="5510610" cy="548868"/>
              </a:xfrm>
              <a:prstGeom prst="rect">
                <a:avLst/>
              </a:prstGeom>
            </p:spPr>
            <p:txBody>
              <a:bodyPr wrap="square" lIns="144000" tIns="0" rIns="144000" bIns="0">
                <a:normAutofit/>
              </a:bodyPr>
              <a:lstStyle/>
              <a:p>
                <a:pPr lvl="0" algn="r">
                  <a:lnSpc>
                    <a:spcPct val="120000"/>
                  </a:lnSpc>
                </a:pPr>
                <a:r>
                  <a:rPr lang="zh-CN" altLang="en-US" sz="900" dirty="0">
                    <a:solidFill>
                      <a:schemeClr val="bg1">
                        <a:lumMod val="50000"/>
                      </a:schemeClr>
                    </a:solidFill>
                    <a:latin typeface="微软雅黑" pitchFamily="34" charset="-122"/>
                    <a:ea typeface="微软雅黑" pitchFamily="34" charset="-122"/>
                    <a:cs typeface="+mn-ea"/>
                    <a:sym typeface="+mn-lt"/>
                  </a:rPr>
                  <a:t>此部分内容作为文字排版占位显示（建议使用主题字体）</a:t>
                </a:r>
                <a:br>
                  <a:rPr lang="zh-CN" altLang="en-US" sz="900" dirty="0">
                    <a:solidFill>
                      <a:schemeClr val="bg1">
                        <a:lumMod val="50000"/>
                      </a:schemeClr>
                    </a:solidFill>
                    <a:latin typeface="微软雅黑" pitchFamily="34" charset="-122"/>
                    <a:ea typeface="微软雅黑" pitchFamily="34" charset="-122"/>
                    <a:cs typeface="+mn-ea"/>
                    <a:sym typeface="+mn-lt"/>
                  </a:rPr>
                </a:br>
                <a:r>
                  <a:rPr lang="zh-CN" altLang="en-US" sz="900" dirty="0">
                    <a:solidFill>
                      <a:schemeClr val="bg1">
                        <a:lumMod val="50000"/>
                      </a:schemeClr>
                    </a:solidFill>
                    <a:latin typeface="微软雅黑" pitchFamily="34" charset="-122"/>
                    <a:ea typeface="微软雅黑" pitchFamily="34" charset="-122"/>
                    <a:cs typeface="+mn-ea"/>
                    <a:sym typeface="+mn-lt"/>
                  </a:rPr>
                  <a:t>如需更改请在（设置形状格式）菜单下（文本选项）中调整</a:t>
                </a:r>
              </a:p>
            </p:txBody>
          </p:sp>
        </p:grpSp>
      </p:grpSp>
      <p:grpSp>
        <p:nvGrpSpPr>
          <p:cNvPr id="6" name="组合 21"/>
          <p:cNvGrpSpPr/>
          <p:nvPr/>
        </p:nvGrpSpPr>
        <p:grpSpPr>
          <a:xfrm>
            <a:off x="643369" y="1417088"/>
            <a:ext cx="7265869" cy="1244605"/>
            <a:chOff x="643367" y="1416293"/>
            <a:chExt cx="7265869" cy="1244605"/>
          </a:xfrm>
        </p:grpSpPr>
        <p:grpSp>
          <p:nvGrpSpPr>
            <p:cNvPr id="7" name="Group 38"/>
            <p:cNvGrpSpPr/>
            <p:nvPr/>
          </p:nvGrpSpPr>
          <p:grpSpPr>
            <a:xfrm>
              <a:off x="643367" y="1416293"/>
              <a:ext cx="3132911" cy="1244605"/>
              <a:chOff x="914399" y="1841591"/>
              <a:chExt cx="4132096" cy="1641549"/>
            </a:xfrm>
            <a:effectLst/>
          </p:grpSpPr>
          <p:sp>
            <p:nvSpPr>
              <p:cNvPr id="20" name="Arrow: Right 39"/>
              <p:cNvSpPr/>
              <p:nvPr/>
            </p:nvSpPr>
            <p:spPr>
              <a:xfrm rot="10800000">
                <a:off x="914399" y="1841591"/>
                <a:ext cx="3705726" cy="1641549"/>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1" name="Oval 40"/>
              <p:cNvSpPr/>
              <p:nvPr/>
            </p:nvSpPr>
            <p:spPr>
              <a:xfrm>
                <a:off x="4228107" y="2250566"/>
                <a:ext cx="818388" cy="818388"/>
              </a:xfrm>
              <a:prstGeom prst="ellipse">
                <a:avLst/>
              </a:prstGeom>
              <a:solidFill>
                <a:schemeClr val="accent1"/>
              </a:solidFill>
              <a:ln w="41275">
                <a:noFill/>
              </a:ln>
              <a:effectLst/>
            </p:spPr>
            <p:style>
              <a:lnRef idx="1">
                <a:schemeClr val="accent1"/>
              </a:lnRef>
              <a:fillRef idx="3">
                <a:schemeClr val="accent1"/>
              </a:fillRef>
              <a:effectRef idx="2">
                <a:schemeClr val="accent1"/>
              </a:effectRef>
              <a:fontRef idx="minor">
                <a:schemeClr val="lt1"/>
              </a:fontRef>
            </p:style>
            <p:txBody>
              <a:bodyPr wrap="none" anchor="ctr">
                <a:normAutofit lnSpcReduction="10000"/>
              </a:bodyPr>
              <a:lstStyle/>
              <a:p>
                <a:r>
                  <a:rPr lang="en-US" sz="2400" dirty="0">
                    <a:solidFill>
                      <a:srgbClr val="FFFFFF"/>
                    </a:solidFill>
                    <a:cs typeface="+mn-ea"/>
                    <a:sym typeface="+mn-lt"/>
                  </a:rPr>
                  <a:t>01</a:t>
                </a:r>
              </a:p>
            </p:txBody>
          </p:sp>
        </p:grpSp>
        <p:grpSp>
          <p:nvGrpSpPr>
            <p:cNvPr id="8" name="Group 45"/>
            <p:cNvGrpSpPr>
              <a:grpSpLocks/>
            </p:cNvGrpSpPr>
            <p:nvPr/>
          </p:nvGrpSpPr>
          <p:grpSpPr bwMode="auto">
            <a:xfrm>
              <a:off x="1032450" y="1848490"/>
              <a:ext cx="342446" cy="342446"/>
              <a:chOff x="0" y="0"/>
              <a:chExt cx="575" cy="575"/>
            </a:xfrm>
            <a:solidFill>
              <a:srgbClr val="FFFFFF"/>
            </a:solidFill>
            <a:effectLst/>
          </p:grpSpPr>
          <p:sp>
            <p:nvSpPr>
              <p:cNvPr id="16" name="Freeform: Shape 46"/>
              <p:cNvSpPr>
                <a:spLocks/>
              </p:cNvSpPr>
              <p:nvPr/>
            </p:nvSpPr>
            <p:spPr bwMode="auto">
              <a:xfrm>
                <a:off x="360" y="0"/>
                <a:ext cx="215" cy="21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600" h="21600">
                    <a:moveTo>
                      <a:pt x="21031" y="8861"/>
                    </a:moveTo>
                    <a:lnTo>
                      <a:pt x="17805" y="8267"/>
                    </a:lnTo>
                    <a:cubicBezTo>
                      <a:pt x="17492" y="8210"/>
                      <a:pt x="17382" y="7947"/>
                      <a:pt x="17559" y="7682"/>
                    </a:cubicBezTo>
                    <a:lnTo>
                      <a:pt x="19409" y="4939"/>
                    </a:lnTo>
                    <a:cubicBezTo>
                      <a:pt x="19588" y="4676"/>
                      <a:pt x="19549" y="4276"/>
                      <a:pt x="19324" y="4051"/>
                    </a:cubicBezTo>
                    <a:lnTo>
                      <a:pt x="17549" y="2276"/>
                    </a:lnTo>
                    <a:cubicBezTo>
                      <a:pt x="17324" y="2052"/>
                      <a:pt x="16924" y="2013"/>
                      <a:pt x="16661" y="2191"/>
                    </a:cubicBezTo>
                    <a:lnTo>
                      <a:pt x="13918" y="4042"/>
                    </a:lnTo>
                    <a:cubicBezTo>
                      <a:pt x="13654" y="4220"/>
                      <a:pt x="13391" y="4109"/>
                      <a:pt x="13333" y="3796"/>
                    </a:cubicBezTo>
                    <a:lnTo>
                      <a:pt x="12739" y="569"/>
                    </a:lnTo>
                    <a:cubicBezTo>
                      <a:pt x="12681" y="255"/>
                      <a:pt x="12374" y="0"/>
                      <a:pt x="12056" y="0"/>
                    </a:cubicBezTo>
                    <a:lnTo>
                      <a:pt x="9545" y="0"/>
                    </a:lnTo>
                    <a:cubicBezTo>
                      <a:pt x="9227" y="0"/>
                      <a:pt x="8919" y="255"/>
                      <a:pt x="8861" y="569"/>
                    </a:cubicBezTo>
                    <a:lnTo>
                      <a:pt x="8267" y="3796"/>
                    </a:lnTo>
                    <a:cubicBezTo>
                      <a:pt x="8210" y="4109"/>
                      <a:pt x="7947" y="4219"/>
                      <a:pt x="7682" y="4041"/>
                    </a:cubicBezTo>
                    <a:lnTo>
                      <a:pt x="4939" y="2191"/>
                    </a:lnTo>
                    <a:cubicBezTo>
                      <a:pt x="4676" y="2013"/>
                      <a:pt x="4276" y="2052"/>
                      <a:pt x="4051" y="2276"/>
                    </a:cubicBezTo>
                    <a:lnTo>
                      <a:pt x="2276" y="4051"/>
                    </a:lnTo>
                    <a:cubicBezTo>
                      <a:pt x="2051" y="4277"/>
                      <a:pt x="2012" y="4677"/>
                      <a:pt x="2191" y="4939"/>
                    </a:cubicBezTo>
                    <a:lnTo>
                      <a:pt x="4041" y="7682"/>
                    </a:lnTo>
                    <a:cubicBezTo>
                      <a:pt x="4220" y="7946"/>
                      <a:pt x="4108" y="8209"/>
                      <a:pt x="3796" y="8267"/>
                    </a:cubicBezTo>
                    <a:lnTo>
                      <a:pt x="569" y="8861"/>
                    </a:lnTo>
                    <a:cubicBezTo>
                      <a:pt x="255" y="8919"/>
                      <a:pt x="0" y="9226"/>
                      <a:pt x="0" y="9545"/>
                    </a:cubicBezTo>
                    <a:lnTo>
                      <a:pt x="0" y="12055"/>
                    </a:lnTo>
                    <a:cubicBezTo>
                      <a:pt x="0" y="12373"/>
                      <a:pt x="255" y="12681"/>
                      <a:pt x="569" y="12739"/>
                    </a:cubicBezTo>
                    <a:lnTo>
                      <a:pt x="3796" y="13333"/>
                    </a:lnTo>
                    <a:cubicBezTo>
                      <a:pt x="4110" y="13390"/>
                      <a:pt x="4219" y="13653"/>
                      <a:pt x="4042" y="13917"/>
                    </a:cubicBezTo>
                    <a:lnTo>
                      <a:pt x="2191" y="16661"/>
                    </a:lnTo>
                    <a:cubicBezTo>
                      <a:pt x="2012" y="16925"/>
                      <a:pt x="2051" y="17324"/>
                      <a:pt x="2276" y="17549"/>
                    </a:cubicBezTo>
                    <a:lnTo>
                      <a:pt x="4051" y="19324"/>
                    </a:lnTo>
                    <a:cubicBezTo>
                      <a:pt x="4276" y="19549"/>
                      <a:pt x="4676" y="19589"/>
                      <a:pt x="4939" y="19410"/>
                    </a:cubicBezTo>
                    <a:lnTo>
                      <a:pt x="7682" y="17559"/>
                    </a:lnTo>
                    <a:cubicBezTo>
                      <a:pt x="7946" y="17381"/>
                      <a:pt x="8209" y="17492"/>
                      <a:pt x="8267" y="17804"/>
                    </a:cubicBezTo>
                    <a:lnTo>
                      <a:pt x="8861" y="21031"/>
                    </a:lnTo>
                    <a:cubicBezTo>
                      <a:pt x="8919" y="21345"/>
                      <a:pt x="9226" y="21600"/>
                      <a:pt x="9545" y="21600"/>
                    </a:cubicBezTo>
                    <a:lnTo>
                      <a:pt x="12056" y="21600"/>
                    </a:lnTo>
                    <a:cubicBezTo>
                      <a:pt x="12374" y="21600"/>
                      <a:pt x="12681" y="21345"/>
                      <a:pt x="12739" y="21031"/>
                    </a:cubicBezTo>
                    <a:lnTo>
                      <a:pt x="13333" y="17804"/>
                    </a:lnTo>
                    <a:cubicBezTo>
                      <a:pt x="13390" y="17492"/>
                      <a:pt x="13653" y="17382"/>
                      <a:pt x="13918" y="17559"/>
                    </a:cubicBezTo>
                    <a:lnTo>
                      <a:pt x="16661" y="19410"/>
                    </a:lnTo>
                    <a:cubicBezTo>
                      <a:pt x="16924" y="19589"/>
                      <a:pt x="17324" y="19549"/>
                      <a:pt x="17549" y="19324"/>
                    </a:cubicBezTo>
                    <a:lnTo>
                      <a:pt x="19324" y="17551"/>
                    </a:lnTo>
                    <a:cubicBezTo>
                      <a:pt x="19549" y="17324"/>
                      <a:pt x="19588" y="16925"/>
                      <a:pt x="19409" y="16661"/>
                    </a:cubicBezTo>
                    <a:lnTo>
                      <a:pt x="17559" y="13917"/>
                    </a:lnTo>
                    <a:cubicBezTo>
                      <a:pt x="17380" y="13654"/>
                      <a:pt x="17491" y="13391"/>
                      <a:pt x="17804" y="13333"/>
                    </a:cubicBezTo>
                    <a:lnTo>
                      <a:pt x="21031" y="12739"/>
                    </a:lnTo>
                    <a:cubicBezTo>
                      <a:pt x="21344" y="12681"/>
                      <a:pt x="21600" y="12374"/>
                      <a:pt x="21600" y="12055"/>
                    </a:cubicBezTo>
                    <a:lnTo>
                      <a:pt x="21600" y="9545"/>
                    </a:lnTo>
                    <a:cubicBezTo>
                      <a:pt x="21600" y="9227"/>
                      <a:pt x="21344" y="8919"/>
                      <a:pt x="21031" y="8861"/>
                    </a:cubicBezTo>
                    <a:close/>
                    <a:moveTo>
                      <a:pt x="10826" y="14160"/>
                    </a:moveTo>
                    <a:cubicBezTo>
                      <a:pt x="8974" y="14160"/>
                      <a:pt x="7473" y="12659"/>
                      <a:pt x="7473" y="10807"/>
                    </a:cubicBezTo>
                    <a:cubicBezTo>
                      <a:pt x="7473" y="8956"/>
                      <a:pt x="8974" y="7456"/>
                      <a:pt x="10826" y="7456"/>
                    </a:cubicBezTo>
                    <a:cubicBezTo>
                      <a:pt x="12677" y="7456"/>
                      <a:pt x="14178" y="8956"/>
                      <a:pt x="14178" y="10807"/>
                    </a:cubicBezTo>
                    <a:cubicBezTo>
                      <a:pt x="14178" y="12659"/>
                      <a:pt x="12677" y="14160"/>
                      <a:pt x="10826" y="14160"/>
                    </a:cubicBezTo>
                    <a:close/>
                    <a:moveTo>
                      <a:pt x="10826" y="14160"/>
                    </a:moveTo>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7" name="Freeform: Shape 47"/>
              <p:cNvSpPr>
                <a:spLocks/>
              </p:cNvSpPr>
              <p:nvPr/>
            </p:nvSpPr>
            <p:spPr bwMode="auto">
              <a:xfrm>
                <a:off x="0" y="143"/>
                <a:ext cx="431" cy="4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600" h="21600">
                    <a:moveTo>
                      <a:pt x="21032" y="8862"/>
                    </a:moveTo>
                    <a:lnTo>
                      <a:pt x="17805" y="8267"/>
                    </a:lnTo>
                    <a:cubicBezTo>
                      <a:pt x="17492" y="8210"/>
                      <a:pt x="17382" y="7947"/>
                      <a:pt x="17560" y="7684"/>
                    </a:cubicBezTo>
                    <a:lnTo>
                      <a:pt x="19410" y="4940"/>
                    </a:lnTo>
                    <a:cubicBezTo>
                      <a:pt x="19588" y="4676"/>
                      <a:pt x="19550" y="4276"/>
                      <a:pt x="19324" y="4051"/>
                    </a:cubicBezTo>
                    <a:lnTo>
                      <a:pt x="17549" y="2276"/>
                    </a:lnTo>
                    <a:cubicBezTo>
                      <a:pt x="17324" y="2051"/>
                      <a:pt x="16924" y="2013"/>
                      <a:pt x="16661" y="2191"/>
                    </a:cubicBezTo>
                    <a:lnTo>
                      <a:pt x="13917" y="4041"/>
                    </a:lnTo>
                    <a:cubicBezTo>
                      <a:pt x="13653" y="4219"/>
                      <a:pt x="13390" y="4108"/>
                      <a:pt x="13332" y="3796"/>
                    </a:cubicBezTo>
                    <a:lnTo>
                      <a:pt x="12739" y="569"/>
                    </a:lnTo>
                    <a:cubicBezTo>
                      <a:pt x="12681" y="256"/>
                      <a:pt x="12374" y="0"/>
                      <a:pt x="12055" y="0"/>
                    </a:cubicBezTo>
                    <a:lnTo>
                      <a:pt x="9545" y="0"/>
                    </a:lnTo>
                    <a:cubicBezTo>
                      <a:pt x="9226" y="0"/>
                      <a:pt x="8919" y="256"/>
                      <a:pt x="8861" y="569"/>
                    </a:cubicBezTo>
                    <a:lnTo>
                      <a:pt x="8268" y="3796"/>
                    </a:lnTo>
                    <a:cubicBezTo>
                      <a:pt x="8210" y="4108"/>
                      <a:pt x="7947" y="4219"/>
                      <a:pt x="7683" y="4041"/>
                    </a:cubicBezTo>
                    <a:lnTo>
                      <a:pt x="4940" y="2191"/>
                    </a:lnTo>
                    <a:cubicBezTo>
                      <a:pt x="4676" y="2013"/>
                      <a:pt x="4276" y="2051"/>
                      <a:pt x="4051" y="2276"/>
                    </a:cubicBezTo>
                    <a:lnTo>
                      <a:pt x="2276" y="4051"/>
                    </a:lnTo>
                    <a:cubicBezTo>
                      <a:pt x="2051" y="4276"/>
                      <a:pt x="2012" y="4677"/>
                      <a:pt x="2190" y="4940"/>
                    </a:cubicBezTo>
                    <a:lnTo>
                      <a:pt x="4040" y="7684"/>
                    </a:lnTo>
                    <a:cubicBezTo>
                      <a:pt x="4218" y="7947"/>
                      <a:pt x="4108" y="8210"/>
                      <a:pt x="3795" y="8267"/>
                    </a:cubicBezTo>
                    <a:lnTo>
                      <a:pt x="568" y="8862"/>
                    </a:lnTo>
                    <a:cubicBezTo>
                      <a:pt x="256" y="8920"/>
                      <a:pt x="0" y="9227"/>
                      <a:pt x="0" y="9545"/>
                    </a:cubicBezTo>
                    <a:lnTo>
                      <a:pt x="0" y="12055"/>
                    </a:lnTo>
                    <a:cubicBezTo>
                      <a:pt x="0" y="12374"/>
                      <a:pt x="256" y="12681"/>
                      <a:pt x="568" y="12738"/>
                    </a:cubicBezTo>
                    <a:lnTo>
                      <a:pt x="3796" y="13333"/>
                    </a:lnTo>
                    <a:cubicBezTo>
                      <a:pt x="4108" y="13391"/>
                      <a:pt x="4219" y="13654"/>
                      <a:pt x="4041" y="13917"/>
                    </a:cubicBezTo>
                    <a:lnTo>
                      <a:pt x="2190" y="16661"/>
                    </a:lnTo>
                    <a:cubicBezTo>
                      <a:pt x="2012" y="16924"/>
                      <a:pt x="2050" y="17324"/>
                      <a:pt x="2276" y="17549"/>
                    </a:cubicBezTo>
                    <a:lnTo>
                      <a:pt x="4051" y="19324"/>
                    </a:lnTo>
                    <a:cubicBezTo>
                      <a:pt x="4276" y="19549"/>
                      <a:pt x="4676" y="19588"/>
                      <a:pt x="4940" y="19410"/>
                    </a:cubicBezTo>
                    <a:lnTo>
                      <a:pt x="7683" y="17560"/>
                    </a:lnTo>
                    <a:cubicBezTo>
                      <a:pt x="7947" y="17382"/>
                      <a:pt x="8210" y="17493"/>
                      <a:pt x="8268" y="17805"/>
                    </a:cubicBezTo>
                    <a:lnTo>
                      <a:pt x="8861" y="21031"/>
                    </a:lnTo>
                    <a:cubicBezTo>
                      <a:pt x="8919" y="21344"/>
                      <a:pt x="9226" y="21600"/>
                      <a:pt x="9545" y="21600"/>
                    </a:cubicBezTo>
                    <a:lnTo>
                      <a:pt x="12055" y="21600"/>
                    </a:lnTo>
                    <a:cubicBezTo>
                      <a:pt x="12374" y="21600"/>
                      <a:pt x="12681" y="21344"/>
                      <a:pt x="12739" y="21031"/>
                    </a:cubicBezTo>
                    <a:lnTo>
                      <a:pt x="13332" y="17805"/>
                    </a:lnTo>
                    <a:cubicBezTo>
                      <a:pt x="13390" y="17492"/>
                      <a:pt x="13653" y="17381"/>
                      <a:pt x="13917" y="17560"/>
                    </a:cubicBezTo>
                    <a:lnTo>
                      <a:pt x="16661" y="19410"/>
                    </a:lnTo>
                    <a:cubicBezTo>
                      <a:pt x="16924" y="19588"/>
                      <a:pt x="17324" y="19550"/>
                      <a:pt x="17549" y="19324"/>
                    </a:cubicBezTo>
                    <a:lnTo>
                      <a:pt x="19324" y="17550"/>
                    </a:lnTo>
                    <a:cubicBezTo>
                      <a:pt x="19549" y="17324"/>
                      <a:pt x="19588" y="16924"/>
                      <a:pt x="19410" y="16661"/>
                    </a:cubicBezTo>
                    <a:lnTo>
                      <a:pt x="17559" y="13917"/>
                    </a:lnTo>
                    <a:cubicBezTo>
                      <a:pt x="17381" y="13654"/>
                      <a:pt x="17492" y="13391"/>
                      <a:pt x="17804" y="13333"/>
                    </a:cubicBezTo>
                    <a:lnTo>
                      <a:pt x="21032" y="12738"/>
                    </a:lnTo>
                    <a:cubicBezTo>
                      <a:pt x="21344" y="12681"/>
                      <a:pt x="21600" y="12374"/>
                      <a:pt x="21600" y="12055"/>
                    </a:cubicBezTo>
                    <a:lnTo>
                      <a:pt x="21600" y="9545"/>
                    </a:lnTo>
                    <a:cubicBezTo>
                      <a:pt x="21600" y="9227"/>
                      <a:pt x="21344" y="8920"/>
                      <a:pt x="21032" y="8862"/>
                    </a:cubicBezTo>
                    <a:close/>
                    <a:moveTo>
                      <a:pt x="10799" y="14712"/>
                    </a:moveTo>
                    <a:cubicBezTo>
                      <a:pt x="8643" y="14712"/>
                      <a:pt x="6896" y="12964"/>
                      <a:pt x="6896" y="10809"/>
                    </a:cubicBezTo>
                    <a:cubicBezTo>
                      <a:pt x="6896" y="8654"/>
                      <a:pt x="8643" y="6907"/>
                      <a:pt x="10799" y="6907"/>
                    </a:cubicBezTo>
                    <a:cubicBezTo>
                      <a:pt x="12954" y="6907"/>
                      <a:pt x="14701" y="8654"/>
                      <a:pt x="14701" y="10809"/>
                    </a:cubicBezTo>
                    <a:cubicBezTo>
                      <a:pt x="14701" y="12964"/>
                      <a:pt x="12954" y="14712"/>
                      <a:pt x="10799" y="14712"/>
                    </a:cubicBezTo>
                    <a:close/>
                    <a:moveTo>
                      <a:pt x="10799" y="14712"/>
                    </a:moveTo>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grpSp>
        <p:grpSp>
          <p:nvGrpSpPr>
            <p:cNvPr id="9" name="Group 19"/>
            <p:cNvGrpSpPr/>
            <p:nvPr/>
          </p:nvGrpSpPr>
          <p:grpSpPr>
            <a:xfrm>
              <a:off x="3776278" y="1726374"/>
              <a:ext cx="4132958" cy="658161"/>
              <a:chOff x="2000166" y="4142805"/>
              <a:chExt cx="5510610" cy="877548"/>
            </a:xfrm>
          </p:grpSpPr>
          <p:sp>
            <p:nvSpPr>
              <p:cNvPr id="10" name="Rectangle 20"/>
              <p:cNvSpPr/>
              <p:nvPr/>
            </p:nvSpPr>
            <p:spPr>
              <a:xfrm>
                <a:off x="2000166" y="4142805"/>
                <a:ext cx="2137472" cy="328680"/>
              </a:xfrm>
              <a:prstGeom prst="rect">
                <a:avLst/>
              </a:prstGeom>
              <a:effectLst/>
            </p:spPr>
            <p:txBody>
              <a:bodyPr wrap="none" lIns="144000" tIns="0" rIns="144000" bIns="0">
                <a:normAutofit/>
              </a:bodyPr>
              <a:lstStyle/>
              <a:p>
                <a:r>
                  <a:rPr lang="zh-CN" altLang="en-US" sz="1400" b="1" dirty="0">
                    <a:solidFill>
                      <a:schemeClr val="bg1">
                        <a:lumMod val="50000"/>
                      </a:schemeClr>
                    </a:solidFill>
                    <a:latin typeface="微软雅黑" pitchFamily="34" charset="-122"/>
                    <a:ea typeface="微软雅黑" pitchFamily="34" charset="-122"/>
                    <a:cs typeface="+mn-ea"/>
                    <a:sym typeface="+mn-lt"/>
                  </a:rPr>
                  <a:t>标题文本预设</a:t>
                </a:r>
              </a:p>
            </p:txBody>
          </p:sp>
          <p:sp>
            <p:nvSpPr>
              <p:cNvPr id="11" name="Rectangle 21"/>
              <p:cNvSpPr/>
              <p:nvPr/>
            </p:nvSpPr>
            <p:spPr>
              <a:xfrm>
                <a:off x="2000166" y="4471485"/>
                <a:ext cx="5510610" cy="548868"/>
              </a:xfrm>
              <a:prstGeom prst="rect">
                <a:avLst/>
              </a:prstGeom>
            </p:spPr>
            <p:txBody>
              <a:bodyPr wrap="square" lIns="144000" tIns="0" rIns="144000" bIns="0">
                <a:normAutofit/>
              </a:bodyPr>
              <a:lstStyle/>
              <a:p>
                <a:pPr lvl="0">
                  <a:lnSpc>
                    <a:spcPct val="120000"/>
                  </a:lnSpc>
                </a:pPr>
                <a:r>
                  <a:rPr lang="zh-CN" altLang="en-US" sz="900" dirty="0">
                    <a:solidFill>
                      <a:schemeClr val="bg1">
                        <a:lumMod val="50000"/>
                      </a:schemeClr>
                    </a:solidFill>
                    <a:latin typeface="微软雅黑" pitchFamily="34" charset="-122"/>
                    <a:ea typeface="微软雅黑" pitchFamily="34" charset="-122"/>
                    <a:cs typeface="+mn-ea"/>
                    <a:sym typeface="+mn-lt"/>
                  </a:rPr>
                  <a:t>此部分内容作为文字排版占位显示（建议使用主题字体）</a:t>
                </a:r>
                <a:br>
                  <a:rPr lang="zh-CN" altLang="en-US" sz="900" dirty="0">
                    <a:solidFill>
                      <a:schemeClr val="bg1">
                        <a:lumMod val="50000"/>
                      </a:schemeClr>
                    </a:solidFill>
                    <a:latin typeface="微软雅黑" pitchFamily="34" charset="-122"/>
                    <a:ea typeface="微软雅黑" pitchFamily="34" charset="-122"/>
                    <a:cs typeface="+mn-ea"/>
                    <a:sym typeface="+mn-lt"/>
                  </a:rPr>
                </a:br>
                <a:r>
                  <a:rPr lang="zh-CN" altLang="en-US" sz="900" dirty="0">
                    <a:solidFill>
                      <a:schemeClr val="bg1">
                        <a:lumMod val="50000"/>
                      </a:schemeClr>
                    </a:solidFill>
                    <a:latin typeface="微软雅黑" pitchFamily="34" charset="-122"/>
                    <a:ea typeface="微软雅黑" pitchFamily="34" charset="-122"/>
                    <a:cs typeface="+mn-ea"/>
                    <a:sym typeface="+mn-lt"/>
                  </a:rPr>
                  <a:t>如需更改请在（设置形状格式）菜单下（文本选项）中调整</a:t>
                </a:r>
              </a:p>
            </p:txBody>
          </p:sp>
        </p:grpSp>
      </p:grpSp>
    </p:spTree>
    <p:extLst>
      <p:ext uri="{BB962C8B-B14F-4D97-AF65-F5344CB8AC3E}">
        <p14:creationId xmlns:p14="http://schemas.microsoft.com/office/powerpoint/2010/main" val="1031413838"/>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4"/>
          <p:cNvSpPr>
            <a:spLocks noChangeArrowheads="1"/>
          </p:cNvSpPr>
          <p:nvPr/>
        </p:nvSpPr>
        <p:spPr bwMode="auto">
          <a:xfrm>
            <a:off x="6436888" y="2168054"/>
            <a:ext cx="702103" cy="2002786"/>
          </a:xfrm>
          <a:custGeom>
            <a:avLst/>
            <a:gdLst>
              <a:gd name="T0" fmla="*/ 2147483647 w 919"/>
              <a:gd name="T1" fmla="*/ 2147483647 h 1497"/>
              <a:gd name="T2" fmla="*/ 2147483647 w 919"/>
              <a:gd name="T3" fmla="*/ 2147483647 h 1497"/>
              <a:gd name="T4" fmla="*/ 2147483647 w 919"/>
              <a:gd name="T5" fmla="*/ 2147483647 h 1497"/>
              <a:gd name="T6" fmla="*/ 2147483647 w 919"/>
              <a:gd name="T7" fmla="*/ 2147483647 h 1497"/>
              <a:gd name="T8" fmla="*/ 2147483647 w 919"/>
              <a:gd name="T9" fmla="*/ 2147483647 h 1497"/>
              <a:gd name="T10" fmla="*/ 2147483647 w 919"/>
              <a:gd name="T11" fmla="*/ 0 h 1497"/>
              <a:gd name="T12" fmla="*/ 2147483647 w 919"/>
              <a:gd name="T13" fmla="*/ 2147483647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gs>
              <a:gs pos="50000">
                <a:srgbClr val="FFFFFF"/>
              </a:gs>
              <a:gs pos="100000">
                <a:srgbClr val="BABABA"/>
              </a:gs>
            </a:gsLst>
            <a:lin ang="0" scaled="1"/>
          </a:gradFill>
          <a:ln>
            <a:noFill/>
          </a:ln>
          <a:extLst>
            <a:ext uri="{91240B29-F687-4F45-9708-019B960494DF}">
              <a14:hiddenLine xmlns:a14="http://schemas.microsoft.com/office/drawing/2010/main" w="9525" cmpd="sng">
                <a:solidFill>
                  <a:srgbClr val="000000"/>
                </a:solidFill>
                <a:bevel/>
                <a:headEnd/>
                <a:tailEnd/>
              </a14:hiddenLine>
            </a:ext>
          </a:extLst>
        </p:spPr>
        <p:txBody>
          <a:bodyPr lIns="68553" tIns="34276" rIns="68553" bIns="34276"/>
          <a:lstStyle/>
          <a:p>
            <a:endParaRPr lang="zh-CN" altLang="zh-CN">
              <a:solidFill>
                <a:srgbClr val="000000"/>
              </a:solidFill>
              <a:latin typeface="Impact" pitchFamily="34" charset="0"/>
              <a:ea typeface="微软雅黑" pitchFamily="34" charset="-122"/>
              <a:sym typeface="Impact" pitchFamily="34" charset="0"/>
            </a:endParaRPr>
          </a:p>
        </p:txBody>
      </p:sp>
      <p:sp>
        <p:nvSpPr>
          <p:cNvPr id="7" name="Oval 25"/>
          <p:cNvSpPr>
            <a:spLocks noChangeArrowheads="1"/>
          </p:cNvSpPr>
          <p:nvPr/>
        </p:nvSpPr>
        <p:spPr bwMode="auto">
          <a:xfrm>
            <a:off x="6441648" y="2169245"/>
            <a:ext cx="697343" cy="192896"/>
          </a:xfrm>
          <a:prstGeom prst="ellipse">
            <a:avLst/>
          </a:prstGeom>
          <a:solidFill>
            <a:srgbClr val="FFFFFF">
              <a:alpha val="29999"/>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wrap="none" lIns="68553" tIns="34276" rIns="68553" bIns="34276" anchor="ctr"/>
          <a:lstStyle/>
          <a:p>
            <a:endParaRPr lang="zh-CN" altLang="zh-CN">
              <a:solidFill>
                <a:srgbClr val="000000"/>
              </a:solidFill>
              <a:latin typeface="Impact" pitchFamily="34" charset="0"/>
              <a:ea typeface="微软雅黑" pitchFamily="34" charset="-122"/>
              <a:sym typeface="Impact" pitchFamily="34" charset="0"/>
            </a:endParaRPr>
          </a:p>
        </p:txBody>
      </p:sp>
      <p:sp>
        <p:nvSpPr>
          <p:cNvPr id="8" name="Oval 26"/>
          <p:cNvSpPr>
            <a:spLocks noChangeArrowheads="1"/>
          </p:cNvSpPr>
          <p:nvPr/>
        </p:nvSpPr>
        <p:spPr bwMode="auto">
          <a:xfrm>
            <a:off x="6441648" y="3977944"/>
            <a:ext cx="697343" cy="192896"/>
          </a:xfrm>
          <a:prstGeom prst="ellipse">
            <a:avLst/>
          </a:prstGeom>
          <a:solidFill>
            <a:srgbClr val="FFFFFF">
              <a:alpha val="9999"/>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wrap="none" lIns="68553" tIns="34276" rIns="68553" bIns="34276" anchor="ctr"/>
          <a:lstStyle/>
          <a:p>
            <a:endParaRPr lang="zh-CN" altLang="zh-CN">
              <a:solidFill>
                <a:srgbClr val="000000"/>
              </a:solidFill>
              <a:latin typeface="Impact" pitchFamily="34" charset="0"/>
              <a:ea typeface="微软雅黑" pitchFamily="34" charset="-122"/>
              <a:sym typeface="Impact" pitchFamily="34" charset="0"/>
            </a:endParaRPr>
          </a:p>
        </p:txBody>
      </p:sp>
      <p:sp>
        <p:nvSpPr>
          <p:cNvPr id="9" name="AutoShape 36"/>
          <p:cNvSpPr>
            <a:spLocks noChangeArrowheads="1"/>
          </p:cNvSpPr>
          <p:nvPr/>
        </p:nvSpPr>
        <p:spPr bwMode="auto">
          <a:xfrm>
            <a:off x="6438078" y="2728881"/>
            <a:ext cx="697343" cy="1441958"/>
          </a:xfrm>
          <a:prstGeom prst="can">
            <a:avLst>
              <a:gd name="adj" fmla="val 30013"/>
            </a:avLst>
          </a:prstGeom>
          <a:solidFill>
            <a:schemeClr val="accent3"/>
          </a:solidFill>
          <a:ln>
            <a:noFill/>
          </a:ln>
        </p:spPr>
        <p:txBody>
          <a:bodyPr lIns="68553" tIns="34276" rIns="68553" bIns="34276" anchor="ctr"/>
          <a:lstStyle/>
          <a:p>
            <a:endParaRPr lang="zh-CN" altLang="zh-CN" sz="2400" dirty="0">
              <a:solidFill>
                <a:srgbClr val="FFFFFF"/>
              </a:solidFill>
              <a:latin typeface="微软雅黑" pitchFamily="34" charset="-122"/>
              <a:ea typeface="微软雅黑" pitchFamily="34" charset="-122"/>
              <a:sym typeface="微软雅黑" pitchFamily="34" charset="-122"/>
            </a:endParaRPr>
          </a:p>
        </p:txBody>
      </p:sp>
      <p:sp>
        <p:nvSpPr>
          <p:cNvPr id="10" name="Text Box 39"/>
          <p:cNvSpPr>
            <a:spLocks noChangeArrowheads="1"/>
          </p:cNvSpPr>
          <p:nvPr/>
        </p:nvSpPr>
        <p:spPr bwMode="auto">
          <a:xfrm>
            <a:off x="6474187" y="2929443"/>
            <a:ext cx="571202" cy="3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lIns="68553" tIns="34276" rIns="68553" bIns="34276">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buFont typeface="Arial" pitchFamily="34" charset="0"/>
              <a:defRPr>
                <a:solidFill>
                  <a:schemeClr val="tx1"/>
                </a:solidFill>
                <a:latin typeface="Arial" pitchFamily="34" charset="0"/>
              </a:defRPr>
            </a:lvl6pPr>
            <a:lvl7pPr marL="2971800" indent="-228600" fontAlgn="base">
              <a:spcBef>
                <a:spcPct val="0"/>
              </a:spcBef>
              <a:spcAft>
                <a:spcPct val="0"/>
              </a:spcAft>
              <a:buFont typeface="Arial" pitchFamily="34" charset="0"/>
              <a:defRPr>
                <a:solidFill>
                  <a:schemeClr val="tx1"/>
                </a:solidFill>
                <a:latin typeface="Arial" pitchFamily="34" charset="0"/>
              </a:defRPr>
            </a:lvl7pPr>
            <a:lvl8pPr marL="3429000" indent="-228600" fontAlgn="base">
              <a:spcBef>
                <a:spcPct val="0"/>
              </a:spcBef>
              <a:spcAft>
                <a:spcPct val="0"/>
              </a:spcAft>
              <a:buFont typeface="Arial" pitchFamily="34" charset="0"/>
              <a:defRPr>
                <a:solidFill>
                  <a:schemeClr val="tx1"/>
                </a:solidFill>
                <a:latin typeface="Arial" pitchFamily="34" charset="0"/>
              </a:defRPr>
            </a:lvl8pPr>
            <a:lvl9pPr marL="3886200" indent="-228600" fontAlgn="base">
              <a:spcBef>
                <a:spcPct val="0"/>
              </a:spcBef>
              <a:spcAft>
                <a:spcPct val="0"/>
              </a:spcAft>
              <a:buFont typeface="Arial" pitchFamily="34" charset="0"/>
              <a:defRPr>
                <a:solidFill>
                  <a:schemeClr val="tx1"/>
                </a:solidFill>
                <a:latin typeface="Arial" pitchFamily="34" charset="0"/>
              </a:defRPr>
            </a:lvl9pPr>
          </a:lstStyle>
          <a:p>
            <a:pPr algn="ctr">
              <a:spcBef>
                <a:spcPct val="50000"/>
              </a:spcBef>
            </a:pPr>
            <a:r>
              <a:rPr lang="en-US" altLang="zh-CN">
                <a:solidFill>
                  <a:srgbClr val="FFFFFF"/>
                </a:solidFill>
                <a:latin typeface="Impact" pitchFamily="34" charset="0"/>
                <a:ea typeface="微软雅黑" pitchFamily="34" charset="-122"/>
                <a:sym typeface="Impact" pitchFamily="34" charset="0"/>
              </a:rPr>
              <a:t>80%</a:t>
            </a:r>
            <a:endParaRPr lang="zh-CN" altLang="en-US"/>
          </a:p>
        </p:txBody>
      </p:sp>
      <p:sp>
        <p:nvSpPr>
          <p:cNvPr id="11" name="Rectangle 41"/>
          <p:cNvSpPr>
            <a:spLocks noChangeArrowheads="1"/>
          </p:cNvSpPr>
          <p:nvPr/>
        </p:nvSpPr>
        <p:spPr bwMode="auto">
          <a:xfrm>
            <a:off x="6441648" y="4195845"/>
            <a:ext cx="703293" cy="401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lIns="68553" tIns="34276" rIns="68553" bIns="34276">
            <a:spAutoFit/>
          </a:bodyPr>
          <a:lstStyle/>
          <a:p>
            <a:pPr algn="ctr">
              <a:lnSpc>
                <a:spcPct val="90000"/>
              </a:lnSpc>
            </a:pPr>
            <a:r>
              <a:rPr lang="zh-CN" altLang="en-US" sz="1200" dirty="0">
                <a:solidFill>
                  <a:schemeClr val="tx1">
                    <a:lumMod val="75000"/>
                    <a:lumOff val="25000"/>
                  </a:schemeClr>
                </a:solidFill>
                <a:latin typeface="微软雅黑" pitchFamily="34" charset="-122"/>
                <a:ea typeface="微软雅黑" pitchFamily="34" charset="-122"/>
                <a:sym typeface="微软雅黑" pitchFamily="34" charset="-122"/>
              </a:rPr>
              <a:t>完成</a:t>
            </a:r>
            <a:endParaRPr lang="en-US" altLang="zh-CN" sz="1200" dirty="0">
              <a:solidFill>
                <a:schemeClr val="tx1">
                  <a:lumMod val="75000"/>
                  <a:lumOff val="25000"/>
                </a:schemeClr>
              </a:solidFill>
              <a:latin typeface="微软雅黑" pitchFamily="34" charset="-122"/>
              <a:ea typeface="微软雅黑" pitchFamily="34" charset="-122"/>
              <a:sym typeface="微软雅黑" pitchFamily="34" charset="-122"/>
            </a:endParaRPr>
          </a:p>
          <a:p>
            <a:pPr algn="ctr">
              <a:lnSpc>
                <a:spcPct val="90000"/>
              </a:lnSpc>
            </a:pPr>
            <a:r>
              <a:rPr lang="zh-CN" altLang="en-US" sz="1200" dirty="0">
                <a:solidFill>
                  <a:schemeClr val="tx1">
                    <a:lumMod val="75000"/>
                    <a:lumOff val="25000"/>
                  </a:schemeClr>
                </a:solidFill>
                <a:latin typeface="微软雅黑" pitchFamily="34" charset="-122"/>
                <a:ea typeface="微软雅黑" pitchFamily="34" charset="-122"/>
                <a:sym typeface="微软雅黑" pitchFamily="34" charset="-122"/>
              </a:rPr>
              <a:t>比例</a:t>
            </a:r>
            <a:endParaRPr lang="en-US" altLang="zh-CN" sz="12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12" name="AutoShape 43"/>
          <p:cNvSpPr>
            <a:spLocks/>
          </p:cNvSpPr>
          <p:nvPr/>
        </p:nvSpPr>
        <p:spPr bwMode="auto">
          <a:xfrm>
            <a:off x="2671711" y="2126379"/>
            <a:ext cx="1504167" cy="233381"/>
          </a:xfrm>
          <a:prstGeom prst="accentCallout2">
            <a:avLst>
              <a:gd name="adj1" fmla="val 36731"/>
              <a:gd name="adj2" fmla="val 103792"/>
              <a:gd name="adj3" fmla="val 36731"/>
              <a:gd name="adj4" fmla="val 133542"/>
              <a:gd name="adj5" fmla="val 136218"/>
              <a:gd name="adj6" fmla="val 153477"/>
            </a:avLst>
          </a:prstGeom>
          <a:noFill/>
          <a:ln w="9525" cmpd="sng">
            <a:solidFill>
              <a:srgbClr val="C5C5C5"/>
            </a:solidFill>
            <a:miter lim="800000"/>
            <a:headEnd/>
            <a:tailEnd/>
          </a:ln>
          <a:extLst>
            <a:ext uri="{909E8E84-426E-40DD-AFC4-6F175D3DCCD1}">
              <a14:hiddenFill xmlns:a14="http://schemas.microsoft.com/office/drawing/2010/main">
                <a:solidFill>
                  <a:srgbClr val="FFFFFF"/>
                </a:solidFill>
              </a14:hiddenFill>
            </a:ext>
          </a:extLst>
        </p:spPr>
        <p:txBody>
          <a:bodyPr lIns="68553" tIns="34276" rIns="68553" bIns="34276" anchor="ctr"/>
          <a:lstStyle/>
          <a:p>
            <a:pPr algn="r">
              <a:lnSpc>
                <a:spcPct val="90000"/>
              </a:lnSpc>
            </a:pPr>
            <a:r>
              <a:rPr lang="zh-CN" altLang="en-US" sz="1200" dirty="0">
                <a:solidFill>
                  <a:schemeClr val="tx1">
                    <a:lumMod val="75000"/>
                    <a:lumOff val="25000"/>
                  </a:schemeClr>
                </a:solidFill>
                <a:latin typeface="微软雅黑" pitchFamily="34" charset="-122"/>
                <a:ea typeface="微软雅黑" pitchFamily="34" charset="-122"/>
                <a:sym typeface="微软雅黑" pitchFamily="34" charset="-122"/>
              </a:rPr>
              <a:t>单击此处添加文本</a:t>
            </a:r>
            <a:r>
              <a:rPr lang="en-US" altLang="zh-CN" sz="1200" dirty="0">
                <a:solidFill>
                  <a:schemeClr val="tx1">
                    <a:lumMod val="75000"/>
                    <a:lumOff val="25000"/>
                  </a:schemeClr>
                </a:solidFill>
                <a:latin typeface="微软雅黑" pitchFamily="34" charset="-122"/>
                <a:ea typeface="微软雅黑" pitchFamily="34" charset="-122"/>
                <a:sym typeface="微软雅黑" pitchFamily="34" charset="-122"/>
              </a:rPr>
              <a:t>1</a:t>
            </a:r>
          </a:p>
        </p:txBody>
      </p:sp>
      <p:sp>
        <p:nvSpPr>
          <p:cNvPr id="13" name="AutoShape 44"/>
          <p:cNvSpPr>
            <a:spLocks/>
          </p:cNvSpPr>
          <p:nvPr/>
        </p:nvSpPr>
        <p:spPr bwMode="auto">
          <a:xfrm>
            <a:off x="3814116" y="1741777"/>
            <a:ext cx="1504167" cy="233381"/>
          </a:xfrm>
          <a:prstGeom prst="accentCallout2">
            <a:avLst>
              <a:gd name="adj1" fmla="val 36731"/>
              <a:gd name="adj2" fmla="val 103792"/>
              <a:gd name="adj3" fmla="val 36731"/>
              <a:gd name="adj4" fmla="val 130532"/>
              <a:gd name="adj5" fmla="val 264282"/>
              <a:gd name="adj6" fmla="val 145880"/>
            </a:avLst>
          </a:prstGeom>
          <a:noFill/>
          <a:ln w="9525" cmpd="sng">
            <a:solidFill>
              <a:srgbClr val="C5C5C5"/>
            </a:solidFill>
            <a:miter lim="800000"/>
            <a:headEnd/>
            <a:tailEnd/>
          </a:ln>
          <a:extLst>
            <a:ext uri="{909E8E84-426E-40DD-AFC4-6F175D3DCCD1}">
              <a14:hiddenFill xmlns:a14="http://schemas.microsoft.com/office/drawing/2010/main">
                <a:solidFill>
                  <a:srgbClr val="FFFFFF"/>
                </a:solidFill>
              </a14:hiddenFill>
            </a:ext>
          </a:extLst>
        </p:spPr>
        <p:txBody>
          <a:bodyPr lIns="68553" tIns="34276" rIns="68553" bIns="34276" anchor="ctr"/>
          <a:lstStyle/>
          <a:p>
            <a:pPr algn="r">
              <a:lnSpc>
                <a:spcPct val="90000"/>
              </a:lnSpc>
            </a:pPr>
            <a:r>
              <a:rPr lang="zh-CN" altLang="en-US" sz="1200" dirty="0">
                <a:solidFill>
                  <a:schemeClr val="tx1">
                    <a:lumMod val="75000"/>
                    <a:lumOff val="25000"/>
                  </a:schemeClr>
                </a:solidFill>
                <a:latin typeface="微软雅黑" pitchFamily="34" charset="-122"/>
                <a:ea typeface="微软雅黑" pitchFamily="34" charset="-122"/>
                <a:sym typeface="微软雅黑" pitchFamily="34" charset="-122"/>
              </a:rPr>
              <a:t>单击此处添加文本</a:t>
            </a:r>
            <a:r>
              <a:rPr lang="en-US" altLang="zh-CN" sz="1200" dirty="0">
                <a:solidFill>
                  <a:schemeClr val="tx1">
                    <a:lumMod val="75000"/>
                    <a:lumOff val="25000"/>
                  </a:schemeClr>
                </a:solidFill>
                <a:latin typeface="微软雅黑" pitchFamily="34" charset="-122"/>
                <a:ea typeface="微软雅黑" pitchFamily="34" charset="-122"/>
                <a:sym typeface="微软雅黑" pitchFamily="34" charset="-122"/>
              </a:rPr>
              <a:t>2</a:t>
            </a:r>
          </a:p>
        </p:txBody>
      </p:sp>
      <p:sp>
        <p:nvSpPr>
          <p:cNvPr id="14" name="AutoShape 45"/>
          <p:cNvSpPr>
            <a:spLocks/>
          </p:cNvSpPr>
          <p:nvPr/>
        </p:nvSpPr>
        <p:spPr bwMode="auto">
          <a:xfrm>
            <a:off x="5699084" y="1113078"/>
            <a:ext cx="1542247" cy="247669"/>
          </a:xfrm>
          <a:prstGeom prst="accentCallout2">
            <a:avLst>
              <a:gd name="adj1" fmla="val 34616"/>
              <a:gd name="adj2" fmla="val 103704"/>
              <a:gd name="adj3" fmla="val 34616"/>
              <a:gd name="adj4" fmla="val 117051"/>
              <a:gd name="adj5" fmla="val 399032"/>
              <a:gd name="adj6" fmla="val 129241"/>
            </a:avLst>
          </a:prstGeom>
          <a:noFill/>
          <a:ln w="9525" cmpd="sng">
            <a:solidFill>
              <a:srgbClr val="C5C5C5"/>
            </a:solidFill>
            <a:miter lim="800000"/>
            <a:headEnd/>
            <a:tailEnd/>
          </a:ln>
          <a:extLst>
            <a:ext uri="{909E8E84-426E-40DD-AFC4-6F175D3DCCD1}">
              <a14:hiddenFill xmlns:a14="http://schemas.microsoft.com/office/drawing/2010/main">
                <a:solidFill>
                  <a:srgbClr val="FFFFFF"/>
                </a:solidFill>
              </a14:hiddenFill>
            </a:ext>
          </a:extLst>
        </p:spPr>
        <p:txBody>
          <a:bodyPr lIns="68553" tIns="34276" rIns="68553" bIns="34276" anchor="ctr"/>
          <a:lstStyle/>
          <a:p>
            <a:pPr algn="r">
              <a:lnSpc>
                <a:spcPct val="90000"/>
              </a:lnSpc>
            </a:pPr>
            <a:r>
              <a:rPr lang="zh-CN" altLang="en-US" sz="1200" dirty="0">
                <a:solidFill>
                  <a:schemeClr val="tx1">
                    <a:lumMod val="75000"/>
                    <a:lumOff val="25000"/>
                  </a:schemeClr>
                </a:solidFill>
                <a:latin typeface="微软雅黑" pitchFamily="34" charset="-122"/>
                <a:ea typeface="微软雅黑" pitchFamily="34" charset="-122"/>
                <a:sym typeface="微软雅黑" pitchFamily="34" charset="-122"/>
              </a:rPr>
              <a:t>单击此处添加文本</a:t>
            </a:r>
            <a:r>
              <a:rPr lang="en-US" altLang="zh-CN" sz="1200" dirty="0">
                <a:solidFill>
                  <a:schemeClr val="tx1">
                    <a:lumMod val="75000"/>
                    <a:lumOff val="25000"/>
                  </a:schemeClr>
                </a:solidFill>
                <a:latin typeface="微软雅黑" pitchFamily="34" charset="-122"/>
                <a:ea typeface="微软雅黑" pitchFamily="34" charset="-122"/>
                <a:sym typeface="微软雅黑" pitchFamily="34" charset="-122"/>
              </a:rPr>
              <a:t>4</a:t>
            </a:r>
          </a:p>
        </p:txBody>
      </p:sp>
      <p:grpSp>
        <p:nvGrpSpPr>
          <p:cNvPr id="5" name="Group 14"/>
          <p:cNvGrpSpPr>
            <a:grpSpLocks/>
          </p:cNvGrpSpPr>
          <p:nvPr/>
        </p:nvGrpSpPr>
        <p:grpSpPr bwMode="auto">
          <a:xfrm>
            <a:off x="5540815" y="2300223"/>
            <a:ext cx="703292" cy="1722967"/>
            <a:chOff x="0" y="0"/>
            <a:chExt cx="919" cy="1497"/>
          </a:xfrm>
        </p:grpSpPr>
        <p:sp>
          <p:nvSpPr>
            <p:cNvPr id="21" name="Freeform 21"/>
            <p:cNvSpPr>
              <a:spLocks noChangeArrowheads="1"/>
            </p:cNvSpPr>
            <p:nvPr/>
          </p:nvSpPr>
          <p:spPr bwMode="auto">
            <a:xfrm>
              <a:off x="0" y="0"/>
              <a:ext cx="919" cy="1497"/>
            </a:xfrm>
            <a:custGeom>
              <a:avLst/>
              <a:gdLst>
                <a:gd name="T0" fmla="*/ 7 w 919"/>
                <a:gd name="T1" fmla="*/ 76 h 1497"/>
                <a:gd name="T2" fmla="*/ 7 w 919"/>
                <a:gd name="T3" fmla="*/ 1429 h 1497"/>
                <a:gd name="T4" fmla="*/ 441 w 919"/>
                <a:gd name="T5" fmla="*/ 1497 h 1497"/>
                <a:gd name="T6" fmla="*/ 919 w 919"/>
                <a:gd name="T7" fmla="*/ 1425 h 1497"/>
                <a:gd name="T8" fmla="*/ 918 w 919"/>
                <a:gd name="T9" fmla="*/ 73 h 1497"/>
                <a:gd name="T10" fmla="*/ 414 w 919"/>
                <a:gd name="T11" fmla="*/ 0 h 1497"/>
                <a:gd name="T12" fmla="*/ 7 w 919"/>
                <a:gd name="T13" fmla="*/ 76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gs>
                <a:gs pos="50000">
                  <a:srgbClr val="FFFFFF"/>
                </a:gs>
                <a:gs pos="100000">
                  <a:srgbClr val="BABABA"/>
                </a:gs>
              </a:gsLst>
              <a:lin ang="0" scaled="1"/>
            </a:gra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7D7D7D"/>
                </a:solidFill>
                <a:latin typeface="Impact" pitchFamily="34" charset="0"/>
                <a:ea typeface="微软雅黑" pitchFamily="34" charset="-122"/>
                <a:sym typeface="Impact" pitchFamily="34" charset="0"/>
              </a:endParaRPr>
            </a:p>
          </p:txBody>
        </p:sp>
        <p:sp>
          <p:nvSpPr>
            <p:cNvPr id="22" name="Oval 22"/>
            <p:cNvSpPr>
              <a:spLocks noChangeArrowheads="1"/>
            </p:cNvSpPr>
            <p:nvPr/>
          </p:nvSpPr>
          <p:spPr bwMode="auto">
            <a:xfrm>
              <a:off x="7" y="1"/>
              <a:ext cx="912" cy="144"/>
            </a:xfrm>
            <a:prstGeom prst="ellipse">
              <a:avLst/>
            </a:prstGeom>
            <a:solidFill>
              <a:srgbClr val="FFFFFF">
                <a:alpha val="29999"/>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wrap="none" anchor="ctr"/>
            <a:lstStyle/>
            <a:p>
              <a:endParaRPr lang="zh-CN" altLang="zh-CN">
                <a:solidFill>
                  <a:srgbClr val="7D7D7D"/>
                </a:solidFill>
                <a:latin typeface="Impact" pitchFamily="34" charset="0"/>
                <a:ea typeface="微软雅黑" pitchFamily="34" charset="-122"/>
                <a:sym typeface="Impact" pitchFamily="34" charset="0"/>
              </a:endParaRPr>
            </a:p>
          </p:txBody>
        </p:sp>
        <p:sp>
          <p:nvSpPr>
            <p:cNvPr id="23" name="Oval 23"/>
            <p:cNvSpPr>
              <a:spLocks noChangeArrowheads="1"/>
            </p:cNvSpPr>
            <p:nvPr/>
          </p:nvSpPr>
          <p:spPr bwMode="auto">
            <a:xfrm>
              <a:off x="7" y="1353"/>
              <a:ext cx="912" cy="144"/>
            </a:xfrm>
            <a:prstGeom prst="ellipse">
              <a:avLst/>
            </a:prstGeom>
            <a:solidFill>
              <a:srgbClr val="FFFFFF">
                <a:alpha val="9999"/>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wrap="none" anchor="ctr"/>
            <a:lstStyle/>
            <a:p>
              <a:endParaRPr lang="zh-CN" altLang="zh-CN">
                <a:solidFill>
                  <a:srgbClr val="7D7D7D"/>
                </a:solidFill>
                <a:latin typeface="Impact" pitchFamily="34" charset="0"/>
                <a:ea typeface="微软雅黑" pitchFamily="34" charset="-122"/>
                <a:sym typeface="Impact" pitchFamily="34" charset="0"/>
              </a:endParaRPr>
            </a:p>
          </p:txBody>
        </p:sp>
      </p:grpSp>
      <p:sp>
        <p:nvSpPr>
          <p:cNvPr id="20" name="AutoShape 35"/>
          <p:cNvSpPr>
            <a:spLocks noChangeArrowheads="1"/>
          </p:cNvSpPr>
          <p:nvPr/>
        </p:nvSpPr>
        <p:spPr bwMode="auto">
          <a:xfrm>
            <a:off x="5549145" y="3061091"/>
            <a:ext cx="697342" cy="964481"/>
          </a:xfrm>
          <a:prstGeom prst="can">
            <a:avLst>
              <a:gd name="adj" fmla="val 26941"/>
            </a:avLst>
          </a:prstGeom>
          <a:solidFill>
            <a:schemeClr val="accent2"/>
          </a:solidFill>
          <a:ln>
            <a:noFill/>
          </a:ln>
        </p:spPr>
        <p:txBody>
          <a:bodyPr lIns="68553" tIns="34276" rIns="68553" bIns="34276" anchor="ctr"/>
          <a:lstStyle/>
          <a:p>
            <a:endParaRPr lang="zh-CN" altLang="zh-CN" sz="2400" dirty="0">
              <a:solidFill>
                <a:srgbClr val="FFFFFF"/>
              </a:solidFill>
              <a:latin typeface="微软雅黑" pitchFamily="34" charset="-122"/>
              <a:ea typeface="微软雅黑" pitchFamily="34" charset="-122"/>
              <a:sym typeface="微软雅黑" pitchFamily="34" charset="-122"/>
            </a:endParaRPr>
          </a:p>
        </p:txBody>
      </p:sp>
      <p:sp>
        <p:nvSpPr>
          <p:cNvPr id="17" name="Text Box 38"/>
          <p:cNvSpPr>
            <a:spLocks noChangeArrowheads="1"/>
          </p:cNvSpPr>
          <p:nvPr/>
        </p:nvSpPr>
        <p:spPr bwMode="auto">
          <a:xfrm>
            <a:off x="5587634" y="3234266"/>
            <a:ext cx="571202" cy="3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lIns="68553" tIns="34276" rIns="68553" bIns="34276">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buFont typeface="Arial" pitchFamily="34" charset="0"/>
              <a:defRPr>
                <a:solidFill>
                  <a:schemeClr val="tx1"/>
                </a:solidFill>
                <a:latin typeface="Arial" pitchFamily="34" charset="0"/>
              </a:defRPr>
            </a:lvl6pPr>
            <a:lvl7pPr marL="2971800" indent="-228600" fontAlgn="base">
              <a:spcBef>
                <a:spcPct val="0"/>
              </a:spcBef>
              <a:spcAft>
                <a:spcPct val="0"/>
              </a:spcAft>
              <a:buFont typeface="Arial" pitchFamily="34" charset="0"/>
              <a:defRPr>
                <a:solidFill>
                  <a:schemeClr val="tx1"/>
                </a:solidFill>
                <a:latin typeface="Arial" pitchFamily="34" charset="0"/>
              </a:defRPr>
            </a:lvl7pPr>
            <a:lvl8pPr marL="3429000" indent="-228600" fontAlgn="base">
              <a:spcBef>
                <a:spcPct val="0"/>
              </a:spcBef>
              <a:spcAft>
                <a:spcPct val="0"/>
              </a:spcAft>
              <a:buFont typeface="Arial" pitchFamily="34" charset="0"/>
              <a:defRPr>
                <a:solidFill>
                  <a:schemeClr val="tx1"/>
                </a:solidFill>
                <a:latin typeface="Arial" pitchFamily="34" charset="0"/>
              </a:defRPr>
            </a:lvl8pPr>
            <a:lvl9pPr marL="3886200" indent="-228600" fontAlgn="base">
              <a:spcBef>
                <a:spcPct val="0"/>
              </a:spcBef>
              <a:spcAft>
                <a:spcPct val="0"/>
              </a:spcAft>
              <a:buFont typeface="Arial" pitchFamily="34" charset="0"/>
              <a:defRPr>
                <a:solidFill>
                  <a:schemeClr val="tx1"/>
                </a:solidFill>
                <a:latin typeface="Arial" pitchFamily="34" charset="0"/>
              </a:defRPr>
            </a:lvl9pPr>
          </a:lstStyle>
          <a:p>
            <a:pPr algn="ctr">
              <a:spcBef>
                <a:spcPct val="50000"/>
              </a:spcBef>
            </a:pPr>
            <a:r>
              <a:rPr lang="en-US" altLang="zh-CN">
                <a:solidFill>
                  <a:srgbClr val="FFFFFF"/>
                </a:solidFill>
                <a:latin typeface="Impact" pitchFamily="34" charset="0"/>
                <a:ea typeface="微软雅黑" pitchFamily="34" charset="-122"/>
                <a:sym typeface="Impact" pitchFamily="34" charset="0"/>
              </a:rPr>
              <a:t>60%</a:t>
            </a:r>
            <a:endParaRPr lang="zh-CN" altLang="en-US"/>
          </a:p>
        </p:txBody>
      </p:sp>
      <p:sp>
        <p:nvSpPr>
          <p:cNvPr id="18" name="Rectangle 46"/>
          <p:cNvSpPr>
            <a:spLocks noChangeArrowheads="1"/>
          </p:cNvSpPr>
          <p:nvPr/>
        </p:nvSpPr>
        <p:spPr bwMode="auto">
          <a:xfrm>
            <a:off x="5527724" y="4055341"/>
            <a:ext cx="703293" cy="401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lIns="68553" tIns="34276" rIns="68553" bIns="34276">
            <a:spAutoFit/>
          </a:bodyPr>
          <a:lstStyle/>
          <a:p>
            <a:pPr algn="ctr">
              <a:lnSpc>
                <a:spcPct val="90000"/>
              </a:lnSpc>
            </a:pPr>
            <a:r>
              <a:rPr lang="zh-CN" altLang="en-US" sz="1200" dirty="0">
                <a:solidFill>
                  <a:schemeClr val="tx1">
                    <a:lumMod val="75000"/>
                    <a:lumOff val="25000"/>
                  </a:schemeClr>
                </a:solidFill>
                <a:latin typeface="微软雅黑" pitchFamily="34" charset="-122"/>
                <a:ea typeface="微软雅黑" pitchFamily="34" charset="-122"/>
                <a:sym typeface="微软雅黑" pitchFamily="34" charset="-122"/>
              </a:rPr>
              <a:t>完成</a:t>
            </a:r>
            <a:endParaRPr lang="en-US" altLang="zh-CN" sz="1200" dirty="0">
              <a:solidFill>
                <a:schemeClr val="tx1">
                  <a:lumMod val="75000"/>
                  <a:lumOff val="25000"/>
                </a:schemeClr>
              </a:solidFill>
              <a:latin typeface="微软雅黑" pitchFamily="34" charset="-122"/>
              <a:ea typeface="微软雅黑" pitchFamily="34" charset="-122"/>
              <a:sym typeface="微软雅黑" pitchFamily="34" charset="-122"/>
            </a:endParaRPr>
          </a:p>
          <a:p>
            <a:pPr algn="ctr">
              <a:lnSpc>
                <a:spcPct val="90000"/>
              </a:lnSpc>
            </a:pPr>
            <a:r>
              <a:rPr lang="zh-CN" altLang="en-US" sz="1200" dirty="0">
                <a:solidFill>
                  <a:schemeClr val="tx1">
                    <a:lumMod val="75000"/>
                    <a:lumOff val="25000"/>
                  </a:schemeClr>
                </a:solidFill>
                <a:latin typeface="微软雅黑" pitchFamily="34" charset="-122"/>
                <a:ea typeface="微软雅黑" pitchFamily="34" charset="-122"/>
                <a:sym typeface="微软雅黑" pitchFamily="34" charset="-122"/>
              </a:rPr>
              <a:t>比例</a:t>
            </a:r>
            <a:endParaRPr lang="en-US" altLang="zh-CN" sz="1200" dirty="0">
              <a:solidFill>
                <a:schemeClr val="tx1">
                  <a:lumMod val="75000"/>
                  <a:lumOff val="25000"/>
                </a:schemeClr>
              </a:solidFill>
              <a:latin typeface="微软雅黑" pitchFamily="34" charset="-122"/>
              <a:ea typeface="微软雅黑" pitchFamily="34" charset="-122"/>
              <a:sym typeface="微软雅黑" pitchFamily="34" charset="-122"/>
            </a:endParaRPr>
          </a:p>
        </p:txBody>
      </p:sp>
      <p:grpSp>
        <p:nvGrpSpPr>
          <p:cNvPr id="15" name="Group 23"/>
          <p:cNvGrpSpPr>
            <a:grpSpLocks/>
          </p:cNvGrpSpPr>
          <p:nvPr/>
        </p:nvGrpSpPr>
        <p:grpSpPr bwMode="auto">
          <a:xfrm>
            <a:off x="4670921" y="2394290"/>
            <a:ext cx="703292" cy="1458629"/>
            <a:chOff x="0" y="0"/>
            <a:chExt cx="919" cy="1497"/>
          </a:xfrm>
        </p:grpSpPr>
        <p:sp>
          <p:nvSpPr>
            <p:cNvPr id="30" name="Freeform 28"/>
            <p:cNvSpPr>
              <a:spLocks noChangeArrowheads="1"/>
            </p:cNvSpPr>
            <p:nvPr/>
          </p:nvSpPr>
          <p:spPr bwMode="auto">
            <a:xfrm>
              <a:off x="0" y="0"/>
              <a:ext cx="919" cy="1497"/>
            </a:xfrm>
            <a:custGeom>
              <a:avLst/>
              <a:gdLst>
                <a:gd name="T0" fmla="*/ 7 w 919"/>
                <a:gd name="T1" fmla="*/ 76 h 1497"/>
                <a:gd name="T2" fmla="*/ 7 w 919"/>
                <a:gd name="T3" fmla="*/ 1429 h 1497"/>
                <a:gd name="T4" fmla="*/ 441 w 919"/>
                <a:gd name="T5" fmla="*/ 1497 h 1497"/>
                <a:gd name="T6" fmla="*/ 919 w 919"/>
                <a:gd name="T7" fmla="*/ 1425 h 1497"/>
                <a:gd name="T8" fmla="*/ 918 w 919"/>
                <a:gd name="T9" fmla="*/ 73 h 1497"/>
                <a:gd name="T10" fmla="*/ 414 w 919"/>
                <a:gd name="T11" fmla="*/ 0 h 1497"/>
                <a:gd name="T12" fmla="*/ 7 w 919"/>
                <a:gd name="T13" fmla="*/ 76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gs>
                <a:gs pos="50000">
                  <a:srgbClr val="FFFFFF"/>
                </a:gs>
                <a:gs pos="100000">
                  <a:srgbClr val="BABABA"/>
                </a:gs>
              </a:gsLst>
              <a:lin ang="0" scaled="1"/>
            </a:gra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Impact" pitchFamily="34" charset="0"/>
                <a:ea typeface="微软雅黑" pitchFamily="34" charset="-122"/>
                <a:sym typeface="Impact" pitchFamily="34" charset="0"/>
              </a:endParaRPr>
            </a:p>
          </p:txBody>
        </p:sp>
        <p:sp>
          <p:nvSpPr>
            <p:cNvPr id="31" name="Oval 29"/>
            <p:cNvSpPr>
              <a:spLocks noChangeArrowheads="1"/>
            </p:cNvSpPr>
            <p:nvPr/>
          </p:nvSpPr>
          <p:spPr bwMode="auto">
            <a:xfrm>
              <a:off x="7" y="1"/>
              <a:ext cx="912" cy="144"/>
            </a:xfrm>
            <a:prstGeom prst="ellipse">
              <a:avLst/>
            </a:prstGeom>
            <a:solidFill>
              <a:srgbClr val="FFFFFF">
                <a:alpha val="29999"/>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wrap="none" anchor="ctr"/>
            <a:lstStyle/>
            <a:p>
              <a:endParaRPr lang="zh-CN" altLang="zh-CN">
                <a:solidFill>
                  <a:srgbClr val="000000"/>
                </a:solidFill>
                <a:latin typeface="Impact" pitchFamily="34" charset="0"/>
                <a:ea typeface="微软雅黑" pitchFamily="34" charset="-122"/>
                <a:sym typeface="Impact" pitchFamily="34" charset="0"/>
              </a:endParaRPr>
            </a:p>
          </p:txBody>
        </p:sp>
        <p:sp>
          <p:nvSpPr>
            <p:cNvPr id="32" name="Oval 30"/>
            <p:cNvSpPr>
              <a:spLocks noChangeArrowheads="1"/>
            </p:cNvSpPr>
            <p:nvPr/>
          </p:nvSpPr>
          <p:spPr bwMode="auto">
            <a:xfrm>
              <a:off x="7" y="1353"/>
              <a:ext cx="912" cy="144"/>
            </a:xfrm>
            <a:prstGeom prst="ellipse">
              <a:avLst/>
            </a:prstGeom>
            <a:solidFill>
              <a:srgbClr val="FFFFFF">
                <a:alpha val="9999"/>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wrap="none" anchor="ctr"/>
            <a:lstStyle/>
            <a:p>
              <a:endParaRPr lang="zh-CN" altLang="zh-CN">
                <a:solidFill>
                  <a:srgbClr val="000000"/>
                </a:solidFill>
                <a:latin typeface="Impact" pitchFamily="34" charset="0"/>
                <a:ea typeface="微软雅黑" pitchFamily="34" charset="-122"/>
                <a:sym typeface="Impact" pitchFamily="34" charset="0"/>
              </a:endParaRPr>
            </a:p>
          </p:txBody>
        </p:sp>
      </p:grpSp>
      <p:sp>
        <p:nvSpPr>
          <p:cNvPr id="29" name="AutoShape 34"/>
          <p:cNvSpPr>
            <a:spLocks noChangeArrowheads="1"/>
          </p:cNvSpPr>
          <p:nvPr/>
        </p:nvSpPr>
        <p:spPr bwMode="auto">
          <a:xfrm>
            <a:off x="4676871" y="3383776"/>
            <a:ext cx="697342" cy="467951"/>
          </a:xfrm>
          <a:prstGeom prst="can">
            <a:avLst>
              <a:gd name="adj" fmla="val 30417"/>
            </a:avLst>
          </a:prstGeom>
          <a:solidFill>
            <a:schemeClr val="accent1"/>
          </a:solidFill>
          <a:ln>
            <a:noFill/>
          </a:ln>
        </p:spPr>
        <p:txBody>
          <a:bodyPr lIns="68553" tIns="34276" rIns="68553" bIns="34276" anchor="ctr"/>
          <a:lstStyle/>
          <a:p>
            <a:endParaRPr lang="zh-CN" altLang="zh-CN" sz="2400" dirty="0">
              <a:solidFill>
                <a:srgbClr val="FFFFFF"/>
              </a:solidFill>
              <a:latin typeface="微软雅黑" pitchFamily="34" charset="-122"/>
              <a:ea typeface="微软雅黑" pitchFamily="34" charset="-122"/>
              <a:sym typeface="微软雅黑" pitchFamily="34" charset="-122"/>
            </a:endParaRPr>
          </a:p>
        </p:txBody>
      </p:sp>
      <p:sp>
        <p:nvSpPr>
          <p:cNvPr id="26" name="Text Box 37"/>
          <p:cNvSpPr>
            <a:spLocks noChangeArrowheads="1"/>
          </p:cNvSpPr>
          <p:nvPr/>
        </p:nvSpPr>
        <p:spPr bwMode="auto">
          <a:xfrm>
            <a:off x="4703460" y="3546234"/>
            <a:ext cx="571201" cy="3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lIns="68553" tIns="34276" rIns="68553" bIns="34276">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buFont typeface="Arial" pitchFamily="34" charset="0"/>
              <a:defRPr>
                <a:solidFill>
                  <a:schemeClr val="tx1"/>
                </a:solidFill>
                <a:latin typeface="Arial" pitchFamily="34" charset="0"/>
              </a:defRPr>
            </a:lvl6pPr>
            <a:lvl7pPr marL="2971800" indent="-228600" fontAlgn="base">
              <a:spcBef>
                <a:spcPct val="0"/>
              </a:spcBef>
              <a:spcAft>
                <a:spcPct val="0"/>
              </a:spcAft>
              <a:buFont typeface="Arial" pitchFamily="34" charset="0"/>
              <a:defRPr>
                <a:solidFill>
                  <a:schemeClr val="tx1"/>
                </a:solidFill>
                <a:latin typeface="Arial" pitchFamily="34" charset="0"/>
              </a:defRPr>
            </a:lvl7pPr>
            <a:lvl8pPr marL="3429000" indent="-228600" fontAlgn="base">
              <a:spcBef>
                <a:spcPct val="0"/>
              </a:spcBef>
              <a:spcAft>
                <a:spcPct val="0"/>
              </a:spcAft>
              <a:buFont typeface="Arial" pitchFamily="34" charset="0"/>
              <a:defRPr>
                <a:solidFill>
                  <a:schemeClr val="tx1"/>
                </a:solidFill>
                <a:latin typeface="Arial" pitchFamily="34" charset="0"/>
              </a:defRPr>
            </a:lvl8pPr>
            <a:lvl9pPr marL="3886200" indent="-228600" fontAlgn="base">
              <a:spcBef>
                <a:spcPct val="0"/>
              </a:spcBef>
              <a:spcAft>
                <a:spcPct val="0"/>
              </a:spcAft>
              <a:buFont typeface="Arial" pitchFamily="34" charset="0"/>
              <a:defRPr>
                <a:solidFill>
                  <a:schemeClr val="tx1"/>
                </a:solidFill>
                <a:latin typeface="Arial" pitchFamily="34" charset="0"/>
              </a:defRPr>
            </a:lvl9pPr>
          </a:lstStyle>
          <a:p>
            <a:pPr algn="ctr">
              <a:spcBef>
                <a:spcPct val="50000"/>
              </a:spcBef>
            </a:pPr>
            <a:r>
              <a:rPr lang="en-US" altLang="zh-CN" dirty="0">
                <a:solidFill>
                  <a:srgbClr val="FFFFFF"/>
                </a:solidFill>
                <a:latin typeface="Impact" pitchFamily="34" charset="0"/>
                <a:ea typeface="微软雅黑" pitchFamily="34" charset="-122"/>
                <a:sym typeface="Impact" pitchFamily="34" charset="0"/>
              </a:rPr>
              <a:t>30%</a:t>
            </a:r>
            <a:endParaRPr lang="zh-CN" altLang="en-US" dirty="0"/>
          </a:p>
        </p:txBody>
      </p:sp>
      <p:sp>
        <p:nvSpPr>
          <p:cNvPr id="27" name="Rectangle 47"/>
          <p:cNvSpPr>
            <a:spLocks noChangeArrowheads="1"/>
          </p:cNvSpPr>
          <p:nvPr/>
        </p:nvSpPr>
        <p:spPr bwMode="auto">
          <a:xfrm>
            <a:off x="4670920" y="3914836"/>
            <a:ext cx="703292" cy="401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lIns="68553" tIns="34276" rIns="68553" bIns="34276">
            <a:spAutoFit/>
          </a:bodyPr>
          <a:lstStyle/>
          <a:p>
            <a:pPr algn="ctr">
              <a:lnSpc>
                <a:spcPct val="90000"/>
              </a:lnSpc>
            </a:pPr>
            <a:r>
              <a:rPr lang="zh-CN" altLang="en-US" sz="1200" dirty="0">
                <a:solidFill>
                  <a:schemeClr val="tx1">
                    <a:lumMod val="75000"/>
                    <a:lumOff val="25000"/>
                  </a:schemeClr>
                </a:solidFill>
                <a:latin typeface="微软雅黑" pitchFamily="34" charset="-122"/>
                <a:ea typeface="微软雅黑" pitchFamily="34" charset="-122"/>
                <a:sym typeface="微软雅黑" pitchFamily="34" charset="-122"/>
              </a:rPr>
              <a:t>完成</a:t>
            </a:r>
            <a:endParaRPr lang="en-US" altLang="zh-CN" sz="1200" dirty="0">
              <a:solidFill>
                <a:schemeClr val="tx1">
                  <a:lumMod val="75000"/>
                  <a:lumOff val="25000"/>
                </a:schemeClr>
              </a:solidFill>
              <a:latin typeface="微软雅黑" pitchFamily="34" charset="-122"/>
              <a:ea typeface="微软雅黑" pitchFamily="34" charset="-122"/>
              <a:sym typeface="微软雅黑" pitchFamily="34" charset="-122"/>
            </a:endParaRPr>
          </a:p>
          <a:p>
            <a:pPr algn="ctr">
              <a:lnSpc>
                <a:spcPct val="90000"/>
              </a:lnSpc>
            </a:pPr>
            <a:r>
              <a:rPr lang="zh-CN" altLang="en-US" sz="1200" dirty="0">
                <a:solidFill>
                  <a:schemeClr val="tx1">
                    <a:lumMod val="75000"/>
                    <a:lumOff val="25000"/>
                  </a:schemeClr>
                </a:solidFill>
                <a:latin typeface="微软雅黑" pitchFamily="34" charset="-122"/>
                <a:ea typeface="微软雅黑" pitchFamily="34" charset="-122"/>
                <a:sym typeface="微软雅黑" pitchFamily="34" charset="-122"/>
              </a:rPr>
              <a:t>比例</a:t>
            </a:r>
            <a:endParaRPr lang="en-US" altLang="zh-CN" sz="12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33" name="AutoShape 48"/>
          <p:cNvSpPr>
            <a:spLocks/>
          </p:cNvSpPr>
          <p:nvPr/>
        </p:nvSpPr>
        <p:spPr bwMode="auto">
          <a:xfrm>
            <a:off x="4670920" y="1398850"/>
            <a:ext cx="1550576" cy="233381"/>
          </a:xfrm>
          <a:prstGeom prst="accentCallout2">
            <a:avLst>
              <a:gd name="adj1" fmla="val 36731"/>
              <a:gd name="adj2" fmla="val 103681"/>
              <a:gd name="adj3" fmla="val 36731"/>
              <a:gd name="adj4" fmla="val 126704"/>
              <a:gd name="adj5" fmla="val 362755"/>
              <a:gd name="adj6" fmla="val 140977"/>
            </a:avLst>
          </a:prstGeom>
          <a:noFill/>
          <a:ln w="9525" cmpd="sng">
            <a:solidFill>
              <a:srgbClr val="C5C5C5"/>
            </a:solidFill>
            <a:miter lim="800000"/>
            <a:headEnd/>
            <a:tailEnd/>
          </a:ln>
          <a:extLst>
            <a:ext uri="{909E8E84-426E-40DD-AFC4-6F175D3DCCD1}">
              <a14:hiddenFill xmlns:a14="http://schemas.microsoft.com/office/drawing/2010/main">
                <a:solidFill>
                  <a:srgbClr val="FFFFFF"/>
                </a:solidFill>
              </a14:hiddenFill>
            </a:ext>
          </a:extLst>
        </p:spPr>
        <p:txBody>
          <a:bodyPr lIns="68553" tIns="34276" rIns="68553" bIns="34276" anchor="ctr"/>
          <a:lstStyle/>
          <a:p>
            <a:pPr algn="r">
              <a:lnSpc>
                <a:spcPct val="90000"/>
              </a:lnSpc>
            </a:pPr>
            <a:r>
              <a:rPr lang="zh-CN" altLang="en-US" sz="1200" dirty="0">
                <a:solidFill>
                  <a:schemeClr val="tx1">
                    <a:lumMod val="75000"/>
                    <a:lumOff val="25000"/>
                  </a:schemeClr>
                </a:solidFill>
                <a:latin typeface="微软雅黑" pitchFamily="34" charset="-122"/>
                <a:ea typeface="微软雅黑" pitchFamily="34" charset="-122"/>
                <a:sym typeface="微软雅黑" pitchFamily="34" charset="-122"/>
              </a:rPr>
              <a:t>单击此处添加文本</a:t>
            </a:r>
            <a:r>
              <a:rPr lang="en-US" altLang="zh-CN" sz="1200" dirty="0">
                <a:solidFill>
                  <a:schemeClr val="tx1">
                    <a:lumMod val="75000"/>
                    <a:lumOff val="25000"/>
                  </a:schemeClr>
                </a:solidFill>
                <a:latin typeface="微软雅黑" pitchFamily="34" charset="-122"/>
                <a:ea typeface="微软雅黑" pitchFamily="34" charset="-122"/>
                <a:sym typeface="微软雅黑" pitchFamily="34" charset="-122"/>
              </a:rPr>
              <a:t>3</a:t>
            </a:r>
          </a:p>
        </p:txBody>
      </p:sp>
      <p:sp>
        <p:nvSpPr>
          <p:cNvPr id="35" name="Freeform 31"/>
          <p:cNvSpPr>
            <a:spLocks noChangeArrowheads="1"/>
          </p:cNvSpPr>
          <p:nvPr/>
        </p:nvSpPr>
        <p:spPr bwMode="auto">
          <a:xfrm>
            <a:off x="7335346" y="2028740"/>
            <a:ext cx="702781" cy="2283795"/>
          </a:xfrm>
          <a:custGeom>
            <a:avLst/>
            <a:gdLst>
              <a:gd name="T0" fmla="*/ 2147483647 w 919"/>
              <a:gd name="T1" fmla="*/ 2147483647 h 1497"/>
              <a:gd name="T2" fmla="*/ 2147483647 w 919"/>
              <a:gd name="T3" fmla="*/ 2147483647 h 1497"/>
              <a:gd name="T4" fmla="*/ 2147483647 w 919"/>
              <a:gd name="T5" fmla="*/ 2147483647 h 1497"/>
              <a:gd name="T6" fmla="*/ 2147483647 w 919"/>
              <a:gd name="T7" fmla="*/ 2147483647 h 1497"/>
              <a:gd name="T8" fmla="*/ 2147483647 w 919"/>
              <a:gd name="T9" fmla="*/ 2147483647 h 1497"/>
              <a:gd name="T10" fmla="*/ 2147483647 w 919"/>
              <a:gd name="T11" fmla="*/ 0 h 1497"/>
              <a:gd name="T12" fmla="*/ 2147483647 w 919"/>
              <a:gd name="T13" fmla="*/ 2147483647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gs>
              <a:gs pos="50000">
                <a:srgbClr val="FFFFFF"/>
              </a:gs>
              <a:gs pos="100000">
                <a:srgbClr val="BABABA"/>
              </a:gs>
            </a:gsLst>
            <a:lin ang="0" scaled="1"/>
          </a:gradFill>
          <a:ln>
            <a:noFill/>
          </a:ln>
          <a:extLst>
            <a:ext uri="{91240B29-F687-4F45-9708-019B960494DF}">
              <a14:hiddenLine xmlns:a14="http://schemas.microsoft.com/office/drawing/2010/main" w="9525" cmpd="sng">
                <a:solidFill>
                  <a:srgbClr val="000000"/>
                </a:solidFill>
                <a:bevel/>
                <a:headEnd/>
                <a:tailEnd/>
              </a14:hiddenLine>
            </a:ext>
          </a:extLst>
        </p:spPr>
        <p:txBody>
          <a:bodyPr lIns="68553" tIns="34276" rIns="68553" bIns="34276"/>
          <a:lstStyle/>
          <a:p>
            <a:endParaRPr lang="zh-CN" altLang="zh-CN">
              <a:solidFill>
                <a:srgbClr val="000000"/>
              </a:solidFill>
              <a:latin typeface="Impact" pitchFamily="34" charset="0"/>
              <a:ea typeface="微软雅黑" pitchFamily="34" charset="-122"/>
              <a:sym typeface="Impact" pitchFamily="34" charset="0"/>
            </a:endParaRPr>
          </a:p>
        </p:txBody>
      </p:sp>
      <p:sp>
        <p:nvSpPr>
          <p:cNvPr id="36" name="Oval 32"/>
          <p:cNvSpPr>
            <a:spLocks noChangeArrowheads="1"/>
          </p:cNvSpPr>
          <p:nvPr/>
        </p:nvSpPr>
        <p:spPr bwMode="auto">
          <a:xfrm>
            <a:off x="7340111" y="4093443"/>
            <a:ext cx="698016" cy="219092"/>
          </a:xfrm>
          <a:prstGeom prst="ellipse">
            <a:avLst/>
          </a:prstGeom>
          <a:solidFill>
            <a:srgbClr val="FFFFFF">
              <a:alpha val="9999"/>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wrap="none" lIns="68553" tIns="34276" rIns="68553" bIns="34276" anchor="ctr"/>
          <a:lstStyle/>
          <a:p>
            <a:endParaRPr lang="zh-CN" altLang="zh-CN">
              <a:solidFill>
                <a:srgbClr val="000000"/>
              </a:solidFill>
              <a:latin typeface="Impact" pitchFamily="34" charset="0"/>
              <a:ea typeface="微软雅黑" pitchFamily="34" charset="-122"/>
              <a:sym typeface="Impact" pitchFamily="34" charset="0"/>
            </a:endParaRPr>
          </a:p>
        </p:txBody>
      </p:sp>
      <p:sp>
        <p:nvSpPr>
          <p:cNvPr id="37" name="AutoShape 33"/>
          <p:cNvSpPr>
            <a:spLocks noChangeArrowheads="1"/>
          </p:cNvSpPr>
          <p:nvPr/>
        </p:nvSpPr>
        <p:spPr bwMode="auto">
          <a:xfrm>
            <a:off x="7344875" y="3338529"/>
            <a:ext cx="696825" cy="964481"/>
          </a:xfrm>
          <a:prstGeom prst="can">
            <a:avLst>
              <a:gd name="adj" fmla="val 26987"/>
            </a:avLst>
          </a:prstGeom>
          <a:solidFill>
            <a:schemeClr val="accent4"/>
          </a:solidFill>
          <a:ln>
            <a:noFill/>
          </a:ln>
        </p:spPr>
        <p:txBody>
          <a:bodyPr lIns="68553" tIns="34276" rIns="68553" bIns="34276" anchor="ctr"/>
          <a:lstStyle/>
          <a:p>
            <a:endParaRPr lang="zh-CN" altLang="zh-CN" sz="2400" dirty="0">
              <a:solidFill>
                <a:srgbClr val="FFFFFF"/>
              </a:solidFill>
              <a:latin typeface="微软雅黑" pitchFamily="34" charset="-122"/>
              <a:ea typeface="微软雅黑" pitchFamily="34" charset="-122"/>
              <a:sym typeface="微软雅黑" pitchFamily="34" charset="-122"/>
            </a:endParaRPr>
          </a:p>
        </p:txBody>
      </p:sp>
      <p:sp>
        <p:nvSpPr>
          <p:cNvPr id="38" name="Text Box 40"/>
          <p:cNvSpPr>
            <a:spLocks noChangeArrowheads="1"/>
          </p:cNvSpPr>
          <p:nvPr/>
        </p:nvSpPr>
        <p:spPr bwMode="auto">
          <a:xfrm>
            <a:off x="7388166" y="3515276"/>
            <a:ext cx="571754" cy="3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lIns="68553" tIns="34276" rIns="68553" bIns="34276">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buFont typeface="Arial" pitchFamily="34" charset="0"/>
              <a:defRPr>
                <a:solidFill>
                  <a:schemeClr val="tx1"/>
                </a:solidFill>
                <a:latin typeface="Arial" pitchFamily="34" charset="0"/>
              </a:defRPr>
            </a:lvl6pPr>
            <a:lvl7pPr marL="2971800" indent="-228600" fontAlgn="base">
              <a:spcBef>
                <a:spcPct val="0"/>
              </a:spcBef>
              <a:spcAft>
                <a:spcPct val="0"/>
              </a:spcAft>
              <a:buFont typeface="Arial" pitchFamily="34" charset="0"/>
              <a:defRPr>
                <a:solidFill>
                  <a:schemeClr val="tx1"/>
                </a:solidFill>
                <a:latin typeface="Arial" pitchFamily="34" charset="0"/>
              </a:defRPr>
            </a:lvl7pPr>
            <a:lvl8pPr marL="3429000" indent="-228600" fontAlgn="base">
              <a:spcBef>
                <a:spcPct val="0"/>
              </a:spcBef>
              <a:spcAft>
                <a:spcPct val="0"/>
              </a:spcAft>
              <a:buFont typeface="Arial" pitchFamily="34" charset="0"/>
              <a:defRPr>
                <a:solidFill>
                  <a:schemeClr val="tx1"/>
                </a:solidFill>
                <a:latin typeface="Arial" pitchFamily="34" charset="0"/>
              </a:defRPr>
            </a:lvl8pPr>
            <a:lvl9pPr marL="3886200" indent="-228600" fontAlgn="base">
              <a:spcBef>
                <a:spcPct val="0"/>
              </a:spcBef>
              <a:spcAft>
                <a:spcPct val="0"/>
              </a:spcAft>
              <a:buFont typeface="Arial" pitchFamily="34" charset="0"/>
              <a:defRPr>
                <a:solidFill>
                  <a:schemeClr val="tx1"/>
                </a:solidFill>
                <a:latin typeface="Arial" pitchFamily="34" charset="0"/>
              </a:defRPr>
            </a:lvl9pPr>
          </a:lstStyle>
          <a:p>
            <a:pPr algn="ctr">
              <a:spcBef>
                <a:spcPct val="50000"/>
              </a:spcBef>
            </a:pPr>
            <a:r>
              <a:rPr lang="en-US" altLang="zh-CN">
                <a:solidFill>
                  <a:srgbClr val="FFFFFF"/>
                </a:solidFill>
                <a:latin typeface="Impact" pitchFamily="34" charset="0"/>
                <a:ea typeface="微软雅黑" pitchFamily="34" charset="-122"/>
                <a:sym typeface="Impact" pitchFamily="34" charset="0"/>
              </a:rPr>
              <a:t>60%</a:t>
            </a:r>
            <a:endParaRPr lang="zh-CN" altLang="en-US"/>
          </a:p>
        </p:txBody>
      </p:sp>
      <p:sp>
        <p:nvSpPr>
          <p:cNvPr id="39" name="Rectangle 42"/>
          <p:cNvSpPr>
            <a:spLocks noChangeArrowheads="1"/>
          </p:cNvSpPr>
          <p:nvPr/>
        </p:nvSpPr>
        <p:spPr bwMode="auto">
          <a:xfrm>
            <a:off x="7355408" y="4336350"/>
            <a:ext cx="751057" cy="401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lIns="68553" tIns="34276" rIns="68553" bIns="34276">
            <a:spAutoFit/>
          </a:bodyPr>
          <a:lstStyle/>
          <a:p>
            <a:pPr algn="ctr">
              <a:lnSpc>
                <a:spcPct val="90000"/>
              </a:lnSpc>
            </a:pPr>
            <a:r>
              <a:rPr lang="zh-CN" altLang="en-US" sz="1200" dirty="0">
                <a:solidFill>
                  <a:schemeClr val="tx1">
                    <a:lumMod val="75000"/>
                    <a:lumOff val="25000"/>
                  </a:schemeClr>
                </a:solidFill>
                <a:latin typeface="微软雅黑" pitchFamily="34" charset="-122"/>
                <a:ea typeface="微软雅黑" pitchFamily="34" charset="-122"/>
                <a:sym typeface="微软雅黑" pitchFamily="34" charset="-122"/>
              </a:rPr>
              <a:t>完成</a:t>
            </a:r>
            <a:endParaRPr lang="en-US" altLang="zh-CN" sz="1200" dirty="0">
              <a:solidFill>
                <a:schemeClr val="tx1">
                  <a:lumMod val="75000"/>
                  <a:lumOff val="25000"/>
                </a:schemeClr>
              </a:solidFill>
              <a:latin typeface="微软雅黑" pitchFamily="34" charset="-122"/>
              <a:ea typeface="微软雅黑" pitchFamily="34" charset="-122"/>
              <a:sym typeface="微软雅黑" pitchFamily="34" charset="-122"/>
            </a:endParaRPr>
          </a:p>
          <a:p>
            <a:pPr algn="ctr">
              <a:lnSpc>
                <a:spcPct val="90000"/>
              </a:lnSpc>
            </a:pPr>
            <a:r>
              <a:rPr lang="zh-CN" altLang="en-US" sz="1200" dirty="0">
                <a:solidFill>
                  <a:schemeClr val="tx1">
                    <a:lumMod val="75000"/>
                    <a:lumOff val="25000"/>
                  </a:schemeClr>
                </a:solidFill>
                <a:latin typeface="微软雅黑" pitchFamily="34" charset="-122"/>
                <a:ea typeface="微软雅黑" pitchFamily="34" charset="-122"/>
                <a:sym typeface="微软雅黑" pitchFamily="34" charset="-122"/>
              </a:rPr>
              <a:t>比例</a:t>
            </a:r>
            <a:endParaRPr lang="en-US" altLang="zh-CN" sz="12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40" name="Oval 49"/>
          <p:cNvSpPr>
            <a:spLocks noChangeArrowheads="1"/>
          </p:cNvSpPr>
          <p:nvPr/>
        </p:nvSpPr>
        <p:spPr bwMode="auto">
          <a:xfrm>
            <a:off x="7331772" y="2035885"/>
            <a:ext cx="698016" cy="192896"/>
          </a:xfrm>
          <a:prstGeom prst="ellipse">
            <a:avLst/>
          </a:prstGeom>
          <a:solidFill>
            <a:srgbClr val="FFFFFF">
              <a:alpha val="29999"/>
            </a:srgbClr>
          </a:solidFill>
          <a:ln>
            <a:noFill/>
          </a:ln>
          <a:extLst>
            <a:ext uri="{91240B29-F687-4F45-9708-019B960494DF}">
              <a14:hiddenLine xmlns:a14="http://schemas.microsoft.com/office/drawing/2010/main" w="9525" cmpd="sng">
                <a:solidFill>
                  <a:srgbClr val="000000"/>
                </a:solidFill>
                <a:bevel/>
                <a:headEnd/>
                <a:tailEnd/>
              </a14:hiddenLine>
            </a:ext>
          </a:extLst>
        </p:spPr>
        <p:txBody>
          <a:bodyPr wrap="none" lIns="68553" tIns="34276" rIns="68553" bIns="34276" anchor="ctr"/>
          <a:lstStyle/>
          <a:p>
            <a:endParaRPr lang="zh-CN" altLang="zh-CN">
              <a:solidFill>
                <a:srgbClr val="000000"/>
              </a:solidFill>
              <a:latin typeface="Impact" pitchFamily="34" charset="0"/>
              <a:ea typeface="微软雅黑" pitchFamily="34" charset="-122"/>
              <a:sym typeface="Impact" pitchFamily="34" charset="0"/>
            </a:endParaRPr>
          </a:p>
        </p:txBody>
      </p:sp>
      <p:sp>
        <p:nvSpPr>
          <p:cNvPr id="42" name="文本框 74"/>
          <p:cNvSpPr>
            <a:spLocks noChangeArrowheads="1"/>
          </p:cNvSpPr>
          <p:nvPr/>
        </p:nvSpPr>
        <p:spPr bwMode="auto">
          <a:xfrm>
            <a:off x="685592" y="2762469"/>
            <a:ext cx="3283225" cy="1177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3" tIns="34276" rIns="68553" bIns="34276">
            <a:spAutoFit/>
          </a:bodyPr>
          <a:lstStyle/>
          <a:p>
            <a:pPr algn="just">
              <a:lnSpc>
                <a:spcPct val="120000"/>
              </a:lnSpc>
            </a:pPr>
            <a:r>
              <a:rPr lang="zh-CN" altLang="en-US" sz="1000" dirty="0">
                <a:solidFill>
                  <a:schemeClr val="tx1">
                    <a:lumMod val="50000"/>
                    <a:lumOff val="50000"/>
                  </a:schemeClr>
                </a:solidFill>
                <a:latin typeface="微软雅黑" pitchFamily="34" charset="-122"/>
                <a:ea typeface="微软雅黑" pitchFamily="34" charset="-122"/>
              </a:rPr>
              <a:t>此处输入您的文本，或者复制您的文本粘贴到此处</a:t>
            </a:r>
            <a:r>
              <a:rPr lang="en-US" altLang="zh-CN" sz="1000" dirty="0">
                <a:solidFill>
                  <a:schemeClr val="tx1">
                    <a:lumMod val="50000"/>
                    <a:lumOff val="50000"/>
                  </a:schemeClr>
                </a:solidFill>
                <a:latin typeface="微软雅黑" pitchFamily="34" charset="-122"/>
                <a:ea typeface="微软雅黑" pitchFamily="34" charset="-122"/>
              </a:rPr>
              <a:t>.</a:t>
            </a:r>
            <a:r>
              <a:rPr lang="zh-CN" altLang="en-US" sz="1000" dirty="0">
                <a:solidFill>
                  <a:schemeClr val="tx1">
                    <a:lumMod val="50000"/>
                    <a:lumOff val="50000"/>
                  </a:schemeClr>
                </a:solidFill>
                <a:latin typeface="微软雅黑" pitchFamily="34" charset="-122"/>
                <a:ea typeface="微软雅黑" pitchFamily="34" charset="-122"/>
              </a:rPr>
              <a:t>此处输入您的文本，或者复制您的文本粘贴到此处</a:t>
            </a:r>
            <a:r>
              <a:rPr lang="en-US" altLang="zh-CN" sz="1000" dirty="0">
                <a:solidFill>
                  <a:schemeClr val="tx1">
                    <a:lumMod val="50000"/>
                    <a:lumOff val="50000"/>
                  </a:schemeClr>
                </a:solidFill>
                <a:latin typeface="微软雅黑" pitchFamily="34" charset="-122"/>
                <a:ea typeface="微软雅黑" pitchFamily="34" charset="-122"/>
              </a:rPr>
              <a:t>.</a:t>
            </a:r>
            <a:r>
              <a:rPr lang="zh-CN" altLang="en-US" sz="1000" dirty="0">
                <a:solidFill>
                  <a:schemeClr val="tx1">
                    <a:lumMod val="50000"/>
                    <a:lumOff val="50000"/>
                  </a:schemeClr>
                </a:solidFill>
                <a:latin typeface="微软雅黑" pitchFamily="34" charset="-122"/>
                <a:ea typeface="微软雅黑" pitchFamily="34" charset="-122"/>
              </a:rPr>
              <a:t>此处输入您的文本</a:t>
            </a:r>
            <a:r>
              <a:rPr lang="en-US" altLang="zh-CN" sz="1000" dirty="0">
                <a:solidFill>
                  <a:schemeClr val="tx1">
                    <a:lumMod val="50000"/>
                    <a:lumOff val="50000"/>
                  </a:schemeClr>
                </a:solidFill>
                <a:latin typeface="微软雅黑" pitchFamily="34" charset="-122"/>
                <a:ea typeface="微软雅黑" pitchFamily="34" charset="-122"/>
              </a:rPr>
              <a:t>.</a:t>
            </a:r>
          </a:p>
          <a:p>
            <a:pPr algn="just">
              <a:lnSpc>
                <a:spcPct val="120000"/>
              </a:lnSpc>
            </a:pPr>
            <a:r>
              <a:rPr lang="zh-CN" altLang="en-US" sz="1000" dirty="0">
                <a:solidFill>
                  <a:schemeClr val="tx1">
                    <a:lumMod val="50000"/>
                    <a:lumOff val="50000"/>
                  </a:schemeClr>
                </a:solidFill>
                <a:latin typeface="微软雅黑" pitchFamily="34" charset="-122"/>
                <a:ea typeface="微软雅黑" pitchFamily="34" charset="-122"/>
              </a:rPr>
              <a:t>此处输入您的文本，或者复制您的文本粘贴到此处</a:t>
            </a:r>
            <a:r>
              <a:rPr lang="en-US" altLang="zh-CN" sz="1000" dirty="0">
                <a:solidFill>
                  <a:schemeClr val="tx1">
                    <a:lumMod val="50000"/>
                    <a:lumOff val="50000"/>
                  </a:schemeClr>
                </a:solidFill>
                <a:latin typeface="微软雅黑" pitchFamily="34" charset="-122"/>
                <a:ea typeface="微软雅黑" pitchFamily="34" charset="-122"/>
              </a:rPr>
              <a:t>.</a:t>
            </a:r>
            <a:r>
              <a:rPr lang="zh-CN" altLang="en-US" sz="1000" dirty="0">
                <a:solidFill>
                  <a:schemeClr val="tx1">
                    <a:lumMod val="50000"/>
                    <a:lumOff val="50000"/>
                  </a:schemeClr>
                </a:solidFill>
                <a:latin typeface="微软雅黑" pitchFamily="34" charset="-122"/>
                <a:ea typeface="微软雅黑" pitchFamily="34" charset="-122"/>
              </a:rPr>
              <a:t>此处输入您的文本，或者复制您的文本粘贴到此处</a:t>
            </a:r>
            <a:r>
              <a:rPr lang="en-US" altLang="zh-CN" sz="1000" dirty="0">
                <a:solidFill>
                  <a:schemeClr val="tx1">
                    <a:lumMod val="50000"/>
                    <a:lumOff val="50000"/>
                  </a:schemeClr>
                </a:solidFill>
                <a:latin typeface="微软雅黑" pitchFamily="34" charset="-122"/>
                <a:ea typeface="微软雅黑" pitchFamily="34" charset="-122"/>
              </a:rPr>
              <a:t>.</a:t>
            </a:r>
            <a:r>
              <a:rPr lang="zh-CN" altLang="en-US" sz="1000" dirty="0">
                <a:solidFill>
                  <a:schemeClr val="tx1">
                    <a:lumMod val="50000"/>
                    <a:lumOff val="50000"/>
                  </a:schemeClr>
                </a:solidFill>
                <a:latin typeface="微软雅黑" pitchFamily="34" charset="-122"/>
                <a:ea typeface="微软雅黑" pitchFamily="34" charset="-122"/>
              </a:rPr>
              <a:t>此处输入您的文本</a:t>
            </a:r>
            <a:r>
              <a:rPr lang="en-US" altLang="zh-CN" sz="1000" dirty="0">
                <a:solidFill>
                  <a:schemeClr val="tx1">
                    <a:lumMod val="50000"/>
                    <a:lumOff val="50000"/>
                  </a:schemeClr>
                </a:solidFill>
                <a:latin typeface="微软雅黑" pitchFamily="34" charset="-122"/>
                <a:ea typeface="微软雅黑" pitchFamily="34" charset="-122"/>
              </a:rPr>
              <a:t>.</a:t>
            </a:r>
            <a:endParaRPr lang="zh-CN" altLang="en-US" sz="1000" dirty="0">
              <a:solidFill>
                <a:schemeClr val="tx1">
                  <a:lumMod val="50000"/>
                  <a:lumOff val="50000"/>
                </a:schemeClr>
              </a:solidFill>
              <a:latin typeface="微软雅黑" pitchFamily="34" charset="-122"/>
              <a:ea typeface="微软雅黑" pitchFamily="34" charset="-122"/>
            </a:endParaRPr>
          </a:p>
        </p:txBody>
      </p:sp>
      <p:grpSp>
        <p:nvGrpSpPr>
          <p:cNvPr id="16" name="Group 40"/>
          <p:cNvGrpSpPr>
            <a:grpSpLocks/>
          </p:cNvGrpSpPr>
          <p:nvPr/>
        </p:nvGrpSpPr>
        <p:grpSpPr bwMode="auto">
          <a:xfrm>
            <a:off x="685593" y="2223537"/>
            <a:ext cx="3197808" cy="399290"/>
            <a:chOff x="0" y="194615"/>
            <a:chExt cx="4264741" cy="532330"/>
          </a:xfrm>
        </p:grpSpPr>
        <p:sp>
          <p:nvSpPr>
            <p:cNvPr id="44" name="文本框 76"/>
            <p:cNvSpPr>
              <a:spLocks noChangeArrowheads="1"/>
            </p:cNvSpPr>
            <p:nvPr/>
          </p:nvSpPr>
          <p:spPr bwMode="auto">
            <a:xfrm>
              <a:off x="0" y="194615"/>
              <a:ext cx="2987044" cy="369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dirty="0">
                  <a:solidFill>
                    <a:srgbClr val="000000"/>
                  </a:solidFill>
                  <a:latin typeface="微软雅黑" panose="020B0503020204020204" pitchFamily="34" charset="-122"/>
                  <a:ea typeface="微软雅黑" panose="020B0503020204020204" pitchFamily="34" charset="-122"/>
                  <a:sym typeface="张海山锐谐体" pitchFamily="2" charset="-122"/>
                </a:rPr>
                <a:t>添加文本内容</a:t>
              </a:r>
              <a:endParaRPr lang="zh-CN" altLang="en-US" sz="1200" dirty="0">
                <a:latin typeface="微软雅黑" panose="020B0503020204020204" pitchFamily="34" charset="-122"/>
                <a:ea typeface="微软雅黑" panose="020B0503020204020204" pitchFamily="34" charset="-122"/>
              </a:endParaRPr>
            </a:p>
          </p:txBody>
        </p:sp>
        <p:sp>
          <p:nvSpPr>
            <p:cNvPr id="45" name="矩形 77"/>
            <p:cNvSpPr>
              <a:spLocks noChangeArrowheads="1"/>
            </p:cNvSpPr>
            <p:nvPr/>
          </p:nvSpPr>
          <p:spPr bwMode="auto">
            <a:xfrm>
              <a:off x="113916" y="624363"/>
              <a:ext cx="4150825" cy="102582"/>
            </a:xfrm>
            <a:prstGeom prst="rect">
              <a:avLst/>
            </a:prstGeom>
            <a:solidFill>
              <a:schemeClr val="accent3"/>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000000"/>
                </a:solidFill>
                <a:latin typeface="宋体" pitchFamily="2" charset="-122"/>
                <a:sym typeface="宋体" pitchFamily="2" charset="-122"/>
              </a:endParaRPr>
            </a:p>
          </p:txBody>
        </p:sp>
      </p:grpSp>
    </p:spTree>
    <p:extLst>
      <p:ext uri="{BB962C8B-B14F-4D97-AF65-F5344CB8AC3E}">
        <p14:creationId xmlns:p14="http://schemas.microsoft.com/office/powerpoint/2010/main" val="1160856421"/>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down)">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00"/>
                                        <p:tgtEl>
                                          <p:spTgt spid="20"/>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500" fill="hold"/>
                                        <p:tgtEl>
                                          <p:spTgt spid="38"/>
                                        </p:tgtEl>
                                        <p:attrNameLst>
                                          <p:attrName>ppt_x</p:attrName>
                                        </p:attrNameLst>
                                      </p:cBhvr>
                                      <p:tavLst>
                                        <p:tav tm="0">
                                          <p:val>
                                            <p:strVal val="#ppt_x"/>
                                          </p:val>
                                        </p:tav>
                                        <p:tav tm="100000">
                                          <p:val>
                                            <p:strVal val="#ppt_x"/>
                                          </p:val>
                                        </p:tav>
                                      </p:tavLst>
                                    </p:anim>
                                    <p:anim calcmode="lin" valueType="num">
                                      <p:cBhvr additive="base">
                                        <p:cTn id="4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1000"/>
                                        <p:tgtEl>
                                          <p:spTgt spid="27"/>
                                        </p:tgtEl>
                                      </p:cBhvr>
                                    </p:animEffect>
                                    <p:anim calcmode="lin" valueType="num">
                                      <p:cBhvr>
                                        <p:cTn id="54" dur="1000" fill="hold"/>
                                        <p:tgtEl>
                                          <p:spTgt spid="27"/>
                                        </p:tgtEl>
                                        <p:attrNameLst>
                                          <p:attrName>ppt_x</p:attrName>
                                        </p:attrNameLst>
                                      </p:cBhvr>
                                      <p:tavLst>
                                        <p:tav tm="0">
                                          <p:val>
                                            <p:strVal val="#ppt_x"/>
                                          </p:val>
                                        </p:tav>
                                        <p:tav tm="100000">
                                          <p:val>
                                            <p:strVal val="#ppt_x"/>
                                          </p:val>
                                        </p:tav>
                                      </p:tavLst>
                                    </p:anim>
                                    <p:anim calcmode="lin" valueType="num">
                                      <p:cBhvr>
                                        <p:cTn id="55" dur="1000" fill="hold"/>
                                        <p:tgtEl>
                                          <p:spTgt spid="27"/>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1000" fill="hold"/>
                                        <p:tgtEl>
                                          <p:spTgt spid="18"/>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ipe(right)">
                                      <p:cBhvr>
                                        <p:cTn id="75" dur="500"/>
                                        <p:tgtEl>
                                          <p:spTgt spid="14"/>
                                        </p:tgtEl>
                                      </p:cBhvr>
                                    </p:animEffect>
                                  </p:childTnLst>
                                </p:cTn>
                              </p:par>
                              <p:par>
                                <p:cTn id="76" presetID="22" presetClass="entr" presetSubtype="2"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wipe(right)">
                                      <p:cBhvr>
                                        <p:cTn id="78" dur="500"/>
                                        <p:tgtEl>
                                          <p:spTgt spid="33"/>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wipe(right)">
                                      <p:cBhvr>
                                        <p:cTn id="81" dur="500"/>
                                        <p:tgtEl>
                                          <p:spTgt spid="13"/>
                                        </p:tgtEl>
                                      </p:cBhvr>
                                    </p:animEffect>
                                  </p:childTnLst>
                                </p:cTn>
                              </p:par>
                              <p:par>
                                <p:cTn id="82" presetID="22" presetClass="entr" presetSubtype="2" fill="hold" grpId="0" nodeType="withEffect">
                                  <p:stCondLst>
                                    <p:cond delay="0"/>
                                  </p:stCondLst>
                                  <p:childTnLst>
                                    <p:set>
                                      <p:cBhvr>
                                        <p:cTn id="83" dur="1" fill="hold">
                                          <p:stCondLst>
                                            <p:cond delay="0"/>
                                          </p:stCondLst>
                                        </p:cTn>
                                        <p:tgtEl>
                                          <p:spTgt spid="12"/>
                                        </p:tgtEl>
                                        <p:attrNameLst>
                                          <p:attrName>style.visibility</p:attrName>
                                        </p:attrNameLst>
                                      </p:cBhvr>
                                      <p:to>
                                        <p:strVal val="visible"/>
                                      </p:to>
                                    </p:set>
                                    <p:animEffect transition="in" filter="wipe(right)">
                                      <p:cBhvr>
                                        <p:cTn id="84" dur="500"/>
                                        <p:tgtEl>
                                          <p:spTgt spid="12"/>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8" fill="hold" nodeType="clickEffect">
                                  <p:stCondLst>
                                    <p:cond delay="0"/>
                                  </p:stCondLst>
                                  <p:childTnLst>
                                    <p:set>
                                      <p:cBhvr>
                                        <p:cTn id="88" dur="1" fill="hold">
                                          <p:stCondLst>
                                            <p:cond delay="0"/>
                                          </p:stCondLst>
                                        </p:cTn>
                                        <p:tgtEl>
                                          <p:spTgt spid="16"/>
                                        </p:tgtEl>
                                        <p:attrNameLst>
                                          <p:attrName>style.visibility</p:attrName>
                                        </p:attrNameLst>
                                      </p:cBhvr>
                                      <p:to>
                                        <p:strVal val="visible"/>
                                      </p:to>
                                    </p:set>
                                    <p:anim calcmode="lin" valueType="num">
                                      <p:cBhvr additive="base">
                                        <p:cTn id="89" dur="500" fill="hold"/>
                                        <p:tgtEl>
                                          <p:spTgt spid="16"/>
                                        </p:tgtEl>
                                        <p:attrNameLst>
                                          <p:attrName>ppt_x</p:attrName>
                                        </p:attrNameLst>
                                      </p:cBhvr>
                                      <p:tavLst>
                                        <p:tav tm="0">
                                          <p:val>
                                            <p:strVal val="0-#ppt_w/2"/>
                                          </p:val>
                                        </p:tav>
                                        <p:tav tm="100000">
                                          <p:val>
                                            <p:strVal val="#ppt_x"/>
                                          </p:val>
                                        </p:tav>
                                      </p:tavLst>
                                    </p:anim>
                                    <p:anim calcmode="lin" valueType="num">
                                      <p:cBhvr additive="base">
                                        <p:cTn id="90" dur="500" fill="hold"/>
                                        <p:tgtEl>
                                          <p:spTgt spid="16"/>
                                        </p:tgtEl>
                                        <p:attrNameLst>
                                          <p:attrName>ppt_y</p:attrName>
                                        </p:attrNameLst>
                                      </p:cBhvr>
                                      <p:tavLst>
                                        <p:tav tm="0">
                                          <p:val>
                                            <p:strVal val="#ppt_y"/>
                                          </p:val>
                                        </p:tav>
                                        <p:tav tm="100000">
                                          <p:val>
                                            <p:strVal val="#ppt_y"/>
                                          </p:val>
                                        </p:tav>
                                      </p:tavLst>
                                    </p:anim>
                                  </p:childTnLst>
                                </p:cTn>
                              </p:par>
                              <p:par>
                                <p:cTn id="91" presetID="2" presetClass="entr" presetSubtype="2" fill="hold" grpId="0" nodeType="withEffect">
                                  <p:stCondLst>
                                    <p:cond delay="0"/>
                                  </p:stCondLst>
                                  <p:iterate type="wd">
                                    <p:tmPct val="10000"/>
                                  </p:iterate>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p:bldP spid="11" grpId="0"/>
      <p:bldP spid="12" grpId="0" animBg="1"/>
      <p:bldP spid="13" grpId="0" animBg="1"/>
      <p:bldP spid="14" grpId="0" animBg="1"/>
      <p:bldP spid="20" grpId="0" animBg="1"/>
      <p:bldP spid="17" grpId="0"/>
      <p:bldP spid="18" grpId="0"/>
      <p:bldP spid="29" grpId="0" animBg="1"/>
      <p:bldP spid="26" grpId="0"/>
      <p:bldP spid="27" grpId="0"/>
      <p:bldP spid="33" grpId="0" animBg="1"/>
      <p:bldP spid="35" grpId="0" animBg="1"/>
      <p:bldP spid="37" grpId="0" animBg="1"/>
      <p:bldP spid="38" grpId="0"/>
      <p:bldP spid="39"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a:spLocks noChangeArrowheads="1"/>
          </p:cNvSpPr>
          <p:nvPr/>
        </p:nvSpPr>
        <p:spPr bwMode="auto">
          <a:xfrm>
            <a:off x="2339976" y="2011680"/>
            <a:ext cx="6804025" cy="1281811"/>
          </a:xfrm>
          <a:prstGeom prst="rect">
            <a:avLst/>
          </a:prstGeom>
          <a:solidFill>
            <a:schemeClr val="accent1"/>
          </a:solidFill>
          <a:ln w="9525">
            <a:noFill/>
            <a:miter lim="800000"/>
            <a:headEnd/>
            <a:tailEnd/>
          </a:ln>
        </p:spPr>
        <p:txBody>
          <a:bodyPr wrap="none" anchor="ctr"/>
          <a:lstStyle/>
          <a:p>
            <a:endParaRPr lang="zh-CN" altLang="en-US" sz="1600"/>
          </a:p>
        </p:txBody>
      </p:sp>
      <p:sp>
        <p:nvSpPr>
          <p:cNvPr id="23" name="矩形 22"/>
          <p:cNvSpPr/>
          <p:nvPr/>
        </p:nvSpPr>
        <p:spPr>
          <a:xfrm>
            <a:off x="1" y="2011680"/>
            <a:ext cx="2339975" cy="12818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04900" fontAlgn="auto">
              <a:spcBef>
                <a:spcPts val="0"/>
              </a:spcBef>
              <a:spcAft>
                <a:spcPts val="0"/>
              </a:spcAft>
              <a:defRPr/>
            </a:pPr>
            <a:endParaRPr lang="zh-CN" altLang="en-US" sz="1600" noProof="1"/>
          </a:p>
        </p:txBody>
      </p:sp>
      <p:sp>
        <p:nvSpPr>
          <p:cNvPr id="24" name="Text Box 2"/>
          <p:cNvSpPr txBox="1">
            <a:spLocks noChangeArrowheads="1"/>
          </p:cNvSpPr>
          <p:nvPr/>
        </p:nvSpPr>
        <p:spPr bwMode="auto">
          <a:xfrm>
            <a:off x="2700338" y="2165274"/>
            <a:ext cx="3017068" cy="584775"/>
          </a:xfrm>
          <a:prstGeom prst="rect">
            <a:avLst/>
          </a:prstGeom>
          <a:noFill/>
          <a:ln w="9525">
            <a:noFill/>
            <a:miter lim="800000"/>
            <a:headEnd/>
            <a:tailEnd/>
          </a:ln>
        </p:spPr>
        <p:txBody>
          <a:bodyPr wrap="square">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工作体会</a:t>
            </a:r>
          </a:p>
        </p:txBody>
      </p:sp>
      <p:sp>
        <p:nvSpPr>
          <p:cNvPr id="25" name="Text Box 2"/>
          <p:cNvSpPr txBox="1">
            <a:spLocks noChangeArrowheads="1"/>
          </p:cNvSpPr>
          <p:nvPr/>
        </p:nvSpPr>
        <p:spPr bwMode="auto">
          <a:xfrm>
            <a:off x="2749550" y="2846134"/>
            <a:ext cx="4808538" cy="308070"/>
          </a:xfrm>
          <a:prstGeom prst="rect">
            <a:avLst/>
          </a:prstGeom>
          <a:noFill/>
          <a:ln w="9525">
            <a:noFill/>
            <a:miter lim="800000"/>
            <a:headEnd/>
            <a:tailEnd/>
          </a:ln>
        </p:spPr>
        <p:txBody>
          <a:bodyPr>
            <a:spAutoFit/>
          </a:bodyPr>
          <a:lstStyle/>
          <a:p>
            <a:r>
              <a:rPr lang="zh-CN" altLang="en-US" sz="1400">
                <a:solidFill>
                  <a:schemeClr val="bg1"/>
                </a:solidFill>
                <a:latin typeface="微软雅黑" pitchFamily="34" charset="-122"/>
                <a:ea typeface="微软雅黑" pitchFamily="34" charset="-122"/>
              </a:rPr>
              <a:t>点击录入此部分的内容及说明，简单扼要。</a:t>
            </a:r>
          </a:p>
        </p:txBody>
      </p:sp>
      <p:sp>
        <p:nvSpPr>
          <p:cNvPr id="6" name="TextBox 5"/>
          <p:cNvSpPr txBox="1">
            <a:spLocks noChangeArrowheads="1"/>
          </p:cNvSpPr>
          <p:nvPr/>
        </p:nvSpPr>
        <p:spPr bwMode="auto">
          <a:xfrm>
            <a:off x="482879" y="1975914"/>
            <a:ext cx="1386919" cy="1446550"/>
          </a:xfrm>
          <a:prstGeom prst="rect">
            <a:avLst/>
          </a:prstGeom>
          <a:noFill/>
          <a:ln w="9525">
            <a:noFill/>
            <a:miter lim="800000"/>
            <a:headEnd/>
            <a:tailEnd/>
          </a:ln>
        </p:spPr>
        <p:txBody>
          <a:bodyPr wrap="none">
            <a:spAutoFit/>
          </a:bodyPr>
          <a:lstStyle/>
          <a:p>
            <a:pPr algn="ctr"/>
            <a:r>
              <a:rPr lang="en-US" altLang="zh-CN" sz="8800" dirty="0">
                <a:solidFill>
                  <a:schemeClr val="bg1"/>
                </a:solidFill>
                <a:latin typeface="Impact" pitchFamily="34" charset="0"/>
                <a:ea typeface="微软雅黑" pitchFamily="34" charset="-122"/>
              </a:rPr>
              <a:t>03</a:t>
            </a:r>
            <a:endParaRPr lang="zh-CN" altLang="en-US" sz="8800" dirty="0">
              <a:solidFill>
                <a:schemeClr val="bg1"/>
              </a:solidFill>
              <a:latin typeface="Impact" pitchFamily="34" charset="0"/>
              <a:ea typeface="微软雅黑" pitchFamily="34" charset="-122"/>
            </a:endParaRPr>
          </a:p>
        </p:txBody>
      </p:sp>
    </p:spTree>
    <p:extLst>
      <p:ext uri="{BB962C8B-B14F-4D97-AF65-F5344CB8AC3E}">
        <p14:creationId xmlns:p14="http://schemas.microsoft.com/office/powerpoint/2010/main" val="3442575436"/>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ppt_x</p:attrName>
                                        </p:attrNameLst>
                                      </p:cBhvr>
                                      <p:tavLst>
                                        <p:tav tm="0">
                                          <p:val>
                                            <p:strVal val="0-#ppt_w/2"/>
                                          </p:val>
                                        </p:tav>
                                        <p:tav tm="100000">
                                          <p:val>
                                            <p:strVal val="#ppt_x"/>
                                          </p:val>
                                        </p:tav>
                                      </p:tavLst>
                                    </p:anim>
                                    <p:anim calcmode="lin" valueType="num">
                                      <p:cBhvr>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ppt_x</p:attrName>
                                        </p:attrNameLst>
                                      </p:cBhvr>
                                      <p:tavLst>
                                        <p:tav tm="0">
                                          <p:val>
                                            <p:strVal val="1+#ppt_w/2"/>
                                          </p:val>
                                        </p:tav>
                                        <p:tav tm="100000">
                                          <p:val>
                                            <p:strVal val="#ppt_x"/>
                                          </p:val>
                                        </p:tav>
                                      </p:tavLst>
                                    </p:anim>
                                    <p:anim calcmode="lin" valueType="num">
                                      <p:cBhvr>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9" presetClass="entr" presetSubtype="0" decel="10000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 calcmode="lin" valueType="num">
                                      <p:cBhvr>
                                        <p:cTn id="18" dur="500" fill="hold"/>
                                        <p:tgtEl>
                                          <p:spTgt spid="6"/>
                                        </p:tgtEl>
                                        <p:attrNameLst>
                                          <p:attrName>style.rotation</p:attrName>
                                        </p:attrNameLst>
                                      </p:cBhvr>
                                      <p:tavLst>
                                        <p:tav tm="0">
                                          <p:val>
                                            <p:fltVal val="360"/>
                                          </p:val>
                                        </p:tav>
                                        <p:tav tm="100000">
                                          <p:val>
                                            <p:fltVal val="0"/>
                                          </p:val>
                                        </p:tav>
                                      </p:tavLst>
                                    </p:anim>
                                    <p:animEffect transition="in" filter="fade">
                                      <p:cBhvr>
                                        <p:cTn id="19" dur="500"/>
                                        <p:tgtEl>
                                          <p:spTgt spid="6"/>
                                        </p:tgtEl>
                                      </p:cBhvr>
                                    </p:animEffect>
                                  </p:childTnLst>
                                </p:cTn>
                              </p:par>
                            </p:childTnLst>
                          </p:cTn>
                        </p:par>
                        <p:par>
                          <p:cTn id="20" fill="hold">
                            <p:stCondLst>
                              <p:cond delay="1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4"/>
                                        </p:tgtEl>
                                        <p:attrNameLst>
                                          <p:attrName>style.visibility</p:attrName>
                                        </p:attrNameLst>
                                      </p:cBhvr>
                                      <p:to>
                                        <p:strVal val="visible"/>
                                      </p:to>
                                    </p:set>
                                    <p:anim calcmode="lin" valueType="num">
                                      <p:cBhvr>
                                        <p:cTn id="23" dur="8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24" dur="800" fill="hold"/>
                                        <p:tgtEl>
                                          <p:spTgt spid="24"/>
                                        </p:tgtEl>
                                        <p:attrNameLst>
                                          <p:attrName>ppt_y</p:attrName>
                                        </p:attrNameLst>
                                      </p:cBhvr>
                                      <p:tavLst>
                                        <p:tav tm="0">
                                          <p:val>
                                            <p:strVal val="#ppt_y"/>
                                          </p:val>
                                        </p:tav>
                                        <p:tav tm="100000">
                                          <p:val>
                                            <p:strVal val="#ppt_y"/>
                                          </p:val>
                                        </p:tav>
                                      </p:tavLst>
                                    </p:anim>
                                    <p:anim calcmode="lin" valueType="num">
                                      <p:cBhvr>
                                        <p:cTn id="25" dur="8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26" dur="8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27" dur="800" tmFilter="0,0; .5, 1; 1, 1"/>
                                        <p:tgtEl>
                                          <p:spTgt spid="24"/>
                                        </p:tgtEl>
                                      </p:cBhvr>
                                    </p:animEffect>
                                  </p:childTnLst>
                                </p:cTn>
                              </p:par>
                            </p:childTnLst>
                          </p:cTn>
                        </p:par>
                        <p:par>
                          <p:cTn id="28" fill="hold">
                            <p:stCondLst>
                              <p:cond delay="2040"/>
                            </p:stCondLst>
                            <p:childTnLst>
                              <p:par>
                                <p:cTn id="29" presetID="22" presetClass="entr" presetSubtype="4"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P spid="2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六边形 5"/>
          <p:cNvSpPr/>
          <p:nvPr/>
        </p:nvSpPr>
        <p:spPr>
          <a:xfrm rot="16200000">
            <a:off x="4439585" y="2255766"/>
            <a:ext cx="1143530" cy="1075598"/>
          </a:xfrm>
          <a:prstGeom prst="hexagon">
            <a:avLst/>
          </a:prstGeom>
          <a:solidFill>
            <a:schemeClr val="accent1"/>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 name="六边形 6"/>
          <p:cNvSpPr/>
          <p:nvPr/>
        </p:nvSpPr>
        <p:spPr>
          <a:xfrm rot="16200000">
            <a:off x="6112422" y="3494671"/>
            <a:ext cx="1143530" cy="1075598"/>
          </a:xfrm>
          <a:prstGeom prst="hexagon">
            <a:avLst/>
          </a:prstGeom>
          <a:solidFill>
            <a:schemeClr val="accent4"/>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六边形 7"/>
          <p:cNvSpPr/>
          <p:nvPr/>
        </p:nvSpPr>
        <p:spPr>
          <a:xfrm rot="16200000">
            <a:off x="5910708" y="950097"/>
            <a:ext cx="1143530" cy="1075598"/>
          </a:xfrm>
          <a:prstGeom prst="hexagon">
            <a:avLst/>
          </a:prstGeom>
          <a:solidFill>
            <a:schemeClr val="accent2"/>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0FAB4"/>
              </a:solidFill>
            </a:endParaRPr>
          </a:p>
        </p:txBody>
      </p:sp>
      <p:sp>
        <p:nvSpPr>
          <p:cNvPr id="9" name="六边形 8"/>
          <p:cNvSpPr/>
          <p:nvPr/>
        </p:nvSpPr>
        <p:spPr>
          <a:xfrm rot="16200000">
            <a:off x="7443913" y="2244347"/>
            <a:ext cx="1143530" cy="1075598"/>
          </a:xfrm>
          <a:prstGeom prst="hexagon">
            <a:avLst/>
          </a:prstGeom>
          <a:solidFill>
            <a:schemeClr val="accent3"/>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0FAB4"/>
              </a:solidFill>
            </a:endParaRPr>
          </a:p>
        </p:txBody>
      </p:sp>
      <p:pic>
        <p:nvPicPr>
          <p:cNvPr id="10" name="图片 9"/>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4791697" y="2571510"/>
            <a:ext cx="452586" cy="421270"/>
          </a:xfrm>
          <a:prstGeom prst="rect">
            <a:avLst/>
          </a:prstGeom>
        </p:spPr>
      </p:pic>
      <p:pic>
        <p:nvPicPr>
          <p:cNvPr id="11" name="图片 10"/>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6370899" y="3748915"/>
            <a:ext cx="600385" cy="626789"/>
          </a:xfrm>
          <a:prstGeom prst="rect">
            <a:avLst/>
          </a:prstGeom>
        </p:spPr>
      </p:pic>
      <p:pic>
        <p:nvPicPr>
          <p:cNvPr id="12" name="图片 11"/>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6189772" y="1225859"/>
            <a:ext cx="585401" cy="573767"/>
          </a:xfrm>
          <a:prstGeom prst="rect">
            <a:avLst/>
          </a:prstGeom>
        </p:spPr>
      </p:pic>
      <p:pic>
        <p:nvPicPr>
          <p:cNvPr id="13" name="图片 12"/>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7733298" y="2509795"/>
            <a:ext cx="564761" cy="585762"/>
          </a:xfrm>
          <a:prstGeom prst="rect">
            <a:avLst/>
          </a:prstGeom>
        </p:spPr>
      </p:pic>
      <p:sp>
        <p:nvSpPr>
          <p:cNvPr id="14" name="圆角右箭头 13"/>
          <p:cNvSpPr/>
          <p:nvPr/>
        </p:nvSpPr>
        <p:spPr>
          <a:xfrm>
            <a:off x="5017990" y="1319422"/>
            <a:ext cx="757452" cy="733953"/>
          </a:xfrm>
          <a:prstGeom prst="ben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圆角右箭头 14"/>
          <p:cNvSpPr/>
          <p:nvPr/>
        </p:nvSpPr>
        <p:spPr>
          <a:xfrm rot="5400000">
            <a:off x="7394194" y="1331632"/>
            <a:ext cx="757920" cy="733500"/>
          </a:xfrm>
          <a:prstGeom prst="ben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0FAB4"/>
              </a:solidFill>
            </a:endParaRPr>
          </a:p>
        </p:txBody>
      </p:sp>
      <p:sp>
        <p:nvSpPr>
          <p:cNvPr id="16" name="圆角右箭头 15"/>
          <p:cNvSpPr/>
          <p:nvPr/>
        </p:nvSpPr>
        <p:spPr>
          <a:xfrm rot="10800000">
            <a:off x="7406404" y="3518364"/>
            <a:ext cx="757452" cy="733953"/>
          </a:xfrm>
          <a:prstGeom prst="ben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0FAB4"/>
              </a:solidFill>
            </a:endParaRPr>
          </a:p>
        </p:txBody>
      </p:sp>
      <p:sp>
        <p:nvSpPr>
          <p:cNvPr id="17" name="圆角右箭头 16"/>
          <p:cNvSpPr/>
          <p:nvPr/>
        </p:nvSpPr>
        <p:spPr>
          <a:xfrm rot="16200000">
            <a:off x="5029732" y="3472914"/>
            <a:ext cx="757920" cy="733500"/>
          </a:xfrm>
          <a:prstGeom prst="ben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8" name="TextBox 17"/>
          <p:cNvSpPr txBox="1"/>
          <p:nvPr/>
        </p:nvSpPr>
        <p:spPr>
          <a:xfrm>
            <a:off x="6152981" y="2562590"/>
            <a:ext cx="800219" cy="338554"/>
          </a:xfrm>
          <a:prstGeom prst="rect">
            <a:avLst/>
          </a:prstGeom>
          <a:noFill/>
        </p:spPr>
        <p:txBody>
          <a:bodyPr wrap="non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关键词</a:t>
            </a:r>
          </a:p>
        </p:txBody>
      </p:sp>
      <p:sp>
        <p:nvSpPr>
          <p:cNvPr id="19" name="矩形 18"/>
          <p:cNvSpPr/>
          <p:nvPr/>
        </p:nvSpPr>
        <p:spPr>
          <a:xfrm flipH="1">
            <a:off x="625326" y="1698021"/>
            <a:ext cx="3226594" cy="746330"/>
          </a:xfrm>
          <a:prstGeom prst="rect">
            <a:avLst/>
          </a:prstGeom>
          <a:effectLst/>
        </p:spPr>
        <p:txBody>
          <a:bodyPr wrap="square" lIns="121893" tIns="60946" rIns="121893" bIns="60946">
            <a:spAutoFit/>
          </a:bodyPr>
          <a:lstStyle/>
          <a:p>
            <a:pPr>
              <a:lnSpc>
                <a:spcPct val="150000"/>
              </a:lnSpc>
            </a:pPr>
            <a:r>
              <a:rPr lang="zh-CN" altLang="en-US" sz="900" dirty="0">
                <a:solidFill>
                  <a:schemeClr val="tx1">
                    <a:lumMod val="50000"/>
                    <a:lumOff val="50000"/>
                  </a:schemeClr>
                </a:solidFill>
              </a:rPr>
              <a:t>这里输入简单的文字概述这里输入简单文字概述简单的文字概述</a:t>
            </a:r>
            <a:r>
              <a:rPr lang="zh-CN" altLang="en-US" sz="900" dirty="0">
                <a:solidFill>
                  <a:schemeClr val="tx1">
                    <a:lumMod val="50000"/>
                    <a:lumOff val="50000"/>
                  </a:schemeClr>
                </a:solidFill>
                <a:latin typeface="微软雅黑" pitchFamily="34" charset="-122"/>
                <a:ea typeface="微软雅黑" pitchFamily="34" charset="-122"/>
              </a:rPr>
              <a:t>。</a:t>
            </a:r>
            <a:r>
              <a:rPr lang="zh-CN" altLang="en-US" sz="900" dirty="0">
                <a:solidFill>
                  <a:schemeClr val="tx1">
                    <a:lumMod val="50000"/>
                    <a:lumOff val="50000"/>
                  </a:schemeClr>
                </a:solidFill>
              </a:rPr>
              <a:t>这里输入简单的文字概述这里输入简单文字概述简单的文字概述</a:t>
            </a:r>
            <a:r>
              <a:rPr lang="zh-CN" altLang="en-US" sz="900" dirty="0">
                <a:solidFill>
                  <a:schemeClr val="tx1">
                    <a:lumMod val="50000"/>
                    <a:lumOff val="50000"/>
                  </a:schemeClr>
                </a:solidFill>
                <a:latin typeface="微软雅黑" pitchFamily="34" charset="-122"/>
                <a:ea typeface="微软雅黑" pitchFamily="34" charset="-122"/>
              </a:rPr>
              <a:t>。</a:t>
            </a:r>
            <a:endParaRPr lang="en-US" altLang="zh-CN" sz="900" dirty="0">
              <a:solidFill>
                <a:schemeClr val="tx1">
                  <a:lumMod val="50000"/>
                  <a:lumOff val="50000"/>
                </a:schemeClr>
              </a:solidFill>
              <a:latin typeface="微软雅黑" pitchFamily="34" charset="-122"/>
              <a:ea typeface="微软雅黑" pitchFamily="34" charset="-122"/>
            </a:endParaRPr>
          </a:p>
        </p:txBody>
      </p:sp>
      <p:sp>
        <p:nvSpPr>
          <p:cNvPr id="20" name="矩形 19"/>
          <p:cNvSpPr/>
          <p:nvPr/>
        </p:nvSpPr>
        <p:spPr>
          <a:xfrm>
            <a:off x="635691" y="1348446"/>
            <a:ext cx="2338167" cy="313584"/>
          </a:xfrm>
          <a:prstGeom prst="rect">
            <a:avLst/>
          </a:prstGeom>
        </p:spPr>
        <p:txBody>
          <a:bodyPr wrap="square" lIns="121893" tIns="60946" rIns="121893" bIns="60946">
            <a:spAutoFit/>
          </a:bodyPr>
          <a:lstStyle/>
          <a:p>
            <a:pPr algn="just" defTabSz="1218900" fontAlgn="base">
              <a:lnSpc>
                <a:spcPts val="1600"/>
              </a:lnSpc>
              <a:spcBef>
                <a:spcPct val="0"/>
              </a:spcBef>
              <a:spcAft>
                <a:spcPct val="0"/>
              </a:spcAft>
            </a:pPr>
            <a:r>
              <a:rPr lang="zh-CN" altLang="en-US" sz="1200" dirty="0">
                <a:solidFill>
                  <a:schemeClr val="tx1">
                    <a:lumMod val="75000"/>
                    <a:lumOff val="25000"/>
                  </a:schemeClr>
                </a:solidFill>
                <a:latin typeface="微软雅黑" pitchFamily="34" charset="-122"/>
                <a:ea typeface="微软雅黑" pitchFamily="34" charset="-122"/>
              </a:rPr>
              <a:t>这里填写小标题</a:t>
            </a:r>
            <a:endParaRPr lang="en-US" altLang="zh-CN" sz="1200" dirty="0">
              <a:solidFill>
                <a:schemeClr val="tx1">
                  <a:lumMod val="75000"/>
                  <a:lumOff val="25000"/>
                </a:schemeClr>
              </a:solidFill>
              <a:latin typeface="微软雅黑" pitchFamily="34" charset="-122"/>
              <a:ea typeface="微软雅黑" pitchFamily="34" charset="-122"/>
            </a:endParaRPr>
          </a:p>
        </p:txBody>
      </p:sp>
      <p:sp>
        <p:nvSpPr>
          <p:cNvPr id="25" name="矩形 24"/>
          <p:cNvSpPr/>
          <p:nvPr/>
        </p:nvSpPr>
        <p:spPr>
          <a:xfrm flipH="1">
            <a:off x="611560" y="3362527"/>
            <a:ext cx="3226594" cy="746330"/>
          </a:xfrm>
          <a:prstGeom prst="rect">
            <a:avLst/>
          </a:prstGeom>
          <a:effectLst/>
        </p:spPr>
        <p:txBody>
          <a:bodyPr wrap="square" lIns="121893" tIns="60946" rIns="121893" bIns="60946">
            <a:spAutoFit/>
          </a:bodyPr>
          <a:lstStyle/>
          <a:p>
            <a:pPr>
              <a:lnSpc>
                <a:spcPct val="150000"/>
              </a:lnSpc>
            </a:pPr>
            <a:r>
              <a:rPr lang="zh-CN" altLang="en-US" sz="900" dirty="0">
                <a:solidFill>
                  <a:schemeClr val="tx1">
                    <a:lumMod val="50000"/>
                    <a:lumOff val="50000"/>
                  </a:schemeClr>
                </a:solidFill>
              </a:rPr>
              <a:t>这里输入简单的文字概述这里输入简单文字概述简单的文字概述</a:t>
            </a:r>
            <a:r>
              <a:rPr lang="zh-CN" altLang="en-US" sz="900" dirty="0">
                <a:solidFill>
                  <a:schemeClr val="tx1">
                    <a:lumMod val="50000"/>
                    <a:lumOff val="50000"/>
                  </a:schemeClr>
                </a:solidFill>
                <a:latin typeface="微软雅黑" pitchFamily="34" charset="-122"/>
                <a:ea typeface="微软雅黑" pitchFamily="34" charset="-122"/>
              </a:rPr>
              <a:t>。</a:t>
            </a:r>
            <a:r>
              <a:rPr lang="zh-CN" altLang="en-US" sz="900" dirty="0">
                <a:solidFill>
                  <a:schemeClr val="tx1">
                    <a:lumMod val="50000"/>
                    <a:lumOff val="50000"/>
                  </a:schemeClr>
                </a:solidFill>
              </a:rPr>
              <a:t>这里输入简单的文字概述这里输入简单文字概述简单的文字概述</a:t>
            </a:r>
            <a:r>
              <a:rPr lang="zh-CN" altLang="en-US" sz="900" dirty="0">
                <a:solidFill>
                  <a:schemeClr val="tx1">
                    <a:lumMod val="50000"/>
                    <a:lumOff val="50000"/>
                  </a:schemeClr>
                </a:solidFill>
                <a:latin typeface="微软雅黑" pitchFamily="34" charset="-122"/>
                <a:ea typeface="微软雅黑" pitchFamily="34" charset="-122"/>
              </a:rPr>
              <a:t>。</a:t>
            </a:r>
            <a:endParaRPr lang="en-US" altLang="zh-CN" sz="900" dirty="0">
              <a:solidFill>
                <a:schemeClr val="tx1">
                  <a:lumMod val="50000"/>
                  <a:lumOff val="50000"/>
                </a:schemeClr>
              </a:solidFill>
              <a:latin typeface="微软雅黑" pitchFamily="34" charset="-122"/>
              <a:ea typeface="微软雅黑" pitchFamily="34" charset="-122"/>
            </a:endParaRPr>
          </a:p>
        </p:txBody>
      </p:sp>
      <p:sp>
        <p:nvSpPr>
          <p:cNvPr id="26" name="矩形 25"/>
          <p:cNvSpPr/>
          <p:nvPr/>
        </p:nvSpPr>
        <p:spPr>
          <a:xfrm>
            <a:off x="621926" y="3012952"/>
            <a:ext cx="2338167" cy="313584"/>
          </a:xfrm>
          <a:prstGeom prst="rect">
            <a:avLst/>
          </a:prstGeom>
        </p:spPr>
        <p:txBody>
          <a:bodyPr wrap="square" lIns="121893" tIns="60946" rIns="121893" bIns="60946">
            <a:spAutoFit/>
          </a:bodyPr>
          <a:lstStyle/>
          <a:p>
            <a:pPr algn="just" defTabSz="1218900" fontAlgn="base">
              <a:lnSpc>
                <a:spcPts val="1600"/>
              </a:lnSpc>
              <a:spcBef>
                <a:spcPct val="0"/>
              </a:spcBef>
              <a:spcAft>
                <a:spcPct val="0"/>
              </a:spcAft>
            </a:pPr>
            <a:r>
              <a:rPr lang="zh-CN" altLang="en-US" sz="1200" dirty="0">
                <a:solidFill>
                  <a:schemeClr val="tx1">
                    <a:lumMod val="75000"/>
                    <a:lumOff val="25000"/>
                  </a:schemeClr>
                </a:solidFill>
                <a:latin typeface="微软雅黑" pitchFamily="34" charset="-122"/>
                <a:ea typeface="微软雅黑" pitchFamily="34" charset="-122"/>
              </a:rPr>
              <a:t>这里填写小标题</a:t>
            </a:r>
            <a:endParaRPr lang="en-US" altLang="zh-CN" sz="1200"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98379443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21"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heel(1)">
                                      <p:cBhvr>
                                        <p:cTn id="10" dur="2000"/>
                                        <p:tgtEl>
                                          <p:spTgt spid="10"/>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par>
                                <p:cTn id="14" presetID="21" presetClass="entr" presetSubtype="1"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heel(1)">
                                      <p:cBhvr>
                                        <p:cTn id="16" dur="2000"/>
                                        <p:tgtEl>
                                          <p:spTgt spid="12"/>
                                        </p:tgtEl>
                                      </p:cBhvr>
                                    </p:animEffect>
                                  </p:childTnLst>
                                </p:cTn>
                              </p:par>
                              <p:par>
                                <p:cTn id="17" presetID="21" presetClass="entr" presetSubtype="1"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heel(1)">
                                      <p:cBhvr>
                                        <p:cTn id="19" dur="2000"/>
                                        <p:tgtEl>
                                          <p:spTgt spid="13"/>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par>
                                <p:cTn id="23" presetID="21" presetClass="entr" presetSubtype="1"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heel(1)">
                                      <p:cBhvr>
                                        <p:cTn id="25" dur="2000"/>
                                        <p:tgtEl>
                                          <p:spTgt spid="11"/>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1)">
                                      <p:cBhvr>
                                        <p:cTn id="28" dur="2000"/>
                                        <p:tgtEl>
                                          <p:spTgt spid="7"/>
                                        </p:tgtEl>
                                      </p:cBhvr>
                                    </p:animEffect>
                                  </p:childTnLst>
                                </p:cTn>
                              </p:par>
                            </p:childTnLst>
                          </p:cTn>
                        </p:par>
                        <p:par>
                          <p:cTn id="29" fill="hold">
                            <p:stCondLst>
                              <p:cond delay="2000"/>
                            </p:stCondLst>
                            <p:childTnLst>
                              <p:par>
                                <p:cTn id="30" presetID="22" presetClass="entr" presetSubtype="4"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par>
                          <p:cTn id="33" fill="hold">
                            <p:stCondLst>
                              <p:cond delay="2500"/>
                            </p:stCondLst>
                            <p:childTnLst>
                              <p:par>
                                <p:cTn id="34" presetID="22" presetClass="entr" presetSubtype="1"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childTnLst>
                          </p:cTn>
                        </p:par>
                        <p:par>
                          <p:cTn id="37" fill="hold">
                            <p:stCondLst>
                              <p:cond delay="3000"/>
                            </p:stCondLst>
                            <p:childTnLst>
                              <p:par>
                                <p:cTn id="38" presetID="22" presetClass="entr" presetSubtype="1"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up)">
                                      <p:cBhvr>
                                        <p:cTn id="40" dur="500"/>
                                        <p:tgtEl>
                                          <p:spTgt spid="16"/>
                                        </p:tgtEl>
                                      </p:cBhvr>
                                    </p:animEffect>
                                  </p:childTnLst>
                                </p:cTn>
                              </p:par>
                            </p:childTnLst>
                          </p:cTn>
                        </p:par>
                        <p:par>
                          <p:cTn id="41" fill="hold">
                            <p:stCondLst>
                              <p:cond delay="3500"/>
                            </p:stCondLst>
                            <p:childTnLst>
                              <p:par>
                                <p:cTn id="42" presetID="22" presetClass="entr" presetSubtype="4"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par>
                          <p:cTn id="45" fill="hold">
                            <p:stCondLst>
                              <p:cond delay="4000"/>
                            </p:stCondLst>
                            <p:childTnLst>
                              <p:par>
                                <p:cTn id="46" presetID="53" presetClass="entr" presetSubtype="16"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ppt_w</p:attrName>
                                        </p:attrNameLst>
                                      </p:cBhvr>
                                      <p:tavLst>
                                        <p:tav tm="0">
                                          <p:val>
                                            <p:fltVal val="0"/>
                                          </p:val>
                                        </p:tav>
                                        <p:tav tm="100000">
                                          <p:val>
                                            <p:strVal val="#ppt_w"/>
                                          </p:val>
                                        </p:tav>
                                      </p:tavLst>
                                    </p:anim>
                                    <p:anim calcmode="lin" valueType="num">
                                      <p:cBhvr>
                                        <p:cTn id="49" dur="500" fill="hold"/>
                                        <p:tgtEl>
                                          <p:spTgt spid="18"/>
                                        </p:tgtEl>
                                        <p:attrNameLst>
                                          <p:attrName>ppt_h</p:attrName>
                                        </p:attrNameLst>
                                      </p:cBhvr>
                                      <p:tavLst>
                                        <p:tav tm="0">
                                          <p:val>
                                            <p:fltVal val="0"/>
                                          </p:val>
                                        </p:tav>
                                        <p:tav tm="100000">
                                          <p:val>
                                            <p:strVal val="#ppt_h"/>
                                          </p:val>
                                        </p:tav>
                                      </p:tavLst>
                                    </p:anim>
                                    <p:animEffect transition="in" filter="fade">
                                      <p:cBhvr>
                                        <p:cTn id="50" dur="500"/>
                                        <p:tgtEl>
                                          <p:spTgt spid="18"/>
                                        </p:tgtEl>
                                      </p:cBhvr>
                                    </p:animEffect>
                                  </p:childTnLst>
                                </p:cTn>
                              </p:par>
                            </p:childTnLst>
                          </p:cTn>
                        </p:par>
                        <p:par>
                          <p:cTn id="51" fill="hold">
                            <p:stCondLst>
                              <p:cond delay="4500"/>
                            </p:stCondLst>
                            <p:childTnLst>
                              <p:par>
                                <p:cTn id="52" presetID="10"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350"/>
                                        <p:tgtEl>
                                          <p:spTgt spid="20"/>
                                        </p:tgtEl>
                                      </p:cBhvr>
                                    </p:animEffect>
                                  </p:childTnLst>
                                </p:cTn>
                              </p:par>
                              <p:par>
                                <p:cTn id="55" presetID="26" presetClass="emph" presetSubtype="0" fill="hold" grpId="1" nodeType="withEffect">
                                  <p:stCondLst>
                                    <p:cond delay="0"/>
                                  </p:stCondLst>
                                  <p:childTnLst>
                                    <p:animEffect transition="out" filter="fade">
                                      <p:cBhvr>
                                        <p:cTn id="56" dur="400" tmFilter="0, 0; .2, .5; .8, .5; 1, 0"/>
                                        <p:tgtEl>
                                          <p:spTgt spid="20"/>
                                        </p:tgtEl>
                                      </p:cBhvr>
                                    </p:animEffect>
                                    <p:animScale>
                                      <p:cBhvr>
                                        <p:cTn id="57" dur="200" autoRev="1" fill="hold"/>
                                        <p:tgtEl>
                                          <p:spTgt spid="20"/>
                                        </p:tgtEl>
                                      </p:cBhvr>
                                      <p:by x="105000" y="105000"/>
                                    </p:animScale>
                                  </p:childTnLst>
                                </p:cTn>
                              </p:par>
                            </p:childTnLst>
                          </p:cTn>
                        </p:par>
                        <p:par>
                          <p:cTn id="58" fill="hold">
                            <p:stCondLst>
                              <p:cond delay="4900"/>
                            </p:stCondLst>
                            <p:childTnLst>
                              <p:par>
                                <p:cTn id="59" presetID="10" presetClass="entr" presetSubtype="0"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childTnLst>
                          </p:cTn>
                        </p:par>
                        <p:par>
                          <p:cTn id="62" fill="hold">
                            <p:stCondLst>
                              <p:cond delay="5400"/>
                            </p:stCondLst>
                            <p:childTnLst>
                              <p:par>
                                <p:cTn id="63" presetID="10"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350"/>
                                        <p:tgtEl>
                                          <p:spTgt spid="26"/>
                                        </p:tgtEl>
                                      </p:cBhvr>
                                    </p:animEffect>
                                  </p:childTnLst>
                                </p:cTn>
                              </p:par>
                              <p:par>
                                <p:cTn id="66" presetID="26" presetClass="emph" presetSubtype="0" fill="hold" grpId="1" nodeType="withEffect">
                                  <p:stCondLst>
                                    <p:cond delay="0"/>
                                  </p:stCondLst>
                                  <p:childTnLst>
                                    <p:animEffect transition="out" filter="fade">
                                      <p:cBhvr>
                                        <p:cTn id="67" dur="400" tmFilter="0, 0; .2, .5; .8, .5; 1, 0"/>
                                        <p:tgtEl>
                                          <p:spTgt spid="26"/>
                                        </p:tgtEl>
                                      </p:cBhvr>
                                    </p:animEffect>
                                    <p:animScale>
                                      <p:cBhvr>
                                        <p:cTn id="68" dur="200" autoRev="1" fill="hold"/>
                                        <p:tgtEl>
                                          <p:spTgt spid="26"/>
                                        </p:tgtEl>
                                      </p:cBhvr>
                                      <p:by x="105000" y="105000"/>
                                    </p:animScale>
                                  </p:childTnLst>
                                </p:cTn>
                              </p:par>
                            </p:childTnLst>
                          </p:cTn>
                        </p:par>
                        <p:par>
                          <p:cTn id="69" fill="hold">
                            <p:stCondLst>
                              <p:cond delay="5800"/>
                            </p:stCondLst>
                            <p:childTnLst>
                              <p:par>
                                <p:cTn id="70" presetID="10" presetClass="entr" presetSubtype="0" fill="hold" grpId="0" nodeType="after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4" grpId="0" animBg="1"/>
      <p:bldP spid="15" grpId="0" animBg="1"/>
      <p:bldP spid="16" grpId="0" animBg="1"/>
      <p:bldP spid="17" grpId="0" animBg="1"/>
      <p:bldP spid="18" grpId="0"/>
      <p:bldP spid="19" grpId="0"/>
      <p:bldP spid="20" grpId="0"/>
      <p:bldP spid="20" grpId="1"/>
      <p:bldP spid="25" grpId="0"/>
      <p:bldP spid="26" grpId="0"/>
      <p:bldP spid="26"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3"/>
          <p:cNvGrpSpPr/>
          <p:nvPr/>
        </p:nvGrpSpPr>
        <p:grpSpPr>
          <a:xfrm>
            <a:off x="560493" y="1229468"/>
            <a:ext cx="1613399" cy="1613478"/>
            <a:chOff x="163513" y="1171575"/>
            <a:chExt cx="2795588" cy="2794000"/>
          </a:xfrm>
        </p:grpSpPr>
        <p:sp>
          <p:nvSpPr>
            <p:cNvPr id="55" name="Freeform 3735"/>
            <p:cNvSpPr/>
            <p:nvPr/>
          </p:nvSpPr>
          <p:spPr bwMode="auto">
            <a:xfrm>
              <a:off x="163513" y="1171575"/>
              <a:ext cx="2795588" cy="2794000"/>
            </a:xfrm>
            <a:custGeom>
              <a:avLst/>
              <a:gdLst>
                <a:gd name="T0" fmla="*/ 863 w 880"/>
                <a:gd name="T1" fmla="*/ 466 h 880"/>
                <a:gd name="T2" fmla="*/ 863 w 880"/>
                <a:gd name="T3" fmla="*/ 414 h 880"/>
                <a:gd name="T4" fmla="*/ 855 w 880"/>
                <a:gd name="T5" fmla="*/ 356 h 880"/>
                <a:gd name="T6" fmla="*/ 842 w 880"/>
                <a:gd name="T7" fmla="*/ 306 h 880"/>
                <a:gd name="T8" fmla="*/ 819 w 880"/>
                <a:gd name="T9" fmla="*/ 251 h 880"/>
                <a:gd name="T10" fmla="*/ 794 w 880"/>
                <a:gd name="T11" fmla="*/ 206 h 880"/>
                <a:gd name="T12" fmla="*/ 757 w 880"/>
                <a:gd name="T13" fmla="*/ 160 h 880"/>
                <a:gd name="T14" fmla="*/ 721 w 880"/>
                <a:gd name="T15" fmla="*/ 123 h 880"/>
                <a:gd name="T16" fmla="*/ 674 w 880"/>
                <a:gd name="T17" fmla="*/ 87 h 880"/>
                <a:gd name="T18" fmla="*/ 630 w 880"/>
                <a:gd name="T19" fmla="*/ 61 h 880"/>
                <a:gd name="T20" fmla="*/ 575 w 880"/>
                <a:gd name="T21" fmla="*/ 39 h 880"/>
                <a:gd name="T22" fmla="*/ 525 w 880"/>
                <a:gd name="T23" fmla="*/ 25 h 880"/>
                <a:gd name="T24" fmla="*/ 466 w 880"/>
                <a:gd name="T25" fmla="*/ 18 h 880"/>
                <a:gd name="T26" fmla="*/ 415 w 880"/>
                <a:gd name="T27" fmla="*/ 17 h 880"/>
                <a:gd name="T28" fmla="*/ 356 w 880"/>
                <a:gd name="T29" fmla="*/ 25 h 880"/>
                <a:gd name="T30" fmla="*/ 306 w 880"/>
                <a:gd name="T31" fmla="*/ 38 h 880"/>
                <a:gd name="T32" fmla="*/ 251 w 880"/>
                <a:gd name="T33" fmla="*/ 61 h 880"/>
                <a:gd name="T34" fmla="*/ 206 w 880"/>
                <a:gd name="T35" fmla="*/ 86 h 880"/>
                <a:gd name="T36" fmla="*/ 160 w 880"/>
                <a:gd name="T37" fmla="*/ 123 h 880"/>
                <a:gd name="T38" fmla="*/ 123 w 880"/>
                <a:gd name="T39" fmla="*/ 159 h 880"/>
                <a:gd name="T40" fmla="*/ 87 w 880"/>
                <a:gd name="T41" fmla="*/ 206 h 880"/>
                <a:gd name="T42" fmla="*/ 61 w 880"/>
                <a:gd name="T43" fmla="*/ 250 h 880"/>
                <a:gd name="T44" fmla="*/ 39 w 880"/>
                <a:gd name="T45" fmla="*/ 305 h 880"/>
                <a:gd name="T46" fmla="*/ 25 w 880"/>
                <a:gd name="T47" fmla="*/ 355 h 880"/>
                <a:gd name="T48" fmla="*/ 18 w 880"/>
                <a:gd name="T49" fmla="*/ 414 h 880"/>
                <a:gd name="T50" fmla="*/ 17 w 880"/>
                <a:gd name="T51" fmla="*/ 465 h 880"/>
                <a:gd name="T52" fmla="*/ 25 w 880"/>
                <a:gd name="T53" fmla="*/ 524 h 880"/>
                <a:gd name="T54" fmla="*/ 38 w 880"/>
                <a:gd name="T55" fmla="*/ 574 h 880"/>
                <a:gd name="T56" fmla="*/ 61 w 880"/>
                <a:gd name="T57" fmla="*/ 629 h 880"/>
                <a:gd name="T58" fmla="*/ 86 w 880"/>
                <a:gd name="T59" fmla="*/ 674 h 880"/>
                <a:gd name="T60" fmla="*/ 123 w 880"/>
                <a:gd name="T61" fmla="*/ 720 h 880"/>
                <a:gd name="T62" fmla="*/ 159 w 880"/>
                <a:gd name="T63" fmla="*/ 757 h 880"/>
                <a:gd name="T64" fmla="*/ 206 w 880"/>
                <a:gd name="T65" fmla="*/ 793 h 880"/>
                <a:gd name="T66" fmla="*/ 251 w 880"/>
                <a:gd name="T67" fmla="*/ 819 h 880"/>
                <a:gd name="T68" fmla="*/ 306 w 880"/>
                <a:gd name="T69" fmla="*/ 841 h 880"/>
                <a:gd name="T70" fmla="*/ 355 w 880"/>
                <a:gd name="T71" fmla="*/ 855 h 880"/>
                <a:gd name="T72" fmla="*/ 414 w 880"/>
                <a:gd name="T73" fmla="*/ 862 h 880"/>
                <a:gd name="T74" fmla="*/ 466 w 880"/>
                <a:gd name="T75" fmla="*/ 863 h 880"/>
                <a:gd name="T76" fmla="*/ 524 w 880"/>
                <a:gd name="T77" fmla="*/ 855 h 880"/>
                <a:gd name="T78" fmla="*/ 574 w 880"/>
                <a:gd name="T79" fmla="*/ 842 h 880"/>
                <a:gd name="T80" fmla="*/ 629 w 880"/>
                <a:gd name="T81" fmla="*/ 819 h 880"/>
                <a:gd name="T82" fmla="*/ 674 w 880"/>
                <a:gd name="T83" fmla="*/ 794 h 880"/>
                <a:gd name="T84" fmla="*/ 720 w 880"/>
                <a:gd name="T85" fmla="*/ 757 h 880"/>
                <a:gd name="T86" fmla="*/ 757 w 880"/>
                <a:gd name="T87" fmla="*/ 721 h 880"/>
                <a:gd name="T88" fmla="*/ 793 w 880"/>
                <a:gd name="T89" fmla="*/ 674 h 880"/>
                <a:gd name="T90" fmla="*/ 819 w 880"/>
                <a:gd name="T91" fmla="*/ 629 h 880"/>
                <a:gd name="T92" fmla="*/ 841 w 880"/>
                <a:gd name="T93" fmla="*/ 574 h 880"/>
                <a:gd name="T94" fmla="*/ 855 w 880"/>
                <a:gd name="T95" fmla="*/ 52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0" h="880">
                  <a:moveTo>
                    <a:pt x="855" y="524"/>
                  </a:moveTo>
                  <a:cubicBezTo>
                    <a:pt x="842" y="506"/>
                    <a:pt x="846" y="480"/>
                    <a:pt x="863" y="466"/>
                  </a:cubicBezTo>
                  <a:cubicBezTo>
                    <a:pt x="863" y="465"/>
                    <a:pt x="863" y="465"/>
                    <a:pt x="863" y="465"/>
                  </a:cubicBezTo>
                  <a:cubicBezTo>
                    <a:pt x="880" y="451"/>
                    <a:pt x="880" y="428"/>
                    <a:pt x="863" y="414"/>
                  </a:cubicBezTo>
                  <a:cubicBezTo>
                    <a:pt x="863" y="414"/>
                    <a:pt x="863" y="414"/>
                    <a:pt x="863" y="414"/>
                  </a:cubicBezTo>
                  <a:cubicBezTo>
                    <a:pt x="846" y="400"/>
                    <a:pt x="842" y="374"/>
                    <a:pt x="855" y="356"/>
                  </a:cubicBezTo>
                  <a:cubicBezTo>
                    <a:pt x="855" y="355"/>
                    <a:pt x="855" y="355"/>
                    <a:pt x="855" y="355"/>
                  </a:cubicBezTo>
                  <a:cubicBezTo>
                    <a:pt x="868" y="337"/>
                    <a:pt x="862" y="315"/>
                    <a:pt x="842" y="306"/>
                  </a:cubicBezTo>
                  <a:cubicBezTo>
                    <a:pt x="841" y="305"/>
                    <a:pt x="841" y="305"/>
                    <a:pt x="841" y="305"/>
                  </a:cubicBezTo>
                  <a:cubicBezTo>
                    <a:pt x="821" y="296"/>
                    <a:pt x="811" y="272"/>
                    <a:pt x="819" y="251"/>
                  </a:cubicBezTo>
                  <a:cubicBezTo>
                    <a:pt x="819" y="250"/>
                    <a:pt x="819" y="250"/>
                    <a:pt x="819" y="250"/>
                  </a:cubicBezTo>
                  <a:cubicBezTo>
                    <a:pt x="827" y="230"/>
                    <a:pt x="815" y="210"/>
                    <a:pt x="794" y="206"/>
                  </a:cubicBezTo>
                  <a:cubicBezTo>
                    <a:pt x="793" y="206"/>
                    <a:pt x="793" y="206"/>
                    <a:pt x="793" y="206"/>
                  </a:cubicBezTo>
                  <a:cubicBezTo>
                    <a:pt x="771" y="203"/>
                    <a:pt x="755" y="182"/>
                    <a:pt x="757" y="160"/>
                  </a:cubicBezTo>
                  <a:cubicBezTo>
                    <a:pt x="757" y="159"/>
                    <a:pt x="757" y="159"/>
                    <a:pt x="757" y="159"/>
                  </a:cubicBezTo>
                  <a:cubicBezTo>
                    <a:pt x="759" y="137"/>
                    <a:pt x="743" y="121"/>
                    <a:pt x="721" y="123"/>
                  </a:cubicBezTo>
                  <a:cubicBezTo>
                    <a:pt x="720" y="123"/>
                    <a:pt x="720" y="123"/>
                    <a:pt x="720" y="123"/>
                  </a:cubicBezTo>
                  <a:cubicBezTo>
                    <a:pt x="698" y="125"/>
                    <a:pt x="678" y="109"/>
                    <a:pt x="674" y="87"/>
                  </a:cubicBezTo>
                  <a:cubicBezTo>
                    <a:pt x="674" y="86"/>
                    <a:pt x="674" y="86"/>
                    <a:pt x="674" y="86"/>
                  </a:cubicBezTo>
                  <a:cubicBezTo>
                    <a:pt x="670" y="65"/>
                    <a:pt x="650" y="53"/>
                    <a:pt x="630" y="61"/>
                  </a:cubicBezTo>
                  <a:cubicBezTo>
                    <a:pt x="629" y="61"/>
                    <a:pt x="629" y="61"/>
                    <a:pt x="629" y="61"/>
                  </a:cubicBezTo>
                  <a:cubicBezTo>
                    <a:pt x="608" y="69"/>
                    <a:pt x="584" y="59"/>
                    <a:pt x="575" y="39"/>
                  </a:cubicBezTo>
                  <a:cubicBezTo>
                    <a:pt x="574" y="38"/>
                    <a:pt x="574" y="38"/>
                    <a:pt x="574" y="38"/>
                  </a:cubicBezTo>
                  <a:cubicBezTo>
                    <a:pt x="565" y="18"/>
                    <a:pt x="543" y="12"/>
                    <a:pt x="525" y="25"/>
                  </a:cubicBezTo>
                  <a:cubicBezTo>
                    <a:pt x="524" y="25"/>
                    <a:pt x="524" y="25"/>
                    <a:pt x="524" y="25"/>
                  </a:cubicBezTo>
                  <a:cubicBezTo>
                    <a:pt x="506" y="38"/>
                    <a:pt x="480" y="34"/>
                    <a:pt x="466" y="18"/>
                  </a:cubicBezTo>
                  <a:cubicBezTo>
                    <a:pt x="466" y="17"/>
                    <a:pt x="466" y="17"/>
                    <a:pt x="466" y="17"/>
                  </a:cubicBezTo>
                  <a:cubicBezTo>
                    <a:pt x="452" y="0"/>
                    <a:pt x="429" y="0"/>
                    <a:pt x="415" y="17"/>
                  </a:cubicBezTo>
                  <a:cubicBezTo>
                    <a:pt x="414" y="18"/>
                    <a:pt x="414" y="18"/>
                    <a:pt x="414" y="18"/>
                  </a:cubicBezTo>
                  <a:cubicBezTo>
                    <a:pt x="400" y="35"/>
                    <a:pt x="374" y="38"/>
                    <a:pt x="356" y="25"/>
                  </a:cubicBezTo>
                  <a:cubicBezTo>
                    <a:pt x="355" y="25"/>
                    <a:pt x="355" y="25"/>
                    <a:pt x="355" y="25"/>
                  </a:cubicBezTo>
                  <a:cubicBezTo>
                    <a:pt x="337" y="12"/>
                    <a:pt x="315" y="18"/>
                    <a:pt x="306" y="38"/>
                  </a:cubicBezTo>
                  <a:cubicBezTo>
                    <a:pt x="306" y="39"/>
                    <a:pt x="306" y="39"/>
                    <a:pt x="306" y="39"/>
                  </a:cubicBezTo>
                  <a:cubicBezTo>
                    <a:pt x="296" y="59"/>
                    <a:pt x="272" y="69"/>
                    <a:pt x="251" y="61"/>
                  </a:cubicBezTo>
                  <a:cubicBezTo>
                    <a:pt x="251" y="61"/>
                    <a:pt x="251" y="61"/>
                    <a:pt x="251" y="61"/>
                  </a:cubicBezTo>
                  <a:cubicBezTo>
                    <a:pt x="230" y="53"/>
                    <a:pt x="210" y="65"/>
                    <a:pt x="206" y="86"/>
                  </a:cubicBezTo>
                  <a:cubicBezTo>
                    <a:pt x="206" y="87"/>
                    <a:pt x="206" y="87"/>
                    <a:pt x="206" y="87"/>
                  </a:cubicBezTo>
                  <a:cubicBezTo>
                    <a:pt x="203" y="109"/>
                    <a:pt x="182" y="125"/>
                    <a:pt x="160" y="123"/>
                  </a:cubicBezTo>
                  <a:cubicBezTo>
                    <a:pt x="159" y="123"/>
                    <a:pt x="159" y="123"/>
                    <a:pt x="159" y="123"/>
                  </a:cubicBezTo>
                  <a:cubicBezTo>
                    <a:pt x="137" y="121"/>
                    <a:pt x="121" y="137"/>
                    <a:pt x="123" y="159"/>
                  </a:cubicBezTo>
                  <a:cubicBezTo>
                    <a:pt x="123" y="160"/>
                    <a:pt x="123" y="160"/>
                    <a:pt x="123" y="160"/>
                  </a:cubicBezTo>
                  <a:cubicBezTo>
                    <a:pt x="125" y="182"/>
                    <a:pt x="109" y="203"/>
                    <a:pt x="87" y="206"/>
                  </a:cubicBezTo>
                  <a:cubicBezTo>
                    <a:pt x="86" y="206"/>
                    <a:pt x="86" y="206"/>
                    <a:pt x="86" y="206"/>
                  </a:cubicBezTo>
                  <a:cubicBezTo>
                    <a:pt x="65" y="210"/>
                    <a:pt x="53" y="230"/>
                    <a:pt x="61" y="250"/>
                  </a:cubicBezTo>
                  <a:cubicBezTo>
                    <a:pt x="61" y="251"/>
                    <a:pt x="61" y="251"/>
                    <a:pt x="61" y="251"/>
                  </a:cubicBezTo>
                  <a:cubicBezTo>
                    <a:pt x="69" y="272"/>
                    <a:pt x="59" y="296"/>
                    <a:pt x="39" y="305"/>
                  </a:cubicBezTo>
                  <a:cubicBezTo>
                    <a:pt x="38" y="306"/>
                    <a:pt x="38" y="306"/>
                    <a:pt x="38" y="306"/>
                  </a:cubicBezTo>
                  <a:cubicBezTo>
                    <a:pt x="18" y="315"/>
                    <a:pt x="12" y="337"/>
                    <a:pt x="25" y="355"/>
                  </a:cubicBezTo>
                  <a:cubicBezTo>
                    <a:pt x="25" y="356"/>
                    <a:pt x="25" y="356"/>
                    <a:pt x="25" y="356"/>
                  </a:cubicBezTo>
                  <a:cubicBezTo>
                    <a:pt x="38" y="374"/>
                    <a:pt x="35" y="400"/>
                    <a:pt x="18" y="414"/>
                  </a:cubicBezTo>
                  <a:cubicBezTo>
                    <a:pt x="17" y="414"/>
                    <a:pt x="17" y="414"/>
                    <a:pt x="17" y="414"/>
                  </a:cubicBezTo>
                  <a:cubicBezTo>
                    <a:pt x="0" y="429"/>
                    <a:pt x="0" y="451"/>
                    <a:pt x="17" y="465"/>
                  </a:cubicBezTo>
                  <a:cubicBezTo>
                    <a:pt x="18" y="466"/>
                    <a:pt x="18" y="466"/>
                    <a:pt x="18" y="466"/>
                  </a:cubicBezTo>
                  <a:cubicBezTo>
                    <a:pt x="35" y="480"/>
                    <a:pt x="38" y="506"/>
                    <a:pt x="25" y="524"/>
                  </a:cubicBezTo>
                  <a:cubicBezTo>
                    <a:pt x="25" y="525"/>
                    <a:pt x="25" y="525"/>
                    <a:pt x="25" y="525"/>
                  </a:cubicBezTo>
                  <a:cubicBezTo>
                    <a:pt x="12" y="543"/>
                    <a:pt x="18" y="565"/>
                    <a:pt x="38" y="574"/>
                  </a:cubicBezTo>
                  <a:cubicBezTo>
                    <a:pt x="39" y="575"/>
                    <a:pt x="39" y="575"/>
                    <a:pt x="39" y="575"/>
                  </a:cubicBezTo>
                  <a:cubicBezTo>
                    <a:pt x="59" y="584"/>
                    <a:pt x="69" y="608"/>
                    <a:pt x="61" y="629"/>
                  </a:cubicBezTo>
                  <a:cubicBezTo>
                    <a:pt x="61" y="629"/>
                    <a:pt x="61" y="629"/>
                    <a:pt x="61" y="629"/>
                  </a:cubicBezTo>
                  <a:cubicBezTo>
                    <a:pt x="53" y="650"/>
                    <a:pt x="65" y="670"/>
                    <a:pt x="86" y="674"/>
                  </a:cubicBezTo>
                  <a:cubicBezTo>
                    <a:pt x="87" y="674"/>
                    <a:pt x="87" y="674"/>
                    <a:pt x="87" y="674"/>
                  </a:cubicBezTo>
                  <a:cubicBezTo>
                    <a:pt x="109" y="677"/>
                    <a:pt x="125" y="698"/>
                    <a:pt x="123" y="720"/>
                  </a:cubicBezTo>
                  <a:cubicBezTo>
                    <a:pt x="123" y="721"/>
                    <a:pt x="123" y="721"/>
                    <a:pt x="123" y="721"/>
                  </a:cubicBezTo>
                  <a:cubicBezTo>
                    <a:pt x="121" y="743"/>
                    <a:pt x="137" y="759"/>
                    <a:pt x="159" y="757"/>
                  </a:cubicBezTo>
                  <a:cubicBezTo>
                    <a:pt x="160" y="757"/>
                    <a:pt x="160" y="757"/>
                    <a:pt x="160" y="757"/>
                  </a:cubicBezTo>
                  <a:cubicBezTo>
                    <a:pt x="182" y="755"/>
                    <a:pt x="203" y="771"/>
                    <a:pt x="206" y="793"/>
                  </a:cubicBezTo>
                  <a:cubicBezTo>
                    <a:pt x="206" y="794"/>
                    <a:pt x="206" y="794"/>
                    <a:pt x="206" y="794"/>
                  </a:cubicBezTo>
                  <a:cubicBezTo>
                    <a:pt x="210" y="815"/>
                    <a:pt x="230" y="827"/>
                    <a:pt x="251" y="819"/>
                  </a:cubicBezTo>
                  <a:cubicBezTo>
                    <a:pt x="251" y="819"/>
                    <a:pt x="251" y="819"/>
                    <a:pt x="251" y="819"/>
                  </a:cubicBezTo>
                  <a:cubicBezTo>
                    <a:pt x="272" y="811"/>
                    <a:pt x="296" y="821"/>
                    <a:pt x="306" y="841"/>
                  </a:cubicBezTo>
                  <a:cubicBezTo>
                    <a:pt x="306" y="842"/>
                    <a:pt x="306" y="842"/>
                    <a:pt x="306" y="842"/>
                  </a:cubicBezTo>
                  <a:cubicBezTo>
                    <a:pt x="315" y="862"/>
                    <a:pt x="337" y="868"/>
                    <a:pt x="355" y="855"/>
                  </a:cubicBezTo>
                  <a:cubicBezTo>
                    <a:pt x="356" y="855"/>
                    <a:pt x="356" y="855"/>
                    <a:pt x="356" y="855"/>
                  </a:cubicBezTo>
                  <a:cubicBezTo>
                    <a:pt x="374" y="842"/>
                    <a:pt x="400" y="845"/>
                    <a:pt x="414" y="862"/>
                  </a:cubicBezTo>
                  <a:cubicBezTo>
                    <a:pt x="415" y="863"/>
                    <a:pt x="415" y="863"/>
                    <a:pt x="415" y="863"/>
                  </a:cubicBezTo>
                  <a:cubicBezTo>
                    <a:pt x="429" y="880"/>
                    <a:pt x="452" y="880"/>
                    <a:pt x="466" y="863"/>
                  </a:cubicBezTo>
                  <a:cubicBezTo>
                    <a:pt x="466" y="862"/>
                    <a:pt x="466" y="862"/>
                    <a:pt x="466" y="862"/>
                  </a:cubicBezTo>
                  <a:cubicBezTo>
                    <a:pt x="480" y="845"/>
                    <a:pt x="506" y="842"/>
                    <a:pt x="524" y="855"/>
                  </a:cubicBezTo>
                  <a:cubicBezTo>
                    <a:pt x="525" y="855"/>
                    <a:pt x="525" y="855"/>
                    <a:pt x="525" y="855"/>
                  </a:cubicBezTo>
                  <a:cubicBezTo>
                    <a:pt x="543" y="868"/>
                    <a:pt x="565" y="862"/>
                    <a:pt x="574" y="842"/>
                  </a:cubicBezTo>
                  <a:cubicBezTo>
                    <a:pt x="575" y="841"/>
                    <a:pt x="575" y="841"/>
                    <a:pt x="575" y="841"/>
                  </a:cubicBezTo>
                  <a:cubicBezTo>
                    <a:pt x="584" y="821"/>
                    <a:pt x="608" y="811"/>
                    <a:pt x="629" y="819"/>
                  </a:cubicBezTo>
                  <a:cubicBezTo>
                    <a:pt x="630" y="819"/>
                    <a:pt x="630" y="819"/>
                    <a:pt x="630" y="819"/>
                  </a:cubicBezTo>
                  <a:cubicBezTo>
                    <a:pt x="650" y="827"/>
                    <a:pt x="670" y="815"/>
                    <a:pt x="674" y="794"/>
                  </a:cubicBezTo>
                  <a:cubicBezTo>
                    <a:pt x="674" y="793"/>
                    <a:pt x="674" y="793"/>
                    <a:pt x="674" y="793"/>
                  </a:cubicBezTo>
                  <a:cubicBezTo>
                    <a:pt x="678" y="771"/>
                    <a:pt x="698" y="755"/>
                    <a:pt x="720" y="757"/>
                  </a:cubicBezTo>
                  <a:cubicBezTo>
                    <a:pt x="721" y="757"/>
                    <a:pt x="721" y="757"/>
                    <a:pt x="721" y="757"/>
                  </a:cubicBezTo>
                  <a:cubicBezTo>
                    <a:pt x="743" y="759"/>
                    <a:pt x="759" y="743"/>
                    <a:pt x="757" y="721"/>
                  </a:cubicBezTo>
                  <a:cubicBezTo>
                    <a:pt x="757" y="720"/>
                    <a:pt x="757" y="720"/>
                    <a:pt x="757" y="720"/>
                  </a:cubicBezTo>
                  <a:cubicBezTo>
                    <a:pt x="755" y="698"/>
                    <a:pt x="771" y="677"/>
                    <a:pt x="793" y="674"/>
                  </a:cubicBezTo>
                  <a:cubicBezTo>
                    <a:pt x="794" y="674"/>
                    <a:pt x="794" y="674"/>
                    <a:pt x="794" y="674"/>
                  </a:cubicBezTo>
                  <a:cubicBezTo>
                    <a:pt x="815" y="670"/>
                    <a:pt x="827" y="650"/>
                    <a:pt x="819" y="629"/>
                  </a:cubicBezTo>
                  <a:cubicBezTo>
                    <a:pt x="819" y="629"/>
                    <a:pt x="819" y="629"/>
                    <a:pt x="819" y="629"/>
                  </a:cubicBezTo>
                  <a:cubicBezTo>
                    <a:pt x="811" y="608"/>
                    <a:pt x="821" y="584"/>
                    <a:pt x="841" y="574"/>
                  </a:cubicBezTo>
                  <a:cubicBezTo>
                    <a:pt x="842" y="574"/>
                    <a:pt x="842" y="574"/>
                    <a:pt x="842" y="574"/>
                  </a:cubicBezTo>
                  <a:cubicBezTo>
                    <a:pt x="862" y="565"/>
                    <a:pt x="868" y="543"/>
                    <a:pt x="855" y="525"/>
                  </a:cubicBezTo>
                  <a:lnTo>
                    <a:pt x="855" y="524"/>
                  </a:lnTo>
                  <a:close/>
                </a:path>
              </a:pathLst>
            </a:custGeom>
            <a:solidFill>
              <a:schemeClr val="bg1">
                <a:lumMod val="85000"/>
                <a:alpha val="50000"/>
              </a:schemeClr>
            </a:solidFill>
            <a:ln>
              <a:noFill/>
            </a:ln>
          </p:spPr>
          <p:txBody>
            <a:bodyPr vert="horz" wrap="square" lIns="91440" tIns="45720" rIns="91440" bIns="45720" numCol="1" anchor="t" anchorCtr="0" compatLnSpc="1"/>
            <a:lstStyle/>
            <a:p>
              <a:endParaRPr lang="zh-CN" altLang="en-US"/>
            </a:p>
          </p:txBody>
        </p:sp>
        <p:sp>
          <p:nvSpPr>
            <p:cNvPr id="56" name="Oval 3736"/>
            <p:cNvSpPr>
              <a:spLocks noChangeArrowheads="1"/>
            </p:cNvSpPr>
            <p:nvPr/>
          </p:nvSpPr>
          <p:spPr bwMode="auto">
            <a:xfrm>
              <a:off x="474663" y="1482725"/>
              <a:ext cx="2173288" cy="2171700"/>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57" name="Freeform 3737"/>
            <p:cNvSpPr/>
            <p:nvPr/>
          </p:nvSpPr>
          <p:spPr bwMode="auto">
            <a:xfrm>
              <a:off x="608012" y="1711325"/>
              <a:ext cx="1906587" cy="1781175"/>
            </a:xfrm>
            <a:custGeom>
              <a:avLst/>
              <a:gdLst>
                <a:gd name="T0" fmla="*/ 580 w 600"/>
                <a:gd name="T1" fmla="*/ 303 h 561"/>
                <a:gd name="T2" fmla="*/ 535 w 600"/>
                <a:gd name="T3" fmla="*/ 267 h 561"/>
                <a:gd name="T4" fmla="*/ 545 w 600"/>
                <a:gd name="T5" fmla="*/ 206 h 561"/>
                <a:gd name="T6" fmla="*/ 554 w 600"/>
                <a:gd name="T7" fmla="*/ 105 h 561"/>
                <a:gd name="T8" fmla="*/ 524 w 600"/>
                <a:gd name="T9" fmla="*/ 94 h 561"/>
                <a:gd name="T10" fmla="*/ 456 w 600"/>
                <a:gd name="T11" fmla="*/ 91 h 561"/>
                <a:gd name="T12" fmla="*/ 445 w 600"/>
                <a:gd name="T13" fmla="*/ 82 h 561"/>
                <a:gd name="T14" fmla="*/ 370 w 600"/>
                <a:gd name="T15" fmla="*/ 58 h 561"/>
                <a:gd name="T16" fmla="*/ 374 w 600"/>
                <a:gd name="T17" fmla="*/ 118 h 561"/>
                <a:gd name="T18" fmla="*/ 447 w 600"/>
                <a:gd name="T19" fmla="*/ 120 h 561"/>
                <a:gd name="T20" fmla="*/ 512 w 600"/>
                <a:gd name="T21" fmla="*/ 183 h 561"/>
                <a:gd name="T22" fmla="*/ 517 w 600"/>
                <a:gd name="T23" fmla="*/ 195 h 561"/>
                <a:gd name="T24" fmla="*/ 489 w 600"/>
                <a:gd name="T25" fmla="*/ 246 h 561"/>
                <a:gd name="T26" fmla="*/ 508 w 600"/>
                <a:gd name="T27" fmla="*/ 267 h 561"/>
                <a:gd name="T28" fmla="*/ 510 w 600"/>
                <a:gd name="T29" fmla="*/ 358 h 561"/>
                <a:gd name="T30" fmla="*/ 504 w 600"/>
                <a:gd name="T31" fmla="*/ 370 h 561"/>
                <a:gd name="T32" fmla="*/ 448 w 600"/>
                <a:gd name="T33" fmla="*/ 386 h 561"/>
                <a:gd name="T34" fmla="*/ 447 w 600"/>
                <a:gd name="T35" fmla="*/ 414 h 561"/>
                <a:gd name="T36" fmla="*/ 384 w 600"/>
                <a:gd name="T37" fmla="*/ 479 h 561"/>
                <a:gd name="T38" fmla="*/ 371 w 600"/>
                <a:gd name="T39" fmla="*/ 484 h 561"/>
                <a:gd name="T40" fmla="*/ 320 w 600"/>
                <a:gd name="T41" fmla="*/ 456 h 561"/>
                <a:gd name="T42" fmla="*/ 280 w 600"/>
                <a:gd name="T43" fmla="*/ 456 h 561"/>
                <a:gd name="T44" fmla="*/ 229 w 600"/>
                <a:gd name="T45" fmla="*/ 484 h 561"/>
                <a:gd name="T46" fmla="*/ 215 w 600"/>
                <a:gd name="T47" fmla="*/ 479 h 561"/>
                <a:gd name="T48" fmla="*/ 153 w 600"/>
                <a:gd name="T49" fmla="*/ 414 h 561"/>
                <a:gd name="T50" fmla="*/ 152 w 600"/>
                <a:gd name="T51" fmla="*/ 386 h 561"/>
                <a:gd name="T52" fmla="*/ 96 w 600"/>
                <a:gd name="T53" fmla="*/ 370 h 561"/>
                <a:gd name="T54" fmla="*/ 90 w 600"/>
                <a:gd name="T55" fmla="*/ 357 h 561"/>
                <a:gd name="T56" fmla="*/ 92 w 600"/>
                <a:gd name="T57" fmla="*/ 267 h 561"/>
                <a:gd name="T58" fmla="*/ 111 w 600"/>
                <a:gd name="T59" fmla="*/ 246 h 561"/>
                <a:gd name="T60" fmla="*/ 83 w 600"/>
                <a:gd name="T61" fmla="*/ 196 h 561"/>
                <a:gd name="T62" fmla="*/ 88 w 600"/>
                <a:gd name="T63" fmla="*/ 182 h 561"/>
                <a:gd name="T64" fmla="*/ 154 w 600"/>
                <a:gd name="T65" fmla="*/ 120 h 561"/>
                <a:gd name="T66" fmla="*/ 226 w 600"/>
                <a:gd name="T67" fmla="*/ 118 h 561"/>
                <a:gd name="T68" fmla="*/ 230 w 600"/>
                <a:gd name="T69" fmla="*/ 58 h 561"/>
                <a:gd name="T70" fmla="*/ 155 w 600"/>
                <a:gd name="T71" fmla="*/ 82 h 561"/>
                <a:gd name="T72" fmla="*/ 144 w 600"/>
                <a:gd name="T73" fmla="*/ 92 h 561"/>
                <a:gd name="T74" fmla="*/ 76 w 600"/>
                <a:gd name="T75" fmla="*/ 94 h 561"/>
                <a:gd name="T76" fmla="*/ 46 w 600"/>
                <a:gd name="T77" fmla="*/ 105 h 561"/>
                <a:gd name="T78" fmla="*/ 55 w 600"/>
                <a:gd name="T79" fmla="*/ 206 h 561"/>
                <a:gd name="T80" fmla="*/ 65 w 600"/>
                <a:gd name="T81" fmla="*/ 267 h 561"/>
                <a:gd name="T82" fmla="*/ 20 w 600"/>
                <a:gd name="T83" fmla="*/ 303 h 561"/>
                <a:gd name="T84" fmla="*/ 7 w 600"/>
                <a:gd name="T85" fmla="*/ 332 h 561"/>
                <a:gd name="T86" fmla="*/ 84 w 600"/>
                <a:gd name="T87" fmla="*/ 397 h 561"/>
                <a:gd name="T88" fmla="*/ 159 w 600"/>
                <a:gd name="T89" fmla="*/ 455 h 561"/>
                <a:gd name="T90" fmla="*/ 171 w 600"/>
                <a:gd name="T91" fmla="*/ 464 h 561"/>
                <a:gd name="T92" fmla="*/ 192 w 600"/>
                <a:gd name="T93" fmla="*/ 528 h 561"/>
                <a:gd name="T94" fmla="*/ 210 w 600"/>
                <a:gd name="T95" fmla="*/ 554 h 561"/>
                <a:gd name="T96" fmla="*/ 313 w 600"/>
                <a:gd name="T97" fmla="*/ 502 h 561"/>
                <a:gd name="T98" fmla="*/ 328 w 600"/>
                <a:gd name="T99" fmla="*/ 500 h 561"/>
                <a:gd name="T100" fmla="*/ 422 w 600"/>
                <a:gd name="T101" fmla="*/ 488 h 561"/>
                <a:gd name="T102" fmla="*/ 521 w 600"/>
                <a:gd name="T103" fmla="*/ 470 h 561"/>
                <a:gd name="T104" fmla="*/ 524 w 600"/>
                <a:gd name="T105" fmla="*/ 439 h 561"/>
                <a:gd name="T106" fmla="*/ 510 w 600"/>
                <a:gd name="T107" fmla="*/ 373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0" h="561">
                  <a:moveTo>
                    <a:pt x="542" y="337"/>
                  </a:moveTo>
                  <a:cubicBezTo>
                    <a:pt x="533" y="341"/>
                    <a:pt x="523" y="350"/>
                    <a:pt x="517" y="358"/>
                  </a:cubicBezTo>
                  <a:cubicBezTo>
                    <a:pt x="523" y="344"/>
                    <a:pt x="527" y="330"/>
                    <a:pt x="530" y="315"/>
                  </a:cubicBezTo>
                  <a:cubicBezTo>
                    <a:pt x="539" y="316"/>
                    <a:pt x="562" y="318"/>
                    <a:pt x="580" y="303"/>
                  </a:cubicBezTo>
                  <a:cubicBezTo>
                    <a:pt x="598" y="288"/>
                    <a:pt x="600" y="254"/>
                    <a:pt x="600" y="254"/>
                  </a:cubicBezTo>
                  <a:cubicBezTo>
                    <a:pt x="600" y="254"/>
                    <a:pt x="579" y="251"/>
                    <a:pt x="552" y="272"/>
                  </a:cubicBezTo>
                  <a:cubicBezTo>
                    <a:pt x="544" y="278"/>
                    <a:pt x="537" y="290"/>
                    <a:pt x="533" y="299"/>
                  </a:cubicBezTo>
                  <a:cubicBezTo>
                    <a:pt x="534" y="289"/>
                    <a:pt x="535" y="278"/>
                    <a:pt x="535" y="267"/>
                  </a:cubicBezTo>
                  <a:cubicBezTo>
                    <a:pt x="535" y="262"/>
                    <a:pt x="535" y="258"/>
                    <a:pt x="535" y="253"/>
                  </a:cubicBezTo>
                  <a:cubicBezTo>
                    <a:pt x="543" y="253"/>
                    <a:pt x="566" y="249"/>
                    <a:pt x="580" y="230"/>
                  </a:cubicBezTo>
                  <a:cubicBezTo>
                    <a:pt x="594" y="210"/>
                    <a:pt x="587" y="177"/>
                    <a:pt x="587" y="177"/>
                  </a:cubicBezTo>
                  <a:cubicBezTo>
                    <a:pt x="587" y="177"/>
                    <a:pt x="565" y="179"/>
                    <a:pt x="545" y="206"/>
                  </a:cubicBezTo>
                  <a:cubicBezTo>
                    <a:pt x="539" y="215"/>
                    <a:pt x="535" y="227"/>
                    <a:pt x="533" y="238"/>
                  </a:cubicBezTo>
                  <a:cubicBezTo>
                    <a:pt x="531" y="222"/>
                    <a:pt x="528" y="207"/>
                    <a:pt x="523" y="193"/>
                  </a:cubicBezTo>
                  <a:cubicBezTo>
                    <a:pt x="531" y="190"/>
                    <a:pt x="552" y="180"/>
                    <a:pt x="561" y="158"/>
                  </a:cubicBezTo>
                  <a:cubicBezTo>
                    <a:pt x="569" y="136"/>
                    <a:pt x="554" y="105"/>
                    <a:pt x="554" y="105"/>
                  </a:cubicBezTo>
                  <a:cubicBezTo>
                    <a:pt x="554" y="105"/>
                    <a:pt x="534" y="113"/>
                    <a:pt x="521" y="145"/>
                  </a:cubicBezTo>
                  <a:cubicBezTo>
                    <a:pt x="517" y="155"/>
                    <a:pt x="517" y="168"/>
                    <a:pt x="518" y="178"/>
                  </a:cubicBezTo>
                  <a:cubicBezTo>
                    <a:pt x="512" y="164"/>
                    <a:pt x="505" y="150"/>
                    <a:pt x="496" y="138"/>
                  </a:cubicBezTo>
                  <a:cubicBezTo>
                    <a:pt x="503" y="133"/>
                    <a:pt x="521" y="118"/>
                    <a:pt x="524" y="94"/>
                  </a:cubicBezTo>
                  <a:cubicBezTo>
                    <a:pt x="526" y="71"/>
                    <a:pt x="503" y="45"/>
                    <a:pt x="503" y="45"/>
                  </a:cubicBezTo>
                  <a:cubicBezTo>
                    <a:pt x="503" y="45"/>
                    <a:pt x="486" y="58"/>
                    <a:pt x="482" y="92"/>
                  </a:cubicBezTo>
                  <a:cubicBezTo>
                    <a:pt x="480" y="102"/>
                    <a:pt x="484" y="115"/>
                    <a:pt x="487" y="125"/>
                  </a:cubicBezTo>
                  <a:cubicBezTo>
                    <a:pt x="478" y="113"/>
                    <a:pt x="468" y="102"/>
                    <a:pt x="456" y="91"/>
                  </a:cubicBezTo>
                  <a:cubicBezTo>
                    <a:pt x="462" y="85"/>
                    <a:pt x="475" y="66"/>
                    <a:pt x="471" y="42"/>
                  </a:cubicBezTo>
                  <a:cubicBezTo>
                    <a:pt x="468" y="19"/>
                    <a:pt x="439" y="0"/>
                    <a:pt x="439" y="0"/>
                  </a:cubicBezTo>
                  <a:cubicBezTo>
                    <a:pt x="439" y="0"/>
                    <a:pt x="425" y="17"/>
                    <a:pt x="430" y="50"/>
                  </a:cubicBezTo>
                  <a:cubicBezTo>
                    <a:pt x="432" y="61"/>
                    <a:pt x="439" y="73"/>
                    <a:pt x="445" y="82"/>
                  </a:cubicBezTo>
                  <a:cubicBezTo>
                    <a:pt x="434" y="74"/>
                    <a:pt x="424" y="67"/>
                    <a:pt x="412" y="61"/>
                  </a:cubicBezTo>
                  <a:cubicBezTo>
                    <a:pt x="411" y="53"/>
                    <a:pt x="407" y="37"/>
                    <a:pt x="392" y="27"/>
                  </a:cubicBezTo>
                  <a:cubicBezTo>
                    <a:pt x="376" y="16"/>
                    <a:pt x="350" y="21"/>
                    <a:pt x="350" y="21"/>
                  </a:cubicBezTo>
                  <a:cubicBezTo>
                    <a:pt x="350" y="21"/>
                    <a:pt x="355" y="47"/>
                    <a:pt x="370" y="58"/>
                  </a:cubicBezTo>
                  <a:cubicBezTo>
                    <a:pt x="384" y="68"/>
                    <a:pt x="400" y="67"/>
                    <a:pt x="408" y="66"/>
                  </a:cubicBezTo>
                  <a:cubicBezTo>
                    <a:pt x="420" y="72"/>
                    <a:pt x="431" y="79"/>
                    <a:pt x="441" y="87"/>
                  </a:cubicBezTo>
                  <a:cubicBezTo>
                    <a:pt x="430" y="83"/>
                    <a:pt x="415" y="79"/>
                    <a:pt x="403" y="87"/>
                  </a:cubicBezTo>
                  <a:cubicBezTo>
                    <a:pt x="383" y="100"/>
                    <a:pt x="374" y="118"/>
                    <a:pt x="374" y="118"/>
                  </a:cubicBezTo>
                  <a:cubicBezTo>
                    <a:pt x="374" y="118"/>
                    <a:pt x="398" y="125"/>
                    <a:pt x="418" y="119"/>
                  </a:cubicBezTo>
                  <a:cubicBezTo>
                    <a:pt x="438" y="113"/>
                    <a:pt x="448" y="102"/>
                    <a:pt x="452" y="97"/>
                  </a:cubicBezTo>
                  <a:cubicBezTo>
                    <a:pt x="463" y="107"/>
                    <a:pt x="474" y="118"/>
                    <a:pt x="483" y="130"/>
                  </a:cubicBezTo>
                  <a:cubicBezTo>
                    <a:pt x="474" y="123"/>
                    <a:pt x="460" y="115"/>
                    <a:pt x="447" y="120"/>
                  </a:cubicBezTo>
                  <a:cubicBezTo>
                    <a:pt x="423" y="127"/>
                    <a:pt x="410" y="143"/>
                    <a:pt x="410" y="143"/>
                  </a:cubicBezTo>
                  <a:cubicBezTo>
                    <a:pt x="410" y="143"/>
                    <a:pt x="432" y="155"/>
                    <a:pt x="453" y="154"/>
                  </a:cubicBezTo>
                  <a:cubicBezTo>
                    <a:pt x="474" y="154"/>
                    <a:pt x="486" y="145"/>
                    <a:pt x="491" y="142"/>
                  </a:cubicBezTo>
                  <a:cubicBezTo>
                    <a:pt x="500" y="154"/>
                    <a:pt x="507" y="168"/>
                    <a:pt x="512" y="183"/>
                  </a:cubicBezTo>
                  <a:cubicBezTo>
                    <a:pt x="506" y="173"/>
                    <a:pt x="494" y="162"/>
                    <a:pt x="480" y="163"/>
                  </a:cubicBezTo>
                  <a:cubicBezTo>
                    <a:pt x="455" y="164"/>
                    <a:pt x="439" y="176"/>
                    <a:pt x="439" y="176"/>
                  </a:cubicBezTo>
                  <a:cubicBezTo>
                    <a:pt x="439" y="176"/>
                    <a:pt x="456" y="193"/>
                    <a:pt x="477" y="198"/>
                  </a:cubicBezTo>
                  <a:cubicBezTo>
                    <a:pt x="497" y="203"/>
                    <a:pt x="512" y="198"/>
                    <a:pt x="517" y="195"/>
                  </a:cubicBezTo>
                  <a:cubicBezTo>
                    <a:pt x="522" y="210"/>
                    <a:pt x="525" y="225"/>
                    <a:pt x="527" y="241"/>
                  </a:cubicBezTo>
                  <a:cubicBezTo>
                    <a:pt x="523" y="230"/>
                    <a:pt x="515" y="216"/>
                    <a:pt x="501" y="213"/>
                  </a:cubicBezTo>
                  <a:cubicBezTo>
                    <a:pt x="477" y="208"/>
                    <a:pt x="458" y="215"/>
                    <a:pt x="458" y="215"/>
                  </a:cubicBezTo>
                  <a:cubicBezTo>
                    <a:pt x="458" y="215"/>
                    <a:pt x="470" y="236"/>
                    <a:pt x="489" y="246"/>
                  </a:cubicBezTo>
                  <a:cubicBezTo>
                    <a:pt x="507" y="256"/>
                    <a:pt x="522" y="255"/>
                    <a:pt x="528" y="254"/>
                  </a:cubicBezTo>
                  <a:cubicBezTo>
                    <a:pt x="528" y="258"/>
                    <a:pt x="529" y="263"/>
                    <a:pt x="529" y="267"/>
                  </a:cubicBezTo>
                  <a:cubicBezTo>
                    <a:pt x="529" y="278"/>
                    <a:pt x="528" y="290"/>
                    <a:pt x="526" y="301"/>
                  </a:cubicBezTo>
                  <a:cubicBezTo>
                    <a:pt x="525" y="289"/>
                    <a:pt x="521" y="273"/>
                    <a:pt x="508" y="267"/>
                  </a:cubicBezTo>
                  <a:cubicBezTo>
                    <a:pt x="486" y="256"/>
                    <a:pt x="466" y="257"/>
                    <a:pt x="466" y="257"/>
                  </a:cubicBezTo>
                  <a:cubicBezTo>
                    <a:pt x="466" y="257"/>
                    <a:pt x="472" y="281"/>
                    <a:pt x="488" y="296"/>
                  </a:cubicBezTo>
                  <a:cubicBezTo>
                    <a:pt x="503" y="310"/>
                    <a:pt x="518" y="313"/>
                    <a:pt x="524" y="314"/>
                  </a:cubicBezTo>
                  <a:cubicBezTo>
                    <a:pt x="521" y="329"/>
                    <a:pt x="516" y="344"/>
                    <a:pt x="510" y="358"/>
                  </a:cubicBezTo>
                  <a:cubicBezTo>
                    <a:pt x="511" y="347"/>
                    <a:pt x="512" y="330"/>
                    <a:pt x="501" y="321"/>
                  </a:cubicBezTo>
                  <a:cubicBezTo>
                    <a:pt x="483" y="304"/>
                    <a:pt x="463" y="301"/>
                    <a:pt x="463" y="301"/>
                  </a:cubicBezTo>
                  <a:cubicBezTo>
                    <a:pt x="463" y="301"/>
                    <a:pt x="463" y="325"/>
                    <a:pt x="474" y="343"/>
                  </a:cubicBezTo>
                  <a:cubicBezTo>
                    <a:pt x="485" y="361"/>
                    <a:pt x="498" y="368"/>
                    <a:pt x="504" y="370"/>
                  </a:cubicBezTo>
                  <a:cubicBezTo>
                    <a:pt x="497" y="384"/>
                    <a:pt x="489" y="397"/>
                    <a:pt x="479" y="409"/>
                  </a:cubicBezTo>
                  <a:cubicBezTo>
                    <a:pt x="484" y="398"/>
                    <a:pt x="488" y="383"/>
                    <a:pt x="480" y="371"/>
                  </a:cubicBezTo>
                  <a:cubicBezTo>
                    <a:pt x="467" y="350"/>
                    <a:pt x="448" y="342"/>
                    <a:pt x="448" y="342"/>
                  </a:cubicBezTo>
                  <a:cubicBezTo>
                    <a:pt x="448" y="342"/>
                    <a:pt x="442" y="366"/>
                    <a:pt x="448" y="386"/>
                  </a:cubicBezTo>
                  <a:cubicBezTo>
                    <a:pt x="454" y="406"/>
                    <a:pt x="465" y="416"/>
                    <a:pt x="470" y="420"/>
                  </a:cubicBezTo>
                  <a:cubicBezTo>
                    <a:pt x="467" y="423"/>
                    <a:pt x="465" y="426"/>
                    <a:pt x="462" y="429"/>
                  </a:cubicBezTo>
                  <a:cubicBezTo>
                    <a:pt x="454" y="437"/>
                    <a:pt x="445" y="444"/>
                    <a:pt x="436" y="451"/>
                  </a:cubicBezTo>
                  <a:cubicBezTo>
                    <a:pt x="443" y="441"/>
                    <a:pt x="451" y="428"/>
                    <a:pt x="447" y="414"/>
                  </a:cubicBezTo>
                  <a:cubicBezTo>
                    <a:pt x="439" y="391"/>
                    <a:pt x="424" y="378"/>
                    <a:pt x="424" y="378"/>
                  </a:cubicBezTo>
                  <a:cubicBezTo>
                    <a:pt x="424" y="378"/>
                    <a:pt x="412" y="399"/>
                    <a:pt x="412" y="420"/>
                  </a:cubicBezTo>
                  <a:cubicBezTo>
                    <a:pt x="413" y="441"/>
                    <a:pt x="421" y="454"/>
                    <a:pt x="425" y="458"/>
                  </a:cubicBezTo>
                  <a:cubicBezTo>
                    <a:pt x="412" y="467"/>
                    <a:pt x="399" y="474"/>
                    <a:pt x="384" y="479"/>
                  </a:cubicBezTo>
                  <a:cubicBezTo>
                    <a:pt x="394" y="472"/>
                    <a:pt x="405" y="461"/>
                    <a:pt x="404" y="447"/>
                  </a:cubicBezTo>
                  <a:cubicBezTo>
                    <a:pt x="402" y="423"/>
                    <a:pt x="391" y="406"/>
                    <a:pt x="391" y="406"/>
                  </a:cubicBezTo>
                  <a:cubicBezTo>
                    <a:pt x="391" y="406"/>
                    <a:pt x="374" y="424"/>
                    <a:pt x="369" y="444"/>
                  </a:cubicBezTo>
                  <a:cubicBezTo>
                    <a:pt x="364" y="464"/>
                    <a:pt x="369" y="479"/>
                    <a:pt x="371" y="484"/>
                  </a:cubicBezTo>
                  <a:cubicBezTo>
                    <a:pt x="357" y="489"/>
                    <a:pt x="342" y="492"/>
                    <a:pt x="327" y="494"/>
                  </a:cubicBezTo>
                  <a:cubicBezTo>
                    <a:pt x="338" y="490"/>
                    <a:pt x="351" y="482"/>
                    <a:pt x="354" y="468"/>
                  </a:cubicBezTo>
                  <a:cubicBezTo>
                    <a:pt x="359" y="444"/>
                    <a:pt x="352" y="425"/>
                    <a:pt x="352" y="425"/>
                  </a:cubicBezTo>
                  <a:cubicBezTo>
                    <a:pt x="352" y="425"/>
                    <a:pt x="330" y="437"/>
                    <a:pt x="320" y="456"/>
                  </a:cubicBezTo>
                  <a:cubicBezTo>
                    <a:pt x="311" y="474"/>
                    <a:pt x="311" y="489"/>
                    <a:pt x="312" y="495"/>
                  </a:cubicBezTo>
                  <a:cubicBezTo>
                    <a:pt x="308" y="495"/>
                    <a:pt x="304" y="496"/>
                    <a:pt x="300" y="496"/>
                  </a:cubicBezTo>
                  <a:cubicBezTo>
                    <a:pt x="296" y="496"/>
                    <a:pt x="292" y="495"/>
                    <a:pt x="288" y="495"/>
                  </a:cubicBezTo>
                  <a:cubicBezTo>
                    <a:pt x="289" y="489"/>
                    <a:pt x="289" y="474"/>
                    <a:pt x="280" y="456"/>
                  </a:cubicBezTo>
                  <a:cubicBezTo>
                    <a:pt x="270" y="437"/>
                    <a:pt x="248" y="425"/>
                    <a:pt x="248" y="425"/>
                  </a:cubicBezTo>
                  <a:cubicBezTo>
                    <a:pt x="248" y="425"/>
                    <a:pt x="241" y="444"/>
                    <a:pt x="246" y="468"/>
                  </a:cubicBezTo>
                  <a:cubicBezTo>
                    <a:pt x="249" y="481"/>
                    <a:pt x="262" y="489"/>
                    <a:pt x="273" y="494"/>
                  </a:cubicBezTo>
                  <a:cubicBezTo>
                    <a:pt x="258" y="492"/>
                    <a:pt x="243" y="489"/>
                    <a:pt x="229" y="484"/>
                  </a:cubicBezTo>
                  <a:cubicBezTo>
                    <a:pt x="232" y="478"/>
                    <a:pt x="236" y="464"/>
                    <a:pt x="231" y="444"/>
                  </a:cubicBezTo>
                  <a:cubicBezTo>
                    <a:pt x="227" y="424"/>
                    <a:pt x="209" y="406"/>
                    <a:pt x="209" y="406"/>
                  </a:cubicBezTo>
                  <a:cubicBezTo>
                    <a:pt x="209" y="406"/>
                    <a:pt x="198" y="423"/>
                    <a:pt x="196" y="447"/>
                  </a:cubicBezTo>
                  <a:cubicBezTo>
                    <a:pt x="196" y="461"/>
                    <a:pt x="206" y="472"/>
                    <a:pt x="215" y="479"/>
                  </a:cubicBezTo>
                  <a:cubicBezTo>
                    <a:pt x="201" y="474"/>
                    <a:pt x="188" y="467"/>
                    <a:pt x="175" y="458"/>
                  </a:cubicBezTo>
                  <a:cubicBezTo>
                    <a:pt x="179" y="453"/>
                    <a:pt x="187" y="441"/>
                    <a:pt x="188" y="420"/>
                  </a:cubicBezTo>
                  <a:cubicBezTo>
                    <a:pt x="189" y="399"/>
                    <a:pt x="176" y="378"/>
                    <a:pt x="176" y="378"/>
                  </a:cubicBezTo>
                  <a:cubicBezTo>
                    <a:pt x="176" y="378"/>
                    <a:pt x="161" y="391"/>
                    <a:pt x="153" y="414"/>
                  </a:cubicBezTo>
                  <a:cubicBezTo>
                    <a:pt x="149" y="427"/>
                    <a:pt x="156" y="441"/>
                    <a:pt x="164" y="450"/>
                  </a:cubicBezTo>
                  <a:cubicBezTo>
                    <a:pt x="155" y="444"/>
                    <a:pt x="146" y="436"/>
                    <a:pt x="139" y="429"/>
                  </a:cubicBezTo>
                  <a:cubicBezTo>
                    <a:pt x="136" y="426"/>
                    <a:pt x="133" y="423"/>
                    <a:pt x="130" y="420"/>
                  </a:cubicBezTo>
                  <a:cubicBezTo>
                    <a:pt x="135" y="416"/>
                    <a:pt x="146" y="406"/>
                    <a:pt x="152" y="386"/>
                  </a:cubicBezTo>
                  <a:cubicBezTo>
                    <a:pt x="158" y="366"/>
                    <a:pt x="152" y="342"/>
                    <a:pt x="152" y="342"/>
                  </a:cubicBezTo>
                  <a:cubicBezTo>
                    <a:pt x="152" y="342"/>
                    <a:pt x="134" y="350"/>
                    <a:pt x="120" y="371"/>
                  </a:cubicBezTo>
                  <a:cubicBezTo>
                    <a:pt x="112" y="383"/>
                    <a:pt x="116" y="398"/>
                    <a:pt x="121" y="408"/>
                  </a:cubicBezTo>
                  <a:cubicBezTo>
                    <a:pt x="111" y="397"/>
                    <a:pt x="103" y="384"/>
                    <a:pt x="96" y="370"/>
                  </a:cubicBezTo>
                  <a:cubicBezTo>
                    <a:pt x="102" y="368"/>
                    <a:pt x="116" y="361"/>
                    <a:pt x="126" y="343"/>
                  </a:cubicBezTo>
                  <a:cubicBezTo>
                    <a:pt x="137" y="325"/>
                    <a:pt x="138" y="301"/>
                    <a:pt x="138" y="301"/>
                  </a:cubicBezTo>
                  <a:cubicBezTo>
                    <a:pt x="138" y="301"/>
                    <a:pt x="118" y="304"/>
                    <a:pt x="99" y="321"/>
                  </a:cubicBezTo>
                  <a:cubicBezTo>
                    <a:pt x="89" y="330"/>
                    <a:pt x="89" y="346"/>
                    <a:pt x="90" y="357"/>
                  </a:cubicBezTo>
                  <a:cubicBezTo>
                    <a:pt x="84" y="344"/>
                    <a:pt x="80" y="329"/>
                    <a:pt x="76" y="314"/>
                  </a:cubicBezTo>
                  <a:cubicBezTo>
                    <a:pt x="83" y="313"/>
                    <a:pt x="97" y="310"/>
                    <a:pt x="113" y="296"/>
                  </a:cubicBezTo>
                  <a:cubicBezTo>
                    <a:pt x="128" y="281"/>
                    <a:pt x="134" y="257"/>
                    <a:pt x="134" y="257"/>
                  </a:cubicBezTo>
                  <a:cubicBezTo>
                    <a:pt x="134" y="257"/>
                    <a:pt x="114" y="256"/>
                    <a:pt x="92" y="267"/>
                  </a:cubicBezTo>
                  <a:cubicBezTo>
                    <a:pt x="80" y="273"/>
                    <a:pt x="75" y="288"/>
                    <a:pt x="74" y="300"/>
                  </a:cubicBezTo>
                  <a:cubicBezTo>
                    <a:pt x="73" y="289"/>
                    <a:pt x="72" y="278"/>
                    <a:pt x="72" y="267"/>
                  </a:cubicBezTo>
                  <a:cubicBezTo>
                    <a:pt x="72" y="263"/>
                    <a:pt x="72" y="258"/>
                    <a:pt x="72" y="254"/>
                  </a:cubicBezTo>
                  <a:cubicBezTo>
                    <a:pt x="78" y="255"/>
                    <a:pt x="93" y="256"/>
                    <a:pt x="111" y="246"/>
                  </a:cubicBezTo>
                  <a:cubicBezTo>
                    <a:pt x="130" y="236"/>
                    <a:pt x="143" y="215"/>
                    <a:pt x="143" y="215"/>
                  </a:cubicBezTo>
                  <a:cubicBezTo>
                    <a:pt x="143" y="215"/>
                    <a:pt x="123" y="208"/>
                    <a:pt x="100" y="213"/>
                  </a:cubicBezTo>
                  <a:cubicBezTo>
                    <a:pt x="86" y="216"/>
                    <a:pt x="78" y="229"/>
                    <a:pt x="73" y="240"/>
                  </a:cubicBezTo>
                  <a:cubicBezTo>
                    <a:pt x="75" y="225"/>
                    <a:pt x="78" y="210"/>
                    <a:pt x="83" y="196"/>
                  </a:cubicBezTo>
                  <a:cubicBezTo>
                    <a:pt x="89" y="198"/>
                    <a:pt x="103" y="203"/>
                    <a:pt x="123" y="198"/>
                  </a:cubicBezTo>
                  <a:cubicBezTo>
                    <a:pt x="144" y="193"/>
                    <a:pt x="161" y="176"/>
                    <a:pt x="161" y="176"/>
                  </a:cubicBezTo>
                  <a:cubicBezTo>
                    <a:pt x="161" y="176"/>
                    <a:pt x="145" y="164"/>
                    <a:pt x="120" y="163"/>
                  </a:cubicBezTo>
                  <a:cubicBezTo>
                    <a:pt x="106" y="162"/>
                    <a:pt x="95" y="173"/>
                    <a:pt x="88" y="182"/>
                  </a:cubicBezTo>
                  <a:cubicBezTo>
                    <a:pt x="94" y="168"/>
                    <a:pt x="101" y="154"/>
                    <a:pt x="109" y="142"/>
                  </a:cubicBezTo>
                  <a:cubicBezTo>
                    <a:pt x="114" y="146"/>
                    <a:pt x="127" y="154"/>
                    <a:pt x="147" y="154"/>
                  </a:cubicBezTo>
                  <a:cubicBezTo>
                    <a:pt x="168" y="155"/>
                    <a:pt x="190" y="143"/>
                    <a:pt x="190" y="143"/>
                  </a:cubicBezTo>
                  <a:cubicBezTo>
                    <a:pt x="190" y="143"/>
                    <a:pt x="177" y="127"/>
                    <a:pt x="154" y="120"/>
                  </a:cubicBezTo>
                  <a:cubicBezTo>
                    <a:pt x="140" y="115"/>
                    <a:pt x="127" y="123"/>
                    <a:pt x="118" y="130"/>
                  </a:cubicBezTo>
                  <a:cubicBezTo>
                    <a:pt x="127" y="118"/>
                    <a:pt x="137" y="107"/>
                    <a:pt x="148" y="97"/>
                  </a:cubicBezTo>
                  <a:cubicBezTo>
                    <a:pt x="152" y="102"/>
                    <a:pt x="162" y="113"/>
                    <a:pt x="182" y="119"/>
                  </a:cubicBezTo>
                  <a:cubicBezTo>
                    <a:pt x="202" y="125"/>
                    <a:pt x="226" y="118"/>
                    <a:pt x="226" y="118"/>
                  </a:cubicBezTo>
                  <a:cubicBezTo>
                    <a:pt x="226" y="118"/>
                    <a:pt x="217" y="100"/>
                    <a:pt x="197" y="87"/>
                  </a:cubicBezTo>
                  <a:cubicBezTo>
                    <a:pt x="185" y="79"/>
                    <a:pt x="170" y="82"/>
                    <a:pt x="160" y="87"/>
                  </a:cubicBezTo>
                  <a:cubicBezTo>
                    <a:pt x="170" y="79"/>
                    <a:pt x="181" y="72"/>
                    <a:pt x="192" y="66"/>
                  </a:cubicBezTo>
                  <a:cubicBezTo>
                    <a:pt x="200" y="67"/>
                    <a:pt x="216" y="68"/>
                    <a:pt x="230" y="58"/>
                  </a:cubicBezTo>
                  <a:cubicBezTo>
                    <a:pt x="246" y="47"/>
                    <a:pt x="250" y="21"/>
                    <a:pt x="250" y="21"/>
                  </a:cubicBezTo>
                  <a:cubicBezTo>
                    <a:pt x="250" y="21"/>
                    <a:pt x="224" y="16"/>
                    <a:pt x="208" y="27"/>
                  </a:cubicBezTo>
                  <a:cubicBezTo>
                    <a:pt x="193" y="37"/>
                    <a:pt x="189" y="53"/>
                    <a:pt x="188" y="61"/>
                  </a:cubicBezTo>
                  <a:cubicBezTo>
                    <a:pt x="176" y="67"/>
                    <a:pt x="166" y="74"/>
                    <a:pt x="155" y="82"/>
                  </a:cubicBezTo>
                  <a:cubicBezTo>
                    <a:pt x="161" y="74"/>
                    <a:pt x="169" y="61"/>
                    <a:pt x="170" y="50"/>
                  </a:cubicBezTo>
                  <a:cubicBezTo>
                    <a:pt x="175" y="17"/>
                    <a:pt x="161" y="0"/>
                    <a:pt x="161" y="0"/>
                  </a:cubicBezTo>
                  <a:cubicBezTo>
                    <a:pt x="161" y="0"/>
                    <a:pt x="132" y="19"/>
                    <a:pt x="129" y="42"/>
                  </a:cubicBezTo>
                  <a:cubicBezTo>
                    <a:pt x="125" y="66"/>
                    <a:pt x="139" y="85"/>
                    <a:pt x="144" y="92"/>
                  </a:cubicBezTo>
                  <a:cubicBezTo>
                    <a:pt x="133" y="102"/>
                    <a:pt x="122" y="113"/>
                    <a:pt x="113" y="126"/>
                  </a:cubicBezTo>
                  <a:cubicBezTo>
                    <a:pt x="116" y="116"/>
                    <a:pt x="120" y="103"/>
                    <a:pt x="118" y="92"/>
                  </a:cubicBezTo>
                  <a:cubicBezTo>
                    <a:pt x="114" y="58"/>
                    <a:pt x="97" y="45"/>
                    <a:pt x="97" y="45"/>
                  </a:cubicBezTo>
                  <a:cubicBezTo>
                    <a:pt x="97" y="45"/>
                    <a:pt x="74" y="71"/>
                    <a:pt x="76" y="94"/>
                  </a:cubicBezTo>
                  <a:cubicBezTo>
                    <a:pt x="79" y="118"/>
                    <a:pt x="97" y="133"/>
                    <a:pt x="104" y="138"/>
                  </a:cubicBezTo>
                  <a:cubicBezTo>
                    <a:pt x="96" y="151"/>
                    <a:pt x="88" y="164"/>
                    <a:pt x="82" y="179"/>
                  </a:cubicBezTo>
                  <a:cubicBezTo>
                    <a:pt x="83" y="168"/>
                    <a:pt x="83" y="155"/>
                    <a:pt x="79" y="145"/>
                  </a:cubicBezTo>
                  <a:cubicBezTo>
                    <a:pt x="67" y="113"/>
                    <a:pt x="46" y="105"/>
                    <a:pt x="46" y="105"/>
                  </a:cubicBezTo>
                  <a:cubicBezTo>
                    <a:pt x="46" y="105"/>
                    <a:pt x="31" y="136"/>
                    <a:pt x="39" y="158"/>
                  </a:cubicBezTo>
                  <a:cubicBezTo>
                    <a:pt x="48" y="180"/>
                    <a:pt x="69" y="190"/>
                    <a:pt x="77" y="193"/>
                  </a:cubicBezTo>
                  <a:cubicBezTo>
                    <a:pt x="72" y="208"/>
                    <a:pt x="69" y="223"/>
                    <a:pt x="67" y="238"/>
                  </a:cubicBezTo>
                  <a:cubicBezTo>
                    <a:pt x="65" y="228"/>
                    <a:pt x="62" y="215"/>
                    <a:pt x="55" y="206"/>
                  </a:cubicBezTo>
                  <a:cubicBezTo>
                    <a:pt x="35" y="179"/>
                    <a:pt x="13" y="177"/>
                    <a:pt x="13" y="177"/>
                  </a:cubicBezTo>
                  <a:cubicBezTo>
                    <a:pt x="13" y="177"/>
                    <a:pt x="6" y="210"/>
                    <a:pt x="20" y="230"/>
                  </a:cubicBezTo>
                  <a:cubicBezTo>
                    <a:pt x="34" y="249"/>
                    <a:pt x="57" y="253"/>
                    <a:pt x="66" y="253"/>
                  </a:cubicBezTo>
                  <a:cubicBezTo>
                    <a:pt x="65" y="258"/>
                    <a:pt x="65" y="262"/>
                    <a:pt x="65" y="267"/>
                  </a:cubicBezTo>
                  <a:cubicBezTo>
                    <a:pt x="65" y="278"/>
                    <a:pt x="66" y="289"/>
                    <a:pt x="68" y="300"/>
                  </a:cubicBezTo>
                  <a:cubicBezTo>
                    <a:pt x="63" y="290"/>
                    <a:pt x="56" y="278"/>
                    <a:pt x="48" y="272"/>
                  </a:cubicBezTo>
                  <a:cubicBezTo>
                    <a:pt x="21" y="251"/>
                    <a:pt x="0" y="254"/>
                    <a:pt x="0" y="254"/>
                  </a:cubicBezTo>
                  <a:cubicBezTo>
                    <a:pt x="0" y="254"/>
                    <a:pt x="2" y="288"/>
                    <a:pt x="20" y="303"/>
                  </a:cubicBezTo>
                  <a:cubicBezTo>
                    <a:pt x="38" y="318"/>
                    <a:pt x="62" y="316"/>
                    <a:pt x="70" y="315"/>
                  </a:cubicBezTo>
                  <a:cubicBezTo>
                    <a:pt x="73" y="330"/>
                    <a:pt x="78" y="345"/>
                    <a:pt x="84" y="358"/>
                  </a:cubicBezTo>
                  <a:cubicBezTo>
                    <a:pt x="77" y="351"/>
                    <a:pt x="68" y="341"/>
                    <a:pt x="58" y="337"/>
                  </a:cubicBezTo>
                  <a:cubicBezTo>
                    <a:pt x="26" y="324"/>
                    <a:pt x="7" y="332"/>
                    <a:pt x="7" y="332"/>
                  </a:cubicBezTo>
                  <a:cubicBezTo>
                    <a:pt x="7" y="332"/>
                    <a:pt x="17" y="365"/>
                    <a:pt x="39" y="375"/>
                  </a:cubicBezTo>
                  <a:cubicBezTo>
                    <a:pt x="61" y="384"/>
                    <a:pt x="83" y="376"/>
                    <a:pt x="90" y="373"/>
                  </a:cubicBezTo>
                  <a:cubicBezTo>
                    <a:pt x="97" y="387"/>
                    <a:pt x="106" y="400"/>
                    <a:pt x="115" y="412"/>
                  </a:cubicBezTo>
                  <a:cubicBezTo>
                    <a:pt x="107" y="406"/>
                    <a:pt x="95" y="399"/>
                    <a:pt x="84" y="397"/>
                  </a:cubicBezTo>
                  <a:cubicBezTo>
                    <a:pt x="50" y="393"/>
                    <a:pt x="34" y="406"/>
                    <a:pt x="34" y="406"/>
                  </a:cubicBezTo>
                  <a:cubicBezTo>
                    <a:pt x="34" y="406"/>
                    <a:pt x="52" y="435"/>
                    <a:pt x="76" y="439"/>
                  </a:cubicBezTo>
                  <a:cubicBezTo>
                    <a:pt x="99" y="443"/>
                    <a:pt x="118" y="429"/>
                    <a:pt x="125" y="423"/>
                  </a:cubicBezTo>
                  <a:cubicBezTo>
                    <a:pt x="135" y="435"/>
                    <a:pt x="147" y="445"/>
                    <a:pt x="159" y="455"/>
                  </a:cubicBezTo>
                  <a:cubicBezTo>
                    <a:pt x="149" y="451"/>
                    <a:pt x="136" y="448"/>
                    <a:pt x="125" y="449"/>
                  </a:cubicBezTo>
                  <a:cubicBezTo>
                    <a:pt x="91" y="453"/>
                    <a:pt x="79" y="470"/>
                    <a:pt x="79" y="470"/>
                  </a:cubicBezTo>
                  <a:cubicBezTo>
                    <a:pt x="79" y="470"/>
                    <a:pt x="104" y="493"/>
                    <a:pt x="128" y="491"/>
                  </a:cubicBezTo>
                  <a:cubicBezTo>
                    <a:pt x="152" y="489"/>
                    <a:pt x="167" y="471"/>
                    <a:pt x="171" y="464"/>
                  </a:cubicBezTo>
                  <a:cubicBezTo>
                    <a:pt x="184" y="472"/>
                    <a:pt x="198" y="479"/>
                    <a:pt x="213" y="485"/>
                  </a:cubicBezTo>
                  <a:cubicBezTo>
                    <a:pt x="202" y="484"/>
                    <a:pt x="188" y="484"/>
                    <a:pt x="178" y="488"/>
                  </a:cubicBezTo>
                  <a:cubicBezTo>
                    <a:pt x="147" y="501"/>
                    <a:pt x="139" y="521"/>
                    <a:pt x="139" y="521"/>
                  </a:cubicBezTo>
                  <a:cubicBezTo>
                    <a:pt x="139" y="521"/>
                    <a:pt x="170" y="537"/>
                    <a:pt x="192" y="528"/>
                  </a:cubicBezTo>
                  <a:cubicBezTo>
                    <a:pt x="214" y="520"/>
                    <a:pt x="224" y="498"/>
                    <a:pt x="227" y="490"/>
                  </a:cubicBezTo>
                  <a:cubicBezTo>
                    <a:pt x="241" y="495"/>
                    <a:pt x="257" y="498"/>
                    <a:pt x="272" y="500"/>
                  </a:cubicBezTo>
                  <a:cubicBezTo>
                    <a:pt x="262" y="502"/>
                    <a:pt x="249" y="506"/>
                    <a:pt x="240" y="512"/>
                  </a:cubicBezTo>
                  <a:cubicBezTo>
                    <a:pt x="212" y="533"/>
                    <a:pt x="210" y="554"/>
                    <a:pt x="210" y="554"/>
                  </a:cubicBezTo>
                  <a:cubicBezTo>
                    <a:pt x="210" y="554"/>
                    <a:pt x="244" y="561"/>
                    <a:pt x="263" y="547"/>
                  </a:cubicBezTo>
                  <a:cubicBezTo>
                    <a:pt x="282" y="533"/>
                    <a:pt x="286" y="510"/>
                    <a:pt x="287" y="502"/>
                  </a:cubicBezTo>
                  <a:cubicBezTo>
                    <a:pt x="291" y="502"/>
                    <a:pt x="296" y="502"/>
                    <a:pt x="300" y="502"/>
                  </a:cubicBezTo>
                  <a:cubicBezTo>
                    <a:pt x="304" y="502"/>
                    <a:pt x="309" y="502"/>
                    <a:pt x="313" y="502"/>
                  </a:cubicBezTo>
                  <a:cubicBezTo>
                    <a:pt x="314" y="510"/>
                    <a:pt x="318" y="533"/>
                    <a:pt x="337" y="547"/>
                  </a:cubicBezTo>
                  <a:cubicBezTo>
                    <a:pt x="356" y="561"/>
                    <a:pt x="390" y="554"/>
                    <a:pt x="390" y="554"/>
                  </a:cubicBezTo>
                  <a:cubicBezTo>
                    <a:pt x="390" y="554"/>
                    <a:pt x="388" y="533"/>
                    <a:pt x="360" y="512"/>
                  </a:cubicBezTo>
                  <a:cubicBezTo>
                    <a:pt x="352" y="506"/>
                    <a:pt x="338" y="502"/>
                    <a:pt x="328" y="500"/>
                  </a:cubicBezTo>
                  <a:cubicBezTo>
                    <a:pt x="343" y="498"/>
                    <a:pt x="359" y="495"/>
                    <a:pt x="373" y="490"/>
                  </a:cubicBezTo>
                  <a:cubicBezTo>
                    <a:pt x="376" y="498"/>
                    <a:pt x="386" y="520"/>
                    <a:pt x="408" y="528"/>
                  </a:cubicBezTo>
                  <a:cubicBezTo>
                    <a:pt x="430" y="537"/>
                    <a:pt x="461" y="521"/>
                    <a:pt x="461" y="521"/>
                  </a:cubicBezTo>
                  <a:cubicBezTo>
                    <a:pt x="461" y="521"/>
                    <a:pt x="454" y="501"/>
                    <a:pt x="422" y="488"/>
                  </a:cubicBezTo>
                  <a:cubicBezTo>
                    <a:pt x="412" y="484"/>
                    <a:pt x="398" y="484"/>
                    <a:pt x="388" y="485"/>
                  </a:cubicBezTo>
                  <a:cubicBezTo>
                    <a:pt x="402" y="479"/>
                    <a:pt x="416" y="472"/>
                    <a:pt x="429" y="464"/>
                  </a:cubicBezTo>
                  <a:cubicBezTo>
                    <a:pt x="434" y="471"/>
                    <a:pt x="449" y="489"/>
                    <a:pt x="472" y="491"/>
                  </a:cubicBezTo>
                  <a:cubicBezTo>
                    <a:pt x="496" y="493"/>
                    <a:pt x="521" y="470"/>
                    <a:pt x="521" y="470"/>
                  </a:cubicBezTo>
                  <a:cubicBezTo>
                    <a:pt x="521" y="470"/>
                    <a:pt x="509" y="453"/>
                    <a:pt x="475" y="449"/>
                  </a:cubicBezTo>
                  <a:cubicBezTo>
                    <a:pt x="464" y="448"/>
                    <a:pt x="451" y="451"/>
                    <a:pt x="441" y="455"/>
                  </a:cubicBezTo>
                  <a:cubicBezTo>
                    <a:pt x="454" y="445"/>
                    <a:pt x="465" y="435"/>
                    <a:pt x="475" y="424"/>
                  </a:cubicBezTo>
                  <a:cubicBezTo>
                    <a:pt x="482" y="429"/>
                    <a:pt x="501" y="443"/>
                    <a:pt x="524" y="439"/>
                  </a:cubicBezTo>
                  <a:cubicBezTo>
                    <a:pt x="548" y="435"/>
                    <a:pt x="566" y="406"/>
                    <a:pt x="566" y="406"/>
                  </a:cubicBezTo>
                  <a:cubicBezTo>
                    <a:pt x="566" y="406"/>
                    <a:pt x="550" y="393"/>
                    <a:pt x="516" y="397"/>
                  </a:cubicBezTo>
                  <a:cubicBezTo>
                    <a:pt x="505" y="399"/>
                    <a:pt x="494" y="406"/>
                    <a:pt x="485" y="411"/>
                  </a:cubicBezTo>
                  <a:cubicBezTo>
                    <a:pt x="495" y="399"/>
                    <a:pt x="503" y="386"/>
                    <a:pt x="510" y="373"/>
                  </a:cubicBezTo>
                  <a:cubicBezTo>
                    <a:pt x="518" y="376"/>
                    <a:pt x="540" y="384"/>
                    <a:pt x="561" y="375"/>
                  </a:cubicBezTo>
                  <a:cubicBezTo>
                    <a:pt x="583" y="365"/>
                    <a:pt x="593" y="332"/>
                    <a:pt x="593" y="332"/>
                  </a:cubicBezTo>
                  <a:cubicBezTo>
                    <a:pt x="593" y="332"/>
                    <a:pt x="574" y="324"/>
                    <a:pt x="542" y="337"/>
                  </a:cubicBez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zh-CN" altLang="en-US"/>
            </a:p>
          </p:txBody>
        </p:sp>
        <p:sp>
          <p:nvSpPr>
            <p:cNvPr id="58" name="Freeform 3738"/>
            <p:cNvSpPr>
              <a:spLocks noEditPoints="1"/>
            </p:cNvSpPr>
            <p:nvPr/>
          </p:nvSpPr>
          <p:spPr bwMode="auto">
            <a:xfrm>
              <a:off x="661988" y="1631950"/>
              <a:ext cx="1798638" cy="2092325"/>
            </a:xfrm>
            <a:custGeom>
              <a:avLst/>
              <a:gdLst>
                <a:gd name="T0" fmla="*/ 491 w 566"/>
                <a:gd name="T1" fmla="*/ 0 h 659"/>
                <a:gd name="T2" fmla="*/ 491 w 566"/>
                <a:gd name="T3" fmla="*/ 27 h 659"/>
                <a:gd name="T4" fmla="*/ 479 w 566"/>
                <a:gd name="T5" fmla="*/ 38 h 659"/>
                <a:gd name="T6" fmla="*/ 450 w 566"/>
                <a:gd name="T7" fmla="*/ 38 h 659"/>
                <a:gd name="T8" fmla="*/ 450 w 566"/>
                <a:gd name="T9" fmla="*/ 0 h 659"/>
                <a:gd name="T10" fmla="*/ 115 w 566"/>
                <a:gd name="T11" fmla="*/ 0 h 659"/>
                <a:gd name="T12" fmla="*/ 115 w 566"/>
                <a:gd name="T13" fmla="*/ 38 h 659"/>
                <a:gd name="T14" fmla="*/ 87 w 566"/>
                <a:gd name="T15" fmla="*/ 38 h 659"/>
                <a:gd name="T16" fmla="*/ 75 w 566"/>
                <a:gd name="T17" fmla="*/ 27 h 659"/>
                <a:gd name="T18" fmla="*/ 75 w 566"/>
                <a:gd name="T19" fmla="*/ 0 h 659"/>
                <a:gd name="T20" fmla="*/ 0 w 566"/>
                <a:gd name="T21" fmla="*/ 0 h 659"/>
                <a:gd name="T22" fmla="*/ 0 w 566"/>
                <a:gd name="T23" fmla="*/ 64 h 659"/>
                <a:gd name="T24" fmla="*/ 75 w 566"/>
                <a:gd name="T25" fmla="*/ 245 h 659"/>
                <a:gd name="T26" fmla="*/ 155 w 566"/>
                <a:gd name="T27" fmla="*/ 275 h 659"/>
                <a:gd name="T28" fmla="*/ 255 w 566"/>
                <a:gd name="T29" fmla="*/ 332 h 659"/>
                <a:gd name="T30" fmla="*/ 255 w 566"/>
                <a:gd name="T31" fmla="*/ 391 h 659"/>
                <a:gd name="T32" fmla="*/ 238 w 566"/>
                <a:gd name="T33" fmla="*/ 414 h 659"/>
                <a:gd name="T34" fmla="*/ 238 w 566"/>
                <a:gd name="T35" fmla="*/ 430 h 659"/>
                <a:gd name="T36" fmla="*/ 255 w 566"/>
                <a:gd name="T37" fmla="*/ 452 h 659"/>
                <a:gd name="T38" fmla="*/ 255 w 566"/>
                <a:gd name="T39" fmla="*/ 499 h 659"/>
                <a:gd name="T40" fmla="*/ 238 w 566"/>
                <a:gd name="T41" fmla="*/ 522 h 659"/>
                <a:gd name="T42" fmla="*/ 238 w 566"/>
                <a:gd name="T43" fmla="*/ 538 h 659"/>
                <a:gd name="T44" fmla="*/ 255 w 566"/>
                <a:gd name="T45" fmla="*/ 560 h 659"/>
                <a:gd name="T46" fmla="*/ 255 w 566"/>
                <a:gd name="T47" fmla="*/ 571 h 659"/>
                <a:gd name="T48" fmla="*/ 221 w 566"/>
                <a:gd name="T49" fmla="*/ 622 h 659"/>
                <a:gd name="T50" fmla="*/ 165 w 566"/>
                <a:gd name="T51" fmla="*/ 659 h 659"/>
                <a:gd name="T52" fmla="*/ 399 w 566"/>
                <a:gd name="T53" fmla="*/ 659 h 659"/>
                <a:gd name="T54" fmla="*/ 367 w 566"/>
                <a:gd name="T55" fmla="*/ 628 h 659"/>
                <a:gd name="T56" fmla="*/ 310 w 566"/>
                <a:gd name="T57" fmla="*/ 571 h 659"/>
                <a:gd name="T58" fmla="*/ 310 w 566"/>
                <a:gd name="T59" fmla="*/ 560 h 659"/>
                <a:gd name="T60" fmla="*/ 327 w 566"/>
                <a:gd name="T61" fmla="*/ 538 h 659"/>
                <a:gd name="T62" fmla="*/ 327 w 566"/>
                <a:gd name="T63" fmla="*/ 522 h 659"/>
                <a:gd name="T64" fmla="*/ 310 w 566"/>
                <a:gd name="T65" fmla="*/ 499 h 659"/>
                <a:gd name="T66" fmla="*/ 310 w 566"/>
                <a:gd name="T67" fmla="*/ 452 h 659"/>
                <a:gd name="T68" fmla="*/ 327 w 566"/>
                <a:gd name="T69" fmla="*/ 430 h 659"/>
                <a:gd name="T70" fmla="*/ 327 w 566"/>
                <a:gd name="T71" fmla="*/ 414 h 659"/>
                <a:gd name="T72" fmla="*/ 310 w 566"/>
                <a:gd name="T73" fmla="*/ 391 h 659"/>
                <a:gd name="T74" fmla="*/ 310 w 566"/>
                <a:gd name="T75" fmla="*/ 332 h 659"/>
                <a:gd name="T76" fmla="*/ 410 w 566"/>
                <a:gd name="T77" fmla="*/ 275 h 659"/>
                <a:gd name="T78" fmla="*/ 491 w 566"/>
                <a:gd name="T79" fmla="*/ 245 h 659"/>
                <a:gd name="T80" fmla="*/ 566 w 566"/>
                <a:gd name="T81" fmla="*/ 64 h 659"/>
                <a:gd name="T82" fmla="*/ 566 w 566"/>
                <a:gd name="T83" fmla="*/ 0 h 659"/>
                <a:gd name="T84" fmla="*/ 491 w 566"/>
                <a:gd name="T85" fmla="*/ 0 h 659"/>
                <a:gd name="T86" fmla="*/ 50 w 566"/>
                <a:gd name="T87" fmla="*/ 173 h 659"/>
                <a:gd name="T88" fmla="*/ 27 w 566"/>
                <a:gd name="T89" fmla="*/ 28 h 659"/>
                <a:gd name="T90" fmla="*/ 49 w 566"/>
                <a:gd name="T91" fmla="*/ 28 h 659"/>
                <a:gd name="T92" fmla="*/ 77 w 566"/>
                <a:gd name="T93" fmla="*/ 67 h 659"/>
                <a:gd name="T94" fmla="*/ 115 w 566"/>
                <a:gd name="T95" fmla="*/ 67 h 659"/>
                <a:gd name="T96" fmla="*/ 115 w 566"/>
                <a:gd name="T97" fmla="*/ 167 h 659"/>
                <a:gd name="T98" fmla="*/ 133 w 566"/>
                <a:gd name="T99" fmla="*/ 243 h 659"/>
                <a:gd name="T100" fmla="*/ 50 w 566"/>
                <a:gd name="T101" fmla="*/ 173 h 659"/>
                <a:gd name="T102" fmla="*/ 516 w 566"/>
                <a:gd name="T103" fmla="*/ 173 h 659"/>
                <a:gd name="T104" fmla="*/ 431 w 566"/>
                <a:gd name="T105" fmla="*/ 243 h 659"/>
                <a:gd name="T106" fmla="*/ 450 w 566"/>
                <a:gd name="T107" fmla="*/ 167 h 659"/>
                <a:gd name="T108" fmla="*/ 450 w 566"/>
                <a:gd name="T109" fmla="*/ 67 h 659"/>
                <a:gd name="T110" fmla="*/ 489 w 566"/>
                <a:gd name="T111" fmla="*/ 67 h 659"/>
                <a:gd name="T112" fmla="*/ 517 w 566"/>
                <a:gd name="T113" fmla="*/ 28 h 659"/>
                <a:gd name="T114" fmla="*/ 539 w 566"/>
                <a:gd name="T115" fmla="*/ 28 h 659"/>
                <a:gd name="T116" fmla="*/ 516 w 566"/>
                <a:gd name="T117" fmla="*/ 173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6" h="659">
                  <a:moveTo>
                    <a:pt x="491" y="0"/>
                  </a:moveTo>
                  <a:cubicBezTo>
                    <a:pt x="491" y="0"/>
                    <a:pt x="491" y="18"/>
                    <a:pt x="491" y="27"/>
                  </a:cubicBezTo>
                  <a:cubicBezTo>
                    <a:pt x="491" y="36"/>
                    <a:pt x="485" y="38"/>
                    <a:pt x="479" y="38"/>
                  </a:cubicBezTo>
                  <a:cubicBezTo>
                    <a:pt x="474" y="38"/>
                    <a:pt x="455" y="38"/>
                    <a:pt x="450" y="38"/>
                  </a:cubicBezTo>
                  <a:cubicBezTo>
                    <a:pt x="450" y="0"/>
                    <a:pt x="450" y="0"/>
                    <a:pt x="450" y="0"/>
                  </a:cubicBezTo>
                  <a:cubicBezTo>
                    <a:pt x="115" y="0"/>
                    <a:pt x="115" y="0"/>
                    <a:pt x="115" y="0"/>
                  </a:cubicBezTo>
                  <a:cubicBezTo>
                    <a:pt x="115" y="38"/>
                    <a:pt x="115" y="38"/>
                    <a:pt x="115" y="38"/>
                  </a:cubicBezTo>
                  <a:cubicBezTo>
                    <a:pt x="108" y="38"/>
                    <a:pt x="92" y="38"/>
                    <a:pt x="87" y="38"/>
                  </a:cubicBezTo>
                  <a:cubicBezTo>
                    <a:pt x="81" y="38"/>
                    <a:pt x="75" y="36"/>
                    <a:pt x="75" y="27"/>
                  </a:cubicBezTo>
                  <a:cubicBezTo>
                    <a:pt x="75" y="18"/>
                    <a:pt x="75" y="0"/>
                    <a:pt x="75" y="0"/>
                  </a:cubicBezTo>
                  <a:cubicBezTo>
                    <a:pt x="0" y="0"/>
                    <a:pt x="0" y="0"/>
                    <a:pt x="0" y="0"/>
                  </a:cubicBezTo>
                  <a:cubicBezTo>
                    <a:pt x="0" y="0"/>
                    <a:pt x="0" y="44"/>
                    <a:pt x="0" y="64"/>
                  </a:cubicBezTo>
                  <a:cubicBezTo>
                    <a:pt x="0" y="130"/>
                    <a:pt x="16" y="204"/>
                    <a:pt x="75" y="245"/>
                  </a:cubicBezTo>
                  <a:cubicBezTo>
                    <a:pt x="105" y="266"/>
                    <a:pt x="134" y="273"/>
                    <a:pt x="155" y="275"/>
                  </a:cubicBezTo>
                  <a:cubicBezTo>
                    <a:pt x="180" y="304"/>
                    <a:pt x="215" y="325"/>
                    <a:pt x="255" y="332"/>
                  </a:cubicBezTo>
                  <a:cubicBezTo>
                    <a:pt x="255" y="391"/>
                    <a:pt x="255" y="391"/>
                    <a:pt x="255" y="391"/>
                  </a:cubicBezTo>
                  <a:cubicBezTo>
                    <a:pt x="245" y="394"/>
                    <a:pt x="238" y="403"/>
                    <a:pt x="238" y="414"/>
                  </a:cubicBezTo>
                  <a:cubicBezTo>
                    <a:pt x="238" y="430"/>
                    <a:pt x="238" y="430"/>
                    <a:pt x="238" y="430"/>
                  </a:cubicBezTo>
                  <a:cubicBezTo>
                    <a:pt x="238" y="440"/>
                    <a:pt x="245" y="449"/>
                    <a:pt x="255" y="452"/>
                  </a:cubicBezTo>
                  <a:cubicBezTo>
                    <a:pt x="255" y="499"/>
                    <a:pt x="255" y="499"/>
                    <a:pt x="255" y="499"/>
                  </a:cubicBezTo>
                  <a:cubicBezTo>
                    <a:pt x="245" y="502"/>
                    <a:pt x="238" y="511"/>
                    <a:pt x="238" y="522"/>
                  </a:cubicBezTo>
                  <a:cubicBezTo>
                    <a:pt x="238" y="538"/>
                    <a:pt x="238" y="538"/>
                    <a:pt x="238" y="538"/>
                  </a:cubicBezTo>
                  <a:cubicBezTo>
                    <a:pt x="238" y="548"/>
                    <a:pt x="245" y="557"/>
                    <a:pt x="255" y="560"/>
                  </a:cubicBezTo>
                  <a:cubicBezTo>
                    <a:pt x="255" y="571"/>
                    <a:pt x="255" y="571"/>
                    <a:pt x="255" y="571"/>
                  </a:cubicBezTo>
                  <a:cubicBezTo>
                    <a:pt x="255" y="600"/>
                    <a:pt x="231" y="616"/>
                    <a:pt x="221" y="622"/>
                  </a:cubicBezTo>
                  <a:cubicBezTo>
                    <a:pt x="201" y="634"/>
                    <a:pt x="165" y="621"/>
                    <a:pt x="165" y="659"/>
                  </a:cubicBezTo>
                  <a:cubicBezTo>
                    <a:pt x="399" y="659"/>
                    <a:pt x="399" y="659"/>
                    <a:pt x="399" y="659"/>
                  </a:cubicBezTo>
                  <a:cubicBezTo>
                    <a:pt x="399" y="659"/>
                    <a:pt x="399" y="632"/>
                    <a:pt x="367" y="628"/>
                  </a:cubicBezTo>
                  <a:cubicBezTo>
                    <a:pt x="340" y="625"/>
                    <a:pt x="310" y="606"/>
                    <a:pt x="310" y="571"/>
                  </a:cubicBezTo>
                  <a:cubicBezTo>
                    <a:pt x="310" y="560"/>
                    <a:pt x="310" y="560"/>
                    <a:pt x="310" y="560"/>
                  </a:cubicBezTo>
                  <a:cubicBezTo>
                    <a:pt x="320" y="557"/>
                    <a:pt x="327" y="548"/>
                    <a:pt x="327" y="538"/>
                  </a:cubicBezTo>
                  <a:cubicBezTo>
                    <a:pt x="327" y="522"/>
                    <a:pt x="327" y="522"/>
                    <a:pt x="327" y="522"/>
                  </a:cubicBezTo>
                  <a:cubicBezTo>
                    <a:pt x="327" y="511"/>
                    <a:pt x="320" y="502"/>
                    <a:pt x="310" y="499"/>
                  </a:cubicBezTo>
                  <a:cubicBezTo>
                    <a:pt x="310" y="452"/>
                    <a:pt x="310" y="452"/>
                    <a:pt x="310" y="452"/>
                  </a:cubicBezTo>
                  <a:cubicBezTo>
                    <a:pt x="320" y="449"/>
                    <a:pt x="327" y="440"/>
                    <a:pt x="327" y="430"/>
                  </a:cubicBezTo>
                  <a:cubicBezTo>
                    <a:pt x="327" y="414"/>
                    <a:pt x="327" y="414"/>
                    <a:pt x="327" y="414"/>
                  </a:cubicBezTo>
                  <a:cubicBezTo>
                    <a:pt x="327" y="403"/>
                    <a:pt x="320" y="394"/>
                    <a:pt x="310" y="391"/>
                  </a:cubicBezTo>
                  <a:cubicBezTo>
                    <a:pt x="310" y="332"/>
                    <a:pt x="310" y="332"/>
                    <a:pt x="310" y="332"/>
                  </a:cubicBezTo>
                  <a:cubicBezTo>
                    <a:pt x="350" y="325"/>
                    <a:pt x="385" y="304"/>
                    <a:pt x="410" y="275"/>
                  </a:cubicBezTo>
                  <a:cubicBezTo>
                    <a:pt x="430" y="273"/>
                    <a:pt x="460" y="266"/>
                    <a:pt x="491" y="245"/>
                  </a:cubicBezTo>
                  <a:cubicBezTo>
                    <a:pt x="550" y="204"/>
                    <a:pt x="566" y="130"/>
                    <a:pt x="566" y="64"/>
                  </a:cubicBezTo>
                  <a:cubicBezTo>
                    <a:pt x="566" y="44"/>
                    <a:pt x="566" y="0"/>
                    <a:pt x="566" y="0"/>
                  </a:cubicBezTo>
                  <a:lnTo>
                    <a:pt x="491" y="0"/>
                  </a:lnTo>
                  <a:close/>
                  <a:moveTo>
                    <a:pt x="50" y="173"/>
                  </a:moveTo>
                  <a:cubicBezTo>
                    <a:pt x="19" y="119"/>
                    <a:pt x="27" y="28"/>
                    <a:pt x="27" y="28"/>
                  </a:cubicBezTo>
                  <a:cubicBezTo>
                    <a:pt x="49" y="28"/>
                    <a:pt x="49" y="28"/>
                    <a:pt x="49" y="28"/>
                  </a:cubicBezTo>
                  <a:cubicBezTo>
                    <a:pt x="49" y="56"/>
                    <a:pt x="64" y="67"/>
                    <a:pt x="77" y="67"/>
                  </a:cubicBezTo>
                  <a:cubicBezTo>
                    <a:pt x="87" y="67"/>
                    <a:pt x="108" y="67"/>
                    <a:pt x="115" y="67"/>
                  </a:cubicBezTo>
                  <a:cubicBezTo>
                    <a:pt x="115" y="167"/>
                    <a:pt x="115" y="167"/>
                    <a:pt x="115" y="167"/>
                  </a:cubicBezTo>
                  <a:cubicBezTo>
                    <a:pt x="115" y="194"/>
                    <a:pt x="122" y="220"/>
                    <a:pt x="133" y="243"/>
                  </a:cubicBezTo>
                  <a:cubicBezTo>
                    <a:pt x="111" y="237"/>
                    <a:pt x="76" y="219"/>
                    <a:pt x="50" y="173"/>
                  </a:cubicBezTo>
                  <a:close/>
                  <a:moveTo>
                    <a:pt x="516" y="173"/>
                  </a:moveTo>
                  <a:cubicBezTo>
                    <a:pt x="489" y="220"/>
                    <a:pt x="454" y="238"/>
                    <a:pt x="431" y="243"/>
                  </a:cubicBezTo>
                  <a:cubicBezTo>
                    <a:pt x="443" y="220"/>
                    <a:pt x="450" y="194"/>
                    <a:pt x="450" y="167"/>
                  </a:cubicBezTo>
                  <a:cubicBezTo>
                    <a:pt x="450" y="67"/>
                    <a:pt x="450" y="67"/>
                    <a:pt x="450" y="67"/>
                  </a:cubicBezTo>
                  <a:cubicBezTo>
                    <a:pt x="456" y="67"/>
                    <a:pt x="478" y="67"/>
                    <a:pt x="489" y="67"/>
                  </a:cubicBezTo>
                  <a:cubicBezTo>
                    <a:pt x="502" y="67"/>
                    <a:pt x="517" y="56"/>
                    <a:pt x="517" y="28"/>
                  </a:cubicBezTo>
                  <a:cubicBezTo>
                    <a:pt x="539" y="28"/>
                    <a:pt x="539" y="28"/>
                    <a:pt x="539" y="28"/>
                  </a:cubicBezTo>
                  <a:cubicBezTo>
                    <a:pt x="539" y="28"/>
                    <a:pt x="547" y="119"/>
                    <a:pt x="516" y="173"/>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grpSp>
          <p:nvGrpSpPr>
            <p:cNvPr id="3" name="组合 58"/>
            <p:cNvGrpSpPr/>
            <p:nvPr/>
          </p:nvGrpSpPr>
          <p:grpSpPr>
            <a:xfrm>
              <a:off x="1090613" y="2070100"/>
              <a:ext cx="941388" cy="647700"/>
              <a:chOff x="1090613" y="2070100"/>
              <a:chExt cx="941388" cy="647700"/>
            </a:xfrm>
          </p:grpSpPr>
          <p:sp>
            <p:nvSpPr>
              <p:cNvPr id="60" name="Freeform 3739"/>
              <p:cNvSpPr/>
              <p:nvPr/>
            </p:nvSpPr>
            <p:spPr bwMode="auto">
              <a:xfrm>
                <a:off x="1835151" y="2092325"/>
                <a:ext cx="92075" cy="88900"/>
              </a:xfrm>
              <a:custGeom>
                <a:avLst/>
                <a:gdLst>
                  <a:gd name="T0" fmla="*/ 23 w 29"/>
                  <a:gd name="T1" fmla="*/ 28 h 28"/>
                  <a:gd name="T2" fmla="*/ 10 w 29"/>
                  <a:gd name="T3" fmla="*/ 9 h 28"/>
                  <a:gd name="T4" fmla="*/ 24 w 29"/>
                  <a:gd name="T5" fmla="*/ 28 h 28"/>
                  <a:gd name="T6" fmla="*/ 2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1" y="24"/>
                      <a:pt x="16" y="16"/>
                      <a:pt x="10" y="9"/>
                    </a:cubicBezTo>
                    <a:cubicBezTo>
                      <a:pt x="10" y="9"/>
                      <a:pt x="19" y="18"/>
                      <a:pt x="24" y="28"/>
                    </a:cubicBezTo>
                    <a:cubicBezTo>
                      <a:pt x="25" y="25"/>
                      <a:pt x="29" y="3"/>
                      <a:pt x="2" y="0"/>
                    </a:cubicBezTo>
                    <a:cubicBezTo>
                      <a:pt x="2"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3740"/>
              <p:cNvSpPr/>
              <p:nvPr/>
            </p:nvSpPr>
            <p:spPr bwMode="auto">
              <a:xfrm>
                <a:off x="1822451" y="2190750"/>
                <a:ext cx="95250" cy="88900"/>
              </a:xfrm>
              <a:custGeom>
                <a:avLst/>
                <a:gdLst>
                  <a:gd name="T0" fmla="*/ 24 w 30"/>
                  <a:gd name="T1" fmla="*/ 28 h 28"/>
                  <a:gd name="T2" fmla="*/ 10 w 30"/>
                  <a:gd name="T3" fmla="*/ 9 h 28"/>
                  <a:gd name="T4" fmla="*/ 25 w 30"/>
                  <a:gd name="T5" fmla="*/ 28 h 28"/>
                  <a:gd name="T6" fmla="*/ 3 w 30"/>
                  <a:gd name="T7" fmla="*/ 0 h 28"/>
                  <a:gd name="T8" fmla="*/ 24 w 30"/>
                  <a:gd name="T9" fmla="*/ 28 h 28"/>
                </a:gdLst>
                <a:ahLst/>
                <a:cxnLst>
                  <a:cxn ang="0">
                    <a:pos x="T0" y="T1"/>
                  </a:cxn>
                  <a:cxn ang="0">
                    <a:pos x="T2" y="T3"/>
                  </a:cxn>
                  <a:cxn ang="0">
                    <a:pos x="T4" y="T5"/>
                  </a:cxn>
                  <a:cxn ang="0">
                    <a:pos x="T6" y="T7"/>
                  </a:cxn>
                  <a:cxn ang="0">
                    <a:pos x="T8" y="T9"/>
                  </a:cxn>
                </a:cxnLst>
                <a:rect l="0" t="0" r="r" b="b"/>
                <a:pathLst>
                  <a:path w="30" h="28">
                    <a:moveTo>
                      <a:pt x="24" y="28"/>
                    </a:moveTo>
                    <a:cubicBezTo>
                      <a:pt x="21" y="23"/>
                      <a:pt x="17" y="16"/>
                      <a:pt x="10" y="9"/>
                    </a:cubicBezTo>
                    <a:cubicBezTo>
                      <a:pt x="10" y="9"/>
                      <a:pt x="20" y="18"/>
                      <a:pt x="25" y="28"/>
                    </a:cubicBezTo>
                    <a:cubicBezTo>
                      <a:pt x="25" y="25"/>
                      <a:pt x="30" y="2"/>
                      <a:pt x="3" y="0"/>
                    </a:cubicBezTo>
                    <a:cubicBezTo>
                      <a:pt x="3" y="0"/>
                      <a:pt x="0" y="26"/>
                      <a:pt x="24"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3741"/>
              <p:cNvSpPr/>
              <p:nvPr/>
            </p:nvSpPr>
            <p:spPr bwMode="auto">
              <a:xfrm>
                <a:off x="1803401" y="2270125"/>
                <a:ext cx="92075" cy="85725"/>
              </a:xfrm>
              <a:custGeom>
                <a:avLst/>
                <a:gdLst>
                  <a:gd name="T0" fmla="*/ 23 w 29"/>
                  <a:gd name="T1" fmla="*/ 27 h 27"/>
                  <a:gd name="T2" fmla="*/ 10 w 29"/>
                  <a:gd name="T3" fmla="*/ 9 h 27"/>
                  <a:gd name="T4" fmla="*/ 24 w 29"/>
                  <a:gd name="T5" fmla="*/ 27 h 27"/>
                  <a:gd name="T6" fmla="*/ 2 w 29"/>
                  <a:gd name="T7" fmla="*/ 0 h 27"/>
                  <a:gd name="T8" fmla="*/ 23 w 29"/>
                  <a:gd name="T9" fmla="*/ 27 h 27"/>
                </a:gdLst>
                <a:ahLst/>
                <a:cxnLst>
                  <a:cxn ang="0">
                    <a:pos x="T0" y="T1"/>
                  </a:cxn>
                  <a:cxn ang="0">
                    <a:pos x="T2" y="T3"/>
                  </a:cxn>
                  <a:cxn ang="0">
                    <a:pos x="T4" y="T5"/>
                  </a:cxn>
                  <a:cxn ang="0">
                    <a:pos x="T6" y="T7"/>
                  </a:cxn>
                  <a:cxn ang="0">
                    <a:pos x="T8" y="T9"/>
                  </a:cxn>
                </a:cxnLst>
                <a:rect l="0" t="0" r="r" b="b"/>
                <a:pathLst>
                  <a:path w="29" h="27">
                    <a:moveTo>
                      <a:pt x="23" y="27"/>
                    </a:moveTo>
                    <a:cubicBezTo>
                      <a:pt x="21" y="23"/>
                      <a:pt x="17" y="16"/>
                      <a:pt x="10" y="9"/>
                    </a:cubicBezTo>
                    <a:cubicBezTo>
                      <a:pt x="10" y="9"/>
                      <a:pt x="19" y="17"/>
                      <a:pt x="24" y="27"/>
                    </a:cubicBezTo>
                    <a:cubicBezTo>
                      <a:pt x="25" y="24"/>
                      <a:pt x="29" y="2"/>
                      <a:pt x="2" y="0"/>
                    </a:cubicBezTo>
                    <a:cubicBezTo>
                      <a:pt x="2" y="0"/>
                      <a:pt x="0" y="26"/>
                      <a:pt x="2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742"/>
              <p:cNvSpPr/>
              <p:nvPr/>
            </p:nvSpPr>
            <p:spPr bwMode="auto">
              <a:xfrm>
                <a:off x="1755776" y="2333625"/>
                <a:ext cx="107950" cy="101600"/>
              </a:xfrm>
              <a:custGeom>
                <a:avLst/>
                <a:gdLst>
                  <a:gd name="T0" fmla="*/ 21 w 34"/>
                  <a:gd name="T1" fmla="*/ 32 h 32"/>
                  <a:gd name="T2" fmla="*/ 14 w 34"/>
                  <a:gd name="T3" fmla="*/ 11 h 32"/>
                  <a:gd name="T4" fmla="*/ 23 w 34"/>
                  <a:gd name="T5" fmla="*/ 32 h 32"/>
                  <a:gd name="T6" fmla="*/ 9 w 34"/>
                  <a:gd name="T7" fmla="*/ 0 h 32"/>
                  <a:gd name="T8" fmla="*/ 21 w 34"/>
                  <a:gd name="T9" fmla="*/ 32 h 32"/>
                </a:gdLst>
                <a:ahLst/>
                <a:cxnLst>
                  <a:cxn ang="0">
                    <a:pos x="T0" y="T1"/>
                  </a:cxn>
                  <a:cxn ang="0">
                    <a:pos x="T2" y="T3"/>
                  </a:cxn>
                  <a:cxn ang="0">
                    <a:pos x="T4" y="T5"/>
                  </a:cxn>
                  <a:cxn ang="0">
                    <a:pos x="T6" y="T7"/>
                  </a:cxn>
                  <a:cxn ang="0">
                    <a:pos x="T8" y="T9"/>
                  </a:cxn>
                </a:cxnLst>
                <a:rect l="0" t="0" r="r" b="b"/>
                <a:pathLst>
                  <a:path w="34" h="32">
                    <a:moveTo>
                      <a:pt x="21" y="32"/>
                    </a:moveTo>
                    <a:cubicBezTo>
                      <a:pt x="20" y="27"/>
                      <a:pt x="18" y="19"/>
                      <a:pt x="14" y="11"/>
                    </a:cubicBezTo>
                    <a:cubicBezTo>
                      <a:pt x="14" y="11"/>
                      <a:pt x="20" y="21"/>
                      <a:pt x="23" y="32"/>
                    </a:cubicBezTo>
                    <a:cubicBezTo>
                      <a:pt x="24" y="30"/>
                      <a:pt x="34" y="9"/>
                      <a:pt x="9" y="0"/>
                    </a:cubicBezTo>
                    <a:cubicBezTo>
                      <a:pt x="9" y="0"/>
                      <a:pt x="0" y="24"/>
                      <a:pt x="21"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3743"/>
              <p:cNvSpPr/>
              <p:nvPr/>
            </p:nvSpPr>
            <p:spPr bwMode="auto">
              <a:xfrm>
                <a:off x="1685926" y="2387600"/>
                <a:ext cx="120650" cy="111125"/>
              </a:xfrm>
              <a:custGeom>
                <a:avLst/>
                <a:gdLst>
                  <a:gd name="T0" fmla="*/ 19 w 38"/>
                  <a:gd name="T1" fmla="*/ 34 h 35"/>
                  <a:gd name="T2" fmla="*/ 17 w 38"/>
                  <a:gd name="T3" fmla="*/ 12 h 35"/>
                  <a:gd name="T4" fmla="*/ 21 w 38"/>
                  <a:gd name="T5" fmla="*/ 35 h 35"/>
                  <a:gd name="T6" fmla="*/ 15 w 38"/>
                  <a:gd name="T7" fmla="*/ 0 h 35"/>
                  <a:gd name="T8" fmla="*/ 19 w 38"/>
                  <a:gd name="T9" fmla="*/ 34 h 35"/>
                </a:gdLst>
                <a:ahLst/>
                <a:cxnLst>
                  <a:cxn ang="0">
                    <a:pos x="T0" y="T1"/>
                  </a:cxn>
                  <a:cxn ang="0">
                    <a:pos x="T2" y="T3"/>
                  </a:cxn>
                  <a:cxn ang="0">
                    <a:pos x="T4" y="T5"/>
                  </a:cxn>
                  <a:cxn ang="0">
                    <a:pos x="T6" y="T7"/>
                  </a:cxn>
                  <a:cxn ang="0">
                    <a:pos x="T8" y="T9"/>
                  </a:cxn>
                </a:cxnLst>
                <a:rect l="0" t="0" r="r" b="b"/>
                <a:pathLst>
                  <a:path w="38" h="35">
                    <a:moveTo>
                      <a:pt x="19" y="34"/>
                    </a:moveTo>
                    <a:cubicBezTo>
                      <a:pt x="20" y="30"/>
                      <a:pt x="20" y="21"/>
                      <a:pt x="17" y="12"/>
                    </a:cubicBezTo>
                    <a:cubicBezTo>
                      <a:pt x="17" y="12"/>
                      <a:pt x="21" y="24"/>
                      <a:pt x="21" y="35"/>
                    </a:cubicBezTo>
                    <a:cubicBezTo>
                      <a:pt x="23" y="33"/>
                      <a:pt x="38" y="16"/>
                      <a:pt x="15" y="0"/>
                    </a:cubicBezTo>
                    <a:cubicBezTo>
                      <a:pt x="15" y="0"/>
                      <a:pt x="0" y="21"/>
                      <a:pt x="19"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3744"/>
              <p:cNvSpPr/>
              <p:nvPr/>
            </p:nvSpPr>
            <p:spPr bwMode="auto">
              <a:xfrm>
                <a:off x="1600201" y="2422525"/>
                <a:ext cx="117475" cy="111125"/>
              </a:xfrm>
              <a:custGeom>
                <a:avLst/>
                <a:gdLst>
                  <a:gd name="T0" fmla="*/ 19 w 37"/>
                  <a:gd name="T1" fmla="*/ 12 h 35"/>
                  <a:gd name="T2" fmla="*/ 15 w 37"/>
                  <a:gd name="T3" fmla="*/ 35 h 35"/>
                  <a:gd name="T4" fmla="*/ 21 w 37"/>
                  <a:gd name="T5" fmla="*/ 0 h 35"/>
                  <a:gd name="T6" fmla="*/ 14 w 37"/>
                  <a:gd name="T7" fmla="*/ 34 h 35"/>
                  <a:gd name="T8" fmla="*/ 19 w 37"/>
                  <a:gd name="T9" fmla="*/ 12 h 35"/>
                </a:gdLst>
                <a:ahLst/>
                <a:cxnLst>
                  <a:cxn ang="0">
                    <a:pos x="T0" y="T1"/>
                  </a:cxn>
                  <a:cxn ang="0">
                    <a:pos x="T2" y="T3"/>
                  </a:cxn>
                  <a:cxn ang="0">
                    <a:pos x="T4" y="T5"/>
                  </a:cxn>
                  <a:cxn ang="0">
                    <a:pos x="T6" y="T7"/>
                  </a:cxn>
                  <a:cxn ang="0">
                    <a:pos x="T8" y="T9"/>
                  </a:cxn>
                </a:cxnLst>
                <a:rect l="0" t="0" r="r" b="b"/>
                <a:pathLst>
                  <a:path w="37" h="35">
                    <a:moveTo>
                      <a:pt x="19" y="12"/>
                    </a:moveTo>
                    <a:cubicBezTo>
                      <a:pt x="19" y="12"/>
                      <a:pt x="19" y="24"/>
                      <a:pt x="15" y="35"/>
                    </a:cubicBezTo>
                    <a:cubicBezTo>
                      <a:pt x="17" y="34"/>
                      <a:pt x="37" y="22"/>
                      <a:pt x="21" y="0"/>
                    </a:cubicBezTo>
                    <a:cubicBezTo>
                      <a:pt x="21" y="0"/>
                      <a:pt x="0" y="16"/>
                      <a:pt x="14" y="34"/>
                    </a:cubicBezTo>
                    <a:cubicBezTo>
                      <a:pt x="16" y="30"/>
                      <a:pt x="19" y="21"/>
                      <a:pt x="19"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3745"/>
              <p:cNvSpPr/>
              <p:nvPr/>
            </p:nvSpPr>
            <p:spPr bwMode="auto">
              <a:xfrm>
                <a:off x="1682751" y="2530475"/>
                <a:ext cx="111125" cy="117475"/>
              </a:xfrm>
              <a:custGeom>
                <a:avLst/>
                <a:gdLst>
                  <a:gd name="T0" fmla="*/ 1 w 35"/>
                  <a:gd name="T1" fmla="*/ 13 h 37"/>
                  <a:gd name="T2" fmla="*/ 23 w 35"/>
                  <a:gd name="T3" fmla="*/ 19 h 37"/>
                  <a:gd name="T4" fmla="*/ 0 w 35"/>
                  <a:gd name="T5" fmla="*/ 14 h 37"/>
                  <a:gd name="T6" fmla="*/ 35 w 35"/>
                  <a:gd name="T7" fmla="*/ 21 h 37"/>
                  <a:gd name="T8" fmla="*/ 1 w 35"/>
                  <a:gd name="T9" fmla="*/ 13 h 37"/>
                </a:gdLst>
                <a:ahLst/>
                <a:cxnLst>
                  <a:cxn ang="0">
                    <a:pos x="T0" y="T1"/>
                  </a:cxn>
                  <a:cxn ang="0">
                    <a:pos x="T2" y="T3"/>
                  </a:cxn>
                  <a:cxn ang="0">
                    <a:pos x="T4" y="T5"/>
                  </a:cxn>
                  <a:cxn ang="0">
                    <a:pos x="T6" y="T7"/>
                  </a:cxn>
                  <a:cxn ang="0">
                    <a:pos x="T8" y="T9"/>
                  </a:cxn>
                </a:cxnLst>
                <a:rect l="0" t="0" r="r" b="b"/>
                <a:pathLst>
                  <a:path w="35" h="37">
                    <a:moveTo>
                      <a:pt x="1" y="13"/>
                    </a:moveTo>
                    <a:cubicBezTo>
                      <a:pt x="6" y="15"/>
                      <a:pt x="14" y="18"/>
                      <a:pt x="23" y="19"/>
                    </a:cubicBezTo>
                    <a:cubicBezTo>
                      <a:pt x="23" y="19"/>
                      <a:pt x="11" y="18"/>
                      <a:pt x="0" y="14"/>
                    </a:cubicBezTo>
                    <a:cubicBezTo>
                      <a:pt x="2" y="17"/>
                      <a:pt x="13" y="37"/>
                      <a:pt x="35" y="21"/>
                    </a:cubicBezTo>
                    <a:cubicBezTo>
                      <a:pt x="35" y="21"/>
                      <a:pt x="20" y="0"/>
                      <a:pt x="1"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3746"/>
              <p:cNvSpPr/>
              <p:nvPr/>
            </p:nvSpPr>
            <p:spPr bwMode="auto">
              <a:xfrm>
                <a:off x="1787526" y="2466975"/>
                <a:ext cx="111125" cy="120650"/>
              </a:xfrm>
              <a:custGeom>
                <a:avLst/>
                <a:gdLst>
                  <a:gd name="T0" fmla="*/ 1 w 35"/>
                  <a:gd name="T1" fmla="*/ 20 h 38"/>
                  <a:gd name="T2" fmla="*/ 23 w 35"/>
                  <a:gd name="T3" fmla="*/ 17 h 38"/>
                  <a:gd name="T4" fmla="*/ 0 w 35"/>
                  <a:gd name="T5" fmla="*/ 21 h 38"/>
                  <a:gd name="T6" fmla="*/ 35 w 35"/>
                  <a:gd name="T7" fmla="*/ 15 h 38"/>
                  <a:gd name="T8" fmla="*/ 1 w 35"/>
                  <a:gd name="T9" fmla="*/ 20 h 38"/>
                </a:gdLst>
                <a:ahLst/>
                <a:cxnLst>
                  <a:cxn ang="0">
                    <a:pos x="T0" y="T1"/>
                  </a:cxn>
                  <a:cxn ang="0">
                    <a:pos x="T2" y="T3"/>
                  </a:cxn>
                  <a:cxn ang="0">
                    <a:pos x="T4" y="T5"/>
                  </a:cxn>
                  <a:cxn ang="0">
                    <a:pos x="T6" y="T7"/>
                  </a:cxn>
                  <a:cxn ang="0">
                    <a:pos x="T8" y="T9"/>
                  </a:cxn>
                </a:cxnLst>
                <a:rect l="0" t="0" r="r" b="b"/>
                <a:pathLst>
                  <a:path w="35" h="38">
                    <a:moveTo>
                      <a:pt x="1" y="20"/>
                    </a:moveTo>
                    <a:cubicBezTo>
                      <a:pt x="6" y="20"/>
                      <a:pt x="14" y="20"/>
                      <a:pt x="23" y="17"/>
                    </a:cubicBezTo>
                    <a:cubicBezTo>
                      <a:pt x="23" y="17"/>
                      <a:pt x="11" y="21"/>
                      <a:pt x="0" y="21"/>
                    </a:cubicBezTo>
                    <a:cubicBezTo>
                      <a:pt x="2" y="23"/>
                      <a:pt x="20" y="38"/>
                      <a:pt x="35" y="15"/>
                    </a:cubicBezTo>
                    <a:cubicBezTo>
                      <a:pt x="35" y="15"/>
                      <a:pt x="13" y="0"/>
                      <a:pt x="1"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3747"/>
              <p:cNvSpPr/>
              <p:nvPr/>
            </p:nvSpPr>
            <p:spPr bwMode="auto">
              <a:xfrm>
                <a:off x="1866901" y="2390775"/>
                <a:ext cx="98425" cy="104775"/>
              </a:xfrm>
              <a:custGeom>
                <a:avLst/>
                <a:gdLst>
                  <a:gd name="T0" fmla="*/ 0 w 31"/>
                  <a:gd name="T1" fmla="*/ 23 h 33"/>
                  <a:gd name="T2" fmla="*/ 21 w 31"/>
                  <a:gd name="T3" fmla="*/ 13 h 33"/>
                  <a:gd name="T4" fmla="*/ 0 w 31"/>
                  <a:gd name="T5" fmla="*/ 24 h 33"/>
                  <a:gd name="T6" fmla="*/ 31 w 31"/>
                  <a:gd name="T7" fmla="*/ 7 h 33"/>
                  <a:gd name="T8" fmla="*/ 0 w 31"/>
                  <a:gd name="T9" fmla="*/ 23 h 33"/>
                </a:gdLst>
                <a:ahLst/>
                <a:cxnLst>
                  <a:cxn ang="0">
                    <a:pos x="T0" y="T1"/>
                  </a:cxn>
                  <a:cxn ang="0">
                    <a:pos x="T2" y="T3"/>
                  </a:cxn>
                  <a:cxn ang="0">
                    <a:pos x="T4" y="T5"/>
                  </a:cxn>
                  <a:cxn ang="0">
                    <a:pos x="T6" y="T7"/>
                  </a:cxn>
                  <a:cxn ang="0">
                    <a:pos x="T8" y="T9"/>
                  </a:cxn>
                </a:cxnLst>
                <a:rect l="0" t="0" r="r" b="b"/>
                <a:pathLst>
                  <a:path w="31" h="33">
                    <a:moveTo>
                      <a:pt x="0" y="23"/>
                    </a:moveTo>
                    <a:cubicBezTo>
                      <a:pt x="5" y="21"/>
                      <a:pt x="13" y="18"/>
                      <a:pt x="21" y="13"/>
                    </a:cubicBezTo>
                    <a:cubicBezTo>
                      <a:pt x="21" y="13"/>
                      <a:pt x="11" y="20"/>
                      <a:pt x="0" y="24"/>
                    </a:cubicBezTo>
                    <a:cubicBezTo>
                      <a:pt x="3" y="25"/>
                      <a:pt x="24" y="33"/>
                      <a:pt x="31" y="7"/>
                    </a:cubicBezTo>
                    <a:cubicBezTo>
                      <a:pt x="31" y="7"/>
                      <a:pt x="5"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3748"/>
              <p:cNvSpPr/>
              <p:nvPr/>
            </p:nvSpPr>
            <p:spPr bwMode="auto">
              <a:xfrm>
                <a:off x="1920876" y="2286000"/>
                <a:ext cx="88900" cy="95250"/>
              </a:xfrm>
              <a:custGeom>
                <a:avLst/>
                <a:gdLst>
                  <a:gd name="T0" fmla="*/ 0 w 28"/>
                  <a:gd name="T1" fmla="*/ 23 h 30"/>
                  <a:gd name="T2" fmla="*/ 19 w 28"/>
                  <a:gd name="T3" fmla="*/ 10 h 30"/>
                  <a:gd name="T4" fmla="*/ 0 w 28"/>
                  <a:gd name="T5" fmla="*/ 24 h 30"/>
                  <a:gd name="T6" fmla="*/ 28 w 28"/>
                  <a:gd name="T7" fmla="*/ 3 h 30"/>
                  <a:gd name="T8" fmla="*/ 0 w 28"/>
                  <a:gd name="T9" fmla="*/ 23 h 30"/>
                </a:gdLst>
                <a:ahLst/>
                <a:cxnLst>
                  <a:cxn ang="0">
                    <a:pos x="T0" y="T1"/>
                  </a:cxn>
                  <a:cxn ang="0">
                    <a:pos x="T2" y="T3"/>
                  </a:cxn>
                  <a:cxn ang="0">
                    <a:pos x="T4" y="T5"/>
                  </a:cxn>
                  <a:cxn ang="0">
                    <a:pos x="T6" y="T7"/>
                  </a:cxn>
                  <a:cxn ang="0">
                    <a:pos x="T8" y="T9"/>
                  </a:cxn>
                </a:cxnLst>
                <a:rect l="0" t="0" r="r" b="b"/>
                <a:pathLst>
                  <a:path w="28" h="30">
                    <a:moveTo>
                      <a:pt x="0" y="23"/>
                    </a:moveTo>
                    <a:cubicBezTo>
                      <a:pt x="4" y="21"/>
                      <a:pt x="12" y="17"/>
                      <a:pt x="19" y="10"/>
                    </a:cubicBezTo>
                    <a:cubicBezTo>
                      <a:pt x="19" y="10"/>
                      <a:pt x="10" y="19"/>
                      <a:pt x="0" y="24"/>
                    </a:cubicBezTo>
                    <a:cubicBezTo>
                      <a:pt x="3" y="25"/>
                      <a:pt x="25" y="30"/>
                      <a:pt x="28" y="3"/>
                    </a:cubicBezTo>
                    <a:cubicBezTo>
                      <a:pt x="28" y="3"/>
                      <a:pt x="2"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3749"/>
              <p:cNvSpPr/>
              <p:nvPr/>
            </p:nvSpPr>
            <p:spPr bwMode="auto">
              <a:xfrm>
                <a:off x="1936751" y="2181225"/>
                <a:ext cx="95250" cy="88900"/>
              </a:xfrm>
              <a:custGeom>
                <a:avLst/>
                <a:gdLst>
                  <a:gd name="T0" fmla="*/ 4 w 30"/>
                  <a:gd name="T1" fmla="*/ 27 h 28"/>
                  <a:gd name="T2" fmla="*/ 19 w 30"/>
                  <a:gd name="T3" fmla="*/ 9 h 28"/>
                  <a:gd name="T4" fmla="*/ 5 w 30"/>
                  <a:gd name="T5" fmla="*/ 28 h 28"/>
                  <a:gd name="T6" fmla="*/ 26 w 30"/>
                  <a:gd name="T7" fmla="*/ 0 h 28"/>
                  <a:gd name="T8" fmla="*/ 4 w 30"/>
                  <a:gd name="T9" fmla="*/ 27 h 28"/>
                </a:gdLst>
                <a:ahLst/>
                <a:cxnLst>
                  <a:cxn ang="0">
                    <a:pos x="T0" y="T1"/>
                  </a:cxn>
                  <a:cxn ang="0">
                    <a:pos x="T2" y="T3"/>
                  </a:cxn>
                  <a:cxn ang="0">
                    <a:pos x="T4" y="T5"/>
                  </a:cxn>
                  <a:cxn ang="0">
                    <a:pos x="T6" y="T7"/>
                  </a:cxn>
                  <a:cxn ang="0">
                    <a:pos x="T8" y="T9"/>
                  </a:cxn>
                </a:cxnLst>
                <a:rect l="0" t="0" r="r" b="b"/>
                <a:pathLst>
                  <a:path w="30" h="28">
                    <a:moveTo>
                      <a:pt x="4" y="27"/>
                    </a:moveTo>
                    <a:cubicBezTo>
                      <a:pt x="8" y="24"/>
                      <a:pt x="14" y="18"/>
                      <a:pt x="19" y="9"/>
                    </a:cubicBezTo>
                    <a:cubicBezTo>
                      <a:pt x="19" y="9"/>
                      <a:pt x="13" y="20"/>
                      <a:pt x="5" y="28"/>
                    </a:cubicBezTo>
                    <a:cubicBezTo>
                      <a:pt x="8" y="28"/>
                      <a:pt x="30" y="27"/>
                      <a:pt x="26" y="0"/>
                    </a:cubicBezTo>
                    <a:cubicBezTo>
                      <a:pt x="26" y="0"/>
                      <a:pt x="0" y="4"/>
                      <a:pt x="4"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3750"/>
              <p:cNvSpPr/>
              <p:nvPr/>
            </p:nvSpPr>
            <p:spPr bwMode="auto">
              <a:xfrm>
                <a:off x="1920876" y="2070100"/>
                <a:ext cx="104775" cy="95250"/>
              </a:xfrm>
              <a:custGeom>
                <a:avLst/>
                <a:gdLst>
                  <a:gd name="T0" fmla="*/ 20 w 33"/>
                  <a:gd name="T1" fmla="*/ 10 h 30"/>
                  <a:gd name="T2" fmla="*/ 8 w 33"/>
                  <a:gd name="T3" fmla="*/ 30 h 30"/>
                  <a:gd name="T4" fmla="*/ 25 w 33"/>
                  <a:gd name="T5" fmla="*/ 0 h 30"/>
                  <a:gd name="T6" fmla="*/ 7 w 33"/>
                  <a:gd name="T7" fmla="*/ 29 h 30"/>
                  <a:gd name="T8" fmla="*/ 20 w 33"/>
                  <a:gd name="T9" fmla="*/ 10 h 30"/>
                </a:gdLst>
                <a:ahLst/>
                <a:cxnLst>
                  <a:cxn ang="0">
                    <a:pos x="T0" y="T1"/>
                  </a:cxn>
                  <a:cxn ang="0">
                    <a:pos x="T2" y="T3"/>
                  </a:cxn>
                  <a:cxn ang="0">
                    <a:pos x="T4" y="T5"/>
                  </a:cxn>
                  <a:cxn ang="0">
                    <a:pos x="T6" y="T7"/>
                  </a:cxn>
                  <a:cxn ang="0">
                    <a:pos x="T8" y="T9"/>
                  </a:cxn>
                </a:cxnLst>
                <a:rect l="0" t="0" r="r" b="b"/>
                <a:pathLst>
                  <a:path w="33" h="30">
                    <a:moveTo>
                      <a:pt x="20" y="10"/>
                    </a:moveTo>
                    <a:cubicBezTo>
                      <a:pt x="20" y="10"/>
                      <a:pt x="15" y="22"/>
                      <a:pt x="8" y="30"/>
                    </a:cubicBezTo>
                    <a:cubicBezTo>
                      <a:pt x="11" y="30"/>
                      <a:pt x="33" y="26"/>
                      <a:pt x="25" y="0"/>
                    </a:cubicBezTo>
                    <a:cubicBezTo>
                      <a:pt x="25" y="0"/>
                      <a:pt x="0" y="7"/>
                      <a:pt x="7" y="29"/>
                    </a:cubicBezTo>
                    <a:cubicBezTo>
                      <a:pt x="10" y="26"/>
                      <a:pt x="16" y="19"/>
                      <a:pt x="2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3751"/>
              <p:cNvSpPr>
                <a:spLocks noEditPoints="1"/>
              </p:cNvSpPr>
              <p:nvPr/>
            </p:nvSpPr>
            <p:spPr bwMode="auto">
              <a:xfrm>
                <a:off x="1182688" y="2136775"/>
                <a:ext cx="757238" cy="581025"/>
              </a:xfrm>
              <a:custGeom>
                <a:avLst/>
                <a:gdLst>
                  <a:gd name="T0" fmla="*/ 139 w 238"/>
                  <a:gd name="T1" fmla="*/ 134 h 183"/>
                  <a:gd name="T2" fmla="*/ 205 w 238"/>
                  <a:gd name="T3" fmla="*/ 103 h 183"/>
                  <a:gd name="T4" fmla="*/ 236 w 238"/>
                  <a:gd name="T5" fmla="*/ 2 h 183"/>
                  <a:gd name="T6" fmla="*/ 234 w 238"/>
                  <a:gd name="T7" fmla="*/ 1 h 183"/>
                  <a:gd name="T8" fmla="*/ 232 w 238"/>
                  <a:gd name="T9" fmla="*/ 3 h 183"/>
                  <a:gd name="T10" fmla="*/ 202 w 238"/>
                  <a:gd name="T11" fmla="*/ 100 h 183"/>
                  <a:gd name="T12" fmla="*/ 126 w 238"/>
                  <a:gd name="T13" fmla="*/ 131 h 183"/>
                  <a:gd name="T14" fmla="*/ 122 w 238"/>
                  <a:gd name="T15" fmla="*/ 131 h 183"/>
                  <a:gd name="T16" fmla="*/ 119 w 238"/>
                  <a:gd name="T17" fmla="*/ 131 h 183"/>
                  <a:gd name="T18" fmla="*/ 116 w 238"/>
                  <a:gd name="T19" fmla="*/ 131 h 183"/>
                  <a:gd name="T20" fmla="*/ 113 w 238"/>
                  <a:gd name="T21" fmla="*/ 131 h 183"/>
                  <a:gd name="T22" fmla="*/ 36 w 238"/>
                  <a:gd name="T23" fmla="*/ 100 h 183"/>
                  <a:gd name="T24" fmla="*/ 6 w 238"/>
                  <a:gd name="T25" fmla="*/ 3 h 183"/>
                  <a:gd name="T26" fmla="*/ 5 w 238"/>
                  <a:gd name="T27" fmla="*/ 1 h 183"/>
                  <a:gd name="T28" fmla="*/ 2 w 238"/>
                  <a:gd name="T29" fmla="*/ 2 h 183"/>
                  <a:gd name="T30" fmla="*/ 33 w 238"/>
                  <a:gd name="T31" fmla="*/ 103 h 183"/>
                  <a:gd name="T32" fmla="*/ 99 w 238"/>
                  <a:gd name="T33" fmla="*/ 134 h 183"/>
                  <a:gd name="T34" fmla="*/ 85 w 238"/>
                  <a:gd name="T35" fmla="*/ 142 h 183"/>
                  <a:gd name="T36" fmla="*/ 86 w 238"/>
                  <a:gd name="T37" fmla="*/ 151 h 183"/>
                  <a:gd name="T38" fmla="*/ 94 w 238"/>
                  <a:gd name="T39" fmla="*/ 155 h 183"/>
                  <a:gd name="T40" fmla="*/ 115 w 238"/>
                  <a:gd name="T41" fmla="*/ 142 h 183"/>
                  <a:gd name="T42" fmla="*/ 115 w 238"/>
                  <a:gd name="T43" fmla="*/ 171 h 183"/>
                  <a:gd name="T44" fmla="*/ 113 w 238"/>
                  <a:gd name="T45" fmla="*/ 177 h 183"/>
                  <a:gd name="T46" fmla="*/ 104 w 238"/>
                  <a:gd name="T47" fmla="*/ 179 h 183"/>
                  <a:gd name="T48" fmla="*/ 101 w 238"/>
                  <a:gd name="T49" fmla="*/ 181 h 183"/>
                  <a:gd name="T50" fmla="*/ 103 w 238"/>
                  <a:gd name="T51" fmla="*/ 183 h 183"/>
                  <a:gd name="T52" fmla="*/ 105 w 238"/>
                  <a:gd name="T53" fmla="*/ 183 h 183"/>
                  <a:gd name="T54" fmla="*/ 115 w 238"/>
                  <a:gd name="T55" fmla="*/ 180 h 183"/>
                  <a:gd name="T56" fmla="*/ 119 w 238"/>
                  <a:gd name="T57" fmla="*/ 171 h 183"/>
                  <a:gd name="T58" fmla="*/ 119 w 238"/>
                  <a:gd name="T59" fmla="*/ 137 h 183"/>
                  <a:gd name="T60" fmla="*/ 119 w 238"/>
                  <a:gd name="T61" fmla="*/ 137 h 183"/>
                  <a:gd name="T62" fmla="*/ 119 w 238"/>
                  <a:gd name="T63" fmla="*/ 137 h 183"/>
                  <a:gd name="T64" fmla="*/ 119 w 238"/>
                  <a:gd name="T65" fmla="*/ 171 h 183"/>
                  <a:gd name="T66" fmla="*/ 123 w 238"/>
                  <a:gd name="T67" fmla="*/ 180 h 183"/>
                  <a:gd name="T68" fmla="*/ 134 w 238"/>
                  <a:gd name="T69" fmla="*/ 183 h 183"/>
                  <a:gd name="T70" fmla="*/ 135 w 238"/>
                  <a:gd name="T71" fmla="*/ 183 h 183"/>
                  <a:gd name="T72" fmla="*/ 137 w 238"/>
                  <a:gd name="T73" fmla="*/ 181 h 183"/>
                  <a:gd name="T74" fmla="*/ 135 w 238"/>
                  <a:gd name="T75" fmla="*/ 179 h 183"/>
                  <a:gd name="T76" fmla="*/ 126 w 238"/>
                  <a:gd name="T77" fmla="*/ 177 h 183"/>
                  <a:gd name="T78" fmla="*/ 123 w 238"/>
                  <a:gd name="T79" fmla="*/ 171 h 183"/>
                  <a:gd name="T80" fmla="*/ 123 w 238"/>
                  <a:gd name="T81" fmla="*/ 142 h 183"/>
                  <a:gd name="T82" fmla="*/ 144 w 238"/>
                  <a:gd name="T83" fmla="*/ 155 h 183"/>
                  <a:gd name="T84" fmla="*/ 144 w 238"/>
                  <a:gd name="T85" fmla="*/ 155 h 183"/>
                  <a:gd name="T86" fmla="*/ 152 w 238"/>
                  <a:gd name="T87" fmla="*/ 151 h 183"/>
                  <a:gd name="T88" fmla="*/ 153 w 238"/>
                  <a:gd name="T89" fmla="*/ 142 h 183"/>
                  <a:gd name="T90" fmla="*/ 139 w 238"/>
                  <a:gd name="T91" fmla="*/ 134 h 183"/>
                  <a:gd name="T92" fmla="*/ 94 w 238"/>
                  <a:gd name="T93" fmla="*/ 151 h 183"/>
                  <a:gd name="T94" fmla="*/ 90 w 238"/>
                  <a:gd name="T95" fmla="*/ 149 h 183"/>
                  <a:gd name="T96" fmla="*/ 89 w 238"/>
                  <a:gd name="T97" fmla="*/ 144 h 183"/>
                  <a:gd name="T98" fmla="*/ 112 w 238"/>
                  <a:gd name="T99" fmla="*/ 135 h 183"/>
                  <a:gd name="T100" fmla="*/ 115 w 238"/>
                  <a:gd name="T101" fmla="*/ 135 h 183"/>
                  <a:gd name="T102" fmla="*/ 115 w 238"/>
                  <a:gd name="T103" fmla="*/ 136 h 183"/>
                  <a:gd name="T104" fmla="*/ 94 w 238"/>
                  <a:gd name="T105" fmla="*/ 151 h 183"/>
                  <a:gd name="T106" fmla="*/ 148 w 238"/>
                  <a:gd name="T107" fmla="*/ 149 h 183"/>
                  <a:gd name="T108" fmla="*/ 144 w 238"/>
                  <a:gd name="T109" fmla="*/ 151 h 183"/>
                  <a:gd name="T110" fmla="*/ 144 w 238"/>
                  <a:gd name="T111" fmla="*/ 151 h 183"/>
                  <a:gd name="T112" fmla="*/ 123 w 238"/>
                  <a:gd name="T113" fmla="*/ 136 h 183"/>
                  <a:gd name="T114" fmla="*/ 123 w 238"/>
                  <a:gd name="T115" fmla="*/ 135 h 183"/>
                  <a:gd name="T116" fmla="*/ 126 w 238"/>
                  <a:gd name="T117" fmla="*/ 135 h 183"/>
                  <a:gd name="T118" fmla="*/ 149 w 238"/>
                  <a:gd name="T119" fmla="*/ 144 h 183"/>
                  <a:gd name="T120" fmla="*/ 148 w 238"/>
                  <a:gd name="T121" fmla="*/ 14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8" h="183">
                    <a:moveTo>
                      <a:pt x="139" y="134"/>
                    </a:moveTo>
                    <a:cubicBezTo>
                      <a:pt x="157" y="131"/>
                      <a:pt x="184" y="124"/>
                      <a:pt x="205" y="103"/>
                    </a:cubicBezTo>
                    <a:cubicBezTo>
                      <a:pt x="228" y="80"/>
                      <a:pt x="238" y="46"/>
                      <a:pt x="236" y="2"/>
                    </a:cubicBezTo>
                    <a:cubicBezTo>
                      <a:pt x="236" y="1"/>
                      <a:pt x="235" y="0"/>
                      <a:pt x="234" y="1"/>
                    </a:cubicBezTo>
                    <a:cubicBezTo>
                      <a:pt x="233" y="1"/>
                      <a:pt x="232" y="2"/>
                      <a:pt x="232" y="3"/>
                    </a:cubicBezTo>
                    <a:cubicBezTo>
                      <a:pt x="234" y="45"/>
                      <a:pt x="224" y="78"/>
                      <a:pt x="202" y="100"/>
                    </a:cubicBezTo>
                    <a:cubicBezTo>
                      <a:pt x="176" y="126"/>
                      <a:pt x="140" y="130"/>
                      <a:pt x="126" y="131"/>
                    </a:cubicBezTo>
                    <a:cubicBezTo>
                      <a:pt x="124" y="131"/>
                      <a:pt x="123" y="131"/>
                      <a:pt x="122" y="131"/>
                    </a:cubicBezTo>
                    <a:cubicBezTo>
                      <a:pt x="121" y="131"/>
                      <a:pt x="120" y="131"/>
                      <a:pt x="119" y="131"/>
                    </a:cubicBezTo>
                    <a:cubicBezTo>
                      <a:pt x="118" y="131"/>
                      <a:pt x="117" y="131"/>
                      <a:pt x="116" y="131"/>
                    </a:cubicBezTo>
                    <a:cubicBezTo>
                      <a:pt x="115" y="131"/>
                      <a:pt x="114" y="131"/>
                      <a:pt x="113" y="131"/>
                    </a:cubicBezTo>
                    <a:cubicBezTo>
                      <a:pt x="98" y="130"/>
                      <a:pt x="62" y="126"/>
                      <a:pt x="36" y="100"/>
                    </a:cubicBezTo>
                    <a:cubicBezTo>
                      <a:pt x="14" y="78"/>
                      <a:pt x="4" y="45"/>
                      <a:pt x="6" y="3"/>
                    </a:cubicBezTo>
                    <a:cubicBezTo>
                      <a:pt x="6" y="2"/>
                      <a:pt x="6" y="1"/>
                      <a:pt x="5" y="1"/>
                    </a:cubicBezTo>
                    <a:cubicBezTo>
                      <a:pt x="3" y="0"/>
                      <a:pt x="2" y="1"/>
                      <a:pt x="2" y="2"/>
                    </a:cubicBezTo>
                    <a:cubicBezTo>
                      <a:pt x="0" y="46"/>
                      <a:pt x="10" y="80"/>
                      <a:pt x="33" y="103"/>
                    </a:cubicBezTo>
                    <a:cubicBezTo>
                      <a:pt x="54" y="124"/>
                      <a:pt x="81" y="131"/>
                      <a:pt x="99" y="134"/>
                    </a:cubicBezTo>
                    <a:cubicBezTo>
                      <a:pt x="93" y="136"/>
                      <a:pt x="87" y="138"/>
                      <a:pt x="85" y="142"/>
                    </a:cubicBezTo>
                    <a:cubicBezTo>
                      <a:pt x="84" y="144"/>
                      <a:pt x="84" y="147"/>
                      <a:pt x="86" y="151"/>
                    </a:cubicBezTo>
                    <a:cubicBezTo>
                      <a:pt x="89" y="154"/>
                      <a:pt x="91" y="155"/>
                      <a:pt x="94" y="155"/>
                    </a:cubicBezTo>
                    <a:cubicBezTo>
                      <a:pt x="102" y="155"/>
                      <a:pt x="109" y="148"/>
                      <a:pt x="115" y="142"/>
                    </a:cubicBezTo>
                    <a:cubicBezTo>
                      <a:pt x="115" y="171"/>
                      <a:pt x="115" y="171"/>
                      <a:pt x="115" y="171"/>
                    </a:cubicBezTo>
                    <a:cubicBezTo>
                      <a:pt x="115" y="174"/>
                      <a:pt x="114" y="176"/>
                      <a:pt x="113" y="177"/>
                    </a:cubicBezTo>
                    <a:cubicBezTo>
                      <a:pt x="109" y="180"/>
                      <a:pt x="104" y="179"/>
                      <a:pt x="104" y="179"/>
                    </a:cubicBezTo>
                    <a:cubicBezTo>
                      <a:pt x="102" y="179"/>
                      <a:pt x="101" y="180"/>
                      <a:pt x="101" y="181"/>
                    </a:cubicBezTo>
                    <a:cubicBezTo>
                      <a:pt x="101" y="182"/>
                      <a:pt x="102" y="183"/>
                      <a:pt x="103" y="183"/>
                    </a:cubicBezTo>
                    <a:cubicBezTo>
                      <a:pt x="103" y="183"/>
                      <a:pt x="104" y="183"/>
                      <a:pt x="105" y="183"/>
                    </a:cubicBezTo>
                    <a:cubicBezTo>
                      <a:pt x="107" y="183"/>
                      <a:pt x="112" y="183"/>
                      <a:pt x="115" y="180"/>
                    </a:cubicBezTo>
                    <a:cubicBezTo>
                      <a:pt x="118" y="178"/>
                      <a:pt x="119" y="175"/>
                      <a:pt x="119" y="171"/>
                    </a:cubicBezTo>
                    <a:cubicBezTo>
                      <a:pt x="119" y="137"/>
                      <a:pt x="119" y="137"/>
                      <a:pt x="119" y="137"/>
                    </a:cubicBezTo>
                    <a:cubicBezTo>
                      <a:pt x="119" y="137"/>
                      <a:pt x="119" y="137"/>
                      <a:pt x="119" y="137"/>
                    </a:cubicBezTo>
                    <a:cubicBezTo>
                      <a:pt x="119" y="137"/>
                      <a:pt x="119" y="137"/>
                      <a:pt x="119" y="137"/>
                    </a:cubicBezTo>
                    <a:cubicBezTo>
                      <a:pt x="119" y="171"/>
                      <a:pt x="119" y="171"/>
                      <a:pt x="119" y="171"/>
                    </a:cubicBezTo>
                    <a:cubicBezTo>
                      <a:pt x="119" y="175"/>
                      <a:pt x="121" y="178"/>
                      <a:pt x="123" y="180"/>
                    </a:cubicBezTo>
                    <a:cubicBezTo>
                      <a:pt x="126" y="183"/>
                      <a:pt x="131" y="183"/>
                      <a:pt x="134" y="183"/>
                    </a:cubicBezTo>
                    <a:cubicBezTo>
                      <a:pt x="134" y="183"/>
                      <a:pt x="135" y="183"/>
                      <a:pt x="135" y="183"/>
                    </a:cubicBezTo>
                    <a:cubicBezTo>
                      <a:pt x="136" y="183"/>
                      <a:pt x="137" y="182"/>
                      <a:pt x="137" y="181"/>
                    </a:cubicBezTo>
                    <a:cubicBezTo>
                      <a:pt x="137" y="180"/>
                      <a:pt x="136" y="179"/>
                      <a:pt x="135" y="179"/>
                    </a:cubicBezTo>
                    <a:cubicBezTo>
                      <a:pt x="135" y="179"/>
                      <a:pt x="129" y="180"/>
                      <a:pt x="126" y="177"/>
                    </a:cubicBezTo>
                    <a:cubicBezTo>
                      <a:pt x="124" y="176"/>
                      <a:pt x="123" y="174"/>
                      <a:pt x="123" y="171"/>
                    </a:cubicBezTo>
                    <a:cubicBezTo>
                      <a:pt x="123" y="142"/>
                      <a:pt x="123" y="142"/>
                      <a:pt x="123" y="142"/>
                    </a:cubicBezTo>
                    <a:cubicBezTo>
                      <a:pt x="129" y="148"/>
                      <a:pt x="137" y="155"/>
                      <a:pt x="144" y="155"/>
                    </a:cubicBezTo>
                    <a:cubicBezTo>
                      <a:pt x="144" y="155"/>
                      <a:pt x="144" y="155"/>
                      <a:pt x="144" y="155"/>
                    </a:cubicBezTo>
                    <a:cubicBezTo>
                      <a:pt x="147" y="155"/>
                      <a:pt x="150" y="154"/>
                      <a:pt x="152" y="151"/>
                    </a:cubicBezTo>
                    <a:cubicBezTo>
                      <a:pt x="154" y="147"/>
                      <a:pt x="154" y="144"/>
                      <a:pt x="153" y="142"/>
                    </a:cubicBezTo>
                    <a:cubicBezTo>
                      <a:pt x="151" y="138"/>
                      <a:pt x="145" y="136"/>
                      <a:pt x="139" y="134"/>
                    </a:cubicBezTo>
                    <a:close/>
                    <a:moveTo>
                      <a:pt x="94" y="151"/>
                    </a:moveTo>
                    <a:cubicBezTo>
                      <a:pt x="93" y="151"/>
                      <a:pt x="91" y="151"/>
                      <a:pt x="90" y="149"/>
                    </a:cubicBezTo>
                    <a:cubicBezTo>
                      <a:pt x="88" y="147"/>
                      <a:pt x="89" y="145"/>
                      <a:pt x="89" y="144"/>
                    </a:cubicBezTo>
                    <a:cubicBezTo>
                      <a:pt x="91" y="140"/>
                      <a:pt x="104" y="136"/>
                      <a:pt x="112" y="135"/>
                    </a:cubicBezTo>
                    <a:cubicBezTo>
                      <a:pt x="113" y="135"/>
                      <a:pt x="114" y="135"/>
                      <a:pt x="115" y="135"/>
                    </a:cubicBezTo>
                    <a:cubicBezTo>
                      <a:pt x="115" y="136"/>
                      <a:pt x="115" y="136"/>
                      <a:pt x="115" y="136"/>
                    </a:cubicBezTo>
                    <a:cubicBezTo>
                      <a:pt x="110" y="142"/>
                      <a:pt x="101" y="151"/>
                      <a:pt x="94" y="151"/>
                    </a:cubicBezTo>
                    <a:close/>
                    <a:moveTo>
                      <a:pt x="148" y="149"/>
                    </a:moveTo>
                    <a:cubicBezTo>
                      <a:pt x="147" y="151"/>
                      <a:pt x="146" y="151"/>
                      <a:pt x="144" y="151"/>
                    </a:cubicBezTo>
                    <a:cubicBezTo>
                      <a:pt x="144" y="151"/>
                      <a:pt x="144" y="151"/>
                      <a:pt x="144" y="151"/>
                    </a:cubicBezTo>
                    <a:cubicBezTo>
                      <a:pt x="137" y="151"/>
                      <a:pt x="128" y="142"/>
                      <a:pt x="123" y="136"/>
                    </a:cubicBezTo>
                    <a:cubicBezTo>
                      <a:pt x="123" y="135"/>
                      <a:pt x="123" y="135"/>
                      <a:pt x="123" y="135"/>
                    </a:cubicBezTo>
                    <a:cubicBezTo>
                      <a:pt x="124" y="135"/>
                      <a:pt x="125" y="135"/>
                      <a:pt x="126" y="135"/>
                    </a:cubicBezTo>
                    <a:cubicBezTo>
                      <a:pt x="135" y="136"/>
                      <a:pt x="147" y="140"/>
                      <a:pt x="149" y="144"/>
                    </a:cubicBezTo>
                    <a:cubicBezTo>
                      <a:pt x="150" y="145"/>
                      <a:pt x="150" y="147"/>
                      <a:pt x="148" y="1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3752"/>
              <p:cNvSpPr/>
              <p:nvPr/>
            </p:nvSpPr>
            <p:spPr bwMode="auto">
              <a:xfrm>
                <a:off x="1195388" y="2092325"/>
                <a:ext cx="92075" cy="88900"/>
              </a:xfrm>
              <a:custGeom>
                <a:avLst/>
                <a:gdLst>
                  <a:gd name="T0" fmla="*/ 19 w 29"/>
                  <a:gd name="T1" fmla="*/ 9 h 28"/>
                  <a:gd name="T2" fmla="*/ 6 w 29"/>
                  <a:gd name="T3" fmla="*/ 28 h 28"/>
                  <a:gd name="T4" fmla="*/ 27 w 29"/>
                  <a:gd name="T5" fmla="*/ 0 h 28"/>
                  <a:gd name="T6" fmla="*/ 5 w 29"/>
                  <a:gd name="T7" fmla="*/ 28 h 28"/>
                  <a:gd name="T8" fmla="*/ 19 w 29"/>
                  <a:gd name="T9" fmla="*/ 9 h 28"/>
                </a:gdLst>
                <a:ahLst/>
                <a:cxnLst>
                  <a:cxn ang="0">
                    <a:pos x="T0" y="T1"/>
                  </a:cxn>
                  <a:cxn ang="0">
                    <a:pos x="T2" y="T3"/>
                  </a:cxn>
                  <a:cxn ang="0">
                    <a:pos x="T4" y="T5"/>
                  </a:cxn>
                  <a:cxn ang="0">
                    <a:pos x="T6" y="T7"/>
                  </a:cxn>
                  <a:cxn ang="0">
                    <a:pos x="T8" y="T9"/>
                  </a:cxn>
                </a:cxnLst>
                <a:rect l="0" t="0" r="r" b="b"/>
                <a:pathLst>
                  <a:path w="29" h="28">
                    <a:moveTo>
                      <a:pt x="19" y="9"/>
                    </a:moveTo>
                    <a:cubicBezTo>
                      <a:pt x="13" y="16"/>
                      <a:pt x="8" y="24"/>
                      <a:pt x="6" y="28"/>
                    </a:cubicBezTo>
                    <a:cubicBezTo>
                      <a:pt x="29" y="26"/>
                      <a:pt x="27" y="0"/>
                      <a:pt x="27" y="0"/>
                    </a:cubicBezTo>
                    <a:cubicBezTo>
                      <a:pt x="0" y="3"/>
                      <a:pt x="4" y="25"/>
                      <a:pt x="5" y="28"/>
                    </a:cubicBezTo>
                    <a:cubicBezTo>
                      <a:pt x="10" y="18"/>
                      <a:pt x="19" y="9"/>
                      <a:pt x="19"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3753"/>
              <p:cNvSpPr/>
              <p:nvPr/>
            </p:nvSpPr>
            <p:spPr bwMode="auto">
              <a:xfrm>
                <a:off x="1204913" y="2190750"/>
                <a:ext cx="95250" cy="88900"/>
              </a:xfrm>
              <a:custGeom>
                <a:avLst/>
                <a:gdLst>
                  <a:gd name="T0" fmla="*/ 5 w 30"/>
                  <a:gd name="T1" fmla="*/ 28 h 28"/>
                  <a:gd name="T2" fmla="*/ 20 w 30"/>
                  <a:gd name="T3" fmla="*/ 9 h 28"/>
                  <a:gd name="T4" fmla="*/ 7 w 30"/>
                  <a:gd name="T5" fmla="*/ 28 h 28"/>
                  <a:gd name="T6" fmla="*/ 27 w 30"/>
                  <a:gd name="T7" fmla="*/ 0 h 28"/>
                  <a:gd name="T8" fmla="*/ 5 w 30"/>
                  <a:gd name="T9" fmla="*/ 28 h 28"/>
                </a:gdLst>
                <a:ahLst/>
                <a:cxnLst>
                  <a:cxn ang="0">
                    <a:pos x="T0" y="T1"/>
                  </a:cxn>
                  <a:cxn ang="0">
                    <a:pos x="T2" y="T3"/>
                  </a:cxn>
                  <a:cxn ang="0">
                    <a:pos x="T4" y="T5"/>
                  </a:cxn>
                  <a:cxn ang="0">
                    <a:pos x="T6" y="T7"/>
                  </a:cxn>
                  <a:cxn ang="0">
                    <a:pos x="T8" y="T9"/>
                  </a:cxn>
                </a:cxnLst>
                <a:rect l="0" t="0" r="r" b="b"/>
                <a:pathLst>
                  <a:path w="30" h="28">
                    <a:moveTo>
                      <a:pt x="5" y="28"/>
                    </a:moveTo>
                    <a:cubicBezTo>
                      <a:pt x="11" y="18"/>
                      <a:pt x="20" y="9"/>
                      <a:pt x="20" y="9"/>
                    </a:cubicBezTo>
                    <a:cubicBezTo>
                      <a:pt x="13" y="16"/>
                      <a:pt x="9" y="23"/>
                      <a:pt x="7" y="28"/>
                    </a:cubicBezTo>
                    <a:cubicBezTo>
                      <a:pt x="30" y="26"/>
                      <a:pt x="27" y="0"/>
                      <a:pt x="27" y="0"/>
                    </a:cubicBezTo>
                    <a:cubicBezTo>
                      <a:pt x="0" y="2"/>
                      <a:pt x="5" y="25"/>
                      <a:pt x="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3754"/>
              <p:cNvSpPr/>
              <p:nvPr/>
            </p:nvSpPr>
            <p:spPr bwMode="auto">
              <a:xfrm>
                <a:off x="1227138" y="2270125"/>
                <a:ext cx="93663" cy="85725"/>
              </a:xfrm>
              <a:custGeom>
                <a:avLst/>
                <a:gdLst>
                  <a:gd name="T0" fmla="*/ 5 w 29"/>
                  <a:gd name="T1" fmla="*/ 27 h 27"/>
                  <a:gd name="T2" fmla="*/ 19 w 29"/>
                  <a:gd name="T3" fmla="*/ 9 h 27"/>
                  <a:gd name="T4" fmla="*/ 6 w 29"/>
                  <a:gd name="T5" fmla="*/ 27 h 27"/>
                  <a:gd name="T6" fmla="*/ 27 w 29"/>
                  <a:gd name="T7" fmla="*/ 0 h 27"/>
                  <a:gd name="T8" fmla="*/ 5 w 29"/>
                  <a:gd name="T9" fmla="*/ 27 h 27"/>
                </a:gdLst>
                <a:ahLst/>
                <a:cxnLst>
                  <a:cxn ang="0">
                    <a:pos x="T0" y="T1"/>
                  </a:cxn>
                  <a:cxn ang="0">
                    <a:pos x="T2" y="T3"/>
                  </a:cxn>
                  <a:cxn ang="0">
                    <a:pos x="T4" y="T5"/>
                  </a:cxn>
                  <a:cxn ang="0">
                    <a:pos x="T6" y="T7"/>
                  </a:cxn>
                  <a:cxn ang="0">
                    <a:pos x="T8" y="T9"/>
                  </a:cxn>
                </a:cxnLst>
                <a:rect l="0" t="0" r="r" b="b"/>
                <a:pathLst>
                  <a:path w="29" h="27">
                    <a:moveTo>
                      <a:pt x="5" y="27"/>
                    </a:moveTo>
                    <a:cubicBezTo>
                      <a:pt x="10" y="17"/>
                      <a:pt x="19" y="9"/>
                      <a:pt x="19" y="9"/>
                    </a:cubicBezTo>
                    <a:cubicBezTo>
                      <a:pt x="13" y="16"/>
                      <a:pt x="8" y="23"/>
                      <a:pt x="6" y="27"/>
                    </a:cubicBezTo>
                    <a:cubicBezTo>
                      <a:pt x="29" y="26"/>
                      <a:pt x="27" y="0"/>
                      <a:pt x="27" y="0"/>
                    </a:cubicBezTo>
                    <a:cubicBezTo>
                      <a:pt x="0" y="2"/>
                      <a:pt x="4" y="24"/>
                      <a:pt x="5"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3755"/>
              <p:cNvSpPr/>
              <p:nvPr/>
            </p:nvSpPr>
            <p:spPr bwMode="auto">
              <a:xfrm>
                <a:off x="1258888" y="2333625"/>
                <a:ext cx="112713" cy="101600"/>
              </a:xfrm>
              <a:custGeom>
                <a:avLst/>
                <a:gdLst>
                  <a:gd name="T0" fmla="*/ 12 w 35"/>
                  <a:gd name="T1" fmla="*/ 32 h 32"/>
                  <a:gd name="T2" fmla="*/ 20 w 35"/>
                  <a:gd name="T3" fmla="*/ 11 h 32"/>
                  <a:gd name="T4" fmla="*/ 13 w 35"/>
                  <a:gd name="T5" fmla="*/ 32 h 32"/>
                  <a:gd name="T6" fmla="*/ 25 w 35"/>
                  <a:gd name="T7" fmla="*/ 0 h 32"/>
                  <a:gd name="T8" fmla="*/ 12 w 35"/>
                  <a:gd name="T9" fmla="*/ 32 h 32"/>
                </a:gdLst>
                <a:ahLst/>
                <a:cxnLst>
                  <a:cxn ang="0">
                    <a:pos x="T0" y="T1"/>
                  </a:cxn>
                  <a:cxn ang="0">
                    <a:pos x="T2" y="T3"/>
                  </a:cxn>
                  <a:cxn ang="0">
                    <a:pos x="T4" y="T5"/>
                  </a:cxn>
                  <a:cxn ang="0">
                    <a:pos x="T6" y="T7"/>
                  </a:cxn>
                  <a:cxn ang="0">
                    <a:pos x="T8" y="T9"/>
                  </a:cxn>
                </a:cxnLst>
                <a:rect l="0" t="0" r="r" b="b"/>
                <a:pathLst>
                  <a:path w="35" h="32">
                    <a:moveTo>
                      <a:pt x="12" y="32"/>
                    </a:moveTo>
                    <a:cubicBezTo>
                      <a:pt x="14" y="21"/>
                      <a:pt x="20" y="11"/>
                      <a:pt x="20" y="11"/>
                    </a:cubicBezTo>
                    <a:cubicBezTo>
                      <a:pt x="16" y="19"/>
                      <a:pt x="14" y="27"/>
                      <a:pt x="13" y="32"/>
                    </a:cubicBezTo>
                    <a:cubicBezTo>
                      <a:pt x="35" y="24"/>
                      <a:pt x="25" y="0"/>
                      <a:pt x="25" y="0"/>
                    </a:cubicBezTo>
                    <a:cubicBezTo>
                      <a:pt x="0" y="9"/>
                      <a:pt x="10" y="30"/>
                      <a:pt x="1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3756"/>
              <p:cNvSpPr/>
              <p:nvPr/>
            </p:nvSpPr>
            <p:spPr bwMode="auto">
              <a:xfrm>
                <a:off x="1320801" y="2387600"/>
                <a:ext cx="117475" cy="111125"/>
              </a:xfrm>
              <a:custGeom>
                <a:avLst/>
                <a:gdLst>
                  <a:gd name="T0" fmla="*/ 20 w 37"/>
                  <a:gd name="T1" fmla="*/ 12 h 35"/>
                  <a:gd name="T2" fmla="*/ 18 w 37"/>
                  <a:gd name="T3" fmla="*/ 34 h 35"/>
                  <a:gd name="T4" fmla="*/ 22 w 37"/>
                  <a:gd name="T5" fmla="*/ 0 h 35"/>
                  <a:gd name="T6" fmla="*/ 17 w 37"/>
                  <a:gd name="T7" fmla="*/ 35 h 35"/>
                  <a:gd name="T8" fmla="*/ 20 w 37"/>
                  <a:gd name="T9" fmla="*/ 12 h 35"/>
                </a:gdLst>
                <a:ahLst/>
                <a:cxnLst>
                  <a:cxn ang="0">
                    <a:pos x="T0" y="T1"/>
                  </a:cxn>
                  <a:cxn ang="0">
                    <a:pos x="T2" y="T3"/>
                  </a:cxn>
                  <a:cxn ang="0">
                    <a:pos x="T4" y="T5"/>
                  </a:cxn>
                  <a:cxn ang="0">
                    <a:pos x="T6" y="T7"/>
                  </a:cxn>
                  <a:cxn ang="0">
                    <a:pos x="T8" y="T9"/>
                  </a:cxn>
                </a:cxnLst>
                <a:rect l="0" t="0" r="r" b="b"/>
                <a:pathLst>
                  <a:path w="37" h="35">
                    <a:moveTo>
                      <a:pt x="20" y="12"/>
                    </a:moveTo>
                    <a:cubicBezTo>
                      <a:pt x="17" y="21"/>
                      <a:pt x="17" y="30"/>
                      <a:pt x="18" y="34"/>
                    </a:cubicBezTo>
                    <a:cubicBezTo>
                      <a:pt x="37" y="21"/>
                      <a:pt x="22" y="0"/>
                      <a:pt x="22" y="0"/>
                    </a:cubicBezTo>
                    <a:cubicBezTo>
                      <a:pt x="0" y="16"/>
                      <a:pt x="15" y="33"/>
                      <a:pt x="17" y="35"/>
                    </a:cubicBezTo>
                    <a:cubicBezTo>
                      <a:pt x="16" y="24"/>
                      <a:pt x="20" y="12"/>
                      <a:pt x="2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3757"/>
              <p:cNvSpPr/>
              <p:nvPr/>
            </p:nvSpPr>
            <p:spPr bwMode="auto">
              <a:xfrm>
                <a:off x="1406526" y="2422525"/>
                <a:ext cx="117475" cy="111125"/>
              </a:xfrm>
              <a:custGeom>
                <a:avLst/>
                <a:gdLst>
                  <a:gd name="T0" fmla="*/ 22 w 37"/>
                  <a:gd name="T1" fmla="*/ 35 h 35"/>
                  <a:gd name="T2" fmla="*/ 18 w 37"/>
                  <a:gd name="T3" fmla="*/ 12 h 35"/>
                  <a:gd name="T4" fmla="*/ 23 w 37"/>
                  <a:gd name="T5" fmla="*/ 34 h 35"/>
                  <a:gd name="T6" fmla="*/ 16 w 37"/>
                  <a:gd name="T7" fmla="*/ 0 h 35"/>
                  <a:gd name="T8" fmla="*/ 22 w 37"/>
                  <a:gd name="T9" fmla="*/ 35 h 35"/>
                </a:gdLst>
                <a:ahLst/>
                <a:cxnLst>
                  <a:cxn ang="0">
                    <a:pos x="T0" y="T1"/>
                  </a:cxn>
                  <a:cxn ang="0">
                    <a:pos x="T2" y="T3"/>
                  </a:cxn>
                  <a:cxn ang="0">
                    <a:pos x="T4" y="T5"/>
                  </a:cxn>
                  <a:cxn ang="0">
                    <a:pos x="T6" y="T7"/>
                  </a:cxn>
                  <a:cxn ang="0">
                    <a:pos x="T8" y="T9"/>
                  </a:cxn>
                </a:cxnLst>
                <a:rect l="0" t="0" r="r" b="b"/>
                <a:pathLst>
                  <a:path w="37" h="35">
                    <a:moveTo>
                      <a:pt x="22" y="35"/>
                    </a:moveTo>
                    <a:cubicBezTo>
                      <a:pt x="18" y="24"/>
                      <a:pt x="18" y="12"/>
                      <a:pt x="18" y="12"/>
                    </a:cubicBezTo>
                    <a:cubicBezTo>
                      <a:pt x="19" y="21"/>
                      <a:pt x="21" y="30"/>
                      <a:pt x="23" y="34"/>
                    </a:cubicBezTo>
                    <a:cubicBezTo>
                      <a:pt x="37" y="16"/>
                      <a:pt x="16" y="0"/>
                      <a:pt x="16" y="0"/>
                    </a:cubicBezTo>
                    <a:cubicBezTo>
                      <a:pt x="0" y="22"/>
                      <a:pt x="20" y="34"/>
                      <a:pt x="22"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3758"/>
              <p:cNvSpPr/>
              <p:nvPr/>
            </p:nvSpPr>
            <p:spPr bwMode="auto">
              <a:xfrm>
                <a:off x="1330326" y="2530475"/>
                <a:ext cx="111125" cy="117475"/>
              </a:xfrm>
              <a:custGeom>
                <a:avLst/>
                <a:gdLst>
                  <a:gd name="T0" fmla="*/ 34 w 35"/>
                  <a:gd name="T1" fmla="*/ 13 h 37"/>
                  <a:gd name="T2" fmla="*/ 0 w 35"/>
                  <a:gd name="T3" fmla="*/ 21 h 37"/>
                  <a:gd name="T4" fmla="*/ 35 w 35"/>
                  <a:gd name="T5" fmla="*/ 14 h 37"/>
                  <a:gd name="T6" fmla="*/ 12 w 35"/>
                  <a:gd name="T7" fmla="*/ 19 h 37"/>
                  <a:gd name="T8" fmla="*/ 34 w 35"/>
                  <a:gd name="T9" fmla="*/ 13 h 37"/>
                </a:gdLst>
                <a:ahLst/>
                <a:cxnLst>
                  <a:cxn ang="0">
                    <a:pos x="T0" y="T1"/>
                  </a:cxn>
                  <a:cxn ang="0">
                    <a:pos x="T2" y="T3"/>
                  </a:cxn>
                  <a:cxn ang="0">
                    <a:pos x="T4" y="T5"/>
                  </a:cxn>
                  <a:cxn ang="0">
                    <a:pos x="T6" y="T7"/>
                  </a:cxn>
                  <a:cxn ang="0">
                    <a:pos x="T8" y="T9"/>
                  </a:cxn>
                </a:cxnLst>
                <a:rect l="0" t="0" r="r" b="b"/>
                <a:pathLst>
                  <a:path w="35" h="37">
                    <a:moveTo>
                      <a:pt x="34" y="13"/>
                    </a:moveTo>
                    <a:cubicBezTo>
                      <a:pt x="16" y="0"/>
                      <a:pt x="0" y="21"/>
                      <a:pt x="0" y="21"/>
                    </a:cubicBezTo>
                    <a:cubicBezTo>
                      <a:pt x="22" y="37"/>
                      <a:pt x="33" y="17"/>
                      <a:pt x="35" y="14"/>
                    </a:cubicBezTo>
                    <a:cubicBezTo>
                      <a:pt x="24" y="18"/>
                      <a:pt x="12" y="19"/>
                      <a:pt x="12" y="19"/>
                    </a:cubicBezTo>
                    <a:cubicBezTo>
                      <a:pt x="21" y="18"/>
                      <a:pt x="29" y="15"/>
                      <a:pt x="34"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3759"/>
              <p:cNvSpPr/>
              <p:nvPr/>
            </p:nvSpPr>
            <p:spPr bwMode="auto">
              <a:xfrm>
                <a:off x="1223963" y="2466975"/>
                <a:ext cx="112713" cy="120650"/>
              </a:xfrm>
              <a:custGeom>
                <a:avLst/>
                <a:gdLst>
                  <a:gd name="T0" fmla="*/ 12 w 35"/>
                  <a:gd name="T1" fmla="*/ 17 h 38"/>
                  <a:gd name="T2" fmla="*/ 35 w 35"/>
                  <a:gd name="T3" fmla="*/ 20 h 38"/>
                  <a:gd name="T4" fmla="*/ 0 w 35"/>
                  <a:gd name="T5" fmla="*/ 15 h 38"/>
                  <a:gd name="T6" fmla="*/ 35 w 35"/>
                  <a:gd name="T7" fmla="*/ 21 h 38"/>
                  <a:gd name="T8" fmla="*/ 12 w 35"/>
                  <a:gd name="T9" fmla="*/ 17 h 38"/>
                </a:gdLst>
                <a:ahLst/>
                <a:cxnLst>
                  <a:cxn ang="0">
                    <a:pos x="T0" y="T1"/>
                  </a:cxn>
                  <a:cxn ang="0">
                    <a:pos x="T2" y="T3"/>
                  </a:cxn>
                  <a:cxn ang="0">
                    <a:pos x="T4" y="T5"/>
                  </a:cxn>
                  <a:cxn ang="0">
                    <a:pos x="T6" y="T7"/>
                  </a:cxn>
                  <a:cxn ang="0">
                    <a:pos x="T8" y="T9"/>
                  </a:cxn>
                </a:cxnLst>
                <a:rect l="0" t="0" r="r" b="b"/>
                <a:pathLst>
                  <a:path w="35" h="38">
                    <a:moveTo>
                      <a:pt x="12" y="17"/>
                    </a:moveTo>
                    <a:cubicBezTo>
                      <a:pt x="21" y="20"/>
                      <a:pt x="30" y="20"/>
                      <a:pt x="35" y="20"/>
                    </a:cubicBezTo>
                    <a:cubicBezTo>
                      <a:pt x="22" y="0"/>
                      <a:pt x="0" y="15"/>
                      <a:pt x="0" y="15"/>
                    </a:cubicBezTo>
                    <a:cubicBezTo>
                      <a:pt x="15" y="38"/>
                      <a:pt x="33" y="23"/>
                      <a:pt x="35" y="21"/>
                    </a:cubicBezTo>
                    <a:cubicBezTo>
                      <a:pt x="24" y="21"/>
                      <a:pt x="12" y="17"/>
                      <a:pt x="12"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3760"/>
              <p:cNvSpPr/>
              <p:nvPr/>
            </p:nvSpPr>
            <p:spPr bwMode="auto">
              <a:xfrm>
                <a:off x="1157288" y="2390775"/>
                <a:ext cx="98425" cy="104775"/>
              </a:xfrm>
              <a:custGeom>
                <a:avLst/>
                <a:gdLst>
                  <a:gd name="T0" fmla="*/ 31 w 31"/>
                  <a:gd name="T1" fmla="*/ 24 h 33"/>
                  <a:gd name="T2" fmla="*/ 10 w 31"/>
                  <a:gd name="T3" fmla="*/ 13 h 33"/>
                  <a:gd name="T4" fmla="*/ 31 w 31"/>
                  <a:gd name="T5" fmla="*/ 23 h 33"/>
                  <a:gd name="T6" fmla="*/ 0 w 31"/>
                  <a:gd name="T7" fmla="*/ 7 h 33"/>
                  <a:gd name="T8" fmla="*/ 31 w 31"/>
                  <a:gd name="T9" fmla="*/ 24 h 33"/>
                </a:gdLst>
                <a:ahLst/>
                <a:cxnLst>
                  <a:cxn ang="0">
                    <a:pos x="T0" y="T1"/>
                  </a:cxn>
                  <a:cxn ang="0">
                    <a:pos x="T2" y="T3"/>
                  </a:cxn>
                  <a:cxn ang="0">
                    <a:pos x="T4" y="T5"/>
                  </a:cxn>
                  <a:cxn ang="0">
                    <a:pos x="T6" y="T7"/>
                  </a:cxn>
                  <a:cxn ang="0">
                    <a:pos x="T8" y="T9"/>
                  </a:cxn>
                </a:cxnLst>
                <a:rect l="0" t="0" r="r" b="b"/>
                <a:pathLst>
                  <a:path w="31" h="33">
                    <a:moveTo>
                      <a:pt x="31" y="24"/>
                    </a:moveTo>
                    <a:cubicBezTo>
                      <a:pt x="20" y="20"/>
                      <a:pt x="10" y="13"/>
                      <a:pt x="10" y="13"/>
                    </a:cubicBezTo>
                    <a:cubicBezTo>
                      <a:pt x="18" y="18"/>
                      <a:pt x="26" y="21"/>
                      <a:pt x="31" y="23"/>
                    </a:cubicBezTo>
                    <a:cubicBezTo>
                      <a:pt x="26" y="0"/>
                      <a:pt x="0" y="7"/>
                      <a:pt x="0" y="7"/>
                    </a:cubicBezTo>
                    <a:cubicBezTo>
                      <a:pt x="7" y="33"/>
                      <a:pt x="28" y="25"/>
                      <a:pt x="31"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3761"/>
              <p:cNvSpPr/>
              <p:nvPr/>
            </p:nvSpPr>
            <p:spPr bwMode="auto">
              <a:xfrm>
                <a:off x="1112838" y="2286000"/>
                <a:ext cx="88900" cy="95250"/>
              </a:xfrm>
              <a:custGeom>
                <a:avLst/>
                <a:gdLst>
                  <a:gd name="T0" fmla="*/ 28 w 28"/>
                  <a:gd name="T1" fmla="*/ 24 h 30"/>
                  <a:gd name="T2" fmla="*/ 10 w 28"/>
                  <a:gd name="T3" fmla="*/ 10 h 30"/>
                  <a:gd name="T4" fmla="*/ 28 w 28"/>
                  <a:gd name="T5" fmla="*/ 23 h 30"/>
                  <a:gd name="T6" fmla="*/ 0 w 28"/>
                  <a:gd name="T7" fmla="*/ 3 h 30"/>
                  <a:gd name="T8" fmla="*/ 28 w 28"/>
                  <a:gd name="T9" fmla="*/ 24 h 30"/>
                </a:gdLst>
                <a:ahLst/>
                <a:cxnLst>
                  <a:cxn ang="0">
                    <a:pos x="T0" y="T1"/>
                  </a:cxn>
                  <a:cxn ang="0">
                    <a:pos x="T2" y="T3"/>
                  </a:cxn>
                  <a:cxn ang="0">
                    <a:pos x="T4" y="T5"/>
                  </a:cxn>
                  <a:cxn ang="0">
                    <a:pos x="T6" y="T7"/>
                  </a:cxn>
                  <a:cxn ang="0">
                    <a:pos x="T8" y="T9"/>
                  </a:cxn>
                </a:cxnLst>
                <a:rect l="0" t="0" r="r" b="b"/>
                <a:pathLst>
                  <a:path w="28" h="30">
                    <a:moveTo>
                      <a:pt x="28" y="24"/>
                    </a:moveTo>
                    <a:cubicBezTo>
                      <a:pt x="18" y="19"/>
                      <a:pt x="10" y="10"/>
                      <a:pt x="10" y="10"/>
                    </a:cubicBezTo>
                    <a:cubicBezTo>
                      <a:pt x="16" y="17"/>
                      <a:pt x="24" y="21"/>
                      <a:pt x="28" y="23"/>
                    </a:cubicBezTo>
                    <a:cubicBezTo>
                      <a:pt x="26" y="0"/>
                      <a:pt x="0" y="3"/>
                      <a:pt x="0" y="3"/>
                    </a:cubicBezTo>
                    <a:cubicBezTo>
                      <a:pt x="3" y="30"/>
                      <a:pt x="25" y="25"/>
                      <a:pt x="28"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3762"/>
              <p:cNvSpPr/>
              <p:nvPr/>
            </p:nvSpPr>
            <p:spPr bwMode="auto">
              <a:xfrm>
                <a:off x="1090613" y="2181225"/>
                <a:ext cx="95250" cy="88900"/>
              </a:xfrm>
              <a:custGeom>
                <a:avLst/>
                <a:gdLst>
                  <a:gd name="T0" fmla="*/ 25 w 30"/>
                  <a:gd name="T1" fmla="*/ 28 h 28"/>
                  <a:gd name="T2" fmla="*/ 11 w 30"/>
                  <a:gd name="T3" fmla="*/ 9 h 28"/>
                  <a:gd name="T4" fmla="*/ 26 w 30"/>
                  <a:gd name="T5" fmla="*/ 27 h 28"/>
                  <a:gd name="T6" fmla="*/ 4 w 30"/>
                  <a:gd name="T7" fmla="*/ 0 h 28"/>
                  <a:gd name="T8" fmla="*/ 25 w 30"/>
                  <a:gd name="T9" fmla="*/ 28 h 28"/>
                </a:gdLst>
                <a:ahLst/>
                <a:cxnLst>
                  <a:cxn ang="0">
                    <a:pos x="T0" y="T1"/>
                  </a:cxn>
                  <a:cxn ang="0">
                    <a:pos x="T2" y="T3"/>
                  </a:cxn>
                  <a:cxn ang="0">
                    <a:pos x="T4" y="T5"/>
                  </a:cxn>
                  <a:cxn ang="0">
                    <a:pos x="T6" y="T7"/>
                  </a:cxn>
                  <a:cxn ang="0">
                    <a:pos x="T8" y="T9"/>
                  </a:cxn>
                </a:cxnLst>
                <a:rect l="0" t="0" r="r" b="b"/>
                <a:pathLst>
                  <a:path w="30" h="28">
                    <a:moveTo>
                      <a:pt x="25" y="28"/>
                    </a:moveTo>
                    <a:cubicBezTo>
                      <a:pt x="17" y="20"/>
                      <a:pt x="11" y="9"/>
                      <a:pt x="11" y="9"/>
                    </a:cubicBezTo>
                    <a:cubicBezTo>
                      <a:pt x="16" y="18"/>
                      <a:pt x="22" y="24"/>
                      <a:pt x="26" y="27"/>
                    </a:cubicBezTo>
                    <a:cubicBezTo>
                      <a:pt x="30" y="4"/>
                      <a:pt x="4" y="0"/>
                      <a:pt x="4" y="0"/>
                    </a:cubicBezTo>
                    <a:cubicBezTo>
                      <a:pt x="0" y="27"/>
                      <a:pt x="22" y="28"/>
                      <a:pt x="2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3763"/>
              <p:cNvSpPr/>
              <p:nvPr/>
            </p:nvSpPr>
            <p:spPr bwMode="auto">
              <a:xfrm>
                <a:off x="1096963" y="2070100"/>
                <a:ext cx="104775" cy="95250"/>
              </a:xfrm>
              <a:custGeom>
                <a:avLst/>
                <a:gdLst>
                  <a:gd name="T0" fmla="*/ 25 w 33"/>
                  <a:gd name="T1" fmla="*/ 30 h 30"/>
                  <a:gd name="T2" fmla="*/ 13 w 33"/>
                  <a:gd name="T3" fmla="*/ 10 h 30"/>
                  <a:gd name="T4" fmla="*/ 26 w 33"/>
                  <a:gd name="T5" fmla="*/ 29 h 30"/>
                  <a:gd name="T6" fmla="*/ 8 w 33"/>
                  <a:gd name="T7" fmla="*/ 0 h 30"/>
                  <a:gd name="T8" fmla="*/ 25 w 33"/>
                  <a:gd name="T9" fmla="*/ 30 h 30"/>
                </a:gdLst>
                <a:ahLst/>
                <a:cxnLst>
                  <a:cxn ang="0">
                    <a:pos x="T0" y="T1"/>
                  </a:cxn>
                  <a:cxn ang="0">
                    <a:pos x="T2" y="T3"/>
                  </a:cxn>
                  <a:cxn ang="0">
                    <a:pos x="T4" y="T5"/>
                  </a:cxn>
                  <a:cxn ang="0">
                    <a:pos x="T6" y="T7"/>
                  </a:cxn>
                  <a:cxn ang="0">
                    <a:pos x="T8" y="T9"/>
                  </a:cxn>
                </a:cxnLst>
                <a:rect l="0" t="0" r="r" b="b"/>
                <a:pathLst>
                  <a:path w="33" h="30">
                    <a:moveTo>
                      <a:pt x="25" y="30"/>
                    </a:moveTo>
                    <a:cubicBezTo>
                      <a:pt x="18" y="22"/>
                      <a:pt x="13" y="10"/>
                      <a:pt x="13" y="10"/>
                    </a:cubicBezTo>
                    <a:cubicBezTo>
                      <a:pt x="17" y="19"/>
                      <a:pt x="23" y="26"/>
                      <a:pt x="26" y="29"/>
                    </a:cubicBezTo>
                    <a:cubicBezTo>
                      <a:pt x="33" y="7"/>
                      <a:pt x="8" y="0"/>
                      <a:pt x="8" y="0"/>
                    </a:cubicBezTo>
                    <a:cubicBezTo>
                      <a:pt x="0" y="26"/>
                      <a:pt x="23" y="30"/>
                      <a:pt x="25"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85" name="Rectangle 24"/>
          <p:cNvSpPr>
            <a:spLocks noChangeArrowheads="1"/>
          </p:cNvSpPr>
          <p:nvPr/>
        </p:nvSpPr>
        <p:spPr bwMode="auto">
          <a:xfrm>
            <a:off x="463804" y="3490407"/>
            <a:ext cx="1806776" cy="540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30000"/>
              </a:lnSpc>
            </a:pPr>
            <a:r>
              <a:rPr lang="zh-CN" altLang="en-US" sz="9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86" name="Rectangle 24"/>
          <p:cNvSpPr>
            <a:spLocks noChangeArrowheads="1"/>
          </p:cNvSpPr>
          <p:nvPr/>
        </p:nvSpPr>
        <p:spPr bwMode="auto">
          <a:xfrm>
            <a:off x="1095544" y="1427047"/>
            <a:ext cx="543296" cy="413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400" dirty="0">
                <a:solidFill>
                  <a:schemeClr val="bg1"/>
                </a:solidFill>
              </a:rPr>
              <a:t>1</a:t>
            </a:r>
            <a:endParaRPr lang="en-US" altLang="zh-CN" dirty="0">
              <a:solidFill>
                <a:schemeClr val="bg1"/>
              </a:solidFill>
            </a:endParaRPr>
          </a:p>
        </p:txBody>
      </p:sp>
      <p:sp>
        <p:nvSpPr>
          <p:cNvPr id="87" name="Rectangle 24"/>
          <p:cNvSpPr>
            <a:spLocks noChangeArrowheads="1"/>
          </p:cNvSpPr>
          <p:nvPr/>
        </p:nvSpPr>
        <p:spPr bwMode="auto">
          <a:xfrm>
            <a:off x="647564" y="3109273"/>
            <a:ext cx="12542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200" dirty="0">
                <a:solidFill>
                  <a:schemeClr val="tx1">
                    <a:lumMod val="75000"/>
                    <a:lumOff val="25000"/>
                  </a:schemeClr>
                </a:solidFill>
                <a:ea typeface="微软雅黑" pitchFamily="34" charset="-122"/>
              </a:rPr>
              <a:t>添加标题</a:t>
            </a:r>
          </a:p>
        </p:txBody>
      </p:sp>
      <p:cxnSp>
        <p:nvCxnSpPr>
          <p:cNvPr id="88" name="直接连接符 87"/>
          <p:cNvCxnSpPr/>
          <p:nvPr/>
        </p:nvCxnSpPr>
        <p:spPr>
          <a:xfrm>
            <a:off x="740063" y="3380231"/>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4" name="组合 88"/>
          <p:cNvGrpSpPr/>
          <p:nvPr/>
        </p:nvGrpSpPr>
        <p:grpSpPr>
          <a:xfrm>
            <a:off x="2694093" y="1229468"/>
            <a:ext cx="1613399" cy="1613478"/>
            <a:chOff x="163513" y="1171575"/>
            <a:chExt cx="2795588" cy="2794000"/>
          </a:xfrm>
        </p:grpSpPr>
        <p:sp>
          <p:nvSpPr>
            <p:cNvPr id="90" name="Freeform 3735"/>
            <p:cNvSpPr/>
            <p:nvPr/>
          </p:nvSpPr>
          <p:spPr bwMode="auto">
            <a:xfrm>
              <a:off x="163513" y="1171575"/>
              <a:ext cx="2795588" cy="2794000"/>
            </a:xfrm>
            <a:custGeom>
              <a:avLst/>
              <a:gdLst>
                <a:gd name="T0" fmla="*/ 863 w 880"/>
                <a:gd name="T1" fmla="*/ 466 h 880"/>
                <a:gd name="T2" fmla="*/ 863 w 880"/>
                <a:gd name="T3" fmla="*/ 414 h 880"/>
                <a:gd name="T4" fmla="*/ 855 w 880"/>
                <a:gd name="T5" fmla="*/ 356 h 880"/>
                <a:gd name="T6" fmla="*/ 842 w 880"/>
                <a:gd name="T7" fmla="*/ 306 h 880"/>
                <a:gd name="T8" fmla="*/ 819 w 880"/>
                <a:gd name="T9" fmla="*/ 251 h 880"/>
                <a:gd name="T10" fmla="*/ 794 w 880"/>
                <a:gd name="T11" fmla="*/ 206 h 880"/>
                <a:gd name="T12" fmla="*/ 757 w 880"/>
                <a:gd name="T13" fmla="*/ 160 h 880"/>
                <a:gd name="T14" fmla="*/ 721 w 880"/>
                <a:gd name="T15" fmla="*/ 123 h 880"/>
                <a:gd name="T16" fmla="*/ 674 w 880"/>
                <a:gd name="T17" fmla="*/ 87 h 880"/>
                <a:gd name="T18" fmla="*/ 630 w 880"/>
                <a:gd name="T19" fmla="*/ 61 h 880"/>
                <a:gd name="T20" fmla="*/ 575 w 880"/>
                <a:gd name="T21" fmla="*/ 39 h 880"/>
                <a:gd name="T22" fmla="*/ 525 w 880"/>
                <a:gd name="T23" fmla="*/ 25 h 880"/>
                <a:gd name="T24" fmla="*/ 466 w 880"/>
                <a:gd name="T25" fmla="*/ 18 h 880"/>
                <a:gd name="T26" fmla="*/ 415 w 880"/>
                <a:gd name="T27" fmla="*/ 17 h 880"/>
                <a:gd name="T28" fmla="*/ 356 w 880"/>
                <a:gd name="T29" fmla="*/ 25 h 880"/>
                <a:gd name="T30" fmla="*/ 306 w 880"/>
                <a:gd name="T31" fmla="*/ 38 h 880"/>
                <a:gd name="T32" fmla="*/ 251 w 880"/>
                <a:gd name="T33" fmla="*/ 61 h 880"/>
                <a:gd name="T34" fmla="*/ 206 w 880"/>
                <a:gd name="T35" fmla="*/ 86 h 880"/>
                <a:gd name="T36" fmla="*/ 160 w 880"/>
                <a:gd name="T37" fmla="*/ 123 h 880"/>
                <a:gd name="T38" fmla="*/ 123 w 880"/>
                <a:gd name="T39" fmla="*/ 159 h 880"/>
                <a:gd name="T40" fmla="*/ 87 w 880"/>
                <a:gd name="T41" fmla="*/ 206 h 880"/>
                <a:gd name="T42" fmla="*/ 61 w 880"/>
                <a:gd name="T43" fmla="*/ 250 h 880"/>
                <a:gd name="T44" fmla="*/ 39 w 880"/>
                <a:gd name="T45" fmla="*/ 305 h 880"/>
                <a:gd name="T46" fmla="*/ 25 w 880"/>
                <a:gd name="T47" fmla="*/ 355 h 880"/>
                <a:gd name="T48" fmla="*/ 18 w 880"/>
                <a:gd name="T49" fmla="*/ 414 h 880"/>
                <a:gd name="T50" fmla="*/ 17 w 880"/>
                <a:gd name="T51" fmla="*/ 465 h 880"/>
                <a:gd name="T52" fmla="*/ 25 w 880"/>
                <a:gd name="T53" fmla="*/ 524 h 880"/>
                <a:gd name="T54" fmla="*/ 38 w 880"/>
                <a:gd name="T55" fmla="*/ 574 h 880"/>
                <a:gd name="T56" fmla="*/ 61 w 880"/>
                <a:gd name="T57" fmla="*/ 629 h 880"/>
                <a:gd name="T58" fmla="*/ 86 w 880"/>
                <a:gd name="T59" fmla="*/ 674 h 880"/>
                <a:gd name="T60" fmla="*/ 123 w 880"/>
                <a:gd name="T61" fmla="*/ 720 h 880"/>
                <a:gd name="T62" fmla="*/ 159 w 880"/>
                <a:gd name="T63" fmla="*/ 757 h 880"/>
                <a:gd name="T64" fmla="*/ 206 w 880"/>
                <a:gd name="T65" fmla="*/ 793 h 880"/>
                <a:gd name="T66" fmla="*/ 251 w 880"/>
                <a:gd name="T67" fmla="*/ 819 h 880"/>
                <a:gd name="T68" fmla="*/ 306 w 880"/>
                <a:gd name="T69" fmla="*/ 841 h 880"/>
                <a:gd name="T70" fmla="*/ 355 w 880"/>
                <a:gd name="T71" fmla="*/ 855 h 880"/>
                <a:gd name="T72" fmla="*/ 414 w 880"/>
                <a:gd name="T73" fmla="*/ 862 h 880"/>
                <a:gd name="T74" fmla="*/ 466 w 880"/>
                <a:gd name="T75" fmla="*/ 863 h 880"/>
                <a:gd name="T76" fmla="*/ 524 w 880"/>
                <a:gd name="T77" fmla="*/ 855 h 880"/>
                <a:gd name="T78" fmla="*/ 574 w 880"/>
                <a:gd name="T79" fmla="*/ 842 h 880"/>
                <a:gd name="T80" fmla="*/ 629 w 880"/>
                <a:gd name="T81" fmla="*/ 819 h 880"/>
                <a:gd name="T82" fmla="*/ 674 w 880"/>
                <a:gd name="T83" fmla="*/ 794 h 880"/>
                <a:gd name="T84" fmla="*/ 720 w 880"/>
                <a:gd name="T85" fmla="*/ 757 h 880"/>
                <a:gd name="T86" fmla="*/ 757 w 880"/>
                <a:gd name="T87" fmla="*/ 721 h 880"/>
                <a:gd name="T88" fmla="*/ 793 w 880"/>
                <a:gd name="T89" fmla="*/ 674 h 880"/>
                <a:gd name="T90" fmla="*/ 819 w 880"/>
                <a:gd name="T91" fmla="*/ 629 h 880"/>
                <a:gd name="T92" fmla="*/ 841 w 880"/>
                <a:gd name="T93" fmla="*/ 574 h 880"/>
                <a:gd name="T94" fmla="*/ 855 w 880"/>
                <a:gd name="T95" fmla="*/ 52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0" h="880">
                  <a:moveTo>
                    <a:pt x="855" y="524"/>
                  </a:moveTo>
                  <a:cubicBezTo>
                    <a:pt x="842" y="506"/>
                    <a:pt x="846" y="480"/>
                    <a:pt x="863" y="466"/>
                  </a:cubicBezTo>
                  <a:cubicBezTo>
                    <a:pt x="863" y="465"/>
                    <a:pt x="863" y="465"/>
                    <a:pt x="863" y="465"/>
                  </a:cubicBezTo>
                  <a:cubicBezTo>
                    <a:pt x="880" y="451"/>
                    <a:pt x="880" y="428"/>
                    <a:pt x="863" y="414"/>
                  </a:cubicBezTo>
                  <a:cubicBezTo>
                    <a:pt x="863" y="414"/>
                    <a:pt x="863" y="414"/>
                    <a:pt x="863" y="414"/>
                  </a:cubicBezTo>
                  <a:cubicBezTo>
                    <a:pt x="846" y="400"/>
                    <a:pt x="842" y="374"/>
                    <a:pt x="855" y="356"/>
                  </a:cubicBezTo>
                  <a:cubicBezTo>
                    <a:pt x="855" y="355"/>
                    <a:pt x="855" y="355"/>
                    <a:pt x="855" y="355"/>
                  </a:cubicBezTo>
                  <a:cubicBezTo>
                    <a:pt x="868" y="337"/>
                    <a:pt x="862" y="315"/>
                    <a:pt x="842" y="306"/>
                  </a:cubicBezTo>
                  <a:cubicBezTo>
                    <a:pt x="841" y="305"/>
                    <a:pt x="841" y="305"/>
                    <a:pt x="841" y="305"/>
                  </a:cubicBezTo>
                  <a:cubicBezTo>
                    <a:pt x="821" y="296"/>
                    <a:pt x="811" y="272"/>
                    <a:pt x="819" y="251"/>
                  </a:cubicBezTo>
                  <a:cubicBezTo>
                    <a:pt x="819" y="250"/>
                    <a:pt x="819" y="250"/>
                    <a:pt x="819" y="250"/>
                  </a:cubicBezTo>
                  <a:cubicBezTo>
                    <a:pt x="827" y="230"/>
                    <a:pt x="815" y="210"/>
                    <a:pt x="794" y="206"/>
                  </a:cubicBezTo>
                  <a:cubicBezTo>
                    <a:pt x="793" y="206"/>
                    <a:pt x="793" y="206"/>
                    <a:pt x="793" y="206"/>
                  </a:cubicBezTo>
                  <a:cubicBezTo>
                    <a:pt x="771" y="203"/>
                    <a:pt x="755" y="182"/>
                    <a:pt x="757" y="160"/>
                  </a:cubicBezTo>
                  <a:cubicBezTo>
                    <a:pt x="757" y="159"/>
                    <a:pt x="757" y="159"/>
                    <a:pt x="757" y="159"/>
                  </a:cubicBezTo>
                  <a:cubicBezTo>
                    <a:pt x="759" y="137"/>
                    <a:pt x="743" y="121"/>
                    <a:pt x="721" y="123"/>
                  </a:cubicBezTo>
                  <a:cubicBezTo>
                    <a:pt x="720" y="123"/>
                    <a:pt x="720" y="123"/>
                    <a:pt x="720" y="123"/>
                  </a:cubicBezTo>
                  <a:cubicBezTo>
                    <a:pt x="698" y="125"/>
                    <a:pt x="678" y="109"/>
                    <a:pt x="674" y="87"/>
                  </a:cubicBezTo>
                  <a:cubicBezTo>
                    <a:pt x="674" y="86"/>
                    <a:pt x="674" y="86"/>
                    <a:pt x="674" y="86"/>
                  </a:cubicBezTo>
                  <a:cubicBezTo>
                    <a:pt x="670" y="65"/>
                    <a:pt x="650" y="53"/>
                    <a:pt x="630" y="61"/>
                  </a:cubicBezTo>
                  <a:cubicBezTo>
                    <a:pt x="629" y="61"/>
                    <a:pt x="629" y="61"/>
                    <a:pt x="629" y="61"/>
                  </a:cubicBezTo>
                  <a:cubicBezTo>
                    <a:pt x="608" y="69"/>
                    <a:pt x="584" y="59"/>
                    <a:pt x="575" y="39"/>
                  </a:cubicBezTo>
                  <a:cubicBezTo>
                    <a:pt x="574" y="38"/>
                    <a:pt x="574" y="38"/>
                    <a:pt x="574" y="38"/>
                  </a:cubicBezTo>
                  <a:cubicBezTo>
                    <a:pt x="565" y="18"/>
                    <a:pt x="543" y="12"/>
                    <a:pt x="525" y="25"/>
                  </a:cubicBezTo>
                  <a:cubicBezTo>
                    <a:pt x="524" y="25"/>
                    <a:pt x="524" y="25"/>
                    <a:pt x="524" y="25"/>
                  </a:cubicBezTo>
                  <a:cubicBezTo>
                    <a:pt x="506" y="38"/>
                    <a:pt x="480" y="34"/>
                    <a:pt x="466" y="18"/>
                  </a:cubicBezTo>
                  <a:cubicBezTo>
                    <a:pt x="466" y="17"/>
                    <a:pt x="466" y="17"/>
                    <a:pt x="466" y="17"/>
                  </a:cubicBezTo>
                  <a:cubicBezTo>
                    <a:pt x="452" y="0"/>
                    <a:pt x="429" y="0"/>
                    <a:pt x="415" y="17"/>
                  </a:cubicBezTo>
                  <a:cubicBezTo>
                    <a:pt x="414" y="18"/>
                    <a:pt x="414" y="18"/>
                    <a:pt x="414" y="18"/>
                  </a:cubicBezTo>
                  <a:cubicBezTo>
                    <a:pt x="400" y="35"/>
                    <a:pt x="374" y="38"/>
                    <a:pt x="356" y="25"/>
                  </a:cubicBezTo>
                  <a:cubicBezTo>
                    <a:pt x="355" y="25"/>
                    <a:pt x="355" y="25"/>
                    <a:pt x="355" y="25"/>
                  </a:cubicBezTo>
                  <a:cubicBezTo>
                    <a:pt x="337" y="12"/>
                    <a:pt x="315" y="18"/>
                    <a:pt x="306" y="38"/>
                  </a:cubicBezTo>
                  <a:cubicBezTo>
                    <a:pt x="306" y="39"/>
                    <a:pt x="306" y="39"/>
                    <a:pt x="306" y="39"/>
                  </a:cubicBezTo>
                  <a:cubicBezTo>
                    <a:pt x="296" y="59"/>
                    <a:pt x="272" y="69"/>
                    <a:pt x="251" y="61"/>
                  </a:cubicBezTo>
                  <a:cubicBezTo>
                    <a:pt x="251" y="61"/>
                    <a:pt x="251" y="61"/>
                    <a:pt x="251" y="61"/>
                  </a:cubicBezTo>
                  <a:cubicBezTo>
                    <a:pt x="230" y="53"/>
                    <a:pt x="210" y="65"/>
                    <a:pt x="206" y="86"/>
                  </a:cubicBezTo>
                  <a:cubicBezTo>
                    <a:pt x="206" y="87"/>
                    <a:pt x="206" y="87"/>
                    <a:pt x="206" y="87"/>
                  </a:cubicBezTo>
                  <a:cubicBezTo>
                    <a:pt x="203" y="109"/>
                    <a:pt x="182" y="125"/>
                    <a:pt x="160" y="123"/>
                  </a:cubicBezTo>
                  <a:cubicBezTo>
                    <a:pt x="159" y="123"/>
                    <a:pt x="159" y="123"/>
                    <a:pt x="159" y="123"/>
                  </a:cubicBezTo>
                  <a:cubicBezTo>
                    <a:pt x="137" y="121"/>
                    <a:pt x="121" y="137"/>
                    <a:pt x="123" y="159"/>
                  </a:cubicBezTo>
                  <a:cubicBezTo>
                    <a:pt x="123" y="160"/>
                    <a:pt x="123" y="160"/>
                    <a:pt x="123" y="160"/>
                  </a:cubicBezTo>
                  <a:cubicBezTo>
                    <a:pt x="125" y="182"/>
                    <a:pt x="109" y="203"/>
                    <a:pt x="87" y="206"/>
                  </a:cubicBezTo>
                  <a:cubicBezTo>
                    <a:pt x="86" y="206"/>
                    <a:pt x="86" y="206"/>
                    <a:pt x="86" y="206"/>
                  </a:cubicBezTo>
                  <a:cubicBezTo>
                    <a:pt x="65" y="210"/>
                    <a:pt x="53" y="230"/>
                    <a:pt x="61" y="250"/>
                  </a:cubicBezTo>
                  <a:cubicBezTo>
                    <a:pt x="61" y="251"/>
                    <a:pt x="61" y="251"/>
                    <a:pt x="61" y="251"/>
                  </a:cubicBezTo>
                  <a:cubicBezTo>
                    <a:pt x="69" y="272"/>
                    <a:pt x="59" y="296"/>
                    <a:pt x="39" y="305"/>
                  </a:cubicBezTo>
                  <a:cubicBezTo>
                    <a:pt x="38" y="306"/>
                    <a:pt x="38" y="306"/>
                    <a:pt x="38" y="306"/>
                  </a:cubicBezTo>
                  <a:cubicBezTo>
                    <a:pt x="18" y="315"/>
                    <a:pt x="12" y="337"/>
                    <a:pt x="25" y="355"/>
                  </a:cubicBezTo>
                  <a:cubicBezTo>
                    <a:pt x="25" y="356"/>
                    <a:pt x="25" y="356"/>
                    <a:pt x="25" y="356"/>
                  </a:cubicBezTo>
                  <a:cubicBezTo>
                    <a:pt x="38" y="374"/>
                    <a:pt x="35" y="400"/>
                    <a:pt x="18" y="414"/>
                  </a:cubicBezTo>
                  <a:cubicBezTo>
                    <a:pt x="17" y="414"/>
                    <a:pt x="17" y="414"/>
                    <a:pt x="17" y="414"/>
                  </a:cubicBezTo>
                  <a:cubicBezTo>
                    <a:pt x="0" y="429"/>
                    <a:pt x="0" y="451"/>
                    <a:pt x="17" y="465"/>
                  </a:cubicBezTo>
                  <a:cubicBezTo>
                    <a:pt x="18" y="466"/>
                    <a:pt x="18" y="466"/>
                    <a:pt x="18" y="466"/>
                  </a:cubicBezTo>
                  <a:cubicBezTo>
                    <a:pt x="35" y="480"/>
                    <a:pt x="38" y="506"/>
                    <a:pt x="25" y="524"/>
                  </a:cubicBezTo>
                  <a:cubicBezTo>
                    <a:pt x="25" y="525"/>
                    <a:pt x="25" y="525"/>
                    <a:pt x="25" y="525"/>
                  </a:cubicBezTo>
                  <a:cubicBezTo>
                    <a:pt x="12" y="543"/>
                    <a:pt x="18" y="565"/>
                    <a:pt x="38" y="574"/>
                  </a:cubicBezTo>
                  <a:cubicBezTo>
                    <a:pt x="39" y="575"/>
                    <a:pt x="39" y="575"/>
                    <a:pt x="39" y="575"/>
                  </a:cubicBezTo>
                  <a:cubicBezTo>
                    <a:pt x="59" y="584"/>
                    <a:pt x="69" y="608"/>
                    <a:pt x="61" y="629"/>
                  </a:cubicBezTo>
                  <a:cubicBezTo>
                    <a:pt x="61" y="629"/>
                    <a:pt x="61" y="629"/>
                    <a:pt x="61" y="629"/>
                  </a:cubicBezTo>
                  <a:cubicBezTo>
                    <a:pt x="53" y="650"/>
                    <a:pt x="65" y="670"/>
                    <a:pt x="86" y="674"/>
                  </a:cubicBezTo>
                  <a:cubicBezTo>
                    <a:pt x="87" y="674"/>
                    <a:pt x="87" y="674"/>
                    <a:pt x="87" y="674"/>
                  </a:cubicBezTo>
                  <a:cubicBezTo>
                    <a:pt x="109" y="677"/>
                    <a:pt x="125" y="698"/>
                    <a:pt x="123" y="720"/>
                  </a:cubicBezTo>
                  <a:cubicBezTo>
                    <a:pt x="123" y="721"/>
                    <a:pt x="123" y="721"/>
                    <a:pt x="123" y="721"/>
                  </a:cubicBezTo>
                  <a:cubicBezTo>
                    <a:pt x="121" y="743"/>
                    <a:pt x="137" y="759"/>
                    <a:pt x="159" y="757"/>
                  </a:cubicBezTo>
                  <a:cubicBezTo>
                    <a:pt x="160" y="757"/>
                    <a:pt x="160" y="757"/>
                    <a:pt x="160" y="757"/>
                  </a:cubicBezTo>
                  <a:cubicBezTo>
                    <a:pt x="182" y="755"/>
                    <a:pt x="203" y="771"/>
                    <a:pt x="206" y="793"/>
                  </a:cubicBezTo>
                  <a:cubicBezTo>
                    <a:pt x="206" y="794"/>
                    <a:pt x="206" y="794"/>
                    <a:pt x="206" y="794"/>
                  </a:cubicBezTo>
                  <a:cubicBezTo>
                    <a:pt x="210" y="815"/>
                    <a:pt x="230" y="827"/>
                    <a:pt x="251" y="819"/>
                  </a:cubicBezTo>
                  <a:cubicBezTo>
                    <a:pt x="251" y="819"/>
                    <a:pt x="251" y="819"/>
                    <a:pt x="251" y="819"/>
                  </a:cubicBezTo>
                  <a:cubicBezTo>
                    <a:pt x="272" y="811"/>
                    <a:pt x="296" y="821"/>
                    <a:pt x="306" y="841"/>
                  </a:cubicBezTo>
                  <a:cubicBezTo>
                    <a:pt x="306" y="842"/>
                    <a:pt x="306" y="842"/>
                    <a:pt x="306" y="842"/>
                  </a:cubicBezTo>
                  <a:cubicBezTo>
                    <a:pt x="315" y="862"/>
                    <a:pt x="337" y="868"/>
                    <a:pt x="355" y="855"/>
                  </a:cubicBezTo>
                  <a:cubicBezTo>
                    <a:pt x="356" y="855"/>
                    <a:pt x="356" y="855"/>
                    <a:pt x="356" y="855"/>
                  </a:cubicBezTo>
                  <a:cubicBezTo>
                    <a:pt x="374" y="842"/>
                    <a:pt x="400" y="845"/>
                    <a:pt x="414" y="862"/>
                  </a:cubicBezTo>
                  <a:cubicBezTo>
                    <a:pt x="415" y="863"/>
                    <a:pt x="415" y="863"/>
                    <a:pt x="415" y="863"/>
                  </a:cubicBezTo>
                  <a:cubicBezTo>
                    <a:pt x="429" y="880"/>
                    <a:pt x="452" y="880"/>
                    <a:pt x="466" y="863"/>
                  </a:cubicBezTo>
                  <a:cubicBezTo>
                    <a:pt x="466" y="862"/>
                    <a:pt x="466" y="862"/>
                    <a:pt x="466" y="862"/>
                  </a:cubicBezTo>
                  <a:cubicBezTo>
                    <a:pt x="480" y="845"/>
                    <a:pt x="506" y="842"/>
                    <a:pt x="524" y="855"/>
                  </a:cubicBezTo>
                  <a:cubicBezTo>
                    <a:pt x="525" y="855"/>
                    <a:pt x="525" y="855"/>
                    <a:pt x="525" y="855"/>
                  </a:cubicBezTo>
                  <a:cubicBezTo>
                    <a:pt x="543" y="868"/>
                    <a:pt x="565" y="862"/>
                    <a:pt x="574" y="842"/>
                  </a:cubicBezTo>
                  <a:cubicBezTo>
                    <a:pt x="575" y="841"/>
                    <a:pt x="575" y="841"/>
                    <a:pt x="575" y="841"/>
                  </a:cubicBezTo>
                  <a:cubicBezTo>
                    <a:pt x="584" y="821"/>
                    <a:pt x="608" y="811"/>
                    <a:pt x="629" y="819"/>
                  </a:cubicBezTo>
                  <a:cubicBezTo>
                    <a:pt x="630" y="819"/>
                    <a:pt x="630" y="819"/>
                    <a:pt x="630" y="819"/>
                  </a:cubicBezTo>
                  <a:cubicBezTo>
                    <a:pt x="650" y="827"/>
                    <a:pt x="670" y="815"/>
                    <a:pt x="674" y="794"/>
                  </a:cubicBezTo>
                  <a:cubicBezTo>
                    <a:pt x="674" y="793"/>
                    <a:pt x="674" y="793"/>
                    <a:pt x="674" y="793"/>
                  </a:cubicBezTo>
                  <a:cubicBezTo>
                    <a:pt x="678" y="771"/>
                    <a:pt x="698" y="755"/>
                    <a:pt x="720" y="757"/>
                  </a:cubicBezTo>
                  <a:cubicBezTo>
                    <a:pt x="721" y="757"/>
                    <a:pt x="721" y="757"/>
                    <a:pt x="721" y="757"/>
                  </a:cubicBezTo>
                  <a:cubicBezTo>
                    <a:pt x="743" y="759"/>
                    <a:pt x="759" y="743"/>
                    <a:pt x="757" y="721"/>
                  </a:cubicBezTo>
                  <a:cubicBezTo>
                    <a:pt x="757" y="720"/>
                    <a:pt x="757" y="720"/>
                    <a:pt x="757" y="720"/>
                  </a:cubicBezTo>
                  <a:cubicBezTo>
                    <a:pt x="755" y="698"/>
                    <a:pt x="771" y="677"/>
                    <a:pt x="793" y="674"/>
                  </a:cubicBezTo>
                  <a:cubicBezTo>
                    <a:pt x="794" y="674"/>
                    <a:pt x="794" y="674"/>
                    <a:pt x="794" y="674"/>
                  </a:cubicBezTo>
                  <a:cubicBezTo>
                    <a:pt x="815" y="670"/>
                    <a:pt x="827" y="650"/>
                    <a:pt x="819" y="629"/>
                  </a:cubicBezTo>
                  <a:cubicBezTo>
                    <a:pt x="819" y="629"/>
                    <a:pt x="819" y="629"/>
                    <a:pt x="819" y="629"/>
                  </a:cubicBezTo>
                  <a:cubicBezTo>
                    <a:pt x="811" y="608"/>
                    <a:pt x="821" y="584"/>
                    <a:pt x="841" y="574"/>
                  </a:cubicBezTo>
                  <a:cubicBezTo>
                    <a:pt x="842" y="574"/>
                    <a:pt x="842" y="574"/>
                    <a:pt x="842" y="574"/>
                  </a:cubicBezTo>
                  <a:cubicBezTo>
                    <a:pt x="862" y="565"/>
                    <a:pt x="868" y="543"/>
                    <a:pt x="855" y="525"/>
                  </a:cubicBezTo>
                  <a:lnTo>
                    <a:pt x="855" y="524"/>
                  </a:lnTo>
                  <a:close/>
                </a:path>
              </a:pathLst>
            </a:custGeom>
            <a:solidFill>
              <a:schemeClr val="bg1">
                <a:lumMod val="85000"/>
                <a:alpha val="50000"/>
              </a:schemeClr>
            </a:solidFill>
            <a:ln>
              <a:noFill/>
            </a:ln>
          </p:spPr>
          <p:txBody>
            <a:bodyPr vert="horz" wrap="square" lIns="91440" tIns="45720" rIns="91440" bIns="45720" numCol="1" anchor="t" anchorCtr="0" compatLnSpc="1"/>
            <a:lstStyle/>
            <a:p>
              <a:endParaRPr lang="zh-CN" altLang="en-US"/>
            </a:p>
          </p:txBody>
        </p:sp>
        <p:sp>
          <p:nvSpPr>
            <p:cNvPr id="91" name="Oval 3736"/>
            <p:cNvSpPr>
              <a:spLocks noChangeArrowheads="1"/>
            </p:cNvSpPr>
            <p:nvPr/>
          </p:nvSpPr>
          <p:spPr bwMode="auto">
            <a:xfrm>
              <a:off x="474663" y="1482725"/>
              <a:ext cx="2173288" cy="2171700"/>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92" name="Freeform 3737"/>
            <p:cNvSpPr/>
            <p:nvPr/>
          </p:nvSpPr>
          <p:spPr bwMode="auto">
            <a:xfrm>
              <a:off x="608012" y="1711325"/>
              <a:ext cx="1906587" cy="1781175"/>
            </a:xfrm>
            <a:custGeom>
              <a:avLst/>
              <a:gdLst>
                <a:gd name="T0" fmla="*/ 580 w 600"/>
                <a:gd name="T1" fmla="*/ 303 h 561"/>
                <a:gd name="T2" fmla="*/ 535 w 600"/>
                <a:gd name="T3" fmla="*/ 267 h 561"/>
                <a:gd name="T4" fmla="*/ 545 w 600"/>
                <a:gd name="T5" fmla="*/ 206 h 561"/>
                <a:gd name="T6" fmla="*/ 554 w 600"/>
                <a:gd name="T7" fmla="*/ 105 h 561"/>
                <a:gd name="T8" fmla="*/ 524 w 600"/>
                <a:gd name="T9" fmla="*/ 94 h 561"/>
                <a:gd name="T10" fmla="*/ 456 w 600"/>
                <a:gd name="T11" fmla="*/ 91 h 561"/>
                <a:gd name="T12" fmla="*/ 445 w 600"/>
                <a:gd name="T13" fmla="*/ 82 h 561"/>
                <a:gd name="T14" fmla="*/ 370 w 600"/>
                <a:gd name="T15" fmla="*/ 58 h 561"/>
                <a:gd name="T16" fmla="*/ 374 w 600"/>
                <a:gd name="T17" fmla="*/ 118 h 561"/>
                <a:gd name="T18" fmla="*/ 447 w 600"/>
                <a:gd name="T19" fmla="*/ 120 h 561"/>
                <a:gd name="T20" fmla="*/ 512 w 600"/>
                <a:gd name="T21" fmla="*/ 183 h 561"/>
                <a:gd name="T22" fmla="*/ 517 w 600"/>
                <a:gd name="T23" fmla="*/ 195 h 561"/>
                <a:gd name="T24" fmla="*/ 489 w 600"/>
                <a:gd name="T25" fmla="*/ 246 h 561"/>
                <a:gd name="T26" fmla="*/ 508 w 600"/>
                <a:gd name="T27" fmla="*/ 267 h 561"/>
                <a:gd name="T28" fmla="*/ 510 w 600"/>
                <a:gd name="T29" fmla="*/ 358 h 561"/>
                <a:gd name="T30" fmla="*/ 504 w 600"/>
                <a:gd name="T31" fmla="*/ 370 h 561"/>
                <a:gd name="T32" fmla="*/ 448 w 600"/>
                <a:gd name="T33" fmla="*/ 386 h 561"/>
                <a:gd name="T34" fmla="*/ 447 w 600"/>
                <a:gd name="T35" fmla="*/ 414 h 561"/>
                <a:gd name="T36" fmla="*/ 384 w 600"/>
                <a:gd name="T37" fmla="*/ 479 h 561"/>
                <a:gd name="T38" fmla="*/ 371 w 600"/>
                <a:gd name="T39" fmla="*/ 484 h 561"/>
                <a:gd name="T40" fmla="*/ 320 w 600"/>
                <a:gd name="T41" fmla="*/ 456 h 561"/>
                <a:gd name="T42" fmla="*/ 280 w 600"/>
                <a:gd name="T43" fmla="*/ 456 h 561"/>
                <a:gd name="T44" fmla="*/ 229 w 600"/>
                <a:gd name="T45" fmla="*/ 484 h 561"/>
                <a:gd name="T46" fmla="*/ 215 w 600"/>
                <a:gd name="T47" fmla="*/ 479 h 561"/>
                <a:gd name="T48" fmla="*/ 153 w 600"/>
                <a:gd name="T49" fmla="*/ 414 h 561"/>
                <a:gd name="T50" fmla="*/ 152 w 600"/>
                <a:gd name="T51" fmla="*/ 386 h 561"/>
                <a:gd name="T52" fmla="*/ 96 w 600"/>
                <a:gd name="T53" fmla="*/ 370 h 561"/>
                <a:gd name="T54" fmla="*/ 90 w 600"/>
                <a:gd name="T55" fmla="*/ 357 h 561"/>
                <a:gd name="T56" fmla="*/ 92 w 600"/>
                <a:gd name="T57" fmla="*/ 267 h 561"/>
                <a:gd name="T58" fmla="*/ 111 w 600"/>
                <a:gd name="T59" fmla="*/ 246 h 561"/>
                <a:gd name="T60" fmla="*/ 83 w 600"/>
                <a:gd name="T61" fmla="*/ 196 h 561"/>
                <a:gd name="T62" fmla="*/ 88 w 600"/>
                <a:gd name="T63" fmla="*/ 182 h 561"/>
                <a:gd name="T64" fmla="*/ 154 w 600"/>
                <a:gd name="T65" fmla="*/ 120 h 561"/>
                <a:gd name="T66" fmla="*/ 226 w 600"/>
                <a:gd name="T67" fmla="*/ 118 h 561"/>
                <a:gd name="T68" fmla="*/ 230 w 600"/>
                <a:gd name="T69" fmla="*/ 58 h 561"/>
                <a:gd name="T70" fmla="*/ 155 w 600"/>
                <a:gd name="T71" fmla="*/ 82 h 561"/>
                <a:gd name="T72" fmla="*/ 144 w 600"/>
                <a:gd name="T73" fmla="*/ 92 h 561"/>
                <a:gd name="T74" fmla="*/ 76 w 600"/>
                <a:gd name="T75" fmla="*/ 94 h 561"/>
                <a:gd name="T76" fmla="*/ 46 w 600"/>
                <a:gd name="T77" fmla="*/ 105 h 561"/>
                <a:gd name="T78" fmla="*/ 55 w 600"/>
                <a:gd name="T79" fmla="*/ 206 h 561"/>
                <a:gd name="T80" fmla="*/ 65 w 600"/>
                <a:gd name="T81" fmla="*/ 267 h 561"/>
                <a:gd name="T82" fmla="*/ 20 w 600"/>
                <a:gd name="T83" fmla="*/ 303 h 561"/>
                <a:gd name="T84" fmla="*/ 7 w 600"/>
                <a:gd name="T85" fmla="*/ 332 h 561"/>
                <a:gd name="T86" fmla="*/ 84 w 600"/>
                <a:gd name="T87" fmla="*/ 397 h 561"/>
                <a:gd name="T88" fmla="*/ 159 w 600"/>
                <a:gd name="T89" fmla="*/ 455 h 561"/>
                <a:gd name="T90" fmla="*/ 171 w 600"/>
                <a:gd name="T91" fmla="*/ 464 h 561"/>
                <a:gd name="T92" fmla="*/ 192 w 600"/>
                <a:gd name="T93" fmla="*/ 528 h 561"/>
                <a:gd name="T94" fmla="*/ 210 w 600"/>
                <a:gd name="T95" fmla="*/ 554 h 561"/>
                <a:gd name="T96" fmla="*/ 313 w 600"/>
                <a:gd name="T97" fmla="*/ 502 h 561"/>
                <a:gd name="T98" fmla="*/ 328 w 600"/>
                <a:gd name="T99" fmla="*/ 500 h 561"/>
                <a:gd name="T100" fmla="*/ 422 w 600"/>
                <a:gd name="T101" fmla="*/ 488 h 561"/>
                <a:gd name="T102" fmla="*/ 521 w 600"/>
                <a:gd name="T103" fmla="*/ 470 h 561"/>
                <a:gd name="T104" fmla="*/ 524 w 600"/>
                <a:gd name="T105" fmla="*/ 439 h 561"/>
                <a:gd name="T106" fmla="*/ 510 w 600"/>
                <a:gd name="T107" fmla="*/ 373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0" h="561">
                  <a:moveTo>
                    <a:pt x="542" y="337"/>
                  </a:moveTo>
                  <a:cubicBezTo>
                    <a:pt x="533" y="341"/>
                    <a:pt x="523" y="350"/>
                    <a:pt x="517" y="358"/>
                  </a:cubicBezTo>
                  <a:cubicBezTo>
                    <a:pt x="523" y="344"/>
                    <a:pt x="527" y="330"/>
                    <a:pt x="530" y="315"/>
                  </a:cubicBezTo>
                  <a:cubicBezTo>
                    <a:pt x="539" y="316"/>
                    <a:pt x="562" y="318"/>
                    <a:pt x="580" y="303"/>
                  </a:cubicBezTo>
                  <a:cubicBezTo>
                    <a:pt x="598" y="288"/>
                    <a:pt x="600" y="254"/>
                    <a:pt x="600" y="254"/>
                  </a:cubicBezTo>
                  <a:cubicBezTo>
                    <a:pt x="600" y="254"/>
                    <a:pt x="579" y="251"/>
                    <a:pt x="552" y="272"/>
                  </a:cubicBezTo>
                  <a:cubicBezTo>
                    <a:pt x="544" y="278"/>
                    <a:pt x="537" y="290"/>
                    <a:pt x="533" y="299"/>
                  </a:cubicBezTo>
                  <a:cubicBezTo>
                    <a:pt x="534" y="289"/>
                    <a:pt x="535" y="278"/>
                    <a:pt x="535" y="267"/>
                  </a:cubicBezTo>
                  <a:cubicBezTo>
                    <a:pt x="535" y="262"/>
                    <a:pt x="535" y="258"/>
                    <a:pt x="535" y="253"/>
                  </a:cubicBezTo>
                  <a:cubicBezTo>
                    <a:pt x="543" y="253"/>
                    <a:pt x="566" y="249"/>
                    <a:pt x="580" y="230"/>
                  </a:cubicBezTo>
                  <a:cubicBezTo>
                    <a:pt x="594" y="210"/>
                    <a:pt x="587" y="177"/>
                    <a:pt x="587" y="177"/>
                  </a:cubicBezTo>
                  <a:cubicBezTo>
                    <a:pt x="587" y="177"/>
                    <a:pt x="565" y="179"/>
                    <a:pt x="545" y="206"/>
                  </a:cubicBezTo>
                  <a:cubicBezTo>
                    <a:pt x="539" y="215"/>
                    <a:pt x="535" y="227"/>
                    <a:pt x="533" y="238"/>
                  </a:cubicBezTo>
                  <a:cubicBezTo>
                    <a:pt x="531" y="222"/>
                    <a:pt x="528" y="207"/>
                    <a:pt x="523" y="193"/>
                  </a:cubicBezTo>
                  <a:cubicBezTo>
                    <a:pt x="531" y="190"/>
                    <a:pt x="552" y="180"/>
                    <a:pt x="561" y="158"/>
                  </a:cubicBezTo>
                  <a:cubicBezTo>
                    <a:pt x="569" y="136"/>
                    <a:pt x="554" y="105"/>
                    <a:pt x="554" y="105"/>
                  </a:cubicBezTo>
                  <a:cubicBezTo>
                    <a:pt x="554" y="105"/>
                    <a:pt x="534" y="113"/>
                    <a:pt x="521" y="145"/>
                  </a:cubicBezTo>
                  <a:cubicBezTo>
                    <a:pt x="517" y="155"/>
                    <a:pt x="517" y="168"/>
                    <a:pt x="518" y="178"/>
                  </a:cubicBezTo>
                  <a:cubicBezTo>
                    <a:pt x="512" y="164"/>
                    <a:pt x="505" y="150"/>
                    <a:pt x="496" y="138"/>
                  </a:cubicBezTo>
                  <a:cubicBezTo>
                    <a:pt x="503" y="133"/>
                    <a:pt x="521" y="118"/>
                    <a:pt x="524" y="94"/>
                  </a:cubicBezTo>
                  <a:cubicBezTo>
                    <a:pt x="526" y="71"/>
                    <a:pt x="503" y="45"/>
                    <a:pt x="503" y="45"/>
                  </a:cubicBezTo>
                  <a:cubicBezTo>
                    <a:pt x="503" y="45"/>
                    <a:pt x="486" y="58"/>
                    <a:pt x="482" y="92"/>
                  </a:cubicBezTo>
                  <a:cubicBezTo>
                    <a:pt x="480" y="102"/>
                    <a:pt x="484" y="115"/>
                    <a:pt x="487" y="125"/>
                  </a:cubicBezTo>
                  <a:cubicBezTo>
                    <a:pt x="478" y="113"/>
                    <a:pt x="468" y="102"/>
                    <a:pt x="456" y="91"/>
                  </a:cubicBezTo>
                  <a:cubicBezTo>
                    <a:pt x="462" y="85"/>
                    <a:pt x="475" y="66"/>
                    <a:pt x="471" y="42"/>
                  </a:cubicBezTo>
                  <a:cubicBezTo>
                    <a:pt x="468" y="19"/>
                    <a:pt x="439" y="0"/>
                    <a:pt x="439" y="0"/>
                  </a:cubicBezTo>
                  <a:cubicBezTo>
                    <a:pt x="439" y="0"/>
                    <a:pt x="425" y="17"/>
                    <a:pt x="430" y="50"/>
                  </a:cubicBezTo>
                  <a:cubicBezTo>
                    <a:pt x="432" y="61"/>
                    <a:pt x="439" y="73"/>
                    <a:pt x="445" y="82"/>
                  </a:cubicBezTo>
                  <a:cubicBezTo>
                    <a:pt x="434" y="74"/>
                    <a:pt x="424" y="67"/>
                    <a:pt x="412" y="61"/>
                  </a:cubicBezTo>
                  <a:cubicBezTo>
                    <a:pt x="411" y="53"/>
                    <a:pt x="407" y="37"/>
                    <a:pt x="392" y="27"/>
                  </a:cubicBezTo>
                  <a:cubicBezTo>
                    <a:pt x="376" y="16"/>
                    <a:pt x="350" y="21"/>
                    <a:pt x="350" y="21"/>
                  </a:cubicBezTo>
                  <a:cubicBezTo>
                    <a:pt x="350" y="21"/>
                    <a:pt x="355" y="47"/>
                    <a:pt x="370" y="58"/>
                  </a:cubicBezTo>
                  <a:cubicBezTo>
                    <a:pt x="384" y="68"/>
                    <a:pt x="400" y="67"/>
                    <a:pt x="408" y="66"/>
                  </a:cubicBezTo>
                  <a:cubicBezTo>
                    <a:pt x="420" y="72"/>
                    <a:pt x="431" y="79"/>
                    <a:pt x="441" y="87"/>
                  </a:cubicBezTo>
                  <a:cubicBezTo>
                    <a:pt x="430" y="83"/>
                    <a:pt x="415" y="79"/>
                    <a:pt x="403" y="87"/>
                  </a:cubicBezTo>
                  <a:cubicBezTo>
                    <a:pt x="383" y="100"/>
                    <a:pt x="374" y="118"/>
                    <a:pt x="374" y="118"/>
                  </a:cubicBezTo>
                  <a:cubicBezTo>
                    <a:pt x="374" y="118"/>
                    <a:pt x="398" y="125"/>
                    <a:pt x="418" y="119"/>
                  </a:cubicBezTo>
                  <a:cubicBezTo>
                    <a:pt x="438" y="113"/>
                    <a:pt x="448" y="102"/>
                    <a:pt x="452" y="97"/>
                  </a:cubicBezTo>
                  <a:cubicBezTo>
                    <a:pt x="463" y="107"/>
                    <a:pt x="474" y="118"/>
                    <a:pt x="483" y="130"/>
                  </a:cubicBezTo>
                  <a:cubicBezTo>
                    <a:pt x="474" y="123"/>
                    <a:pt x="460" y="115"/>
                    <a:pt x="447" y="120"/>
                  </a:cubicBezTo>
                  <a:cubicBezTo>
                    <a:pt x="423" y="127"/>
                    <a:pt x="410" y="143"/>
                    <a:pt x="410" y="143"/>
                  </a:cubicBezTo>
                  <a:cubicBezTo>
                    <a:pt x="410" y="143"/>
                    <a:pt x="432" y="155"/>
                    <a:pt x="453" y="154"/>
                  </a:cubicBezTo>
                  <a:cubicBezTo>
                    <a:pt x="474" y="154"/>
                    <a:pt x="486" y="145"/>
                    <a:pt x="491" y="142"/>
                  </a:cubicBezTo>
                  <a:cubicBezTo>
                    <a:pt x="500" y="154"/>
                    <a:pt x="507" y="168"/>
                    <a:pt x="512" y="183"/>
                  </a:cubicBezTo>
                  <a:cubicBezTo>
                    <a:pt x="506" y="173"/>
                    <a:pt x="494" y="162"/>
                    <a:pt x="480" y="163"/>
                  </a:cubicBezTo>
                  <a:cubicBezTo>
                    <a:pt x="455" y="164"/>
                    <a:pt x="439" y="176"/>
                    <a:pt x="439" y="176"/>
                  </a:cubicBezTo>
                  <a:cubicBezTo>
                    <a:pt x="439" y="176"/>
                    <a:pt x="456" y="193"/>
                    <a:pt x="477" y="198"/>
                  </a:cubicBezTo>
                  <a:cubicBezTo>
                    <a:pt x="497" y="203"/>
                    <a:pt x="512" y="198"/>
                    <a:pt x="517" y="195"/>
                  </a:cubicBezTo>
                  <a:cubicBezTo>
                    <a:pt x="522" y="210"/>
                    <a:pt x="525" y="225"/>
                    <a:pt x="527" y="241"/>
                  </a:cubicBezTo>
                  <a:cubicBezTo>
                    <a:pt x="523" y="230"/>
                    <a:pt x="515" y="216"/>
                    <a:pt x="501" y="213"/>
                  </a:cubicBezTo>
                  <a:cubicBezTo>
                    <a:pt x="477" y="208"/>
                    <a:pt x="458" y="215"/>
                    <a:pt x="458" y="215"/>
                  </a:cubicBezTo>
                  <a:cubicBezTo>
                    <a:pt x="458" y="215"/>
                    <a:pt x="470" y="236"/>
                    <a:pt x="489" y="246"/>
                  </a:cubicBezTo>
                  <a:cubicBezTo>
                    <a:pt x="507" y="256"/>
                    <a:pt x="522" y="255"/>
                    <a:pt x="528" y="254"/>
                  </a:cubicBezTo>
                  <a:cubicBezTo>
                    <a:pt x="528" y="258"/>
                    <a:pt x="529" y="263"/>
                    <a:pt x="529" y="267"/>
                  </a:cubicBezTo>
                  <a:cubicBezTo>
                    <a:pt x="529" y="278"/>
                    <a:pt x="528" y="290"/>
                    <a:pt x="526" y="301"/>
                  </a:cubicBezTo>
                  <a:cubicBezTo>
                    <a:pt x="525" y="289"/>
                    <a:pt x="521" y="273"/>
                    <a:pt x="508" y="267"/>
                  </a:cubicBezTo>
                  <a:cubicBezTo>
                    <a:pt x="486" y="256"/>
                    <a:pt x="466" y="257"/>
                    <a:pt x="466" y="257"/>
                  </a:cubicBezTo>
                  <a:cubicBezTo>
                    <a:pt x="466" y="257"/>
                    <a:pt x="472" y="281"/>
                    <a:pt x="488" y="296"/>
                  </a:cubicBezTo>
                  <a:cubicBezTo>
                    <a:pt x="503" y="310"/>
                    <a:pt x="518" y="313"/>
                    <a:pt x="524" y="314"/>
                  </a:cubicBezTo>
                  <a:cubicBezTo>
                    <a:pt x="521" y="329"/>
                    <a:pt x="516" y="344"/>
                    <a:pt x="510" y="358"/>
                  </a:cubicBezTo>
                  <a:cubicBezTo>
                    <a:pt x="511" y="347"/>
                    <a:pt x="512" y="330"/>
                    <a:pt x="501" y="321"/>
                  </a:cubicBezTo>
                  <a:cubicBezTo>
                    <a:pt x="483" y="304"/>
                    <a:pt x="463" y="301"/>
                    <a:pt x="463" y="301"/>
                  </a:cubicBezTo>
                  <a:cubicBezTo>
                    <a:pt x="463" y="301"/>
                    <a:pt x="463" y="325"/>
                    <a:pt x="474" y="343"/>
                  </a:cubicBezTo>
                  <a:cubicBezTo>
                    <a:pt x="485" y="361"/>
                    <a:pt x="498" y="368"/>
                    <a:pt x="504" y="370"/>
                  </a:cubicBezTo>
                  <a:cubicBezTo>
                    <a:pt x="497" y="384"/>
                    <a:pt x="489" y="397"/>
                    <a:pt x="479" y="409"/>
                  </a:cubicBezTo>
                  <a:cubicBezTo>
                    <a:pt x="484" y="398"/>
                    <a:pt x="488" y="383"/>
                    <a:pt x="480" y="371"/>
                  </a:cubicBezTo>
                  <a:cubicBezTo>
                    <a:pt x="467" y="350"/>
                    <a:pt x="448" y="342"/>
                    <a:pt x="448" y="342"/>
                  </a:cubicBezTo>
                  <a:cubicBezTo>
                    <a:pt x="448" y="342"/>
                    <a:pt x="442" y="366"/>
                    <a:pt x="448" y="386"/>
                  </a:cubicBezTo>
                  <a:cubicBezTo>
                    <a:pt x="454" y="406"/>
                    <a:pt x="465" y="416"/>
                    <a:pt x="470" y="420"/>
                  </a:cubicBezTo>
                  <a:cubicBezTo>
                    <a:pt x="467" y="423"/>
                    <a:pt x="465" y="426"/>
                    <a:pt x="462" y="429"/>
                  </a:cubicBezTo>
                  <a:cubicBezTo>
                    <a:pt x="454" y="437"/>
                    <a:pt x="445" y="444"/>
                    <a:pt x="436" y="451"/>
                  </a:cubicBezTo>
                  <a:cubicBezTo>
                    <a:pt x="443" y="441"/>
                    <a:pt x="451" y="428"/>
                    <a:pt x="447" y="414"/>
                  </a:cubicBezTo>
                  <a:cubicBezTo>
                    <a:pt x="439" y="391"/>
                    <a:pt x="424" y="378"/>
                    <a:pt x="424" y="378"/>
                  </a:cubicBezTo>
                  <a:cubicBezTo>
                    <a:pt x="424" y="378"/>
                    <a:pt x="412" y="399"/>
                    <a:pt x="412" y="420"/>
                  </a:cubicBezTo>
                  <a:cubicBezTo>
                    <a:pt x="413" y="441"/>
                    <a:pt x="421" y="454"/>
                    <a:pt x="425" y="458"/>
                  </a:cubicBezTo>
                  <a:cubicBezTo>
                    <a:pt x="412" y="467"/>
                    <a:pt x="399" y="474"/>
                    <a:pt x="384" y="479"/>
                  </a:cubicBezTo>
                  <a:cubicBezTo>
                    <a:pt x="394" y="472"/>
                    <a:pt x="405" y="461"/>
                    <a:pt x="404" y="447"/>
                  </a:cubicBezTo>
                  <a:cubicBezTo>
                    <a:pt x="402" y="423"/>
                    <a:pt x="391" y="406"/>
                    <a:pt x="391" y="406"/>
                  </a:cubicBezTo>
                  <a:cubicBezTo>
                    <a:pt x="391" y="406"/>
                    <a:pt x="374" y="424"/>
                    <a:pt x="369" y="444"/>
                  </a:cubicBezTo>
                  <a:cubicBezTo>
                    <a:pt x="364" y="464"/>
                    <a:pt x="369" y="479"/>
                    <a:pt x="371" y="484"/>
                  </a:cubicBezTo>
                  <a:cubicBezTo>
                    <a:pt x="357" y="489"/>
                    <a:pt x="342" y="492"/>
                    <a:pt x="327" y="494"/>
                  </a:cubicBezTo>
                  <a:cubicBezTo>
                    <a:pt x="338" y="490"/>
                    <a:pt x="351" y="482"/>
                    <a:pt x="354" y="468"/>
                  </a:cubicBezTo>
                  <a:cubicBezTo>
                    <a:pt x="359" y="444"/>
                    <a:pt x="352" y="425"/>
                    <a:pt x="352" y="425"/>
                  </a:cubicBezTo>
                  <a:cubicBezTo>
                    <a:pt x="352" y="425"/>
                    <a:pt x="330" y="437"/>
                    <a:pt x="320" y="456"/>
                  </a:cubicBezTo>
                  <a:cubicBezTo>
                    <a:pt x="311" y="474"/>
                    <a:pt x="311" y="489"/>
                    <a:pt x="312" y="495"/>
                  </a:cubicBezTo>
                  <a:cubicBezTo>
                    <a:pt x="308" y="495"/>
                    <a:pt x="304" y="496"/>
                    <a:pt x="300" y="496"/>
                  </a:cubicBezTo>
                  <a:cubicBezTo>
                    <a:pt x="296" y="496"/>
                    <a:pt x="292" y="495"/>
                    <a:pt x="288" y="495"/>
                  </a:cubicBezTo>
                  <a:cubicBezTo>
                    <a:pt x="289" y="489"/>
                    <a:pt x="289" y="474"/>
                    <a:pt x="280" y="456"/>
                  </a:cubicBezTo>
                  <a:cubicBezTo>
                    <a:pt x="270" y="437"/>
                    <a:pt x="248" y="425"/>
                    <a:pt x="248" y="425"/>
                  </a:cubicBezTo>
                  <a:cubicBezTo>
                    <a:pt x="248" y="425"/>
                    <a:pt x="241" y="444"/>
                    <a:pt x="246" y="468"/>
                  </a:cubicBezTo>
                  <a:cubicBezTo>
                    <a:pt x="249" y="481"/>
                    <a:pt x="262" y="489"/>
                    <a:pt x="273" y="494"/>
                  </a:cubicBezTo>
                  <a:cubicBezTo>
                    <a:pt x="258" y="492"/>
                    <a:pt x="243" y="489"/>
                    <a:pt x="229" y="484"/>
                  </a:cubicBezTo>
                  <a:cubicBezTo>
                    <a:pt x="232" y="478"/>
                    <a:pt x="236" y="464"/>
                    <a:pt x="231" y="444"/>
                  </a:cubicBezTo>
                  <a:cubicBezTo>
                    <a:pt x="227" y="424"/>
                    <a:pt x="209" y="406"/>
                    <a:pt x="209" y="406"/>
                  </a:cubicBezTo>
                  <a:cubicBezTo>
                    <a:pt x="209" y="406"/>
                    <a:pt x="198" y="423"/>
                    <a:pt x="196" y="447"/>
                  </a:cubicBezTo>
                  <a:cubicBezTo>
                    <a:pt x="196" y="461"/>
                    <a:pt x="206" y="472"/>
                    <a:pt x="215" y="479"/>
                  </a:cubicBezTo>
                  <a:cubicBezTo>
                    <a:pt x="201" y="474"/>
                    <a:pt x="188" y="467"/>
                    <a:pt x="175" y="458"/>
                  </a:cubicBezTo>
                  <a:cubicBezTo>
                    <a:pt x="179" y="453"/>
                    <a:pt x="187" y="441"/>
                    <a:pt x="188" y="420"/>
                  </a:cubicBezTo>
                  <a:cubicBezTo>
                    <a:pt x="189" y="399"/>
                    <a:pt x="176" y="378"/>
                    <a:pt x="176" y="378"/>
                  </a:cubicBezTo>
                  <a:cubicBezTo>
                    <a:pt x="176" y="378"/>
                    <a:pt x="161" y="391"/>
                    <a:pt x="153" y="414"/>
                  </a:cubicBezTo>
                  <a:cubicBezTo>
                    <a:pt x="149" y="427"/>
                    <a:pt x="156" y="441"/>
                    <a:pt x="164" y="450"/>
                  </a:cubicBezTo>
                  <a:cubicBezTo>
                    <a:pt x="155" y="444"/>
                    <a:pt x="146" y="436"/>
                    <a:pt x="139" y="429"/>
                  </a:cubicBezTo>
                  <a:cubicBezTo>
                    <a:pt x="136" y="426"/>
                    <a:pt x="133" y="423"/>
                    <a:pt x="130" y="420"/>
                  </a:cubicBezTo>
                  <a:cubicBezTo>
                    <a:pt x="135" y="416"/>
                    <a:pt x="146" y="406"/>
                    <a:pt x="152" y="386"/>
                  </a:cubicBezTo>
                  <a:cubicBezTo>
                    <a:pt x="158" y="366"/>
                    <a:pt x="152" y="342"/>
                    <a:pt x="152" y="342"/>
                  </a:cubicBezTo>
                  <a:cubicBezTo>
                    <a:pt x="152" y="342"/>
                    <a:pt x="134" y="350"/>
                    <a:pt x="120" y="371"/>
                  </a:cubicBezTo>
                  <a:cubicBezTo>
                    <a:pt x="112" y="383"/>
                    <a:pt x="116" y="398"/>
                    <a:pt x="121" y="408"/>
                  </a:cubicBezTo>
                  <a:cubicBezTo>
                    <a:pt x="111" y="397"/>
                    <a:pt x="103" y="384"/>
                    <a:pt x="96" y="370"/>
                  </a:cubicBezTo>
                  <a:cubicBezTo>
                    <a:pt x="102" y="368"/>
                    <a:pt x="116" y="361"/>
                    <a:pt x="126" y="343"/>
                  </a:cubicBezTo>
                  <a:cubicBezTo>
                    <a:pt x="137" y="325"/>
                    <a:pt x="138" y="301"/>
                    <a:pt x="138" y="301"/>
                  </a:cubicBezTo>
                  <a:cubicBezTo>
                    <a:pt x="138" y="301"/>
                    <a:pt x="118" y="304"/>
                    <a:pt x="99" y="321"/>
                  </a:cubicBezTo>
                  <a:cubicBezTo>
                    <a:pt x="89" y="330"/>
                    <a:pt x="89" y="346"/>
                    <a:pt x="90" y="357"/>
                  </a:cubicBezTo>
                  <a:cubicBezTo>
                    <a:pt x="84" y="344"/>
                    <a:pt x="80" y="329"/>
                    <a:pt x="76" y="314"/>
                  </a:cubicBezTo>
                  <a:cubicBezTo>
                    <a:pt x="83" y="313"/>
                    <a:pt x="97" y="310"/>
                    <a:pt x="113" y="296"/>
                  </a:cubicBezTo>
                  <a:cubicBezTo>
                    <a:pt x="128" y="281"/>
                    <a:pt x="134" y="257"/>
                    <a:pt x="134" y="257"/>
                  </a:cubicBezTo>
                  <a:cubicBezTo>
                    <a:pt x="134" y="257"/>
                    <a:pt x="114" y="256"/>
                    <a:pt x="92" y="267"/>
                  </a:cubicBezTo>
                  <a:cubicBezTo>
                    <a:pt x="80" y="273"/>
                    <a:pt x="75" y="288"/>
                    <a:pt x="74" y="300"/>
                  </a:cubicBezTo>
                  <a:cubicBezTo>
                    <a:pt x="73" y="289"/>
                    <a:pt x="72" y="278"/>
                    <a:pt x="72" y="267"/>
                  </a:cubicBezTo>
                  <a:cubicBezTo>
                    <a:pt x="72" y="263"/>
                    <a:pt x="72" y="258"/>
                    <a:pt x="72" y="254"/>
                  </a:cubicBezTo>
                  <a:cubicBezTo>
                    <a:pt x="78" y="255"/>
                    <a:pt x="93" y="256"/>
                    <a:pt x="111" y="246"/>
                  </a:cubicBezTo>
                  <a:cubicBezTo>
                    <a:pt x="130" y="236"/>
                    <a:pt x="143" y="215"/>
                    <a:pt x="143" y="215"/>
                  </a:cubicBezTo>
                  <a:cubicBezTo>
                    <a:pt x="143" y="215"/>
                    <a:pt x="123" y="208"/>
                    <a:pt x="100" y="213"/>
                  </a:cubicBezTo>
                  <a:cubicBezTo>
                    <a:pt x="86" y="216"/>
                    <a:pt x="78" y="229"/>
                    <a:pt x="73" y="240"/>
                  </a:cubicBezTo>
                  <a:cubicBezTo>
                    <a:pt x="75" y="225"/>
                    <a:pt x="78" y="210"/>
                    <a:pt x="83" y="196"/>
                  </a:cubicBezTo>
                  <a:cubicBezTo>
                    <a:pt x="89" y="198"/>
                    <a:pt x="103" y="203"/>
                    <a:pt x="123" y="198"/>
                  </a:cubicBezTo>
                  <a:cubicBezTo>
                    <a:pt x="144" y="193"/>
                    <a:pt x="161" y="176"/>
                    <a:pt x="161" y="176"/>
                  </a:cubicBezTo>
                  <a:cubicBezTo>
                    <a:pt x="161" y="176"/>
                    <a:pt x="145" y="164"/>
                    <a:pt x="120" y="163"/>
                  </a:cubicBezTo>
                  <a:cubicBezTo>
                    <a:pt x="106" y="162"/>
                    <a:pt x="95" y="173"/>
                    <a:pt x="88" y="182"/>
                  </a:cubicBezTo>
                  <a:cubicBezTo>
                    <a:pt x="94" y="168"/>
                    <a:pt x="101" y="154"/>
                    <a:pt x="109" y="142"/>
                  </a:cubicBezTo>
                  <a:cubicBezTo>
                    <a:pt x="114" y="146"/>
                    <a:pt x="127" y="154"/>
                    <a:pt x="147" y="154"/>
                  </a:cubicBezTo>
                  <a:cubicBezTo>
                    <a:pt x="168" y="155"/>
                    <a:pt x="190" y="143"/>
                    <a:pt x="190" y="143"/>
                  </a:cubicBezTo>
                  <a:cubicBezTo>
                    <a:pt x="190" y="143"/>
                    <a:pt x="177" y="127"/>
                    <a:pt x="154" y="120"/>
                  </a:cubicBezTo>
                  <a:cubicBezTo>
                    <a:pt x="140" y="115"/>
                    <a:pt x="127" y="123"/>
                    <a:pt x="118" y="130"/>
                  </a:cubicBezTo>
                  <a:cubicBezTo>
                    <a:pt x="127" y="118"/>
                    <a:pt x="137" y="107"/>
                    <a:pt x="148" y="97"/>
                  </a:cubicBezTo>
                  <a:cubicBezTo>
                    <a:pt x="152" y="102"/>
                    <a:pt x="162" y="113"/>
                    <a:pt x="182" y="119"/>
                  </a:cubicBezTo>
                  <a:cubicBezTo>
                    <a:pt x="202" y="125"/>
                    <a:pt x="226" y="118"/>
                    <a:pt x="226" y="118"/>
                  </a:cubicBezTo>
                  <a:cubicBezTo>
                    <a:pt x="226" y="118"/>
                    <a:pt x="217" y="100"/>
                    <a:pt x="197" y="87"/>
                  </a:cubicBezTo>
                  <a:cubicBezTo>
                    <a:pt x="185" y="79"/>
                    <a:pt x="170" y="82"/>
                    <a:pt x="160" y="87"/>
                  </a:cubicBezTo>
                  <a:cubicBezTo>
                    <a:pt x="170" y="79"/>
                    <a:pt x="181" y="72"/>
                    <a:pt x="192" y="66"/>
                  </a:cubicBezTo>
                  <a:cubicBezTo>
                    <a:pt x="200" y="67"/>
                    <a:pt x="216" y="68"/>
                    <a:pt x="230" y="58"/>
                  </a:cubicBezTo>
                  <a:cubicBezTo>
                    <a:pt x="246" y="47"/>
                    <a:pt x="250" y="21"/>
                    <a:pt x="250" y="21"/>
                  </a:cubicBezTo>
                  <a:cubicBezTo>
                    <a:pt x="250" y="21"/>
                    <a:pt x="224" y="16"/>
                    <a:pt x="208" y="27"/>
                  </a:cubicBezTo>
                  <a:cubicBezTo>
                    <a:pt x="193" y="37"/>
                    <a:pt x="189" y="53"/>
                    <a:pt x="188" y="61"/>
                  </a:cubicBezTo>
                  <a:cubicBezTo>
                    <a:pt x="176" y="67"/>
                    <a:pt x="166" y="74"/>
                    <a:pt x="155" y="82"/>
                  </a:cubicBezTo>
                  <a:cubicBezTo>
                    <a:pt x="161" y="74"/>
                    <a:pt x="169" y="61"/>
                    <a:pt x="170" y="50"/>
                  </a:cubicBezTo>
                  <a:cubicBezTo>
                    <a:pt x="175" y="17"/>
                    <a:pt x="161" y="0"/>
                    <a:pt x="161" y="0"/>
                  </a:cubicBezTo>
                  <a:cubicBezTo>
                    <a:pt x="161" y="0"/>
                    <a:pt x="132" y="19"/>
                    <a:pt x="129" y="42"/>
                  </a:cubicBezTo>
                  <a:cubicBezTo>
                    <a:pt x="125" y="66"/>
                    <a:pt x="139" y="85"/>
                    <a:pt x="144" y="92"/>
                  </a:cubicBezTo>
                  <a:cubicBezTo>
                    <a:pt x="133" y="102"/>
                    <a:pt x="122" y="113"/>
                    <a:pt x="113" y="126"/>
                  </a:cubicBezTo>
                  <a:cubicBezTo>
                    <a:pt x="116" y="116"/>
                    <a:pt x="120" y="103"/>
                    <a:pt x="118" y="92"/>
                  </a:cubicBezTo>
                  <a:cubicBezTo>
                    <a:pt x="114" y="58"/>
                    <a:pt x="97" y="45"/>
                    <a:pt x="97" y="45"/>
                  </a:cubicBezTo>
                  <a:cubicBezTo>
                    <a:pt x="97" y="45"/>
                    <a:pt x="74" y="71"/>
                    <a:pt x="76" y="94"/>
                  </a:cubicBezTo>
                  <a:cubicBezTo>
                    <a:pt x="79" y="118"/>
                    <a:pt x="97" y="133"/>
                    <a:pt x="104" y="138"/>
                  </a:cubicBezTo>
                  <a:cubicBezTo>
                    <a:pt x="96" y="151"/>
                    <a:pt x="88" y="164"/>
                    <a:pt x="82" y="179"/>
                  </a:cubicBezTo>
                  <a:cubicBezTo>
                    <a:pt x="83" y="168"/>
                    <a:pt x="83" y="155"/>
                    <a:pt x="79" y="145"/>
                  </a:cubicBezTo>
                  <a:cubicBezTo>
                    <a:pt x="67" y="113"/>
                    <a:pt x="46" y="105"/>
                    <a:pt x="46" y="105"/>
                  </a:cubicBezTo>
                  <a:cubicBezTo>
                    <a:pt x="46" y="105"/>
                    <a:pt x="31" y="136"/>
                    <a:pt x="39" y="158"/>
                  </a:cubicBezTo>
                  <a:cubicBezTo>
                    <a:pt x="48" y="180"/>
                    <a:pt x="69" y="190"/>
                    <a:pt x="77" y="193"/>
                  </a:cubicBezTo>
                  <a:cubicBezTo>
                    <a:pt x="72" y="208"/>
                    <a:pt x="69" y="223"/>
                    <a:pt x="67" y="238"/>
                  </a:cubicBezTo>
                  <a:cubicBezTo>
                    <a:pt x="65" y="228"/>
                    <a:pt x="62" y="215"/>
                    <a:pt x="55" y="206"/>
                  </a:cubicBezTo>
                  <a:cubicBezTo>
                    <a:pt x="35" y="179"/>
                    <a:pt x="13" y="177"/>
                    <a:pt x="13" y="177"/>
                  </a:cubicBezTo>
                  <a:cubicBezTo>
                    <a:pt x="13" y="177"/>
                    <a:pt x="6" y="210"/>
                    <a:pt x="20" y="230"/>
                  </a:cubicBezTo>
                  <a:cubicBezTo>
                    <a:pt x="34" y="249"/>
                    <a:pt x="57" y="253"/>
                    <a:pt x="66" y="253"/>
                  </a:cubicBezTo>
                  <a:cubicBezTo>
                    <a:pt x="65" y="258"/>
                    <a:pt x="65" y="262"/>
                    <a:pt x="65" y="267"/>
                  </a:cubicBezTo>
                  <a:cubicBezTo>
                    <a:pt x="65" y="278"/>
                    <a:pt x="66" y="289"/>
                    <a:pt x="68" y="300"/>
                  </a:cubicBezTo>
                  <a:cubicBezTo>
                    <a:pt x="63" y="290"/>
                    <a:pt x="56" y="278"/>
                    <a:pt x="48" y="272"/>
                  </a:cubicBezTo>
                  <a:cubicBezTo>
                    <a:pt x="21" y="251"/>
                    <a:pt x="0" y="254"/>
                    <a:pt x="0" y="254"/>
                  </a:cubicBezTo>
                  <a:cubicBezTo>
                    <a:pt x="0" y="254"/>
                    <a:pt x="2" y="288"/>
                    <a:pt x="20" y="303"/>
                  </a:cubicBezTo>
                  <a:cubicBezTo>
                    <a:pt x="38" y="318"/>
                    <a:pt x="62" y="316"/>
                    <a:pt x="70" y="315"/>
                  </a:cubicBezTo>
                  <a:cubicBezTo>
                    <a:pt x="73" y="330"/>
                    <a:pt x="78" y="345"/>
                    <a:pt x="84" y="358"/>
                  </a:cubicBezTo>
                  <a:cubicBezTo>
                    <a:pt x="77" y="351"/>
                    <a:pt x="68" y="341"/>
                    <a:pt x="58" y="337"/>
                  </a:cubicBezTo>
                  <a:cubicBezTo>
                    <a:pt x="26" y="324"/>
                    <a:pt x="7" y="332"/>
                    <a:pt x="7" y="332"/>
                  </a:cubicBezTo>
                  <a:cubicBezTo>
                    <a:pt x="7" y="332"/>
                    <a:pt x="17" y="365"/>
                    <a:pt x="39" y="375"/>
                  </a:cubicBezTo>
                  <a:cubicBezTo>
                    <a:pt x="61" y="384"/>
                    <a:pt x="83" y="376"/>
                    <a:pt x="90" y="373"/>
                  </a:cubicBezTo>
                  <a:cubicBezTo>
                    <a:pt x="97" y="387"/>
                    <a:pt x="106" y="400"/>
                    <a:pt x="115" y="412"/>
                  </a:cubicBezTo>
                  <a:cubicBezTo>
                    <a:pt x="107" y="406"/>
                    <a:pt x="95" y="399"/>
                    <a:pt x="84" y="397"/>
                  </a:cubicBezTo>
                  <a:cubicBezTo>
                    <a:pt x="50" y="393"/>
                    <a:pt x="34" y="406"/>
                    <a:pt x="34" y="406"/>
                  </a:cubicBezTo>
                  <a:cubicBezTo>
                    <a:pt x="34" y="406"/>
                    <a:pt x="52" y="435"/>
                    <a:pt x="76" y="439"/>
                  </a:cubicBezTo>
                  <a:cubicBezTo>
                    <a:pt x="99" y="443"/>
                    <a:pt x="118" y="429"/>
                    <a:pt x="125" y="423"/>
                  </a:cubicBezTo>
                  <a:cubicBezTo>
                    <a:pt x="135" y="435"/>
                    <a:pt x="147" y="445"/>
                    <a:pt x="159" y="455"/>
                  </a:cubicBezTo>
                  <a:cubicBezTo>
                    <a:pt x="149" y="451"/>
                    <a:pt x="136" y="448"/>
                    <a:pt x="125" y="449"/>
                  </a:cubicBezTo>
                  <a:cubicBezTo>
                    <a:pt x="91" y="453"/>
                    <a:pt x="79" y="470"/>
                    <a:pt x="79" y="470"/>
                  </a:cubicBezTo>
                  <a:cubicBezTo>
                    <a:pt x="79" y="470"/>
                    <a:pt x="104" y="493"/>
                    <a:pt x="128" y="491"/>
                  </a:cubicBezTo>
                  <a:cubicBezTo>
                    <a:pt x="152" y="489"/>
                    <a:pt x="167" y="471"/>
                    <a:pt x="171" y="464"/>
                  </a:cubicBezTo>
                  <a:cubicBezTo>
                    <a:pt x="184" y="472"/>
                    <a:pt x="198" y="479"/>
                    <a:pt x="213" y="485"/>
                  </a:cubicBezTo>
                  <a:cubicBezTo>
                    <a:pt x="202" y="484"/>
                    <a:pt x="188" y="484"/>
                    <a:pt x="178" y="488"/>
                  </a:cubicBezTo>
                  <a:cubicBezTo>
                    <a:pt x="147" y="501"/>
                    <a:pt x="139" y="521"/>
                    <a:pt x="139" y="521"/>
                  </a:cubicBezTo>
                  <a:cubicBezTo>
                    <a:pt x="139" y="521"/>
                    <a:pt x="170" y="537"/>
                    <a:pt x="192" y="528"/>
                  </a:cubicBezTo>
                  <a:cubicBezTo>
                    <a:pt x="214" y="520"/>
                    <a:pt x="224" y="498"/>
                    <a:pt x="227" y="490"/>
                  </a:cubicBezTo>
                  <a:cubicBezTo>
                    <a:pt x="241" y="495"/>
                    <a:pt x="257" y="498"/>
                    <a:pt x="272" y="500"/>
                  </a:cubicBezTo>
                  <a:cubicBezTo>
                    <a:pt x="262" y="502"/>
                    <a:pt x="249" y="506"/>
                    <a:pt x="240" y="512"/>
                  </a:cubicBezTo>
                  <a:cubicBezTo>
                    <a:pt x="212" y="533"/>
                    <a:pt x="210" y="554"/>
                    <a:pt x="210" y="554"/>
                  </a:cubicBezTo>
                  <a:cubicBezTo>
                    <a:pt x="210" y="554"/>
                    <a:pt x="244" y="561"/>
                    <a:pt x="263" y="547"/>
                  </a:cubicBezTo>
                  <a:cubicBezTo>
                    <a:pt x="282" y="533"/>
                    <a:pt x="286" y="510"/>
                    <a:pt x="287" y="502"/>
                  </a:cubicBezTo>
                  <a:cubicBezTo>
                    <a:pt x="291" y="502"/>
                    <a:pt x="296" y="502"/>
                    <a:pt x="300" y="502"/>
                  </a:cubicBezTo>
                  <a:cubicBezTo>
                    <a:pt x="304" y="502"/>
                    <a:pt x="309" y="502"/>
                    <a:pt x="313" y="502"/>
                  </a:cubicBezTo>
                  <a:cubicBezTo>
                    <a:pt x="314" y="510"/>
                    <a:pt x="318" y="533"/>
                    <a:pt x="337" y="547"/>
                  </a:cubicBezTo>
                  <a:cubicBezTo>
                    <a:pt x="356" y="561"/>
                    <a:pt x="390" y="554"/>
                    <a:pt x="390" y="554"/>
                  </a:cubicBezTo>
                  <a:cubicBezTo>
                    <a:pt x="390" y="554"/>
                    <a:pt x="388" y="533"/>
                    <a:pt x="360" y="512"/>
                  </a:cubicBezTo>
                  <a:cubicBezTo>
                    <a:pt x="352" y="506"/>
                    <a:pt x="338" y="502"/>
                    <a:pt x="328" y="500"/>
                  </a:cubicBezTo>
                  <a:cubicBezTo>
                    <a:pt x="343" y="498"/>
                    <a:pt x="359" y="495"/>
                    <a:pt x="373" y="490"/>
                  </a:cubicBezTo>
                  <a:cubicBezTo>
                    <a:pt x="376" y="498"/>
                    <a:pt x="386" y="520"/>
                    <a:pt x="408" y="528"/>
                  </a:cubicBezTo>
                  <a:cubicBezTo>
                    <a:pt x="430" y="537"/>
                    <a:pt x="461" y="521"/>
                    <a:pt x="461" y="521"/>
                  </a:cubicBezTo>
                  <a:cubicBezTo>
                    <a:pt x="461" y="521"/>
                    <a:pt x="454" y="501"/>
                    <a:pt x="422" y="488"/>
                  </a:cubicBezTo>
                  <a:cubicBezTo>
                    <a:pt x="412" y="484"/>
                    <a:pt x="398" y="484"/>
                    <a:pt x="388" y="485"/>
                  </a:cubicBezTo>
                  <a:cubicBezTo>
                    <a:pt x="402" y="479"/>
                    <a:pt x="416" y="472"/>
                    <a:pt x="429" y="464"/>
                  </a:cubicBezTo>
                  <a:cubicBezTo>
                    <a:pt x="434" y="471"/>
                    <a:pt x="449" y="489"/>
                    <a:pt x="472" y="491"/>
                  </a:cubicBezTo>
                  <a:cubicBezTo>
                    <a:pt x="496" y="493"/>
                    <a:pt x="521" y="470"/>
                    <a:pt x="521" y="470"/>
                  </a:cubicBezTo>
                  <a:cubicBezTo>
                    <a:pt x="521" y="470"/>
                    <a:pt x="509" y="453"/>
                    <a:pt x="475" y="449"/>
                  </a:cubicBezTo>
                  <a:cubicBezTo>
                    <a:pt x="464" y="448"/>
                    <a:pt x="451" y="451"/>
                    <a:pt x="441" y="455"/>
                  </a:cubicBezTo>
                  <a:cubicBezTo>
                    <a:pt x="454" y="445"/>
                    <a:pt x="465" y="435"/>
                    <a:pt x="475" y="424"/>
                  </a:cubicBezTo>
                  <a:cubicBezTo>
                    <a:pt x="482" y="429"/>
                    <a:pt x="501" y="443"/>
                    <a:pt x="524" y="439"/>
                  </a:cubicBezTo>
                  <a:cubicBezTo>
                    <a:pt x="548" y="435"/>
                    <a:pt x="566" y="406"/>
                    <a:pt x="566" y="406"/>
                  </a:cubicBezTo>
                  <a:cubicBezTo>
                    <a:pt x="566" y="406"/>
                    <a:pt x="550" y="393"/>
                    <a:pt x="516" y="397"/>
                  </a:cubicBezTo>
                  <a:cubicBezTo>
                    <a:pt x="505" y="399"/>
                    <a:pt x="494" y="406"/>
                    <a:pt x="485" y="411"/>
                  </a:cubicBezTo>
                  <a:cubicBezTo>
                    <a:pt x="495" y="399"/>
                    <a:pt x="503" y="386"/>
                    <a:pt x="510" y="373"/>
                  </a:cubicBezTo>
                  <a:cubicBezTo>
                    <a:pt x="518" y="376"/>
                    <a:pt x="540" y="384"/>
                    <a:pt x="561" y="375"/>
                  </a:cubicBezTo>
                  <a:cubicBezTo>
                    <a:pt x="583" y="365"/>
                    <a:pt x="593" y="332"/>
                    <a:pt x="593" y="332"/>
                  </a:cubicBezTo>
                  <a:cubicBezTo>
                    <a:pt x="593" y="332"/>
                    <a:pt x="574" y="324"/>
                    <a:pt x="542" y="337"/>
                  </a:cubicBez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zh-CN" altLang="en-US"/>
            </a:p>
          </p:txBody>
        </p:sp>
        <p:sp>
          <p:nvSpPr>
            <p:cNvPr id="93" name="Freeform 3738"/>
            <p:cNvSpPr>
              <a:spLocks noEditPoints="1"/>
            </p:cNvSpPr>
            <p:nvPr/>
          </p:nvSpPr>
          <p:spPr bwMode="auto">
            <a:xfrm>
              <a:off x="661988" y="1631950"/>
              <a:ext cx="1798638" cy="2092325"/>
            </a:xfrm>
            <a:custGeom>
              <a:avLst/>
              <a:gdLst>
                <a:gd name="T0" fmla="*/ 491 w 566"/>
                <a:gd name="T1" fmla="*/ 0 h 659"/>
                <a:gd name="T2" fmla="*/ 491 w 566"/>
                <a:gd name="T3" fmla="*/ 27 h 659"/>
                <a:gd name="T4" fmla="*/ 479 w 566"/>
                <a:gd name="T5" fmla="*/ 38 h 659"/>
                <a:gd name="T6" fmla="*/ 450 w 566"/>
                <a:gd name="T7" fmla="*/ 38 h 659"/>
                <a:gd name="T8" fmla="*/ 450 w 566"/>
                <a:gd name="T9" fmla="*/ 0 h 659"/>
                <a:gd name="T10" fmla="*/ 115 w 566"/>
                <a:gd name="T11" fmla="*/ 0 h 659"/>
                <a:gd name="T12" fmla="*/ 115 w 566"/>
                <a:gd name="T13" fmla="*/ 38 h 659"/>
                <a:gd name="T14" fmla="*/ 87 w 566"/>
                <a:gd name="T15" fmla="*/ 38 h 659"/>
                <a:gd name="T16" fmla="*/ 75 w 566"/>
                <a:gd name="T17" fmla="*/ 27 h 659"/>
                <a:gd name="T18" fmla="*/ 75 w 566"/>
                <a:gd name="T19" fmla="*/ 0 h 659"/>
                <a:gd name="T20" fmla="*/ 0 w 566"/>
                <a:gd name="T21" fmla="*/ 0 h 659"/>
                <a:gd name="T22" fmla="*/ 0 w 566"/>
                <a:gd name="T23" fmla="*/ 64 h 659"/>
                <a:gd name="T24" fmla="*/ 75 w 566"/>
                <a:gd name="T25" fmla="*/ 245 h 659"/>
                <a:gd name="T26" fmla="*/ 155 w 566"/>
                <a:gd name="T27" fmla="*/ 275 h 659"/>
                <a:gd name="T28" fmla="*/ 255 w 566"/>
                <a:gd name="T29" fmla="*/ 332 h 659"/>
                <a:gd name="T30" fmla="*/ 255 w 566"/>
                <a:gd name="T31" fmla="*/ 391 h 659"/>
                <a:gd name="T32" fmla="*/ 238 w 566"/>
                <a:gd name="T33" fmla="*/ 414 h 659"/>
                <a:gd name="T34" fmla="*/ 238 w 566"/>
                <a:gd name="T35" fmla="*/ 430 h 659"/>
                <a:gd name="T36" fmla="*/ 255 w 566"/>
                <a:gd name="T37" fmla="*/ 452 h 659"/>
                <a:gd name="T38" fmla="*/ 255 w 566"/>
                <a:gd name="T39" fmla="*/ 499 h 659"/>
                <a:gd name="T40" fmla="*/ 238 w 566"/>
                <a:gd name="T41" fmla="*/ 522 h 659"/>
                <a:gd name="T42" fmla="*/ 238 w 566"/>
                <a:gd name="T43" fmla="*/ 538 h 659"/>
                <a:gd name="T44" fmla="*/ 255 w 566"/>
                <a:gd name="T45" fmla="*/ 560 h 659"/>
                <a:gd name="T46" fmla="*/ 255 w 566"/>
                <a:gd name="T47" fmla="*/ 571 h 659"/>
                <a:gd name="T48" fmla="*/ 221 w 566"/>
                <a:gd name="T49" fmla="*/ 622 h 659"/>
                <a:gd name="T50" fmla="*/ 165 w 566"/>
                <a:gd name="T51" fmla="*/ 659 h 659"/>
                <a:gd name="T52" fmla="*/ 399 w 566"/>
                <a:gd name="T53" fmla="*/ 659 h 659"/>
                <a:gd name="T54" fmla="*/ 367 w 566"/>
                <a:gd name="T55" fmla="*/ 628 h 659"/>
                <a:gd name="T56" fmla="*/ 310 w 566"/>
                <a:gd name="T57" fmla="*/ 571 h 659"/>
                <a:gd name="T58" fmla="*/ 310 w 566"/>
                <a:gd name="T59" fmla="*/ 560 h 659"/>
                <a:gd name="T60" fmla="*/ 327 w 566"/>
                <a:gd name="T61" fmla="*/ 538 h 659"/>
                <a:gd name="T62" fmla="*/ 327 w 566"/>
                <a:gd name="T63" fmla="*/ 522 h 659"/>
                <a:gd name="T64" fmla="*/ 310 w 566"/>
                <a:gd name="T65" fmla="*/ 499 h 659"/>
                <a:gd name="T66" fmla="*/ 310 w 566"/>
                <a:gd name="T67" fmla="*/ 452 h 659"/>
                <a:gd name="T68" fmla="*/ 327 w 566"/>
                <a:gd name="T69" fmla="*/ 430 h 659"/>
                <a:gd name="T70" fmla="*/ 327 w 566"/>
                <a:gd name="T71" fmla="*/ 414 h 659"/>
                <a:gd name="T72" fmla="*/ 310 w 566"/>
                <a:gd name="T73" fmla="*/ 391 h 659"/>
                <a:gd name="T74" fmla="*/ 310 w 566"/>
                <a:gd name="T75" fmla="*/ 332 h 659"/>
                <a:gd name="T76" fmla="*/ 410 w 566"/>
                <a:gd name="T77" fmla="*/ 275 h 659"/>
                <a:gd name="T78" fmla="*/ 491 w 566"/>
                <a:gd name="T79" fmla="*/ 245 h 659"/>
                <a:gd name="T80" fmla="*/ 566 w 566"/>
                <a:gd name="T81" fmla="*/ 64 h 659"/>
                <a:gd name="T82" fmla="*/ 566 w 566"/>
                <a:gd name="T83" fmla="*/ 0 h 659"/>
                <a:gd name="T84" fmla="*/ 491 w 566"/>
                <a:gd name="T85" fmla="*/ 0 h 659"/>
                <a:gd name="T86" fmla="*/ 50 w 566"/>
                <a:gd name="T87" fmla="*/ 173 h 659"/>
                <a:gd name="T88" fmla="*/ 27 w 566"/>
                <a:gd name="T89" fmla="*/ 28 h 659"/>
                <a:gd name="T90" fmla="*/ 49 w 566"/>
                <a:gd name="T91" fmla="*/ 28 h 659"/>
                <a:gd name="T92" fmla="*/ 77 w 566"/>
                <a:gd name="T93" fmla="*/ 67 h 659"/>
                <a:gd name="T94" fmla="*/ 115 w 566"/>
                <a:gd name="T95" fmla="*/ 67 h 659"/>
                <a:gd name="T96" fmla="*/ 115 w 566"/>
                <a:gd name="T97" fmla="*/ 167 h 659"/>
                <a:gd name="T98" fmla="*/ 133 w 566"/>
                <a:gd name="T99" fmla="*/ 243 h 659"/>
                <a:gd name="T100" fmla="*/ 50 w 566"/>
                <a:gd name="T101" fmla="*/ 173 h 659"/>
                <a:gd name="T102" fmla="*/ 516 w 566"/>
                <a:gd name="T103" fmla="*/ 173 h 659"/>
                <a:gd name="T104" fmla="*/ 431 w 566"/>
                <a:gd name="T105" fmla="*/ 243 h 659"/>
                <a:gd name="T106" fmla="*/ 450 w 566"/>
                <a:gd name="T107" fmla="*/ 167 h 659"/>
                <a:gd name="T108" fmla="*/ 450 w 566"/>
                <a:gd name="T109" fmla="*/ 67 h 659"/>
                <a:gd name="T110" fmla="*/ 489 w 566"/>
                <a:gd name="T111" fmla="*/ 67 h 659"/>
                <a:gd name="T112" fmla="*/ 517 w 566"/>
                <a:gd name="T113" fmla="*/ 28 h 659"/>
                <a:gd name="T114" fmla="*/ 539 w 566"/>
                <a:gd name="T115" fmla="*/ 28 h 659"/>
                <a:gd name="T116" fmla="*/ 516 w 566"/>
                <a:gd name="T117" fmla="*/ 173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6" h="659">
                  <a:moveTo>
                    <a:pt x="491" y="0"/>
                  </a:moveTo>
                  <a:cubicBezTo>
                    <a:pt x="491" y="0"/>
                    <a:pt x="491" y="18"/>
                    <a:pt x="491" y="27"/>
                  </a:cubicBezTo>
                  <a:cubicBezTo>
                    <a:pt x="491" y="36"/>
                    <a:pt x="485" y="38"/>
                    <a:pt x="479" y="38"/>
                  </a:cubicBezTo>
                  <a:cubicBezTo>
                    <a:pt x="474" y="38"/>
                    <a:pt x="455" y="38"/>
                    <a:pt x="450" y="38"/>
                  </a:cubicBezTo>
                  <a:cubicBezTo>
                    <a:pt x="450" y="0"/>
                    <a:pt x="450" y="0"/>
                    <a:pt x="450" y="0"/>
                  </a:cubicBezTo>
                  <a:cubicBezTo>
                    <a:pt x="115" y="0"/>
                    <a:pt x="115" y="0"/>
                    <a:pt x="115" y="0"/>
                  </a:cubicBezTo>
                  <a:cubicBezTo>
                    <a:pt x="115" y="38"/>
                    <a:pt x="115" y="38"/>
                    <a:pt x="115" y="38"/>
                  </a:cubicBezTo>
                  <a:cubicBezTo>
                    <a:pt x="108" y="38"/>
                    <a:pt x="92" y="38"/>
                    <a:pt x="87" y="38"/>
                  </a:cubicBezTo>
                  <a:cubicBezTo>
                    <a:pt x="81" y="38"/>
                    <a:pt x="75" y="36"/>
                    <a:pt x="75" y="27"/>
                  </a:cubicBezTo>
                  <a:cubicBezTo>
                    <a:pt x="75" y="18"/>
                    <a:pt x="75" y="0"/>
                    <a:pt x="75" y="0"/>
                  </a:cubicBezTo>
                  <a:cubicBezTo>
                    <a:pt x="0" y="0"/>
                    <a:pt x="0" y="0"/>
                    <a:pt x="0" y="0"/>
                  </a:cubicBezTo>
                  <a:cubicBezTo>
                    <a:pt x="0" y="0"/>
                    <a:pt x="0" y="44"/>
                    <a:pt x="0" y="64"/>
                  </a:cubicBezTo>
                  <a:cubicBezTo>
                    <a:pt x="0" y="130"/>
                    <a:pt x="16" y="204"/>
                    <a:pt x="75" y="245"/>
                  </a:cubicBezTo>
                  <a:cubicBezTo>
                    <a:pt x="105" y="266"/>
                    <a:pt x="134" y="273"/>
                    <a:pt x="155" y="275"/>
                  </a:cubicBezTo>
                  <a:cubicBezTo>
                    <a:pt x="180" y="304"/>
                    <a:pt x="215" y="325"/>
                    <a:pt x="255" y="332"/>
                  </a:cubicBezTo>
                  <a:cubicBezTo>
                    <a:pt x="255" y="391"/>
                    <a:pt x="255" y="391"/>
                    <a:pt x="255" y="391"/>
                  </a:cubicBezTo>
                  <a:cubicBezTo>
                    <a:pt x="245" y="394"/>
                    <a:pt x="238" y="403"/>
                    <a:pt x="238" y="414"/>
                  </a:cubicBezTo>
                  <a:cubicBezTo>
                    <a:pt x="238" y="430"/>
                    <a:pt x="238" y="430"/>
                    <a:pt x="238" y="430"/>
                  </a:cubicBezTo>
                  <a:cubicBezTo>
                    <a:pt x="238" y="440"/>
                    <a:pt x="245" y="449"/>
                    <a:pt x="255" y="452"/>
                  </a:cubicBezTo>
                  <a:cubicBezTo>
                    <a:pt x="255" y="499"/>
                    <a:pt x="255" y="499"/>
                    <a:pt x="255" y="499"/>
                  </a:cubicBezTo>
                  <a:cubicBezTo>
                    <a:pt x="245" y="502"/>
                    <a:pt x="238" y="511"/>
                    <a:pt x="238" y="522"/>
                  </a:cubicBezTo>
                  <a:cubicBezTo>
                    <a:pt x="238" y="538"/>
                    <a:pt x="238" y="538"/>
                    <a:pt x="238" y="538"/>
                  </a:cubicBezTo>
                  <a:cubicBezTo>
                    <a:pt x="238" y="548"/>
                    <a:pt x="245" y="557"/>
                    <a:pt x="255" y="560"/>
                  </a:cubicBezTo>
                  <a:cubicBezTo>
                    <a:pt x="255" y="571"/>
                    <a:pt x="255" y="571"/>
                    <a:pt x="255" y="571"/>
                  </a:cubicBezTo>
                  <a:cubicBezTo>
                    <a:pt x="255" y="600"/>
                    <a:pt x="231" y="616"/>
                    <a:pt x="221" y="622"/>
                  </a:cubicBezTo>
                  <a:cubicBezTo>
                    <a:pt x="201" y="634"/>
                    <a:pt x="165" y="621"/>
                    <a:pt x="165" y="659"/>
                  </a:cubicBezTo>
                  <a:cubicBezTo>
                    <a:pt x="399" y="659"/>
                    <a:pt x="399" y="659"/>
                    <a:pt x="399" y="659"/>
                  </a:cubicBezTo>
                  <a:cubicBezTo>
                    <a:pt x="399" y="659"/>
                    <a:pt x="399" y="632"/>
                    <a:pt x="367" y="628"/>
                  </a:cubicBezTo>
                  <a:cubicBezTo>
                    <a:pt x="340" y="625"/>
                    <a:pt x="310" y="606"/>
                    <a:pt x="310" y="571"/>
                  </a:cubicBezTo>
                  <a:cubicBezTo>
                    <a:pt x="310" y="560"/>
                    <a:pt x="310" y="560"/>
                    <a:pt x="310" y="560"/>
                  </a:cubicBezTo>
                  <a:cubicBezTo>
                    <a:pt x="320" y="557"/>
                    <a:pt x="327" y="548"/>
                    <a:pt x="327" y="538"/>
                  </a:cubicBezTo>
                  <a:cubicBezTo>
                    <a:pt x="327" y="522"/>
                    <a:pt x="327" y="522"/>
                    <a:pt x="327" y="522"/>
                  </a:cubicBezTo>
                  <a:cubicBezTo>
                    <a:pt x="327" y="511"/>
                    <a:pt x="320" y="502"/>
                    <a:pt x="310" y="499"/>
                  </a:cubicBezTo>
                  <a:cubicBezTo>
                    <a:pt x="310" y="452"/>
                    <a:pt x="310" y="452"/>
                    <a:pt x="310" y="452"/>
                  </a:cubicBezTo>
                  <a:cubicBezTo>
                    <a:pt x="320" y="449"/>
                    <a:pt x="327" y="440"/>
                    <a:pt x="327" y="430"/>
                  </a:cubicBezTo>
                  <a:cubicBezTo>
                    <a:pt x="327" y="414"/>
                    <a:pt x="327" y="414"/>
                    <a:pt x="327" y="414"/>
                  </a:cubicBezTo>
                  <a:cubicBezTo>
                    <a:pt x="327" y="403"/>
                    <a:pt x="320" y="394"/>
                    <a:pt x="310" y="391"/>
                  </a:cubicBezTo>
                  <a:cubicBezTo>
                    <a:pt x="310" y="332"/>
                    <a:pt x="310" y="332"/>
                    <a:pt x="310" y="332"/>
                  </a:cubicBezTo>
                  <a:cubicBezTo>
                    <a:pt x="350" y="325"/>
                    <a:pt x="385" y="304"/>
                    <a:pt x="410" y="275"/>
                  </a:cubicBezTo>
                  <a:cubicBezTo>
                    <a:pt x="430" y="273"/>
                    <a:pt x="460" y="266"/>
                    <a:pt x="491" y="245"/>
                  </a:cubicBezTo>
                  <a:cubicBezTo>
                    <a:pt x="550" y="204"/>
                    <a:pt x="566" y="130"/>
                    <a:pt x="566" y="64"/>
                  </a:cubicBezTo>
                  <a:cubicBezTo>
                    <a:pt x="566" y="44"/>
                    <a:pt x="566" y="0"/>
                    <a:pt x="566" y="0"/>
                  </a:cubicBezTo>
                  <a:lnTo>
                    <a:pt x="491" y="0"/>
                  </a:lnTo>
                  <a:close/>
                  <a:moveTo>
                    <a:pt x="50" y="173"/>
                  </a:moveTo>
                  <a:cubicBezTo>
                    <a:pt x="19" y="119"/>
                    <a:pt x="27" y="28"/>
                    <a:pt x="27" y="28"/>
                  </a:cubicBezTo>
                  <a:cubicBezTo>
                    <a:pt x="49" y="28"/>
                    <a:pt x="49" y="28"/>
                    <a:pt x="49" y="28"/>
                  </a:cubicBezTo>
                  <a:cubicBezTo>
                    <a:pt x="49" y="56"/>
                    <a:pt x="64" y="67"/>
                    <a:pt x="77" y="67"/>
                  </a:cubicBezTo>
                  <a:cubicBezTo>
                    <a:pt x="87" y="67"/>
                    <a:pt x="108" y="67"/>
                    <a:pt x="115" y="67"/>
                  </a:cubicBezTo>
                  <a:cubicBezTo>
                    <a:pt x="115" y="167"/>
                    <a:pt x="115" y="167"/>
                    <a:pt x="115" y="167"/>
                  </a:cubicBezTo>
                  <a:cubicBezTo>
                    <a:pt x="115" y="194"/>
                    <a:pt x="122" y="220"/>
                    <a:pt x="133" y="243"/>
                  </a:cubicBezTo>
                  <a:cubicBezTo>
                    <a:pt x="111" y="237"/>
                    <a:pt x="76" y="219"/>
                    <a:pt x="50" y="173"/>
                  </a:cubicBezTo>
                  <a:close/>
                  <a:moveTo>
                    <a:pt x="516" y="173"/>
                  </a:moveTo>
                  <a:cubicBezTo>
                    <a:pt x="489" y="220"/>
                    <a:pt x="454" y="238"/>
                    <a:pt x="431" y="243"/>
                  </a:cubicBezTo>
                  <a:cubicBezTo>
                    <a:pt x="443" y="220"/>
                    <a:pt x="450" y="194"/>
                    <a:pt x="450" y="167"/>
                  </a:cubicBezTo>
                  <a:cubicBezTo>
                    <a:pt x="450" y="67"/>
                    <a:pt x="450" y="67"/>
                    <a:pt x="450" y="67"/>
                  </a:cubicBezTo>
                  <a:cubicBezTo>
                    <a:pt x="456" y="67"/>
                    <a:pt x="478" y="67"/>
                    <a:pt x="489" y="67"/>
                  </a:cubicBezTo>
                  <a:cubicBezTo>
                    <a:pt x="502" y="67"/>
                    <a:pt x="517" y="56"/>
                    <a:pt x="517" y="28"/>
                  </a:cubicBezTo>
                  <a:cubicBezTo>
                    <a:pt x="539" y="28"/>
                    <a:pt x="539" y="28"/>
                    <a:pt x="539" y="28"/>
                  </a:cubicBezTo>
                  <a:cubicBezTo>
                    <a:pt x="539" y="28"/>
                    <a:pt x="547" y="119"/>
                    <a:pt x="516" y="173"/>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grpSp>
          <p:nvGrpSpPr>
            <p:cNvPr id="5" name="组合 93"/>
            <p:cNvGrpSpPr/>
            <p:nvPr/>
          </p:nvGrpSpPr>
          <p:grpSpPr>
            <a:xfrm>
              <a:off x="1090613" y="2070100"/>
              <a:ext cx="941388" cy="647700"/>
              <a:chOff x="1090613" y="2070100"/>
              <a:chExt cx="941388" cy="647700"/>
            </a:xfrm>
          </p:grpSpPr>
          <p:sp>
            <p:nvSpPr>
              <p:cNvPr id="95" name="Freeform 3739"/>
              <p:cNvSpPr/>
              <p:nvPr/>
            </p:nvSpPr>
            <p:spPr bwMode="auto">
              <a:xfrm>
                <a:off x="1835151" y="2092325"/>
                <a:ext cx="92075" cy="88900"/>
              </a:xfrm>
              <a:custGeom>
                <a:avLst/>
                <a:gdLst>
                  <a:gd name="T0" fmla="*/ 23 w 29"/>
                  <a:gd name="T1" fmla="*/ 28 h 28"/>
                  <a:gd name="T2" fmla="*/ 10 w 29"/>
                  <a:gd name="T3" fmla="*/ 9 h 28"/>
                  <a:gd name="T4" fmla="*/ 24 w 29"/>
                  <a:gd name="T5" fmla="*/ 28 h 28"/>
                  <a:gd name="T6" fmla="*/ 2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1" y="24"/>
                      <a:pt x="16" y="16"/>
                      <a:pt x="10" y="9"/>
                    </a:cubicBezTo>
                    <a:cubicBezTo>
                      <a:pt x="10" y="9"/>
                      <a:pt x="19" y="18"/>
                      <a:pt x="24" y="28"/>
                    </a:cubicBezTo>
                    <a:cubicBezTo>
                      <a:pt x="25" y="25"/>
                      <a:pt x="29" y="3"/>
                      <a:pt x="2" y="0"/>
                    </a:cubicBezTo>
                    <a:cubicBezTo>
                      <a:pt x="2"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3740"/>
              <p:cNvSpPr/>
              <p:nvPr/>
            </p:nvSpPr>
            <p:spPr bwMode="auto">
              <a:xfrm>
                <a:off x="1822451" y="2190750"/>
                <a:ext cx="95250" cy="88900"/>
              </a:xfrm>
              <a:custGeom>
                <a:avLst/>
                <a:gdLst>
                  <a:gd name="T0" fmla="*/ 24 w 30"/>
                  <a:gd name="T1" fmla="*/ 28 h 28"/>
                  <a:gd name="T2" fmla="*/ 10 w 30"/>
                  <a:gd name="T3" fmla="*/ 9 h 28"/>
                  <a:gd name="T4" fmla="*/ 25 w 30"/>
                  <a:gd name="T5" fmla="*/ 28 h 28"/>
                  <a:gd name="T6" fmla="*/ 3 w 30"/>
                  <a:gd name="T7" fmla="*/ 0 h 28"/>
                  <a:gd name="T8" fmla="*/ 24 w 30"/>
                  <a:gd name="T9" fmla="*/ 28 h 28"/>
                </a:gdLst>
                <a:ahLst/>
                <a:cxnLst>
                  <a:cxn ang="0">
                    <a:pos x="T0" y="T1"/>
                  </a:cxn>
                  <a:cxn ang="0">
                    <a:pos x="T2" y="T3"/>
                  </a:cxn>
                  <a:cxn ang="0">
                    <a:pos x="T4" y="T5"/>
                  </a:cxn>
                  <a:cxn ang="0">
                    <a:pos x="T6" y="T7"/>
                  </a:cxn>
                  <a:cxn ang="0">
                    <a:pos x="T8" y="T9"/>
                  </a:cxn>
                </a:cxnLst>
                <a:rect l="0" t="0" r="r" b="b"/>
                <a:pathLst>
                  <a:path w="30" h="28">
                    <a:moveTo>
                      <a:pt x="24" y="28"/>
                    </a:moveTo>
                    <a:cubicBezTo>
                      <a:pt x="21" y="23"/>
                      <a:pt x="17" y="16"/>
                      <a:pt x="10" y="9"/>
                    </a:cubicBezTo>
                    <a:cubicBezTo>
                      <a:pt x="10" y="9"/>
                      <a:pt x="20" y="18"/>
                      <a:pt x="25" y="28"/>
                    </a:cubicBezTo>
                    <a:cubicBezTo>
                      <a:pt x="25" y="25"/>
                      <a:pt x="30" y="2"/>
                      <a:pt x="3" y="0"/>
                    </a:cubicBezTo>
                    <a:cubicBezTo>
                      <a:pt x="3" y="0"/>
                      <a:pt x="0" y="26"/>
                      <a:pt x="24"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3741"/>
              <p:cNvSpPr/>
              <p:nvPr/>
            </p:nvSpPr>
            <p:spPr bwMode="auto">
              <a:xfrm>
                <a:off x="1803401" y="2270125"/>
                <a:ext cx="92075" cy="85725"/>
              </a:xfrm>
              <a:custGeom>
                <a:avLst/>
                <a:gdLst>
                  <a:gd name="T0" fmla="*/ 23 w 29"/>
                  <a:gd name="T1" fmla="*/ 27 h 27"/>
                  <a:gd name="T2" fmla="*/ 10 w 29"/>
                  <a:gd name="T3" fmla="*/ 9 h 27"/>
                  <a:gd name="T4" fmla="*/ 24 w 29"/>
                  <a:gd name="T5" fmla="*/ 27 h 27"/>
                  <a:gd name="T6" fmla="*/ 2 w 29"/>
                  <a:gd name="T7" fmla="*/ 0 h 27"/>
                  <a:gd name="T8" fmla="*/ 23 w 29"/>
                  <a:gd name="T9" fmla="*/ 27 h 27"/>
                </a:gdLst>
                <a:ahLst/>
                <a:cxnLst>
                  <a:cxn ang="0">
                    <a:pos x="T0" y="T1"/>
                  </a:cxn>
                  <a:cxn ang="0">
                    <a:pos x="T2" y="T3"/>
                  </a:cxn>
                  <a:cxn ang="0">
                    <a:pos x="T4" y="T5"/>
                  </a:cxn>
                  <a:cxn ang="0">
                    <a:pos x="T6" y="T7"/>
                  </a:cxn>
                  <a:cxn ang="0">
                    <a:pos x="T8" y="T9"/>
                  </a:cxn>
                </a:cxnLst>
                <a:rect l="0" t="0" r="r" b="b"/>
                <a:pathLst>
                  <a:path w="29" h="27">
                    <a:moveTo>
                      <a:pt x="23" y="27"/>
                    </a:moveTo>
                    <a:cubicBezTo>
                      <a:pt x="21" y="23"/>
                      <a:pt x="17" y="16"/>
                      <a:pt x="10" y="9"/>
                    </a:cubicBezTo>
                    <a:cubicBezTo>
                      <a:pt x="10" y="9"/>
                      <a:pt x="19" y="17"/>
                      <a:pt x="24" y="27"/>
                    </a:cubicBezTo>
                    <a:cubicBezTo>
                      <a:pt x="25" y="24"/>
                      <a:pt x="29" y="2"/>
                      <a:pt x="2" y="0"/>
                    </a:cubicBezTo>
                    <a:cubicBezTo>
                      <a:pt x="2" y="0"/>
                      <a:pt x="0" y="26"/>
                      <a:pt x="2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3742"/>
              <p:cNvSpPr/>
              <p:nvPr/>
            </p:nvSpPr>
            <p:spPr bwMode="auto">
              <a:xfrm>
                <a:off x="1755776" y="2333625"/>
                <a:ext cx="107950" cy="101600"/>
              </a:xfrm>
              <a:custGeom>
                <a:avLst/>
                <a:gdLst>
                  <a:gd name="T0" fmla="*/ 21 w 34"/>
                  <a:gd name="T1" fmla="*/ 32 h 32"/>
                  <a:gd name="T2" fmla="*/ 14 w 34"/>
                  <a:gd name="T3" fmla="*/ 11 h 32"/>
                  <a:gd name="T4" fmla="*/ 23 w 34"/>
                  <a:gd name="T5" fmla="*/ 32 h 32"/>
                  <a:gd name="T6" fmla="*/ 9 w 34"/>
                  <a:gd name="T7" fmla="*/ 0 h 32"/>
                  <a:gd name="T8" fmla="*/ 21 w 34"/>
                  <a:gd name="T9" fmla="*/ 32 h 32"/>
                </a:gdLst>
                <a:ahLst/>
                <a:cxnLst>
                  <a:cxn ang="0">
                    <a:pos x="T0" y="T1"/>
                  </a:cxn>
                  <a:cxn ang="0">
                    <a:pos x="T2" y="T3"/>
                  </a:cxn>
                  <a:cxn ang="0">
                    <a:pos x="T4" y="T5"/>
                  </a:cxn>
                  <a:cxn ang="0">
                    <a:pos x="T6" y="T7"/>
                  </a:cxn>
                  <a:cxn ang="0">
                    <a:pos x="T8" y="T9"/>
                  </a:cxn>
                </a:cxnLst>
                <a:rect l="0" t="0" r="r" b="b"/>
                <a:pathLst>
                  <a:path w="34" h="32">
                    <a:moveTo>
                      <a:pt x="21" y="32"/>
                    </a:moveTo>
                    <a:cubicBezTo>
                      <a:pt x="20" y="27"/>
                      <a:pt x="18" y="19"/>
                      <a:pt x="14" y="11"/>
                    </a:cubicBezTo>
                    <a:cubicBezTo>
                      <a:pt x="14" y="11"/>
                      <a:pt x="20" y="21"/>
                      <a:pt x="23" y="32"/>
                    </a:cubicBezTo>
                    <a:cubicBezTo>
                      <a:pt x="24" y="30"/>
                      <a:pt x="34" y="9"/>
                      <a:pt x="9" y="0"/>
                    </a:cubicBezTo>
                    <a:cubicBezTo>
                      <a:pt x="9" y="0"/>
                      <a:pt x="0" y="24"/>
                      <a:pt x="21"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3743"/>
              <p:cNvSpPr/>
              <p:nvPr/>
            </p:nvSpPr>
            <p:spPr bwMode="auto">
              <a:xfrm>
                <a:off x="1685926" y="2387600"/>
                <a:ext cx="120650" cy="111125"/>
              </a:xfrm>
              <a:custGeom>
                <a:avLst/>
                <a:gdLst>
                  <a:gd name="T0" fmla="*/ 19 w 38"/>
                  <a:gd name="T1" fmla="*/ 34 h 35"/>
                  <a:gd name="T2" fmla="*/ 17 w 38"/>
                  <a:gd name="T3" fmla="*/ 12 h 35"/>
                  <a:gd name="T4" fmla="*/ 21 w 38"/>
                  <a:gd name="T5" fmla="*/ 35 h 35"/>
                  <a:gd name="T6" fmla="*/ 15 w 38"/>
                  <a:gd name="T7" fmla="*/ 0 h 35"/>
                  <a:gd name="T8" fmla="*/ 19 w 38"/>
                  <a:gd name="T9" fmla="*/ 34 h 35"/>
                </a:gdLst>
                <a:ahLst/>
                <a:cxnLst>
                  <a:cxn ang="0">
                    <a:pos x="T0" y="T1"/>
                  </a:cxn>
                  <a:cxn ang="0">
                    <a:pos x="T2" y="T3"/>
                  </a:cxn>
                  <a:cxn ang="0">
                    <a:pos x="T4" y="T5"/>
                  </a:cxn>
                  <a:cxn ang="0">
                    <a:pos x="T6" y="T7"/>
                  </a:cxn>
                  <a:cxn ang="0">
                    <a:pos x="T8" y="T9"/>
                  </a:cxn>
                </a:cxnLst>
                <a:rect l="0" t="0" r="r" b="b"/>
                <a:pathLst>
                  <a:path w="38" h="35">
                    <a:moveTo>
                      <a:pt x="19" y="34"/>
                    </a:moveTo>
                    <a:cubicBezTo>
                      <a:pt x="20" y="30"/>
                      <a:pt x="20" y="21"/>
                      <a:pt x="17" y="12"/>
                    </a:cubicBezTo>
                    <a:cubicBezTo>
                      <a:pt x="17" y="12"/>
                      <a:pt x="21" y="24"/>
                      <a:pt x="21" y="35"/>
                    </a:cubicBezTo>
                    <a:cubicBezTo>
                      <a:pt x="23" y="33"/>
                      <a:pt x="38" y="16"/>
                      <a:pt x="15" y="0"/>
                    </a:cubicBezTo>
                    <a:cubicBezTo>
                      <a:pt x="15" y="0"/>
                      <a:pt x="0" y="21"/>
                      <a:pt x="19"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3744"/>
              <p:cNvSpPr/>
              <p:nvPr/>
            </p:nvSpPr>
            <p:spPr bwMode="auto">
              <a:xfrm>
                <a:off x="1600201" y="2422525"/>
                <a:ext cx="117475" cy="111125"/>
              </a:xfrm>
              <a:custGeom>
                <a:avLst/>
                <a:gdLst>
                  <a:gd name="T0" fmla="*/ 19 w 37"/>
                  <a:gd name="T1" fmla="*/ 12 h 35"/>
                  <a:gd name="T2" fmla="*/ 15 w 37"/>
                  <a:gd name="T3" fmla="*/ 35 h 35"/>
                  <a:gd name="T4" fmla="*/ 21 w 37"/>
                  <a:gd name="T5" fmla="*/ 0 h 35"/>
                  <a:gd name="T6" fmla="*/ 14 w 37"/>
                  <a:gd name="T7" fmla="*/ 34 h 35"/>
                  <a:gd name="T8" fmla="*/ 19 w 37"/>
                  <a:gd name="T9" fmla="*/ 12 h 35"/>
                </a:gdLst>
                <a:ahLst/>
                <a:cxnLst>
                  <a:cxn ang="0">
                    <a:pos x="T0" y="T1"/>
                  </a:cxn>
                  <a:cxn ang="0">
                    <a:pos x="T2" y="T3"/>
                  </a:cxn>
                  <a:cxn ang="0">
                    <a:pos x="T4" y="T5"/>
                  </a:cxn>
                  <a:cxn ang="0">
                    <a:pos x="T6" y="T7"/>
                  </a:cxn>
                  <a:cxn ang="0">
                    <a:pos x="T8" y="T9"/>
                  </a:cxn>
                </a:cxnLst>
                <a:rect l="0" t="0" r="r" b="b"/>
                <a:pathLst>
                  <a:path w="37" h="35">
                    <a:moveTo>
                      <a:pt x="19" y="12"/>
                    </a:moveTo>
                    <a:cubicBezTo>
                      <a:pt x="19" y="12"/>
                      <a:pt x="19" y="24"/>
                      <a:pt x="15" y="35"/>
                    </a:cubicBezTo>
                    <a:cubicBezTo>
                      <a:pt x="17" y="34"/>
                      <a:pt x="37" y="22"/>
                      <a:pt x="21" y="0"/>
                    </a:cubicBezTo>
                    <a:cubicBezTo>
                      <a:pt x="21" y="0"/>
                      <a:pt x="0" y="16"/>
                      <a:pt x="14" y="34"/>
                    </a:cubicBezTo>
                    <a:cubicBezTo>
                      <a:pt x="16" y="30"/>
                      <a:pt x="19" y="21"/>
                      <a:pt x="19"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3745"/>
              <p:cNvSpPr/>
              <p:nvPr/>
            </p:nvSpPr>
            <p:spPr bwMode="auto">
              <a:xfrm>
                <a:off x="1682751" y="2530475"/>
                <a:ext cx="111125" cy="117475"/>
              </a:xfrm>
              <a:custGeom>
                <a:avLst/>
                <a:gdLst>
                  <a:gd name="T0" fmla="*/ 1 w 35"/>
                  <a:gd name="T1" fmla="*/ 13 h 37"/>
                  <a:gd name="T2" fmla="*/ 23 w 35"/>
                  <a:gd name="T3" fmla="*/ 19 h 37"/>
                  <a:gd name="T4" fmla="*/ 0 w 35"/>
                  <a:gd name="T5" fmla="*/ 14 h 37"/>
                  <a:gd name="T6" fmla="*/ 35 w 35"/>
                  <a:gd name="T7" fmla="*/ 21 h 37"/>
                  <a:gd name="T8" fmla="*/ 1 w 35"/>
                  <a:gd name="T9" fmla="*/ 13 h 37"/>
                </a:gdLst>
                <a:ahLst/>
                <a:cxnLst>
                  <a:cxn ang="0">
                    <a:pos x="T0" y="T1"/>
                  </a:cxn>
                  <a:cxn ang="0">
                    <a:pos x="T2" y="T3"/>
                  </a:cxn>
                  <a:cxn ang="0">
                    <a:pos x="T4" y="T5"/>
                  </a:cxn>
                  <a:cxn ang="0">
                    <a:pos x="T6" y="T7"/>
                  </a:cxn>
                  <a:cxn ang="0">
                    <a:pos x="T8" y="T9"/>
                  </a:cxn>
                </a:cxnLst>
                <a:rect l="0" t="0" r="r" b="b"/>
                <a:pathLst>
                  <a:path w="35" h="37">
                    <a:moveTo>
                      <a:pt x="1" y="13"/>
                    </a:moveTo>
                    <a:cubicBezTo>
                      <a:pt x="6" y="15"/>
                      <a:pt x="14" y="18"/>
                      <a:pt x="23" y="19"/>
                    </a:cubicBezTo>
                    <a:cubicBezTo>
                      <a:pt x="23" y="19"/>
                      <a:pt x="11" y="18"/>
                      <a:pt x="0" y="14"/>
                    </a:cubicBezTo>
                    <a:cubicBezTo>
                      <a:pt x="2" y="17"/>
                      <a:pt x="13" y="37"/>
                      <a:pt x="35" y="21"/>
                    </a:cubicBezTo>
                    <a:cubicBezTo>
                      <a:pt x="35" y="21"/>
                      <a:pt x="20" y="0"/>
                      <a:pt x="1"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3746"/>
              <p:cNvSpPr/>
              <p:nvPr/>
            </p:nvSpPr>
            <p:spPr bwMode="auto">
              <a:xfrm>
                <a:off x="1787526" y="2466975"/>
                <a:ext cx="111125" cy="120650"/>
              </a:xfrm>
              <a:custGeom>
                <a:avLst/>
                <a:gdLst>
                  <a:gd name="T0" fmla="*/ 1 w 35"/>
                  <a:gd name="T1" fmla="*/ 20 h 38"/>
                  <a:gd name="T2" fmla="*/ 23 w 35"/>
                  <a:gd name="T3" fmla="*/ 17 h 38"/>
                  <a:gd name="T4" fmla="*/ 0 w 35"/>
                  <a:gd name="T5" fmla="*/ 21 h 38"/>
                  <a:gd name="T6" fmla="*/ 35 w 35"/>
                  <a:gd name="T7" fmla="*/ 15 h 38"/>
                  <a:gd name="T8" fmla="*/ 1 w 35"/>
                  <a:gd name="T9" fmla="*/ 20 h 38"/>
                </a:gdLst>
                <a:ahLst/>
                <a:cxnLst>
                  <a:cxn ang="0">
                    <a:pos x="T0" y="T1"/>
                  </a:cxn>
                  <a:cxn ang="0">
                    <a:pos x="T2" y="T3"/>
                  </a:cxn>
                  <a:cxn ang="0">
                    <a:pos x="T4" y="T5"/>
                  </a:cxn>
                  <a:cxn ang="0">
                    <a:pos x="T6" y="T7"/>
                  </a:cxn>
                  <a:cxn ang="0">
                    <a:pos x="T8" y="T9"/>
                  </a:cxn>
                </a:cxnLst>
                <a:rect l="0" t="0" r="r" b="b"/>
                <a:pathLst>
                  <a:path w="35" h="38">
                    <a:moveTo>
                      <a:pt x="1" y="20"/>
                    </a:moveTo>
                    <a:cubicBezTo>
                      <a:pt x="6" y="20"/>
                      <a:pt x="14" y="20"/>
                      <a:pt x="23" y="17"/>
                    </a:cubicBezTo>
                    <a:cubicBezTo>
                      <a:pt x="23" y="17"/>
                      <a:pt x="11" y="21"/>
                      <a:pt x="0" y="21"/>
                    </a:cubicBezTo>
                    <a:cubicBezTo>
                      <a:pt x="2" y="23"/>
                      <a:pt x="20" y="38"/>
                      <a:pt x="35" y="15"/>
                    </a:cubicBezTo>
                    <a:cubicBezTo>
                      <a:pt x="35" y="15"/>
                      <a:pt x="13" y="0"/>
                      <a:pt x="1"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3747"/>
              <p:cNvSpPr/>
              <p:nvPr/>
            </p:nvSpPr>
            <p:spPr bwMode="auto">
              <a:xfrm>
                <a:off x="1866901" y="2390775"/>
                <a:ext cx="98425" cy="104775"/>
              </a:xfrm>
              <a:custGeom>
                <a:avLst/>
                <a:gdLst>
                  <a:gd name="T0" fmla="*/ 0 w 31"/>
                  <a:gd name="T1" fmla="*/ 23 h 33"/>
                  <a:gd name="T2" fmla="*/ 21 w 31"/>
                  <a:gd name="T3" fmla="*/ 13 h 33"/>
                  <a:gd name="T4" fmla="*/ 0 w 31"/>
                  <a:gd name="T5" fmla="*/ 24 h 33"/>
                  <a:gd name="T6" fmla="*/ 31 w 31"/>
                  <a:gd name="T7" fmla="*/ 7 h 33"/>
                  <a:gd name="T8" fmla="*/ 0 w 31"/>
                  <a:gd name="T9" fmla="*/ 23 h 33"/>
                </a:gdLst>
                <a:ahLst/>
                <a:cxnLst>
                  <a:cxn ang="0">
                    <a:pos x="T0" y="T1"/>
                  </a:cxn>
                  <a:cxn ang="0">
                    <a:pos x="T2" y="T3"/>
                  </a:cxn>
                  <a:cxn ang="0">
                    <a:pos x="T4" y="T5"/>
                  </a:cxn>
                  <a:cxn ang="0">
                    <a:pos x="T6" y="T7"/>
                  </a:cxn>
                  <a:cxn ang="0">
                    <a:pos x="T8" y="T9"/>
                  </a:cxn>
                </a:cxnLst>
                <a:rect l="0" t="0" r="r" b="b"/>
                <a:pathLst>
                  <a:path w="31" h="33">
                    <a:moveTo>
                      <a:pt x="0" y="23"/>
                    </a:moveTo>
                    <a:cubicBezTo>
                      <a:pt x="5" y="21"/>
                      <a:pt x="13" y="18"/>
                      <a:pt x="21" y="13"/>
                    </a:cubicBezTo>
                    <a:cubicBezTo>
                      <a:pt x="21" y="13"/>
                      <a:pt x="11" y="20"/>
                      <a:pt x="0" y="24"/>
                    </a:cubicBezTo>
                    <a:cubicBezTo>
                      <a:pt x="3" y="25"/>
                      <a:pt x="24" y="33"/>
                      <a:pt x="31" y="7"/>
                    </a:cubicBezTo>
                    <a:cubicBezTo>
                      <a:pt x="31" y="7"/>
                      <a:pt x="5"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3748"/>
              <p:cNvSpPr/>
              <p:nvPr/>
            </p:nvSpPr>
            <p:spPr bwMode="auto">
              <a:xfrm>
                <a:off x="1920876" y="2286000"/>
                <a:ext cx="88900" cy="95250"/>
              </a:xfrm>
              <a:custGeom>
                <a:avLst/>
                <a:gdLst>
                  <a:gd name="T0" fmla="*/ 0 w 28"/>
                  <a:gd name="T1" fmla="*/ 23 h 30"/>
                  <a:gd name="T2" fmla="*/ 19 w 28"/>
                  <a:gd name="T3" fmla="*/ 10 h 30"/>
                  <a:gd name="T4" fmla="*/ 0 w 28"/>
                  <a:gd name="T5" fmla="*/ 24 h 30"/>
                  <a:gd name="T6" fmla="*/ 28 w 28"/>
                  <a:gd name="T7" fmla="*/ 3 h 30"/>
                  <a:gd name="T8" fmla="*/ 0 w 28"/>
                  <a:gd name="T9" fmla="*/ 23 h 30"/>
                </a:gdLst>
                <a:ahLst/>
                <a:cxnLst>
                  <a:cxn ang="0">
                    <a:pos x="T0" y="T1"/>
                  </a:cxn>
                  <a:cxn ang="0">
                    <a:pos x="T2" y="T3"/>
                  </a:cxn>
                  <a:cxn ang="0">
                    <a:pos x="T4" y="T5"/>
                  </a:cxn>
                  <a:cxn ang="0">
                    <a:pos x="T6" y="T7"/>
                  </a:cxn>
                  <a:cxn ang="0">
                    <a:pos x="T8" y="T9"/>
                  </a:cxn>
                </a:cxnLst>
                <a:rect l="0" t="0" r="r" b="b"/>
                <a:pathLst>
                  <a:path w="28" h="30">
                    <a:moveTo>
                      <a:pt x="0" y="23"/>
                    </a:moveTo>
                    <a:cubicBezTo>
                      <a:pt x="4" y="21"/>
                      <a:pt x="12" y="17"/>
                      <a:pt x="19" y="10"/>
                    </a:cubicBezTo>
                    <a:cubicBezTo>
                      <a:pt x="19" y="10"/>
                      <a:pt x="10" y="19"/>
                      <a:pt x="0" y="24"/>
                    </a:cubicBezTo>
                    <a:cubicBezTo>
                      <a:pt x="3" y="25"/>
                      <a:pt x="25" y="30"/>
                      <a:pt x="28" y="3"/>
                    </a:cubicBezTo>
                    <a:cubicBezTo>
                      <a:pt x="28" y="3"/>
                      <a:pt x="2"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3749"/>
              <p:cNvSpPr/>
              <p:nvPr/>
            </p:nvSpPr>
            <p:spPr bwMode="auto">
              <a:xfrm>
                <a:off x="1936751" y="2181225"/>
                <a:ext cx="95250" cy="88900"/>
              </a:xfrm>
              <a:custGeom>
                <a:avLst/>
                <a:gdLst>
                  <a:gd name="T0" fmla="*/ 4 w 30"/>
                  <a:gd name="T1" fmla="*/ 27 h 28"/>
                  <a:gd name="T2" fmla="*/ 19 w 30"/>
                  <a:gd name="T3" fmla="*/ 9 h 28"/>
                  <a:gd name="T4" fmla="*/ 5 w 30"/>
                  <a:gd name="T5" fmla="*/ 28 h 28"/>
                  <a:gd name="T6" fmla="*/ 26 w 30"/>
                  <a:gd name="T7" fmla="*/ 0 h 28"/>
                  <a:gd name="T8" fmla="*/ 4 w 30"/>
                  <a:gd name="T9" fmla="*/ 27 h 28"/>
                </a:gdLst>
                <a:ahLst/>
                <a:cxnLst>
                  <a:cxn ang="0">
                    <a:pos x="T0" y="T1"/>
                  </a:cxn>
                  <a:cxn ang="0">
                    <a:pos x="T2" y="T3"/>
                  </a:cxn>
                  <a:cxn ang="0">
                    <a:pos x="T4" y="T5"/>
                  </a:cxn>
                  <a:cxn ang="0">
                    <a:pos x="T6" y="T7"/>
                  </a:cxn>
                  <a:cxn ang="0">
                    <a:pos x="T8" y="T9"/>
                  </a:cxn>
                </a:cxnLst>
                <a:rect l="0" t="0" r="r" b="b"/>
                <a:pathLst>
                  <a:path w="30" h="28">
                    <a:moveTo>
                      <a:pt x="4" y="27"/>
                    </a:moveTo>
                    <a:cubicBezTo>
                      <a:pt x="8" y="24"/>
                      <a:pt x="14" y="18"/>
                      <a:pt x="19" y="9"/>
                    </a:cubicBezTo>
                    <a:cubicBezTo>
                      <a:pt x="19" y="9"/>
                      <a:pt x="13" y="20"/>
                      <a:pt x="5" y="28"/>
                    </a:cubicBezTo>
                    <a:cubicBezTo>
                      <a:pt x="8" y="28"/>
                      <a:pt x="30" y="27"/>
                      <a:pt x="26" y="0"/>
                    </a:cubicBezTo>
                    <a:cubicBezTo>
                      <a:pt x="26" y="0"/>
                      <a:pt x="0" y="4"/>
                      <a:pt x="4"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3750"/>
              <p:cNvSpPr/>
              <p:nvPr/>
            </p:nvSpPr>
            <p:spPr bwMode="auto">
              <a:xfrm>
                <a:off x="1920876" y="2070100"/>
                <a:ext cx="104775" cy="95250"/>
              </a:xfrm>
              <a:custGeom>
                <a:avLst/>
                <a:gdLst>
                  <a:gd name="T0" fmla="*/ 20 w 33"/>
                  <a:gd name="T1" fmla="*/ 10 h 30"/>
                  <a:gd name="T2" fmla="*/ 8 w 33"/>
                  <a:gd name="T3" fmla="*/ 30 h 30"/>
                  <a:gd name="T4" fmla="*/ 25 w 33"/>
                  <a:gd name="T5" fmla="*/ 0 h 30"/>
                  <a:gd name="T6" fmla="*/ 7 w 33"/>
                  <a:gd name="T7" fmla="*/ 29 h 30"/>
                  <a:gd name="T8" fmla="*/ 20 w 33"/>
                  <a:gd name="T9" fmla="*/ 10 h 30"/>
                </a:gdLst>
                <a:ahLst/>
                <a:cxnLst>
                  <a:cxn ang="0">
                    <a:pos x="T0" y="T1"/>
                  </a:cxn>
                  <a:cxn ang="0">
                    <a:pos x="T2" y="T3"/>
                  </a:cxn>
                  <a:cxn ang="0">
                    <a:pos x="T4" y="T5"/>
                  </a:cxn>
                  <a:cxn ang="0">
                    <a:pos x="T6" y="T7"/>
                  </a:cxn>
                  <a:cxn ang="0">
                    <a:pos x="T8" y="T9"/>
                  </a:cxn>
                </a:cxnLst>
                <a:rect l="0" t="0" r="r" b="b"/>
                <a:pathLst>
                  <a:path w="33" h="30">
                    <a:moveTo>
                      <a:pt x="20" y="10"/>
                    </a:moveTo>
                    <a:cubicBezTo>
                      <a:pt x="20" y="10"/>
                      <a:pt x="15" y="22"/>
                      <a:pt x="8" y="30"/>
                    </a:cubicBezTo>
                    <a:cubicBezTo>
                      <a:pt x="11" y="30"/>
                      <a:pt x="33" y="26"/>
                      <a:pt x="25" y="0"/>
                    </a:cubicBezTo>
                    <a:cubicBezTo>
                      <a:pt x="25" y="0"/>
                      <a:pt x="0" y="7"/>
                      <a:pt x="7" y="29"/>
                    </a:cubicBezTo>
                    <a:cubicBezTo>
                      <a:pt x="10" y="26"/>
                      <a:pt x="16" y="19"/>
                      <a:pt x="2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3751"/>
              <p:cNvSpPr>
                <a:spLocks noEditPoints="1"/>
              </p:cNvSpPr>
              <p:nvPr/>
            </p:nvSpPr>
            <p:spPr bwMode="auto">
              <a:xfrm>
                <a:off x="1182688" y="2136775"/>
                <a:ext cx="757238" cy="581025"/>
              </a:xfrm>
              <a:custGeom>
                <a:avLst/>
                <a:gdLst>
                  <a:gd name="T0" fmla="*/ 139 w 238"/>
                  <a:gd name="T1" fmla="*/ 134 h 183"/>
                  <a:gd name="T2" fmla="*/ 205 w 238"/>
                  <a:gd name="T3" fmla="*/ 103 h 183"/>
                  <a:gd name="T4" fmla="*/ 236 w 238"/>
                  <a:gd name="T5" fmla="*/ 2 h 183"/>
                  <a:gd name="T6" fmla="*/ 234 w 238"/>
                  <a:gd name="T7" fmla="*/ 1 h 183"/>
                  <a:gd name="T8" fmla="*/ 232 w 238"/>
                  <a:gd name="T9" fmla="*/ 3 h 183"/>
                  <a:gd name="T10" fmla="*/ 202 w 238"/>
                  <a:gd name="T11" fmla="*/ 100 h 183"/>
                  <a:gd name="T12" fmla="*/ 126 w 238"/>
                  <a:gd name="T13" fmla="*/ 131 h 183"/>
                  <a:gd name="T14" fmla="*/ 122 w 238"/>
                  <a:gd name="T15" fmla="*/ 131 h 183"/>
                  <a:gd name="T16" fmla="*/ 119 w 238"/>
                  <a:gd name="T17" fmla="*/ 131 h 183"/>
                  <a:gd name="T18" fmla="*/ 116 w 238"/>
                  <a:gd name="T19" fmla="*/ 131 h 183"/>
                  <a:gd name="T20" fmla="*/ 113 w 238"/>
                  <a:gd name="T21" fmla="*/ 131 h 183"/>
                  <a:gd name="T22" fmla="*/ 36 w 238"/>
                  <a:gd name="T23" fmla="*/ 100 h 183"/>
                  <a:gd name="T24" fmla="*/ 6 w 238"/>
                  <a:gd name="T25" fmla="*/ 3 h 183"/>
                  <a:gd name="T26" fmla="*/ 5 w 238"/>
                  <a:gd name="T27" fmla="*/ 1 h 183"/>
                  <a:gd name="T28" fmla="*/ 2 w 238"/>
                  <a:gd name="T29" fmla="*/ 2 h 183"/>
                  <a:gd name="T30" fmla="*/ 33 w 238"/>
                  <a:gd name="T31" fmla="*/ 103 h 183"/>
                  <a:gd name="T32" fmla="*/ 99 w 238"/>
                  <a:gd name="T33" fmla="*/ 134 h 183"/>
                  <a:gd name="T34" fmla="*/ 85 w 238"/>
                  <a:gd name="T35" fmla="*/ 142 h 183"/>
                  <a:gd name="T36" fmla="*/ 86 w 238"/>
                  <a:gd name="T37" fmla="*/ 151 h 183"/>
                  <a:gd name="T38" fmla="*/ 94 w 238"/>
                  <a:gd name="T39" fmla="*/ 155 h 183"/>
                  <a:gd name="T40" fmla="*/ 115 w 238"/>
                  <a:gd name="T41" fmla="*/ 142 h 183"/>
                  <a:gd name="T42" fmla="*/ 115 w 238"/>
                  <a:gd name="T43" fmla="*/ 171 h 183"/>
                  <a:gd name="T44" fmla="*/ 113 w 238"/>
                  <a:gd name="T45" fmla="*/ 177 h 183"/>
                  <a:gd name="T46" fmla="*/ 104 w 238"/>
                  <a:gd name="T47" fmla="*/ 179 h 183"/>
                  <a:gd name="T48" fmla="*/ 101 w 238"/>
                  <a:gd name="T49" fmla="*/ 181 h 183"/>
                  <a:gd name="T50" fmla="*/ 103 w 238"/>
                  <a:gd name="T51" fmla="*/ 183 h 183"/>
                  <a:gd name="T52" fmla="*/ 105 w 238"/>
                  <a:gd name="T53" fmla="*/ 183 h 183"/>
                  <a:gd name="T54" fmla="*/ 115 w 238"/>
                  <a:gd name="T55" fmla="*/ 180 h 183"/>
                  <a:gd name="T56" fmla="*/ 119 w 238"/>
                  <a:gd name="T57" fmla="*/ 171 h 183"/>
                  <a:gd name="T58" fmla="*/ 119 w 238"/>
                  <a:gd name="T59" fmla="*/ 137 h 183"/>
                  <a:gd name="T60" fmla="*/ 119 w 238"/>
                  <a:gd name="T61" fmla="*/ 137 h 183"/>
                  <a:gd name="T62" fmla="*/ 119 w 238"/>
                  <a:gd name="T63" fmla="*/ 137 h 183"/>
                  <a:gd name="T64" fmla="*/ 119 w 238"/>
                  <a:gd name="T65" fmla="*/ 171 h 183"/>
                  <a:gd name="T66" fmla="*/ 123 w 238"/>
                  <a:gd name="T67" fmla="*/ 180 h 183"/>
                  <a:gd name="T68" fmla="*/ 134 w 238"/>
                  <a:gd name="T69" fmla="*/ 183 h 183"/>
                  <a:gd name="T70" fmla="*/ 135 w 238"/>
                  <a:gd name="T71" fmla="*/ 183 h 183"/>
                  <a:gd name="T72" fmla="*/ 137 w 238"/>
                  <a:gd name="T73" fmla="*/ 181 h 183"/>
                  <a:gd name="T74" fmla="*/ 135 w 238"/>
                  <a:gd name="T75" fmla="*/ 179 h 183"/>
                  <a:gd name="T76" fmla="*/ 126 w 238"/>
                  <a:gd name="T77" fmla="*/ 177 h 183"/>
                  <a:gd name="T78" fmla="*/ 123 w 238"/>
                  <a:gd name="T79" fmla="*/ 171 h 183"/>
                  <a:gd name="T80" fmla="*/ 123 w 238"/>
                  <a:gd name="T81" fmla="*/ 142 h 183"/>
                  <a:gd name="T82" fmla="*/ 144 w 238"/>
                  <a:gd name="T83" fmla="*/ 155 h 183"/>
                  <a:gd name="T84" fmla="*/ 144 w 238"/>
                  <a:gd name="T85" fmla="*/ 155 h 183"/>
                  <a:gd name="T86" fmla="*/ 152 w 238"/>
                  <a:gd name="T87" fmla="*/ 151 h 183"/>
                  <a:gd name="T88" fmla="*/ 153 w 238"/>
                  <a:gd name="T89" fmla="*/ 142 h 183"/>
                  <a:gd name="T90" fmla="*/ 139 w 238"/>
                  <a:gd name="T91" fmla="*/ 134 h 183"/>
                  <a:gd name="T92" fmla="*/ 94 w 238"/>
                  <a:gd name="T93" fmla="*/ 151 h 183"/>
                  <a:gd name="T94" fmla="*/ 90 w 238"/>
                  <a:gd name="T95" fmla="*/ 149 h 183"/>
                  <a:gd name="T96" fmla="*/ 89 w 238"/>
                  <a:gd name="T97" fmla="*/ 144 h 183"/>
                  <a:gd name="T98" fmla="*/ 112 w 238"/>
                  <a:gd name="T99" fmla="*/ 135 h 183"/>
                  <a:gd name="T100" fmla="*/ 115 w 238"/>
                  <a:gd name="T101" fmla="*/ 135 h 183"/>
                  <a:gd name="T102" fmla="*/ 115 w 238"/>
                  <a:gd name="T103" fmla="*/ 136 h 183"/>
                  <a:gd name="T104" fmla="*/ 94 w 238"/>
                  <a:gd name="T105" fmla="*/ 151 h 183"/>
                  <a:gd name="T106" fmla="*/ 148 w 238"/>
                  <a:gd name="T107" fmla="*/ 149 h 183"/>
                  <a:gd name="T108" fmla="*/ 144 w 238"/>
                  <a:gd name="T109" fmla="*/ 151 h 183"/>
                  <a:gd name="T110" fmla="*/ 144 w 238"/>
                  <a:gd name="T111" fmla="*/ 151 h 183"/>
                  <a:gd name="T112" fmla="*/ 123 w 238"/>
                  <a:gd name="T113" fmla="*/ 136 h 183"/>
                  <a:gd name="T114" fmla="*/ 123 w 238"/>
                  <a:gd name="T115" fmla="*/ 135 h 183"/>
                  <a:gd name="T116" fmla="*/ 126 w 238"/>
                  <a:gd name="T117" fmla="*/ 135 h 183"/>
                  <a:gd name="T118" fmla="*/ 149 w 238"/>
                  <a:gd name="T119" fmla="*/ 144 h 183"/>
                  <a:gd name="T120" fmla="*/ 148 w 238"/>
                  <a:gd name="T121" fmla="*/ 14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8" h="183">
                    <a:moveTo>
                      <a:pt x="139" y="134"/>
                    </a:moveTo>
                    <a:cubicBezTo>
                      <a:pt x="157" y="131"/>
                      <a:pt x="184" y="124"/>
                      <a:pt x="205" y="103"/>
                    </a:cubicBezTo>
                    <a:cubicBezTo>
                      <a:pt x="228" y="80"/>
                      <a:pt x="238" y="46"/>
                      <a:pt x="236" y="2"/>
                    </a:cubicBezTo>
                    <a:cubicBezTo>
                      <a:pt x="236" y="1"/>
                      <a:pt x="235" y="0"/>
                      <a:pt x="234" y="1"/>
                    </a:cubicBezTo>
                    <a:cubicBezTo>
                      <a:pt x="233" y="1"/>
                      <a:pt x="232" y="2"/>
                      <a:pt x="232" y="3"/>
                    </a:cubicBezTo>
                    <a:cubicBezTo>
                      <a:pt x="234" y="45"/>
                      <a:pt x="224" y="78"/>
                      <a:pt x="202" y="100"/>
                    </a:cubicBezTo>
                    <a:cubicBezTo>
                      <a:pt x="176" y="126"/>
                      <a:pt x="140" y="130"/>
                      <a:pt x="126" y="131"/>
                    </a:cubicBezTo>
                    <a:cubicBezTo>
                      <a:pt x="124" y="131"/>
                      <a:pt x="123" y="131"/>
                      <a:pt x="122" y="131"/>
                    </a:cubicBezTo>
                    <a:cubicBezTo>
                      <a:pt x="121" y="131"/>
                      <a:pt x="120" y="131"/>
                      <a:pt x="119" y="131"/>
                    </a:cubicBezTo>
                    <a:cubicBezTo>
                      <a:pt x="118" y="131"/>
                      <a:pt x="117" y="131"/>
                      <a:pt x="116" y="131"/>
                    </a:cubicBezTo>
                    <a:cubicBezTo>
                      <a:pt x="115" y="131"/>
                      <a:pt x="114" y="131"/>
                      <a:pt x="113" y="131"/>
                    </a:cubicBezTo>
                    <a:cubicBezTo>
                      <a:pt x="98" y="130"/>
                      <a:pt x="62" y="126"/>
                      <a:pt x="36" y="100"/>
                    </a:cubicBezTo>
                    <a:cubicBezTo>
                      <a:pt x="14" y="78"/>
                      <a:pt x="4" y="45"/>
                      <a:pt x="6" y="3"/>
                    </a:cubicBezTo>
                    <a:cubicBezTo>
                      <a:pt x="6" y="2"/>
                      <a:pt x="6" y="1"/>
                      <a:pt x="5" y="1"/>
                    </a:cubicBezTo>
                    <a:cubicBezTo>
                      <a:pt x="3" y="0"/>
                      <a:pt x="2" y="1"/>
                      <a:pt x="2" y="2"/>
                    </a:cubicBezTo>
                    <a:cubicBezTo>
                      <a:pt x="0" y="46"/>
                      <a:pt x="10" y="80"/>
                      <a:pt x="33" y="103"/>
                    </a:cubicBezTo>
                    <a:cubicBezTo>
                      <a:pt x="54" y="124"/>
                      <a:pt x="81" y="131"/>
                      <a:pt x="99" y="134"/>
                    </a:cubicBezTo>
                    <a:cubicBezTo>
                      <a:pt x="93" y="136"/>
                      <a:pt x="87" y="138"/>
                      <a:pt x="85" y="142"/>
                    </a:cubicBezTo>
                    <a:cubicBezTo>
                      <a:pt x="84" y="144"/>
                      <a:pt x="84" y="147"/>
                      <a:pt x="86" y="151"/>
                    </a:cubicBezTo>
                    <a:cubicBezTo>
                      <a:pt x="89" y="154"/>
                      <a:pt x="91" y="155"/>
                      <a:pt x="94" y="155"/>
                    </a:cubicBezTo>
                    <a:cubicBezTo>
                      <a:pt x="102" y="155"/>
                      <a:pt x="109" y="148"/>
                      <a:pt x="115" y="142"/>
                    </a:cubicBezTo>
                    <a:cubicBezTo>
                      <a:pt x="115" y="171"/>
                      <a:pt x="115" y="171"/>
                      <a:pt x="115" y="171"/>
                    </a:cubicBezTo>
                    <a:cubicBezTo>
                      <a:pt x="115" y="174"/>
                      <a:pt x="114" y="176"/>
                      <a:pt x="113" y="177"/>
                    </a:cubicBezTo>
                    <a:cubicBezTo>
                      <a:pt x="109" y="180"/>
                      <a:pt x="104" y="179"/>
                      <a:pt x="104" y="179"/>
                    </a:cubicBezTo>
                    <a:cubicBezTo>
                      <a:pt x="102" y="179"/>
                      <a:pt x="101" y="180"/>
                      <a:pt x="101" y="181"/>
                    </a:cubicBezTo>
                    <a:cubicBezTo>
                      <a:pt x="101" y="182"/>
                      <a:pt x="102" y="183"/>
                      <a:pt x="103" y="183"/>
                    </a:cubicBezTo>
                    <a:cubicBezTo>
                      <a:pt x="103" y="183"/>
                      <a:pt x="104" y="183"/>
                      <a:pt x="105" y="183"/>
                    </a:cubicBezTo>
                    <a:cubicBezTo>
                      <a:pt x="107" y="183"/>
                      <a:pt x="112" y="183"/>
                      <a:pt x="115" y="180"/>
                    </a:cubicBezTo>
                    <a:cubicBezTo>
                      <a:pt x="118" y="178"/>
                      <a:pt x="119" y="175"/>
                      <a:pt x="119" y="171"/>
                    </a:cubicBezTo>
                    <a:cubicBezTo>
                      <a:pt x="119" y="137"/>
                      <a:pt x="119" y="137"/>
                      <a:pt x="119" y="137"/>
                    </a:cubicBezTo>
                    <a:cubicBezTo>
                      <a:pt x="119" y="137"/>
                      <a:pt x="119" y="137"/>
                      <a:pt x="119" y="137"/>
                    </a:cubicBezTo>
                    <a:cubicBezTo>
                      <a:pt x="119" y="137"/>
                      <a:pt x="119" y="137"/>
                      <a:pt x="119" y="137"/>
                    </a:cubicBezTo>
                    <a:cubicBezTo>
                      <a:pt x="119" y="171"/>
                      <a:pt x="119" y="171"/>
                      <a:pt x="119" y="171"/>
                    </a:cubicBezTo>
                    <a:cubicBezTo>
                      <a:pt x="119" y="175"/>
                      <a:pt x="121" y="178"/>
                      <a:pt x="123" y="180"/>
                    </a:cubicBezTo>
                    <a:cubicBezTo>
                      <a:pt x="126" y="183"/>
                      <a:pt x="131" y="183"/>
                      <a:pt x="134" y="183"/>
                    </a:cubicBezTo>
                    <a:cubicBezTo>
                      <a:pt x="134" y="183"/>
                      <a:pt x="135" y="183"/>
                      <a:pt x="135" y="183"/>
                    </a:cubicBezTo>
                    <a:cubicBezTo>
                      <a:pt x="136" y="183"/>
                      <a:pt x="137" y="182"/>
                      <a:pt x="137" y="181"/>
                    </a:cubicBezTo>
                    <a:cubicBezTo>
                      <a:pt x="137" y="180"/>
                      <a:pt x="136" y="179"/>
                      <a:pt x="135" y="179"/>
                    </a:cubicBezTo>
                    <a:cubicBezTo>
                      <a:pt x="135" y="179"/>
                      <a:pt x="129" y="180"/>
                      <a:pt x="126" y="177"/>
                    </a:cubicBezTo>
                    <a:cubicBezTo>
                      <a:pt x="124" y="176"/>
                      <a:pt x="123" y="174"/>
                      <a:pt x="123" y="171"/>
                    </a:cubicBezTo>
                    <a:cubicBezTo>
                      <a:pt x="123" y="142"/>
                      <a:pt x="123" y="142"/>
                      <a:pt x="123" y="142"/>
                    </a:cubicBezTo>
                    <a:cubicBezTo>
                      <a:pt x="129" y="148"/>
                      <a:pt x="137" y="155"/>
                      <a:pt x="144" y="155"/>
                    </a:cubicBezTo>
                    <a:cubicBezTo>
                      <a:pt x="144" y="155"/>
                      <a:pt x="144" y="155"/>
                      <a:pt x="144" y="155"/>
                    </a:cubicBezTo>
                    <a:cubicBezTo>
                      <a:pt x="147" y="155"/>
                      <a:pt x="150" y="154"/>
                      <a:pt x="152" y="151"/>
                    </a:cubicBezTo>
                    <a:cubicBezTo>
                      <a:pt x="154" y="147"/>
                      <a:pt x="154" y="144"/>
                      <a:pt x="153" y="142"/>
                    </a:cubicBezTo>
                    <a:cubicBezTo>
                      <a:pt x="151" y="138"/>
                      <a:pt x="145" y="136"/>
                      <a:pt x="139" y="134"/>
                    </a:cubicBezTo>
                    <a:close/>
                    <a:moveTo>
                      <a:pt x="94" y="151"/>
                    </a:moveTo>
                    <a:cubicBezTo>
                      <a:pt x="93" y="151"/>
                      <a:pt x="91" y="151"/>
                      <a:pt x="90" y="149"/>
                    </a:cubicBezTo>
                    <a:cubicBezTo>
                      <a:pt x="88" y="147"/>
                      <a:pt x="89" y="145"/>
                      <a:pt x="89" y="144"/>
                    </a:cubicBezTo>
                    <a:cubicBezTo>
                      <a:pt x="91" y="140"/>
                      <a:pt x="104" y="136"/>
                      <a:pt x="112" y="135"/>
                    </a:cubicBezTo>
                    <a:cubicBezTo>
                      <a:pt x="113" y="135"/>
                      <a:pt x="114" y="135"/>
                      <a:pt x="115" y="135"/>
                    </a:cubicBezTo>
                    <a:cubicBezTo>
                      <a:pt x="115" y="136"/>
                      <a:pt x="115" y="136"/>
                      <a:pt x="115" y="136"/>
                    </a:cubicBezTo>
                    <a:cubicBezTo>
                      <a:pt x="110" y="142"/>
                      <a:pt x="101" y="151"/>
                      <a:pt x="94" y="151"/>
                    </a:cubicBezTo>
                    <a:close/>
                    <a:moveTo>
                      <a:pt x="148" y="149"/>
                    </a:moveTo>
                    <a:cubicBezTo>
                      <a:pt x="147" y="151"/>
                      <a:pt x="146" y="151"/>
                      <a:pt x="144" y="151"/>
                    </a:cubicBezTo>
                    <a:cubicBezTo>
                      <a:pt x="144" y="151"/>
                      <a:pt x="144" y="151"/>
                      <a:pt x="144" y="151"/>
                    </a:cubicBezTo>
                    <a:cubicBezTo>
                      <a:pt x="137" y="151"/>
                      <a:pt x="128" y="142"/>
                      <a:pt x="123" y="136"/>
                    </a:cubicBezTo>
                    <a:cubicBezTo>
                      <a:pt x="123" y="135"/>
                      <a:pt x="123" y="135"/>
                      <a:pt x="123" y="135"/>
                    </a:cubicBezTo>
                    <a:cubicBezTo>
                      <a:pt x="124" y="135"/>
                      <a:pt x="125" y="135"/>
                      <a:pt x="126" y="135"/>
                    </a:cubicBezTo>
                    <a:cubicBezTo>
                      <a:pt x="135" y="136"/>
                      <a:pt x="147" y="140"/>
                      <a:pt x="149" y="144"/>
                    </a:cubicBezTo>
                    <a:cubicBezTo>
                      <a:pt x="150" y="145"/>
                      <a:pt x="150" y="147"/>
                      <a:pt x="148" y="1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3752"/>
              <p:cNvSpPr/>
              <p:nvPr/>
            </p:nvSpPr>
            <p:spPr bwMode="auto">
              <a:xfrm>
                <a:off x="1195388" y="2092325"/>
                <a:ext cx="92075" cy="88900"/>
              </a:xfrm>
              <a:custGeom>
                <a:avLst/>
                <a:gdLst>
                  <a:gd name="T0" fmla="*/ 19 w 29"/>
                  <a:gd name="T1" fmla="*/ 9 h 28"/>
                  <a:gd name="T2" fmla="*/ 6 w 29"/>
                  <a:gd name="T3" fmla="*/ 28 h 28"/>
                  <a:gd name="T4" fmla="*/ 27 w 29"/>
                  <a:gd name="T5" fmla="*/ 0 h 28"/>
                  <a:gd name="T6" fmla="*/ 5 w 29"/>
                  <a:gd name="T7" fmla="*/ 28 h 28"/>
                  <a:gd name="T8" fmla="*/ 19 w 29"/>
                  <a:gd name="T9" fmla="*/ 9 h 28"/>
                </a:gdLst>
                <a:ahLst/>
                <a:cxnLst>
                  <a:cxn ang="0">
                    <a:pos x="T0" y="T1"/>
                  </a:cxn>
                  <a:cxn ang="0">
                    <a:pos x="T2" y="T3"/>
                  </a:cxn>
                  <a:cxn ang="0">
                    <a:pos x="T4" y="T5"/>
                  </a:cxn>
                  <a:cxn ang="0">
                    <a:pos x="T6" y="T7"/>
                  </a:cxn>
                  <a:cxn ang="0">
                    <a:pos x="T8" y="T9"/>
                  </a:cxn>
                </a:cxnLst>
                <a:rect l="0" t="0" r="r" b="b"/>
                <a:pathLst>
                  <a:path w="29" h="28">
                    <a:moveTo>
                      <a:pt x="19" y="9"/>
                    </a:moveTo>
                    <a:cubicBezTo>
                      <a:pt x="13" y="16"/>
                      <a:pt x="8" y="24"/>
                      <a:pt x="6" y="28"/>
                    </a:cubicBezTo>
                    <a:cubicBezTo>
                      <a:pt x="29" y="26"/>
                      <a:pt x="27" y="0"/>
                      <a:pt x="27" y="0"/>
                    </a:cubicBezTo>
                    <a:cubicBezTo>
                      <a:pt x="0" y="3"/>
                      <a:pt x="4" y="25"/>
                      <a:pt x="5" y="28"/>
                    </a:cubicBezTo>
                    <a:cubicBezTo>
                      <a:pt x="10" y="18"/>
                      <a:pt x="19" y="9"/>
                      <a:pt x="19"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3753"/>
              <p:cNvSpPr/>
              <p:nvPr/>
            </p:nvSpPr>
            <p:spPr bwMode="auto">
              <a:xfrm>
                <a:off x="1204913" y="2190750"/>
                <a:ext cx="95250" cy="88900"/>
              </a:xfrm>
              <a:custGeom>
                <a:avLst/>
                <a:gdLst>
                  <a:gd name="T0" fmla="*/ 5 w 30"/>
                  <a:gd name="T1" fmla="*/ 28 h 28"/>
                  <a:gd name="T2" fmla="*/ 20 w 30"/>
                  <a:gd name="T3" fmla="*/ 9 h 28"/>
                  <a:gd name="T4" fmla="*/ 7 w 30"/>
                  <a:gd name="T5" fmla="*/ 28 h 28"/>
                  <a:gd name="T6" fmla="*/ 27 w 30"/>
                  <a:gd name="T7" fmla="*/ 0 h 28"/>
                  <a:gd name="T8" fmla="*/ 5 w 30"/>
                  <a:gd name="T9" fmla="*/ 28 h 28"/>
                </a:gdLst>
                <a:ahLst/>
                <a:cxnLst>
                  <a:cxn ang="0">
                    <a:pos x="T0" y="T1"/>
                  </a:cxn>
                  <a:cxn ang="0">
                    <a:pos x="T2" y="T3"/>
                  </a:cxn>
                  <a:cxn ang="0">
                    <a:pos x="T4" y="T5"/>
                  </a:cxn>
                  <a:cxn ang="0">
                    <a:pos x="T6" y="T7"/>
                  </a:cxn>
                  <a:cxn ang="0">
                    <a:pos x="T8" y="T9"/>
                  </a:cxn>
                </a:cxnLst>
                <a:rect l="0" t="0" r="r" b="b"/>
                <a:pathLst>
                  <a:path w="30" h="28">
                    <a:moveTo>
                      <a:pt x="5" y="28"/>
                    </a:moveTo>
                    <a:cubicBezTo>
                      <a:pt x="11" y="18"/>
                      <a:pt x="20" y="9"/>
                      <a:pt x="20" y="9"/>
                    </a:cubicBezTo>
                    <a:cubicBezTo>
                      <a:pt x="13" y="16"/>
                      <a:pt x="9" y="23"/>
                      <a:pt x="7" y="28"/>
                    </a:cubicBezTo>
                    <a:cubicBezTo>
                      <a:pt x="30" y="26"/>
                      <a:pt x="27" y="0"/>
                      <a:pt x="27" y="0"/>
                    </a:cubicBezTo>
                    <a:cubicBezTo>
                      <a:pt x="0" y="2"/>
                      <a:pt x="5" y="25"/>
                      <a:pt x="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3754"/>
              <p:cNvSpPr/>
              <p:nvPr/>
            </p:nvSpPr>
            <p:spPr bwMode="auto">
              <a:xfrm>
                <a:off x="1227138" y="2270125"/>
                <a:ext cx="93663" cy="85725"/>
              </a:xfrm>
              <a:custGeom>
                <a:avLst/>
                <a:gdLst>
                  <a:gd name="T0" fmla="*/ 5 w 29"/>
                  <a:gd name="T1" fmla="*/ 27 h 27"/>
                  <a:gd name="T2" fmla="*/ 19 w 29"/>
                  <a:gd name="T3" fmla="*/ 9 h 27"/>
                  <a:gd name="T4" fmla="*/ 6 w 29"/>
                  <a:gd name="T5" fmla="*/ 27 h 27"/>
                  <a:gd name="T6" fmla="*/ 27 w 29"/>
                  <a:gd name="T7" fmla="*/ 0 h 27"/>
                  <a:gd name="T8" fmla="*/ 5 w 29"/>
                  <a:gd name="T9" fmla="*/ 27 h 27"/>
                </a:gdLst>
                <a:ahLst/>
                <a:cxnLst>
                  <a:cxn ang="0">
                    <a:pos x="T0" y="T1"/>
                  </a:cxn>
                  <a:cxn ang="0">
                    <a:pos x="T2" y="T3"/>
                  </a:cxn>
                  <a:cxn ang="0">
                    <a:pos x="T4" y="T5"/>
                  </a:cxn>
                  <a:cxn ang="0">
                    <a:pos x="T6" y="T7"/>
                  </a:cxn>
                  <a:cxn ang="0">
                    <a:pos x="T8" y="T9"/>
                  </a:cxn>
                </a:cxnLst>
                <a:rect l="0" t="0" r="r" b="b"/>
                <a:pathLst>
                  <a:path w="29" h="27">
                    <a:moveTo>
                      <a:pt x="5" y="27"/>
                    </a:moveTo>
                    <a:cubicBezTo>
                      <a:pt x="10" y="17"/>
                      <a:pt x="19" y="9"/>
                      <a:pt x="19" y="9"/>
                    </a:cubicBezTo>
                    <a:cubicBezTo>
                      <a:pt x="13" y="16"/>
                      <a:pt x="8" y="23"/>
                      <a:pt x="6" y="27"/>
                    </a:cubicBezTo>
                    <a:cubicBezTo>
                      <a:pt x="29" y="26"/>
                      <a:pt x="27" y="0"/>
                      <a:pt x="27" y="0"/>
                    </a:cubicBezTo>
                    <a:cubicBezTo>
                      <a:pt x="0" y="2"/>
                      <a:pt x="4" y="24"/>
                      <a:pt x="5"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3755"/>
              <p:cNvSpPr/>
              <p:nvPr/>
            </p:nvSpPr>
            <p:spPr bwMode="auto">
              <a:xfrm>
                <a:off x="1258888" y="2333625"/>
                <a:ext cx="112713" cy="101600"/>
              </a:xfrm>
              <a:custGeom>
                <a:avLst/>
                <a:gdLst>
                  <a:gd name="T0" fmla="*/ 12 w 35"/>
                  <a:gd name="T1" fmla="*/ 32 h 32"/>
                  <a:gd name="T2" fmla="*/ 20 w 35"/>
                  <a:gd name="T3" fmla="*/ 11 h 32"/>
                  <a:gd name="T4" fmla="*/ 13 w 35"/>
                  <a:gd name="T5" fmla="*/ 32 h 32"/>
                  <a:gd name="T6" fmla="*/ 25 w 35"/>
                  <a:gd name="T7" fmla="*/ 0 h 32"/>
                  <a:gd name="T8" fmla="*/ 12 w 35"/>
                  <a:gd name="T9" fmla="*/ 32 h 32"/>
                </a:gdLst>
                <a:ahLst/>
                <a:cxnLst>
                  <a:cxn ang="0">
                    <a:pos x="T0" y="T1"/>
                  </a:cxn>
                  <a:cxn ang="0">
                    <a:pos x="T2" y="T3"/>
                  </a:cxn>
                  <a:cxn ang="0">
                    <a:pos x="T4" y="T5"/>
                  </a:cxn>
                  <a:cxn ang="0">
                    <a:pos x="T6" y="T7"/>
                  </a:cxn>
                  <a:cxn ang="0">
                    <a:pos x="T8" y="T9"/>
                  </a:cxn>
                </a:cxnLst>
                <a:rect l="0" t="0" r="r" b="b"/>
                <a:pathLst>
                  <a:path w="35" h="32">
                    <a:moveTo>
                      <a:pt x="12" y="32"/>
                    </a:moveTo>
                    <a:cubicBezTo>
                      <a:pt x="14" y="21"/>
                      <a:pt x="20" y="11"/>
                      <a:pt x="20" y="11"/>
                    </a:cubicBezTo>
                    <a:cubicBezTo>
                      <a:pt x="16" y="19"/>
                      <a:pt x="14" y="27"/>
                      <a:pt x="13" y="32"/>
                    </a:cubicBezTo>
                    <a:cubicBezTo>
                      <a:pt x="35" y="24"/>
                      <a:pt x="25" y="0"/>
                      <a:pt x="25" y="0"/>
                    </a:cubicBezTo>
                    <a:cubicBezTo>
                      <a:pt x="0" y="9"/>
                      <a:pt x="10" y="30"/>
                      <a:pt x="1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3756"/>
              <p:cNvSpPr/>
              <p:nvPr/>
            </p:nvSpPr>
            <p:spPr bwMode="auto">
              <a:xfrm>
                <a:off x="1320801" y="2387600"/>
                <a:ext cx="117475" cy="111125"/>
              </a:xfrm>
              <a:custGeom>
                <a:avLst/>
                <a:gdLst>
                  <a:gd name="T0" fmla="*/ 20 w 37"/>
                  <a:gd name="T1" fmla="*/ 12 h 35"/>
                  <a:gd name="T2" fmla="*/ 18 w 37"/>
                  <a:gd name="T3" fmla="*/ 34 h 35"/>
                  <a:gd name="T4" fmla="*/ 22 w 37"/>
                  <a:gd name="T5" fmla="*/ 0 h 35"/>
                  <a:gd name="T6" fmla="*/ 17 w 37"/>
                  <a:gd name="T7" fmla="*/ 35 h 35"/>
                  <a:gd name="T8" fmla="*/ 20 w 37"/>
                  <a:gd name="T9" fmla="*/ 12 h 35"/>
                </a:gdLst>
                <a:ahLst/>
                <a:cxnLst>
                  <a:cxn ang="0">
                    <a:pos x="T0" y="T1"/>
                  </a:cxn>
                  <a:cxn ang="0">
                    <a:pos x="T2" y="T3"/>
                  </a:cxn>
                  <a:cxn ang="0">
                    <a:pos x="T4" y="T5"/>
                  </a:cxn>
                  <a:cxn ang="0">
                    <a:pos x="T6" y="T7"/>
                  </a:cxn>
                  <a:cxn ang="0">
                    <a:pos x="T8" y="T9"/>
                  </a:cxn>
                </a:cxnLst>
                <a:rect l="0" t="0" r="r" b="b"/>
                <a:pathLst>
                  <a:path w="37" h="35">
                    <a:moveTo>
                      <a:pt x="20" y="12"/>
                    </a:moveTo>
                    <a:cubicBezTo>
                      <a:pt x="17" y="21"/>
                      <a:pt x="17" y="30"/>
                      <a:pt x="18" y="34"/>
                    </a:cubicBezTo>
                    <a:cubicBezTo>
                      <a:pt x="37" y="21"/>
                      <a:pt x="22" y="0"/>
                      <a:pt x="22" y="0"/>
                    </a:cubicBezTo>
                    <a:cubicBezTo>
                      <a:pt x="0" y="16"/>
                      <a:pt x="15" y="33"/>
                      <a:pt x="17" y="35"/>
                    </a:cubicBezTo>
                    <a:cubicBezTo>
                      <a:pt x="16" y="24"/>
                      <a:pt x="20" y="12"/>
                      <a:pt x="2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3757"/>
              <p:cNvSpPr/>
              <p:nvPr/>
            </p:nvSpPr>
            <p:spPr bwMode="auto">
              <a:xfrm>
                <a:off x="1406526" y="2422525"/>
                <a:ext cx="117475" cy="111125"/>
              </a:xfrm>
              <a:custGeom>
                <a:avLst/>
                <a:gdLst>
                  <a:gd name="T0" fmla="*/ 22 w 37"/>
                  <a:gd name="T1" fmla="*/ 35 h 35"/>
                  <a:gd name="T2" fmla="*/ 18 w 37"/>
                  <a:gd name="T3" fmla="*/ 12 h 35"/>
                  <a:gd name="T4" fmla="*/ 23 w 37"/>
                  <a:gd name="T5" fmla="*/ 34 h 35"/>
                  <a:gd name="T6" fmla="*/ 16 w 37"/>
                  <a:gd name="T7" fmla="*/ 0 h 35"/>
                  <a:gd name="T8" fmla="*/ 22 w 37"/>
                  <a:gd name="T9" fmla="*/ 35 h 35"/>
                </a:gdLst>
                <a:ahLst/>
                <a:cxnLst>
                  <a:cxn ang="0">
                    <a:pos x="T0" y="T1"/>
                  </a:cxn>
                  <a:cxn ang="0">
                    <a:pos x="T2" y="T3"/>
                  </a:cxn>
                  <a:cxn ang="0">
                    <a:pos x="T4" y="T5"/>
                  </a:cxn>
                  <a:cxn ang="0">
                    <a:pos x="T6" y="T7"/>
                  </a:cxn>
                  <a:cxn ang="0">
                    <a:pos x="T8" y="T9"/>
                  </a:cxn>
                </a:cxnLst>
                <a:rect l="0" t="0" r="r" b="b"/>
                <a:pathLst>
                  <a:path w="37" h="35">
                    <a:moveTo>
                      <a:pt x="22" y="35"/>
                    </a:moveTo>
                    <a:cubicBezTo>
                      <a:pt x="18" y="24"/>
                      <a:pt x="18" y="12"/>
                      <a:pt x="18" y="12"/>
                    </a:cubicBezTo>
                    <a:cubicBezTo>
                      <a:pt x="19" y="21"/>
                      <a:pt x="21" y="30"/>
                      <a:pt x="23" y="34"/>
                    </a:cubicBezTo>
                    <a:cubicBezTo>
                      <a:pt x="37" y="16"/>
                      <a:pt x="16" y="0"/>
                      <a:pt x="16" y="0"/>
                    </a:cubicBezTo>
                    <a:cubicBezTo>
                      <a:pt x="0" y="22"/>
                      <a:pt x="20" y="34"/>
                      <a:pt x="22"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3758"/>
              <p:cNvSpPr/>
              <p:nvPr/>
            </p:nvSpPr>
            <p:spPr bwMode="auto">
              <a:xfrm>
                <a:off x="1330326" y="2530475"/>
                <a:ext cx="111125" cy="117475"/>
              </a:xfrm>
              <a:custGeom>
                <a:avLst/>
                <a:gdLst>
                  <a:gd name="T0" fmla="*/ 34 w 35"/>
                  <a:gd name="T1" fmla="*/ 13 h 37"/>
                  <a:gd name="T2" fmla="*/ 0 w 35"/>
                  <a:gd name="T3" fmla="*/ 21 h 37"/>
                  <a:gd name="T4" fmla="*/ 35 w 35"/>
                  <a:gd name="T5" fmla="*/ 14 h 37"/>
                  <a:gd name="T6" fmla="*/ 12 w 35"/>
                  <a:gd name="T7" fmla="*/ 19 h 37"/>
                  <a:gd name="T8" fmla="*/ 34 w 35"/>
                  <a:gd name="T9" fmla="*/ 13 h 37"/>
                </a:gdLst>
                <a:ahLst/>
                <a:cxnLst>
                  <a:cxn ang="0">
                    <a:pos x="T0" y="T1"/>
                  </a:cxn>
                  <a:cxn ang="0">
                    <a:pos x="T2" y="T3"/>
                  </a:cxn>
                  <a:cxn ang="0">
                    <a:pos x="T4" y="T5"/>
                  </a:cxn>
                  <a:cxn ang="0">
                    <a:pos x="T6" y="T7"/>
                  </a:cxn>
                  <a:cxn ang="0">
                    <a:pos x="T8" y="T9"/>
                  </a:cxn>
                </a:cxnLst>
                <a:rect l="0" t="0" r="r" b="b"/>
                <a:pathLst>
                  <a:path w="35" h="37">
                    <a:moveTo>
                      <a:pt x="34" y="13"/>
                    </a:moveTo>
                    <a:cubicBezTo>
                      <a:pt x="16" y="0"/>
                      <a:pt x="0" y="21"/>
                      <a:pt x="0" y="21"/>
                    </a:cubicBezTo>
                    <a:cubicBezTo>
                      <a:pt x="22" y="37"/>
                      <a:pt x="33" y="17"/>
                      <a:pt x="35" y="14"/>
                    </a:cubicBezTo>
                    <a:cubicBezTo>
                      <a:pt x="24" y="18"/>
                      <a:pt x="12" y="19"/>
                      <a:pt x="12" y="19"/>
                    </a:cubicBezTo>
                    <a:cubicBezTo>
                      <a:pt x="21" y="18"/>
                      <a:pt x="29" y="15"/>
                      <a:pt x="34"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3759"/>
              <p:cNvSpPr/>
              <p:nvPr/>
            </p:nvSpPr>
            <p:spPr bwMode="auto">
              <a:xfrm>
                <a:off x="1223963" y="2466975"/>
                <a:ext cx="112713" cy="120650"/>
              </a:xfrm>
              <a:custGeom>
                <a:avLst/>
                <a:gdLst>
                  <a:gd name="T0" fmla="*/ 12 w 35"/>
                  <a:gd name="T1" fmla="*/ 17 h 38"/>
                  <a:gd name="T2" fmla="*/ 35 w 35"/>
                  <a:gd name="T3" fmla="*/ 20 h 38"/>
                  <a:gd name="T4" fmla="*/ 0 w 35"/>
                  <a:gd name="T5" fmla="*/ 15 h 38"/>
                  <a:gd name="T6" fmla="*/ 35 w 35"/>
                  <a:gd name="T7" fmla="*/ 21 h 38"/>
                  <a:gd name="T8" fmla="*/ 12 w 35"/>
                  <a:gd name="T9" fmla="*/ 17 h 38"/>
                </a:gdLst>
                <a:ahLst/>
                <a:cxnLst>
                  <a:cxn ang="0">
                    <a:pos x="T0" y="T1"/>
                  </a:cxn>
                  <a:cxn ang="0">
                    <a:pos x="T2" y="T3"/>
                  </a:cxn>
                  <a:cxn ang="0">
                    <a:pos x="T4" y="T5"/>
                  </a:cxn>
                  <a:cxn ang="0">
                    <a:pos x="T6" y="T7"/>
                  </a:cxn>
                  <a:cxn ang="0">
                    <a:pos x="T8" y="T9"/>
                  </a:cxn>
                </a:cxnLst>
                <a:rect l="0" t="0" r="r" b="b"/>
                <a:pathLst>
                  <a:path w="35" h="38">
                    <a:moveTo>
                      <a:pt x="12" y="17"/>
                    </a:moveTo>
                    <a:cubicBezTo>
                      <a:pt x="21" y="20"/>
                      <a:pt x="30" y="20"/>
                      <a:pt x="35" y="20"/>
                    </a:cubicBezTo>
                    <a:cubicBezTo>
                      <a:pt x="22" y="0"/>
                      <a:pt x="0" y="15"/>
                      <a:pt x="0" y="15"/>
                    </a:cubicBezTo>
                    <a:cubicBezTo>
                      <a:pt x="15" y="38"/>
                      <a:pt x="33" y="23"/>
                      <a:pt x="35" y="21"/>
                    </a:cubicBezTo>
                    <a:cubicBezTo>
                      <a:pt x="24" y="21"/>
                      <a:pt x="12" y="17"/>
                      <a:pt x="12"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3760"/>
              <p:cNvSpPr/>
              <p:nvPr/>
            </p:nvSpPr>
            <p:spPr bwMode="auto">
              <a:xfrm>
                <a:off x="1157288" y="2390775"/>
                <a:ext cx="98425" cy="104775"/>
              </a:xfrm>
              <a:custGeom>
                <a:avLst/>
                <a:gdLst>
                  <a:gd name="T0" fmla="*/ 31 w 31"/>
                  <a:gd name="T1" fmla="*/ 24 h 33"/>
                  <a:gd name="T2" fmla="*/ 10 w 31"/>
                  <a:gd name="T3" fmla="*/ 13 h 33"/>
                  <a:gd name="T4" fmla="*/ 31 w 31"/>
                  <a:gd name="T5" fmla="*/ 23 h 33"/>
                  <a:gd name="T6" fmla="*/ 0 w 31"/>
                  <a:gd name="T7" fmla="*/ 7 h 33"/>
                  <a:gd name="T8" fmla="*/ 31 w 31"/>
                  <a:gd name="T9" fmla="*/ 24 h 33"/>
                </a:gdLst>
                <a:ahLst/>
                <a:cxnLst>
                  <a:cxn ang="0">
                    <a:pos x="T0" y="T1"/>
                  </a:cxn>
                  <a:cxn ang="0">
                    <a:pos x="T2" y="T3"/>
                  </a:cxn>
                  <a:cxn ang="0">
                    <a:pos x="T4" y="T5"/>
                  </a:cxn>
                  <a:cxn ang="0">
                    <a:pos x="T6" y="T7"/>
                  </a:cxn>
                  <a:cxn ang="0">
                    <a:pos x="T8" y="T9"/>
                  </a:cxn>
                </a:cxnLst>
                <a:rect l="0" t="0" r="r" b="b"/>
                <a:pathLst>
                  <a:path w="31" h="33">
                    <a:moveTo>
                      <a:pt x="31" y="24"/>
                    </a:moveTo>
                    <a:cubicBezTo>
                      <a:pt x="20" y="20"/>
                      <a:pt x="10" y="13"/>
                      <a:pt x="10" y="13"/>
                    </a:cubicBezTo>
                    <a:cubicBezTo>
                      <a:pt x="18" y="18"/>
                      <a:pt x="26" y="21"/>
                      <a:pt x="31" y="23"/>
                    </a:cubicBezTo>
                    <a:cubicBezTo>
                      <a:pt x="26" y="0"/>
                      <a:pt x="0" y="7"/>
                      <a:pt x="0" y="7"/>
                    </a:cubicBezTo>
                    <a:cubicBezTo>
                      <a:pt x="7" y="33"/>
                      <a:pt x="28" y="25"/>
                      <a:pt x="31"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3761"/>
              <p:cNvSpPr/>
              <p:nvPr/>
            </p:nvSpPr>
            <p:spPr bwMode="auto">
              <a:xfrm>
                <a:off x="1112838" y="2286000"/>
                <a:ext cx="88900" cy="95250"/>
              </a:xfrm>
              <a:custGeom>
                <a:avLst/>
                <a:gdLst>
                  <a:gd name="T0" fmla="*/ 28 w 28"/>
                  <a:gd name="T1" fmla="*/ 24 h 30"/>
                  <a:gd name="T2" fmla="*/ 10 w 28"/>
                  <a:gd name="T3" fmla="*/ 10 h 30"/>
                  <a:gd name="T4" fmla="*/ 28 w 28"/>
                  <a:gd name="T5" fmla="*/ 23 h 30"/>
                  <a:gd name="T6" fmla="*/ 0 w 28"/>
                  <a:gd name="T7" fmla="*/ 3 h 30"/>
                  <a:gd name="T8" fmla="*/ 28 w 28"/>
                  <a:gd name="T9" fmla="*/ 24 h 30"/>
                </a:gdLst>
                <a:ahLst/>
                <a:cxnLst>
                  <a:cxn ang="0">
                    <a:pos x="T0" y="T1"/>
                  </a:cxn>
                  <a:cxn ang="0">
                    <a:pos x="T2" y="T3"/>
                  </a:cxn>
                  <a:cxn ang="0">
                    <a:pos x="T4" y="T5"/>
                  </a:cxn>
                  <a:cxn ang="0">
                    <a:pos x="T6" y="T7"/>
                  </a:cxn>
                  <a:cxn ang="0">
                    <a:pos x="T8" y="T9"/>
                  </a:cxn>
                </a:cxnLst>
                <a:rect l="0" t="0" r="r" b="b"/>
                <a:pathLst>
                  <a:path w="28" h="30">
                    <a:moveTo>
                      <a:pt x="28" y="24"/>
                    </a:moveTo>
                    <a:cubicBezTo>
                      <a:pt x="18" y="19"/>
                      <a:pt x="10" y="10"/>
                      <a:pt x="10" y="10"/>
                    </a:cubicBezTo>
                    <a:cubicBezTo>
                      <a:pt x="16" y="17"/>
                      <a:pt x="24" y="21"/>
                      <a:pt x="28" y="23"/>
                    </a:cubicBezTo>
                    <a:cubicBezTo>
                      <a:pt x="26" y="0"/>
                      <a:pt x="0" y="3"/>
                      <a:pt x="0" y="3"/>
                    </a:cubicBezTo>
                    <a:cubicBezTo>
                      <a:pt x="3" y="30"/>
                      <a:pt x="25" y="25"/>
                      <a:pt x="28"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762"/>
              <p:cNvSpPr/>
              <p:nvPr/>
            </p:nvSpPr>
            <p:spPr bwMode="auto">
              <a:xfrm>
                <a:off x="1090613" y="2181225"/>
                <a:ext cx="95250" cy="88900"/>
              </a:xfrm>
              <a:custGeom>
                <a:avLst/>
                <a:gdLst>
                  <a:gd name="T0" fmla="*/ 25 w 30"/>
                  <a:gd name="T1" fmla="*/ 28 h 28"/>
                  <a:gd name="T2" fmla="*/ 11 w 30"/>
                  <a:gd name="T3" fmla="*/ 9 h 28"/>
                  <a:gd name="T4" fmla="*/ 26 w 30"/>
                  <a:gd name="T5" fmla="*/ 27 h 28"/>
                  <a:gd name="T6" fmla="*/ 4 w 30"/>
                  <a:gd name="T7" fmla="*/ 0 h 28"/>
                  <a:gd name="T8" fmla="*/ 25 w 30"/>
                  <a:gd name="T9" fmla="*/ 28 h 28"/>
                </a:gdLst>
                <a:ahLst/>
                <a:cxnLst>
                  <a:cxn ang="0">
                    <a:pos x="T0" y="T1"/>
                  </a:cxn>
                  <a:cxn ang="0">
                    <a:pos x="T2" y="T3"/>
                  </a:cxn>
                  <a:cxn ang="0">
                    <a:pos x="T4" y="T5"/>
                  </a:cxn>
                  <a:cxn ang="0">
                    <a:pos x="T6" y="T7"/>
                  </a:cxn>
                  <a:cxn ang="0">
                    <a:pos x="T8" y="T9"/>
                  </a:cxn>
                </a:cxnLst>
                <a:rect l="0" t="0" r="r" b="b"/>
                <a:pathLst>
                  <a:path w="30" h="28">
                    <a:moveTo>
                      <a:pt x="25" y="28"/>
                    </a:moveTo>
                    <a:cubicBezTo>
                      <a:pt x="17" y="20"/>
                      <a:pt x="11" y="9"/>
                      <a:pt x="11" y="9"/>
                    </a:cubicBezTo>
                    <a:cubicBezTo>
                      <a:pt x="16" y="18"/>
                      <a:pt x="22" y="24"/>
                      <a:pt x="26" y="27"/>
                    </a:cubicBezTo>
                    <a:cubicBezTo>
                      <a:pt x="30" y="4"/>
                      <a:pt x="4" y="0"/>
                      <a:pt x="4" y="0"/>
                    </a:cubicBezTo>
                    <a:cubicBezTo>
                      <a:pt x="0" y="27"/>
                      <a:pt x="22" y="28"/>
                      <a:pt x="2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763"/>
              <p:cNvSpPr/>
              <p:nvPr/>
            </p:nvSpPr>
            <p:spPr bwMode="auto">
              <a:xfrm>
                <a:off x="1096963" y="2070100"/>
                <a:ext cx="104775" cy="95250"/>
              </a:xfrm>
              <a:custGeom>
                <a:avLst/>
                <a:gdLst>
                  <a:gd name="T0" fmla="*/ 25 w 33"/>
                  <a:gd name="T1" fmla="*/ 30 h 30"/>
                  <a:gd name="T2" fmla="*/ 13 w 33"/>
                  <a:gd name="T3" fmla="*/ 10 h 30"/>
                  <a:gd name="T4" fmla="*/ 26 w 33"/>
                  <a:gd name="T5" fmla="*/ 29 h 30"/>
                  <a:gd name="T6" fmla="*/ 8 w 33"/>
                  <a:gd name="T7" fmla="*/ 0 h 30"/>
                  <a:gd name="T8" fmla="*/ 25 w 33"/>
                  <a:gd name="T9" fmla="*/ 30 h 30"/>
                </a:gdLst>
                <a:ahLst/>
                <a:cxnLst>
                  <a:cxn ang="0">
                    <a:pos x="T0" y="T1"/>
                  </a:cxn>
                  <a:cxn ang="0">
                    <a:pos x="T2" y="T3"/>
                  </a:cxn>
                  <a:cxn ang="0">
                    <a:pos x="T4" y="T5"/>
                  </a:cxn>
                  <a:cxn ang="0">
                    <a:pos x="T6" y="T7"/>
                  </a:cxn>
                  <a:cxn ang="0">
                    <a:pos x="T8" y="T9"/>
                  </a:cxn>
                </a:cxnLst>
                <a:rect l="0" t="0" r="r" b="b"/>
                <a:pathLst>
                  <a:path w="33" h="30">
                    <a:moveTo>
                      <a:pt x="25" y="30"/>
                    </a:moveTo>
                    <a:cubicBezTo>
                      <a:pt x="18" y="22"/>
                      <a:pt x="13" y="10"/>
                      <a:pt x="13" y="10"/>
                    </a:cubicBezTo>
                    <a:cubicBezTo>
                      <a:pt x="17" y="19"/>
                      <a:pt x="23" y="26"/>
                      <a:pt x="26" y="29"/>
                    </a:cubicBezTo>
                    <a:cubicBezTo>
                      <a:pt x="33" y="7"/>
                      <a:pt x="8" y="0"/>
                      <a:pt x="8" y="0"/>
                    </a:cubicBezTo>
                    <a:cubicBezTo>
                      <a:pt x="0" y="26"/>
                      <a:pt x="23" y="30"/>
                      <a:pt x="25"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20" name="Rectangle 24"/>
          <p:cNvSpPr>
            <a:spLocks noChangeArrowheads="1"/>
          </p:cNvSpPr>
          <p:nvPr/>
        </p:nvSpPr>
        <p:spPr bwMode="auto">
          <a:xfrm>
            <a:off x="2597404" y="3472644"/>
            <a:ext cx="1806776" cy="540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30000"/>
              </a:lnSpc>
            </a:pPr>
            <a:r>
              <a:rPr lang="zh-CN" altLang="en-US" sz="9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121" name="Rectangle 24"/>
          <p:cNvSpPr>
            <a:spLocks noChangeArrowheads="1"/>
          </p:cNvSpPr>
          <p:nvPr/>
        </p:nvSpPr>
        <p:spPr bwMode="auto">
          <a:xfrm>
            <a:off x="3229144" y="1427047"/>
            <a:ext cx="543296" cy="413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400" dirty="0">
                <a:solidFill>
                  <a:schemeClr val="bg1"/>
                </a:solidFill>
              </a:rPr>
              <a:t>2</a:t>
            </a:r>
            <a:endParaRPr lang="en-US" altLang="zh-CN" dirty="0">
              <a:solidFill>
                <a:schemeClr val="bg1"/>
              </a:solidFill>
            </a:endParaRPr>
          </a:p>
        </p:txBody>
      </p:sp>
      <p:sp>
        <p:nvSpPr>
          <p:cNvPr id="122" name="Rectangle 24"/>
          <p:cNvSpPr>
            <a:spLocks noChangeArrowheads="1"/>
          </p:cNvSpPr>
          <p:nvPr/>
        </p:nvSpPr>
        <p:spPr bwMode="auto">
          <a:xfrm>
            <a:off x="2781164" y="3109273"/>
            <a:ext cx="12542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200" dirty="0">
                <a:solidFill>
                  <a:schemeClr val="tx1">
                    <a:lumMod val="75000"/>
                    <a:lumOff val="25000"/>
                  </a:schemeClr>
                </a:solidFill>
                <a:ea typeface="微软雅黑" pitchFamily="34" charset="-122"/>
              </a:rPr>
              <a:t>添加标题</a:t>
            </a:r>
          </a:p>
        </p:txBody>
      </p:sp>
      <p:cxnSp>
        <p:nvCxnSpPr>
          <p:cNvPr id="123" name="直接连接符 122"/>
          <p:cNvCxnSpPr/>
          <p:nvPr/>
        </p:nvCxnSpPr>
        <p:spPr>
          <a:xfrm>
            <a:off x="2873663" y="3380231"/>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 name="组合 123"/>
          <p:cNvGrpSpPr/>
          <p:nvPr/>
        </p:nvGrpSpPr>
        <p:grpSpPr>
          <a:xfrm>
            <a:off x="4815540" y="1229468"/>
            <a:ext cx="1613399" cy="1613478"/>
            <a:chOff x="163513" y="1171575"/>
            <a:chExt cx="2795588" cy="2794000"/>
          </a:xfrm>
        </p:grpSpPr>
        <p:sp>
          <p:nvSpPr>
            <p:cNvPr id="125" name="Freeform 3735"/>
            <p:cNvSpPr/>
            <p:nvPr/>
          </p:nvSpPr>
          <p:spPr bwMode="auto">
            <a:xfrm>
              <a:off x="163513" y="1171575"/>
              <a:ext cx="2795588" cy="2794000"/>
            </a:xfrm>
            <a:custGeom>
              <a:avLst/>
              <a:gdLst>
                <a:gd name="T0" fmla="*/ 863 w 880"/>
                <a:gd name="T1" fmla="*/ 466 h 880"/>
                <a:gd name="T2" fmla="*/ 863 w 880"/>
                <a:gd name="T3" fmla="*/ 414 h 880"/>
                <a:gd name="T4" fmla="*/ 855 w 880"/>
                <a:gd name="T5" fmla="*/ 356 h 880"/>
                <a:gd name="T6" fmla="*/ 842 w 880"/>
                <a:gd name="T7" fmla="*/ 306 h 880"/>
                <a:gd name="T8" fmla="*/ 819 w 880"/>
                <a:gd name="T9" fmla="*/ 251 h 880"/>
                <a:gd name="T10" fmla="*/ 794 w 880"/>
                <a:gd name="T11" fmla="*/ 206 h 880"/>
                <a:gd name="T12" fmla="*/ 757 w 880"/>
                <a:gd name="T13" fmla="*/ 160 h 880"/>
                <a:gd name="T14" fmla="*/ 721 w 880"/>
                <a:gd name="T15" fmla="*/ 123 h 880"/>
                <a:gd name="T16" fmla="*/ 674 w 880"/>
                <a:gd name="T17" fmla="*/ 87 h 880"/>
                <a:gd name="T18" fmla="*/ 630 w 880"/>
                <a:gd name="T19" fmla="*/ 61 h 880"/>
                <a:gd name="T20" fmla="*/ 575 w 880"/>
                <a:gd name="T21" fmla="*/ 39 h 880"/>
                <a:gd name="T22" fmla="*/ 525 w 880"/>
                <a:gd name="T23" fmla="*/ 25 h 880"/>
                <a:gd name="T24" fmla="*/ 466 w 880"/>
                <a:gd name="T25" fmla="*/ 18 h 880"/>
                <a:gd name="T26" fmla="*/ 415 w 880"/>
                <a:gd name="T27" fmla="*/ 17 h 880"/>
                <a:gd name="T28" fmla="*/ 356 w 880"/>
                <a:gd name="T29" fmla="*/ 25 h 880"/>
                <a:gd name="T30" fmla="*/ 306 w 880"/>
                <a:gd name="T31" fmla="*/ 38 h 880"/>
                <a:gd name="T32" fmla="*/ 251 w 880"/>
                <a:gd name="T33" fmla="*/ 61 h 880"/>
                <a:gd name="T34" fmla="*/ 206 w 880"/>
                <a:gd name="T35" fmla="*/ 86 h 880"/>
                <a:gd name="T36" fmla="*/ 160 w 880"/>
                <a:gd name="T37" fmla="*/ 123 h 880"/>
                <a:gd name="T38" fmla="*/ 123 w 880"/>
                <a:gd name="T39" fmla="*/ 159 h 880"/>
                <a:gd name="T40" fmla="*/ 87 w 880"/>
                <a:gd name="T41" fmla="*/ 206 h 880"/>
                <a:gd name="T42" fmla="*/ 61 w 880"/>
                <a:gd name="T43" fmla="*/ 250 h 880"/>
                <a:gd name="T44" fmla="*/ 39 w 880"/>
                <a:gd name="T45" fmla="*/ 305 h 880"/>
                <a:gd name="T46" fmla="*/ 25 w 880"/>
                <a:gd name="T47" fmla="*/ 355 h 880"/>
                <a:gd name="T48" fmla="*/ 18 w 880"/>
                <a:gd name="T49" fmla="*/ 414 h 880"/>
                <a:gd name="T50" fmla="*/ 17 w 880"/>
                <a:gd name="T51" fmla="*/ 465 h 880"/>
                <a:gd name="T52" fmla="*/ 25 w 880"/>
                <a:gd name="T53" fmla="*/ 524 h 880"/>
                <a:gd name="T54" fmla="*/ 38 w 880"/>
                <a:gd name="T55" fmla="*/ 574 h 880"/>
                <a:gd name="T56" fmla="*/ 61 w 880"/>
                <a:gd name="T57" fmla="*/ 629 h 880"/>
                <a:gd name="T58" fmla="*/ 86 w 880"/>
                <a:gd name="T59" fmla="*/ 674 h 880"/>
                <a:gd name="T60" fmla="*/ 123 w 880"/>
                <a:gd name="T61" fmla="*/ 720 h 880"/>
                <a:gd name="T62" fmla="*/ 159 w 880"/>
                <a:gd name="T63" fmla="*/ 757 h 880"/>
                <a:gd name="T64" fmla="*/ 206 w 880"/>
                <a:gd name="T65" fmla="*/ 793 h 880"/>
                <a:gd name="T66" fmla="*/ 251 w 880"/>
                <a:gd name="T67" fmla="*/ 819 h 880"/>
                <a:gd name="T68" fmla="*/ 306 w 880"/>
                <a:gd name="T69" fmla="*/ 841 h 880"/>
                <a:gd name="T70" fmla="*/ 355 w 880"/>
                <a:gd name="T71" fmla="*/ 855 h 880"/>
                <a:gd name="T72" fmla="*/ 414 w 880"/>
                <a:gd name="T73" fmla="*/ 862 h 880"/>
                <a:gd name="T74" fmla="*/ 466 w 880"/>
                <a:gd name="T75" fmla="*/ 863 h 880"/>
                <a:gd name="T76" fmla="*/ 524 w 880"/>
                <a:gd name="T77" fmla="*/ 855 h 880"/>
                <a:gd name="T78" fmla="*/ 574 w 880"/>
                <a:gd name="T79" fmla="*/ 842 h 880"/>
                <a:gd name="T80" fmla="*/ 629 w 880"/>
                <a:gd name="T81" fmla="*/ 819 h 880"/>
                <a:gd name="T82" fmla="*/ 674 w 880"/>
                <a:gd name="T83" fmla="*/ 794 h 880"/>
                <a:gd name="T84" fmla="*/ 720 w 880"/>
                <a:gd name="T85" fmla="*/ 757 h 880"/>
                <a:gd name="T86" fmla="*/ 757 w 880"/>
                <a:gd name="T87" fmla="*/ 721 h 880"/>
                <a:gd name="T88" fmla="*/ 793 w 880"/>
                <a:gd name="T89" fmla="*/ 674 h 880"/>
                <a:gd name="T90" fmla="*/ 819 w 880"/>
                <a:gd name="T91" fmla="*/ 629 h 880"/>
                <a:gd name="T92" fmla="*/ 841 w 880"/>
                <a:gd name="T93" fmla="*/ 574 h 880"/>
                <a:gd name="T94" fmla="*/ 855 w 880"/>
                <a:gd name="T95" fmla="*/ 52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0" h="880">
                  <a:moveTo>
                    <a:pt x="855" y="524"/>
                  </a:moveTo>
                  <a:cubicBezTo>
                    <a:pt x="842" y="506"/>
                    <a:pt x="846" y="480"/>
                    <a:pt x="863" y="466"/>
                  </a:cubicBezTo>
                  <a:cubicBezTo>
                    <a:pt x="863" y="465"/>
                    <a:pt x="863" y="465"/>
                    <a:pt x="863" y="465"/>
                  </a:cubicBezTo>
                  <a:cubicBezTo>
                    <a:pt x="880" y="451"/>
                    <a:pt x="880" y="428"/>
                    <a:pt x="863" y="414"/>
                  </a:cubicBezTo>
                  <a:cubicBezTo>
                    <a:pt x="863" y="414"/>
                    <a:pt x="863" y="414"/>
                    <a:pt x="863" y="414"/>
                  </a:cubicBezTo>
                  <a:cubicBezTo>
                    <a:pt x="846" y="400"/>
                    <a:pt x="842" y="374"/>
                    <a:pt x="855" y="356"/>
                  </a:cubicBezTo>
                  <a:cubicBezTo>
                    <a:pt x="855" y="355"/>
                    <a:pt x="855" y="355"/>
                    <a:pt x="855" y="355"/>
                  </a:cubicBezTo>
                  <a:cubicBezTo>
                    <a:pt x="868" y="337"/>
                    <a:pt x="862" y="315"/>
                    <a:pt x="842" y="306"/>
                  </a:cubicBezTo>
                  <a:cubicBezTo>
                    <a:pt x="841" y="305"/>
                    <a:pt x="841" y="305"/>
                    <a:pt x="841" y="305"/>
                  </a:cubicBezTo>
                  <a:cubicBezTo>
                    <a:pt x="821" y="296"/>
                    <a:pt x="811" y="272"/>
                    <a:pt x="819" y="251"/>
                  </a:cubicBezTo>
                  <a:cubicBezTo>
                    <a:pt x="819" y="250"/>
                    <a:pt x="819" y="250"/>
                    <a:pt x="819" y="250"/>
                  </a:cubicBezTo>
                  <a:cubicBezTo>
                    <a:pt x="827" y="230"/>
                    <a:pt x="815" y="210"/>
                    <a:pt x="794" y="206"/>
                  </a:cubicBezTo>
                  <a:cubicBezTo>
                    <a:pt x="793" y="206"/>
                    <a:pt x="793" y="206"/>
                    <a:pt x="793" y="206"/>
                  </a:cubicBezTo>
                  <a:cubicBezTo>
                    <a:pt x="771" y="203"/>
                    <a:pt x="755" y="182"/>
                    <a:pt x="757" y="160"/>
                  </a:cubicBezTo>
                  <a:cubicBezTo>
                    <a:pt x="757" y="159"/>
                    <a:pt x="757" y="159"/>
                    <a:pt x="757" y="159"/>
                  </a:cubicBezTo>
                  <a:cubicBezTo>
                    <a:pt x="759" y="137"/>
                    <a:pt x="743" y="121"/>
                    <a:pt x="721" y="123"/>
                  </a:cubicBezTo>
                  <a:cubicBezTo>
                    <a:pt x="720" y="123"/>
                    <a:pt x="720" y="123"/>
                    <a:pt x="720" y="123"/>
                  </a:cubicBezTo>
                  <a:cubicBezTo>
                    <a:pt x="698" y="125"/>
                    <a:pt x="678" y="109"/>
                    <a:pt x="674" y="87"/>
                  </a:cubicBezTo>
                  <a:cubicBezTo>
                    <a:pt x="674" y="86"/>
                    <a:pt x="674" y="86"/>
                    <a:pt x="674" y="86"/>
                  </a:cubicBezTo>
                  <a:cubicBezTo>
                    <a:pt x="670" y="65"/>
                    <a:pt x="650" y="53"/>
                    <a:pt x="630" y="61"/>
                  </a:cubicBezTo>
                  <a:cubicBezTo>
                    <a:pt x="629" y="61"/>
                    <a:pt x="629" y="61"/>
                    <a:pt x="629" y="61"/>
                  </a:cubicBezTo>
                  <a:cubicBezTo>
                    <a:pt x="608" y="69"/>
                    <a:pt x="584" y="59"/>
                    <a:pt x="575" y="39"/>
                  </a:cubicBezTo>
                  <a:cubicBezTo>
                    <a:pt x="574" y="38"/>
                    <a:pt x="574" y="38"/>
                    <a:pt x="574" y="38"/>
                  </a:cubicBezTo>
                  <a:cubicBezTo>
                    <a:pt x="565" y="18"/>
                    <a:pt x="543" y="12"/>
                    <a:pt x="525" y="25"/>
                  </a:cubicBezTo>
                  <a:cubicBezTo>
                    <a:pt x="524" y="25"/>
                    <a:pt x="524" y="25"/>
                    <a:pt x="524" y="25"/>
                  </a:cubicBezTo>
                  <a:cubicBezTo>
                    <a:pt x="506" y="38"/>
                    <a:pt x="480" y="34"/>
                    <a:pt x="466" y="18"/>
                  </a:cubicBezTo>
                  <a:cubicBezTo>
                    <a:pt x="466" y="17"/>
                    <a:pt x="466" y="17"/>
                    <a:pt x="466" y="17"/>
                  </a:cubicBezTo>
                  <a:cubicBezTo>
                    <a:pt x="452" y="0"/>
                    <a:pt x="429" y="0"/>
                    <a:pt x="415" y="17"/>
                  </a:cubicBezTo>
                  <a:cubicBezTo>
                    <a:pt x="414" y="18"/>
                    <a:pt x="414" y="18"/>
                    <a:pt x="414" y="18"/>
                  </a:cubicBezTo>
                  <a:cubicBezTo>
                    <a:pt x="400" y="35"/>
                    <a:pt x="374" y="38"/>
                    <a:pt x="356" y="25"/>
                  </a:cubicBezTo>
                  <a:cubicBezTo>
                    <a:pt x="355" y="25"/>
                    <a:pt x="355" y="25"/>
                    <a:pt x="355" y="25"/>
                  </a:cubicBezTo>
                  <a:cubicBezTo>
                    <a:pt x="337" y="12"/>
                    <a:pt x="315" y="18"/>
                    <a:pt x="306" y="38"/>
                  </a:cubicBezTo>
                  <a:cubicBezTo>
                    <a:pt x="306" y="39"/>
                    <a:pt x="306" y="39"/>
                    <a:pt x="306" y="39"/>
                  </a:cubicBezTo>
                  <a:cubicBezTo>
                    <a:pt x="296" y="59"/>
                    <a:pt x="272" y="69"/>
                    <a:pt x="251" y="61"/>
                  </a:cubicBezTo>
                  <a:cubicBezTo>
                    <a:pt x="251" y="61"/>
                    <a:pt x="251" y="61"/>
                    <a:pt x="251" y="61"/>
                  </a:cubicBezTo>
                  <a:cubicBezTo>
                    <a:pt x="230" y="53"/>
                    <a:pt x="210" y="65"/>
                    <a:pt x="206" y="86"/>
                  </a:cubicBezTo>
                  <a:cubicBezTo>
                    <a:pt x="206" y="87"/>
                    <a:pt x="206" y="87"/>
                    <a:pt x="206" y="87"/>
                  </a:cubicBezTo>
                  <a:cubicBezTo>
                    <a:pt x="203" y="109"/>
                    <a:pt x="182" y="125"/>
                    <a:pt x="160" y="123"/>
                  </a:cubicBezTo>
                  <a:cubicBezTo>
                    <a:pt x="159" y="123"/>
                    <a:pt x="159" y="123"/>
                    <a:pt x="159" y="123"/>
                  </a:cubicBezTo>
                  <a:cubicBezTo>
                    <a:pt x="137" y="121"/>
                    <a:pt x="121" y="137"/>
                    <a:pt x="123" y="159"/>
                  </a:cubicBezTo>
                  <a:cubicBezTo>
                    <a:pt x="123" y="160"/>
                    <a:pt x="123" y="160"/>
                    <a:pt x="123" y="160"/>
                  </a:cubicBezTo>
                  <a:cubicBezTo>
                    <a:pt x="125" y="182"/>
                    <a:pt x="109" y="203"/>
                    <a:pt x="87" y="206"/>
                  </a:cubicBezTo>
                  <a:cubicBezTo>
                    <a:pt x="86" y="206"/>
                    <a:pt x="86" y="206"/>
                    <a:pt x="86" y="206"/>
                  </a:cubicBezTo>
                  <a:cubicBezTo>
                    <a:pt x="65" y="210"/>
                    <a:pt x="53" y="230"/>
                    <a:pt x="61" y="250"/>
                  </a:cubicBezTo>
                  <a:cubicBezTo>
                    <a:pt x="61" y="251"/>
                    <a:pt x="61" y="251"/>
                    <a:pt x="61" y="251"/>
                  </a:cubicBezTo>
                  <a:cubicBezTo>
                    <a:pt x="69" y="272"/>
                    <a:pt x="59" y="296"/>
                    <a:pt x="39" y="305"/>
                  </a:cubicBezTo>
                  <a:cubicBezTo>
                    <a:pt x="38" y="306"/>
                    <a:pt x="38" y="306"/>
                    <a:pt x="38" y="306"/>
                  </a:cubicBezTo>
                  <a:cubicBezTo>
                    <a:pt x="18" y="315"/>
                    <a:pt x="12" y="337"/>
                    <a:pt x="25" y="355"/>
                  </a:cubicBezTo>
                  <a:cubicBezTo>
                    <a:pt x="25" y="356"/>
                    <a:pt x="25" y="356"/>
                    <a:pt x="25" y="356"/>
                  </a:cubicBezTo>
                  <a:cubicBezTo>
                    <a:pt x="38" y="374"/>
                    <a:pt x="35" y="400"/>
                    <a:pt x="18" y="414"/>
                  </a:cubicBezTo>
                  <a:cubicBezTo>
                    <a:pt x="17" y="414"/>
                    <a:pt x="17" y="414"/>
                    <a:pt x="17" y="414"/>
                  </a:cubicBezTo>
                  <a:cubicBezTo>
                    <a:pt x="0" y="429"/>
                    <a:pt x="0" y="451"/>
                    <a:pt x="17" y="465"/>
                  </a:cubicBezTo>
                  <a:cubicBezTo>
                    <a:pt x="18" y="466"/>
                    <a:pt x="18" y="466"/>
                    <a:pt x="18" y="466"/>
                  </a:cubicBezTo>
                  <a:cubicBezTo>
                    <a:pt x="35" y="480"/>
                    <a:pt x="38" y="506"/>
                    <a:pt x="25" y="524"/>
                  </a:cubicBezTo>
                  <a:cubicBezTo>
                    <a:pt x="25" y="525"/>
                    <a:pt x="25" y="525"/>
                    <a:pt x="25" y="525"/>
                  </a:cubicBezTo>
                  <a:cubicBezTo>
                    <a:pt x="12" y="543"/>
                    <a:pt x="18" y="565"/>
                    <a:pt x="38" y="574"/>
                  </a:cubicBezTo>
                  <a:cubicBezTo>
                    <a:pt x="39" y="575"/>
                    <a:pt x="39" y="575"/>
                    <a:pt x="39" y="575"/>
                  </a:cubicBezTo>
                  <a:cubicBezTo>
                    <a:pt x="59" y="584"/>
                    <a:pt x="69" y="608"/>
                    <a:pt x="61" y="629"/>
                  </a:cubicBezTo>
                  <a:cubicBezTo>
                    <a:pt x="61" y="629"/>
                    <a:pt x="61" y="629"/>
                    <a:pt x="61" y="629"/>
                  </a:cubicBezTo>
                  <a:cubicBezTo>
                    <a:pt x="53" y="650"/>
                    <a:pt x="65" y="670"/>
                    <a:pt x="86" y="674"/>
                  </a:cubicBezTo>
                  <a:cubicBezTo>
                    <a:pt x="87" y="674"/>
                    <a:pt x="87" y="674"/>
                    <a:pt x="87" y="674"/>
                  </a:cubicBezTo>
                  <a:cubicBezTo>
                    <a:pt x="109" y="677"/>
                    <a:pt x="125" y="698"/>
                    <a:pt x="123" y="720"/>
                  </a:cubicBezTo>
                  <a:cubicBezTo>
                    <a:pt x="123" y="721"/>
                    <a:pt x="123" y="721"/>
                    <a:pt x="123" y="721"/>
                  </a:cubicBezTo>
                  <a:cubicBezTo>
                    <a:pt x="121" y="743"/>
                    <a:pt x="137" y="759"/>
                    <a:pt x="159" y="757"/>
                  </a:cubicBezTo>
                  <a:cubicBezTo>
                    <a:pt x="160" y="757"/>
                    <a:pt x="160" y="757"/>
                    <a:pt x="160" y="757"/>
                  </a:cubicBezTo>
                  <a:cubicBezTo>
                    <a:pt x="182" y="755"/>
                    <a:pt x="203" y="771"/>
                    <a:pt x="206" y="793"/>
                  </a:cubicBezTo>
                  <a:cubicBezTo>
                    <a:pt x="206" y="794"/>
                    <a:pt x="206" y="794"/>
                    <a:pt x="206" y="794"/>
                  </a:cubicBezTo>
                  <a:cubicBezTo>
                    <a:pt x="210" y="815"/>
                    <a:pt x="230" y="827"/>
                    <a:pt x="251" y="819"/>
                  </a:cubicBezTo>
                  <a:cubicBezTo>
                    <a:pt x="251" y="819"/>
                    <a:pt x="251" y="819"/>
                    <a:pt x="251" y="819"/>
                  </a:cubicBezTo>
                  <a:cubicBezTo>
                    <a:pt x="272" y="811"/>
                    <a:pt x="296" y="821"/>
                    <a:pt x="306" y="841"/>
                  </a:cubicBezTo>
                  <a:cubicBezTo>
                    <a:pt x="306" y="842"/>
                    <a:pt x="306" y="842"/>
                    <a:pt x="306" y="842"/>
                  </a:cubicBezTo>
                  <a:cubicBezTo>
                    <a:pt x="315" y="862"/>
                    <a:pt x="337" y="868"/>
                    <a:pt x="355" y="855"/>
                  </a:cubicBezTo>
                  <a:cubicBezTo>
                    <a:pt x="356" y="855"/>
                    <a:pt x="356" y="855"/>
                    <a:pt x="356" y="855"/>
                  </a:cubicBezTo>
                  <a:cubicBezTo>
                    <a:pt x="374" y="842"/>
                    <a:pt x="400" y="845"/>
                    <a:pt x="414" y="862"/>
                  </a:cubicBezTo>
                  <a:cubicBezTo>
                    <a:pt x="415" y="863"/>
                    <a:pt x="415" y="863"/>
                    <a:pt x="415" y="863"/>
                  </a:cubicBezTo>
                  <a:cubicBezTo>
                    <a:pt x="429" y="880"/>
                    <a:pt x="452" y="880"/>
                    <a:pt x="466" y="863"/>
                  </a:cubicBezTo>
                  <a:cubicBezTo>
                    <a:pt x="466" y="862"/>
                    <a:pt x="466" y="862"/>
                    <a:pt x="466" y="862"/>
                  </a:cubicBezTo>
                  <a:cubicBezTo>
                    <a:pt x="480" y="845"/>
                    <a:pt x="506" y="842"/>
                    <a:pt x="524" y="855"/>
                  </a:cubicBezTo>
                  <a:cubicBezTo>
                    <a:pt x="525" y="855"/>
                    <a:pt x="525" y="855"/>
                    <a:pt x="525" y="855"/>
                  </a:cubicBezTo>
                  <a:cubicBezTo>
                    <a:pt x="543" y="868"/>
                    <a:pt x="565" y="862"/>
                    <a:pt x="574" y="842"/>
                  </a:cubicBezTo>
                  <a:cubicBezTo>
                    <a:pt x="575" y="841"/>
                    <a:pt x="575" y="841"/>
                    <a:pt x="575" y="841"/>
                  </a:cubicBezTo>
                  <a:cubicBezTo>
                    <a:pt x="584" y="821"/>
                    <a:pt x="608" y="811"/>
                    <a:pt x="629" y="819"/>
                  </a:cubicBezTo>
                  <a:cubicBezTo>
                    <a:pt x="630" y="819"/>
                    <a:pt x="630" y="819"/>
                    <a:pt x="630" y="819"/>
                  </a:cubicBezTo>
                  <a:cubicBezTo>
                    <a:pt x="650" y="827"/>
                    <a:pt x="670" y="815"/>
                    <a:pt x="674" y="794"/>
                  </a:cubicBezTo>
                  <a:cubicBezTo>
                    <a:pt x="674" y="793"/>
                    <a:pt x="674" y="793"/>
                    <a:pt x="674" y="793"/>
                  </a:cubicBezTo>
                  <a:cubicBezTo>
                    <a:pt x="678" y="771"/>
                    <a:pt x="698" y="755"/>
                    <a:pt x="720" y="757"/>
                  </a:cubicBezTo>
                  <a:cubicBezTo>
                    <a:pt x="721" y="757"/>
                    <a:pt x="721" y="757"/>
                    <a:pt x="721" y="757"/>
                  </a:cubicBezTo>
                  <a:cubicBezTo>
                    <a:pt x="743" y="759"/>
                    <a:pt x="759" y="743"/>
                    <a:pt x="757" y="721"/>
                  </a:cubicBezTo>
                  <a:cubicBezTo>
                    <a:pt x="757" y="720"/>
                    <a:pt x="757" y="720"/>
                    <a:pt x="757" y="720"/>
                  </a:cubicBezTo>
                  <a:cubicBezTo>
                    <a:pt x="755" y="698"/>
                    <a:pt x="771" y="677"/>
                    <a:pt x="793" y="674"/>
                  </a:cubicBezTo>
                  <a:cubicBezTo>
                    <a:pt x="794" y="674"/>
                    <a:pt x="794" y="674"/>
                    <a:pt x="794" y="674"/>
                  </a:cubicBezTo>
                  <a:cubicBezTo>
                    <a:pt x="815" y="670"/>
                    <a:pt x="827" y="650"/>
                    <a:pt x="819" y="629"/>
                  </a:cubicBezTo>
                  <a:cubicBezTo>
                    <a:pt x="819" y="629"/>
                    <a:pt x="819" y="629"/>
                    <a:pt x="819" y="629"/>
                  </a:cubicBezTo>
                  <a:cubicBezTo>
                    <a:pt x="811" y="608"/>
                    <a:pt x="821" y="584"/>
                    <a:pt x="841" y="574"/>
                  </a:cubicBezTo>
                  <a:cubicBezTo>
                    <a:pt x="842" y="574"/>
                    <a:pt x="842" y="574"/>
                    <a:pt x="842" y="574"/>
                  </a:cubicBezTo>
                  <a:cubicBezTo>
                    <a:pt x="862" y="565"/>
                    <a:pt x="868" y="543"/>
                    <a:pt x="855" y="525"/>
                  </a:cubicBezTo>
                  <a:lnTo>
                    <a:pt x="855" y="524"/>
                  </a:lnTo>
                  <a:close/>
                </a:path>
              </a:pathLst>
            </a:custGeom>
            <a:solidFill>
              <a:schemeClr val="bg1">
                <a:lumMod val="85000"/>
                <a:alpha val="50000"/>
              </a:schemeClr>
            </a:solidFill>
            <a:ln>
              <a:noFill/>
            </a:ln>
          </p:spPr>
          <p:txBody>
            <a:bodyPr vert="horz" wrap="square" lIns="91440" tIns="45720" rIns="91440" bIns="45720" numCol="1" anchor="t" anchorCtr="0" compatLnSpc="1"/>
            <a:lstStyle/>
            <a:p>
              <a:endParaRPr lang="zh-CN" altLang="en-US"/>
            </a:p>
          </p:txBody>
        </p:sp>
        <p:sp>
          <p:nvSpPr>
            <p:cNvPr id="126" name="Oval 3736"/>
            <p:cNvSpPr>
              <a:spLocks noChangeArrowheads="1"/>
            </p:cNvSpPr>
            <p:nvPr/>
          </p:nvSpPr>
          <p:spPr bwMode="auto">
            <a:xfrm>
              <a:off x="474663" y="1482725"/>
              <a:ext cx="2173288" cy="2171700"/>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127" name="Freeform 3737"/>
            <p:cNvSpPr/>
            <p:nvPr/>
          </p:nvSpPr>
          <p:spPr bwMode="auto">
            <a:xfrm>
              <a:off x="608012" y="1711325"/>
              <a:ext cx="1906587" cy="1781175"/>
            </a:xfrm>
            <a:custGeom>
              <a:avLst/>
              <a:gdLst>
                <a:gd name="T0" fmla="*/ 580 w 600"/>
                <a:gd name="T1" fmla="*/ 303 h 561"/>
                <a:gd name="T2" fmla="*/ 535 w 600"/>
                <a:gd name="T3" fmla="*/ 267 h 561"/>
                <a:gd name="T4" fmla="*/ 545 w 600"/>
                <a:gd name="T5" fmla="*/ 206 h 561"/>
                <a:gd name="T6" fmla="*/ 554 w 600"/>
                <a:gd name="T7" fmla="*/ 105 h 561"/>
                <a:gd name="T8" fmla="*/ 524 w 600"/>
                <a:gd name="T9" fmla="*/ 94 h 561"/>
                <a:gd name="T10" fmla="*/ 456 w 600"/>
                <a:gd name="T11" fmla="*/ 91 h 561"/>
                <a:gd name="T12" fmla="*/ 445 w 600"/>
                <a:gd name="T13" fmla="*/ 82 h 561"/>
                <a:gd name="T14" fmla="*/ 370 w 600"/>
                <a:gd name="T15" fmla="*/ 58 h 561"/>
                <a:gd name="T16" fmla="*/ 374 w 600"/>
                <a:gd name="T17" fmla="*/ 118 h 561"/>
                <a:gd name="T18" fmla="*/ 447 w 600"/>
                <a:gd name="T19" fmla="*/ 120 h 561"/>
                <a:gd name="T20" fmla="*/ 512 w 600"/>
                <a:gd name="T21" fmla="*/ 183 h 561"/>
                <a:gd name="T22" fmla="*/ 517 w 600"/>
                <a:gd name="T23" fmla="*/ 195 h 561"/>
                <a:gd name="T24" fmla="*/ 489 w 600"/>
                <a:gd name="T25" fmla="*/ 246 h 561"/>
                <a:gd name="T26" fmla="*/ 508 w 600"/>
                <a:gd name="T27" fmla="*/ 267 h 561"/>
                <a:gd name="T28" fmla="*/ 510 w 600"/>
                <a:gd name="T29" fmla="*/ 358 h 561"/>
                <a:gd name="T30" fmla="*/ 504 w 600"/>
                <a:gd name="T31" fmla="*/ 370 h 561"/>
                <a:gd name="T32" fmla="*/ 448 w 600"/>
                <a:gd name="T33" fmla="*/ 386 h 561"/>
                <a:gd name="T34" fmla="*/ 447 w 600"/>
                <a:gd name="T35" fmla="*/ 414 h 561"/>
                <a:gd name="T36" fmla="*/ 384 w 600"/>
                <a:gd name="T37" fmla="*/ 479 h 561"/>
                <a:gd name="T38" fmla="*/ 371 w 600"/>
                <a:gd name="T39" fmla="*/ 484 h 561"/>
                <a:gd name="T40" fmla="*/ 320 w 600"/>
                <a:gd name="T41" fmla="*/ 456 h 561"/>
                <a:gd name="T42" fmla="*/ 280 w 600"/>
                <a:gd name="T43" fmla="*/ 456 h 561"/>
                <a:gd name="T44" fmla="*/ 229 w 600"/>
                <a:gd name="T45" fmla="*/ 484 h 561"/>
                <a:gd name="T46" fmla="*/ 215 w 600"/>
                <a:gd name="T47" fmla="*/ 479 h 561"/>
                <a:gd name="T48" fmla="*/ 153 w 600"/>
                <a:gd name="T49" fmla="*/ 414 h 561"/>
                <a:gd name="T50" fmla="*/ 152 w 600"/>
                <a:gd name="T51" fmla="*/ 386 h 561"/>
                <a:gd name="T52" fmla="*/ 96 w 600"/>
                <a:gd name="T53" fmla="*/ 370 h 561"/>
                <a:gd name="T54" fmla="*/ 90 w 600"/>
                <a:gd name="T55" fmla="*/ 357 h 561"/>
                <a:gd name="T56" fmla="*/ 92 w 600"/>
                <a:gd name="T57" fmla="*/ 267 h 561"/>
                <a:gd name="T58" fmla="*/ 111 w 600"/>
                <a:gd name="T59" fmla="*/ 246 h 561"/>
                <a:gd name="T60" fmla="*/ 83 w 600"/>
                <a:gd name="T61" fmla="*/ 196 h 561"/>
                <a:gd name="T62" fmla="*/ 88 w 600"/>
                <a:gd name="T63" fmla="*/ 182 h 561"/>
                <a:gd name="T64" fmla="*/ 154 w 600"/>
                <a:gd name="T65" fmla="*/ 120 h 561"/>
                <a:gd name="T66" fmla="*/ 226 w 600"/>
                <a:gd name="T67" fmla="*/ 118 h 561"/>
                <a:gd name="T68" fmla="*/ 230 w 600"/>
                <a:gd name="T69" fmla="*/ 58 h 561"/>
                <a:gd name="T70" fmla="*/ 155 w 600"/>
                <a:gd name="T71" fmla="*/ 82 h 561"/>
                <a:gd name="T72" fmla="*/ 144 w 600"/>
                <a:gd name="T73" fmla="*/ 92 h 561"/>
                <a:gd name="T74" fmla="*/ 76 w 600"/>
                <a:gd name="T75" fmla="*/ 94 h 561"/>
                <a:gd name="T76" fmla="*/ 46 w 600"/>
                <a:gd name="T77" fmla="*/ 105 h 561"/>
                <a:gd name="T78" fmla="*/ 55 w 600"/>
                <a:gd name="T79" fmla="*/ 206 h 561"/>
                <a:gd name="T80" fmla="*/ 65 w 600"/>
                <a:gd name="T81" fmla="*/ 267 h 561"/>
                <a:gd name="T82" fmla="*/ 20 w 600"/>
                <a:gd name="T83" fmla="*/ 303 h 561"/>
                <a:gd name="T84" fmla="*/ 7 w 600"/>
                <a:gd name="T85" fmla="*/ 332 h 561"/>
                <a:gd name="T86" fmla="*/ 84 w 600"/>
                <a:gd name="T87" fmla="*/ 397 h 561"/>
                <a:gd name="T88" fmla="*/ 159 w 600"/>
                <a:gd name="T89" fmla="*/ 455 h 561"/>
                <a:gd name="T90" fmla="*/ 171 w 600"/>
                <a:gd name="T91" fmla="*/ 464 h 561"/>
                <a:gd name="T92" fmla="*/ 192 w 600"/>
                <a:gd name="T93" fmla="*/ 528 h 561"/>
                <a:gd name="T94" fmla="*/ 210 w 600"/>
                <a:gd name="T95" fmla="*/ 554 h 561"/>
                <a:gd name="T96" fmla="*/ 313 w 600"/>
                <a:gd name="T97" fmla="*/ 502 h 561"/>
                <a:gd name="T98" fmla="*/ 328 w 600"/>
                <a:gd name="T99" fmla="*/ 500 h 561"/>
                <a:gd name="T100" fmla="*/ 422 w 600"/>
                <a:gd name="T101" fmla="*/ 488 h 561"/>
                <a:gd name="T102" fmla="*/ 521 w 600"/>
                <a:gd name="T103" fmla="*/ 470 h 561"/>
                <a:gd name="T104" fmla="*/ 524 w 600"/>
                <a:gd name="T105" fmla="*/ 439 h 561"/>
                <a:gd name="T106" fmla="*/ 510 w 600"/>
                <a:gd name="T107" fmla="*/ 373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0" h="561">
                  <a:moveTo>
                    <a:pt x="542" y="337"/>
                  </a:moveTo>
                  <a:cubicBezTo>
                    <a:pt x="533" y="341"/>
                    <a:pt x="523" y="350"/>
                    <a:pt x="517" y="358"/>
                  </a:cubicBezTo>
                  <a:cubicBezTo>
                    <a:pt x="523" y="344"/>
                    <a:pt x="527" y="330"/>
                    <a:pt x="530" y="315"/>
                  </a:cubicBezTo>
                  <a:cubicBezTo>
                    <a:pt x="539" y="316"/>
                    <a:pt x="562" y="318"/>
                    <a:pt x="580" y="303"/>
                  </a:cubicBezTo>
                  <a:cubicBezTo>
                    <a:pt x="598" y="288"/>
                    <a:pt x="600" y="254"/>
                    <a:pt x="600" y="254"/>
                  </a:cubicBezTo>
                  <a:cubicBezTo>
                    <a:pt x="600" y="254"/>
                    <a:pt x="579" y="251"/>
                    <a:pt x="552" y="272"/>
                  </a:cubicBezTo>
                  <a:cubicBezTo>
                    <a:pt x="544" y="278"/>
                    <a:pt x="537" y="290"/>
                    <a:pt x="533" y="299"/>
                  </a:cubicBezTo>
                  <a:cubicBezTo>
                    <a:pt x="534" y="289"/>
                    <a:pt x="535" y="278"/>
                    <a:pt x="535" y="267"/>
                  </a:cubicBezTo>
                  <a:cubicBezTo>
                    <a:pt x="535" y="262"/>
                    <a:pt x="535" y="258"/>
                    <a:pt x="535" y="253"/>
                  </a:cubicBezTo>
                  <a:cubicBezTo>
                    <a:pt x="543" y="253"/>
                    <a:pt x="566" y="249"/>
                    <a:pt x="580" y="230"/>
                  </a:cubicBezTo>
                  <a:cubicBezTo>
                    <a:pt x="594" y="210"/>
                    <a:pt x="587" y="177"/>
                    <a:pt x="587" y="177"/>
                  </a:cubicBezTo>
                  <a:cubicBezTo>
                    <a:pt x="587" y="177"/>
                    <a:pt x="565" y="179"/>
                    <a:pt x="545" y="206"/>
                  </a:cubicBezTo>
                  <a:cubicBezTo>
                    <a:pt x="539" y="215"/>
                    <a:pt x="535" y="227"/>
                    <a:pt x="533" y="238"/>
                  </a:cubicBezTo>
                  <a:cubicBezTo>
                    <a:pt x="531" y="222"/>
                    <a:pt x="528" y="207"/>
                    <a:pt x="523" y="193"/>
                  </a:cubicBezTo>
                  <a:cubicBezTo>
                    <a:pt x="531" y="190"/>
                    <a:pt x="552" y="180"/>
                    <a:pt x="561" y="158"/>
                  </a:cubicBezTo>
                  <a:cubicBezTo>
                    <a:pt x="569" y="136"/>
                    <a:pt x="554" y="105"/>
                    <a:pt x="554" y="105"/>
                  </a:cubicBezTo>
                  <a:cubicBezTo>
                    <a:pt x="554" y="105"/>
                    <a:pt x="534" y="113"/>
                    <a:pt x="521" y="145"/>
                  </a:cubicBezTo>
                  <a:cubicBezTo>
                    <a:pt x="517" y="155"/>
                    <a:pt x="517" y="168"/>
                    <a:pt x="518" y="178"/>
                  </a:cubicBezTo>
                  <a:cubicBezTo>
                    <a:pt x="512" y="164"/>
                    <a:pt x="505" y="150"/>
                    <a:pt x="496" y="138"/>
                  </a:cubicBezTo>
                  <a:cubicBezTo>
                    <a:pt x="503" y="133"/>
                    <a:pt x="521" y="118"/>
                    <a:pt x="524" y="94"/>
                  </a:cubicBezTo>
                  <a:cubicBezTo>
                    <a:pt x="526" y="71"/>
                    <a:pt x="503" y="45"/>
                    <a:pt x="503" y="45"/>
                  </a:cubicBezTo>
                  <a:cubicBezTo>
                    <a:pt x="503" y="45"/>
                    <a:pt x="486" y="58"/>
                    <a:pt x="482" y="92"/>
                  </a:cubicBezTo>
                  <a:cubicBezTo>
                    <a:pt x="480" y="102"/>
                    <a:pt x="484" y="115"/>
                    <a:pt x="487" y="125"/>
                  </a:cubicBezTo>
                  <a:cubicBezTo>
                    <a:pt x="478" y="113"/>
                    <a:pt x="468" y="102"/>
                    <a:pt x="456" y="91"/>
                  </a:cubicBezTo>
                  <a:cubicBezTo>
                    <a:pt x="462" y="85"/>
                    <a:pt x="475" y="66"/>
                    <a:pt x="471" y="42"/>
                  </a:cubicBezTo>
                  <a:cubicBezTo>
                    <a:pt x="468" y="19"/>
                    <a:pt x="439" y="0"/>
                    <a:pt x="439" y="0"/>
                  </a:cubicBezTo>
                  <a:cubicBezTo>
                    <a:pt x="439" y="0"/>
                    <a:pt x="425" y="17"/>
                    <a:pt x="430" y="50"/>
                  </a:cubicBezTo>
                  <a:cubicBezTo>
                    <a:pt x="432" y="61"/>
                    <a:pt x="439" y="73"/>
                    <a:pt x="445" y="82"/>
                  </a:cubicBezTo>
                  <a:cubicBezTo>
                    <a:pt x="434" y="74"/>
                    <a:pt x="424" y="67"/>
                    <a:pt x="412" y="61"/>
                  </a:cubicBezTo>
                  <a:cubicBezTo>
                    <a:pt x="411" y="53"/>
                    <a:pt x="407" y="37"/>
                    <a:pt x="392" y="27"/>
                  </a:cubicBezTo>
                  <a:cubicBezTo>
                    <a:pt x="376" y="16"/>
                    <a:pt x="350" y="21"/>
                    <a:pt x="350" y="21"/>
                  </a:cubicBezTo>
                  <a:cubicBezTo>
                    <a:pt x="350" y="21"/>
                    <a:pt x="355" y="47"/>
                    <a:pt x="370" y="58"/>
                  </a:cubicBezTo>
                  <a:cubicBezTo>
                    <a:pt x="384" y="68"/>
                    <a:pt x="400" y="67"/>
                    <a:pt x="408" y="66"/>
                  </a:cubicBezTo>
                  <a:cubicBezTo>
                    <a:pt x="420" y="72"/>
                    <a:pt x="431" y="79"/>
                    <a:pt x="441" y="87"/>
                  </a:cubicBezTo>
                  <a:cubicBezTo>
                    <a:pt x="430" y="83"/>
                    <a:pt x="415" y="79"/>
                    <a:pt x="403" y="87"/>
                  </a:cubicBezTo>
                  <a:cubicBezTo>
                    <a:pt x="383" y="100"/>
                    <a:pt x="374" y="118"/>
                    <a:pt x="374" y="118"/>
                  </a:cubicBezTo>
                  <a:cubicBezTo>
                    <a:pt x="374" y="118"/>
                    <a:pt x="398" y="125"/>
                    <a:pt x="418" y="119"/>
                  </a:cubicBezTo>
                  <a:cubicBezTo>
                    <a:pt x="438" y="113"/>
                    <a:pt x="448" y="102"/>
                    <a:pt x="452" y="97"/>
                  </a:cubicBezTo>
                  <a:cubicBezTo>
                    <a:pt x="463" y="107"/>
                    <a:pt x="474" y="118"/>
                    <a:pt x="483" y="130"/>
                  </a:cubicBezTo>
                  <a:cubicBezTo>
                    <a:pt x="474" y="123"/>
                    <a:pt x="460" y="115"/>
                    <a:pt x="447" y="120"/>
                  </a:cubicBezTo>
                  <a:cubicBezTo>
                    <a:pt x="423" y="127"/>
                    <a:pt x="410" y="143"/>
                    <a:pt x="410" y="143"/>
                  </a:cubicBezTo>
                  <a:cubicBezTo>
                    <a:pt x="410" y="143"/>
                    <a:pt x="432" y="155"/>
                    <a:pt x="453" y="154"/>
                  </a:cubicBezTo>
                  <a:cubicBezTo>
                    <a:pt x="474" y="154"/>
                    <a:pt x="486" y="145"/>
                    <a:pt x="491" y="142"/>
                  </a:cubicBezTo>
                  <a:cubicBezTo>
                    <a:pt x="500" y="154"/>
                    <a:pt x="507" y="168"/>
                    <a:pt x="512" y="183"/>
                  </a:cubicBezTo>
                  <a:cubicBezTo>
                    <a:pt x="506" y="173"/>
                    <a:pt x="494" y="162"/>
                    <a:pt x="480" y="163"/>
                  </a:cubicBezTo>
                  <a:cubicBezTo>
                    <a:pt x="455" y="164"/>
                    <a:pt x="439" y="176"/>
                    <a:pt x="439" y="176"/>
                  </a:cubicBezTo>
                  <a:cubicBezTo>
                    <a:pt x="439" y="176"/>
                    <a:pt x="456" y="193"/>
                    <a:pt x="477" y="198"/>
                  </a:cubicBezTo>
                  <a:cubicBezTo>
                    <a:pt x="497" y="203"/>
                    <a:pt x="512" y="198"/>
                    <a:pt x="517" y="195"/>
                  </a:cubicBezTo>
                  <a:cubicBezTo>
                    <a:pt x="522" y="210"/>
                    <a:pt x="525" y="225"/>
                    <a:pt x="527" y="241"/>
                  </a:cubicBezTo>
                  <a:cubicBezTo>
                    <a:pt x="523" y="230"/>
                    <a:pt x="515" y="216"/>
                    <a:pt x="501" y="213"/>
                  </a:cubicBezTo>
                  <a:cubicBezTo>
                    <a:pt x="477" y="208"/>
                    <a:pt x="458" y="215"/>
                    <a:pt x="458" y="215"/>
                  </a:cubicBezTo>
                  <a:cubicBezTo>
                    <a:pt x="458" y="215"/>
                    <a:pt x="470" y="236"/>
                    <a:pt x="489" y="246"/>
                  </a:cubicBezTo>
                  <a:cubicBezTo>
                    <a:pt x="507" y="256"/>
                    <a:pt x="522" y="255"/>
                    <a:pt x="528" y="254"/>
                  </a:cubicBezTo>
                  <a:cubicBezTo>
                    <a:pt x="528" y="258"/>
                    <a:pt x="529" y="263"/>
                    <a:pt x="529" y="267"/>
                  </a:cubicBezTo>
                  <a:cubicBezTo>
                    <a:pt x="529" y="278"/>
                    <a:pt x="528" y="290"/>
                    <a:pt x="526" y="301"/>
                  </a:cubicBezTo>
                  <a:cubicBezTo>
                    <a:pt x="525" y="289"/>
                    <a:pt x="521" y="273"/>
                    <a:pt x="508" y="267"/>
                  </a:cubicBezTo>
                  <a:cubicBezTo>
                    <a:pt x="486" y="256"/>
                    <a:pt x="466" y="257"/>
                    <a:pt x="466" y="257"/>
                  </a:cubicBezTo>
                  <a:cubicBezTo>
                    <a:pt x="466" y="257"/>
                    <a:pt x="472" y="281"/>
                    <a:pt x="488" y="296"/>
                  </a:cubicBezTo>
                  <a:cubicBezTo>
                    <a:pt x="503" y="310"/>
                    <a:pt x="518" y="313"/>
                    <a:pt x="524" y="314"/>
                  </a:cubicBezTo>
                  <a:cubicBezTo>
                    <a:pt x="521" y="329"/>
                    <a:pt x="516" y="344"/>
                    <a:pt x="510" y="358"/>
                  </a:cubicBezTo>
                  <a:cubicBezTo>
                    <a:pt x="511" y="347"/>
                    <a:pt x="512" y="330"/>
                    <a:pt x="501" y="321"/>
                  </a:cubicBezTo>
                  <a:cubicBezTo>
                    <a:pt x="483" y="304"/>
                    <a:pt x="463" y="301"/>
                    <a:pt x="463" y="301"/>
                  </a:cubicBezTo>
                  <a:cubicBezTo>
                    <a:pt x="463" y="301"/>
                    <a:pt x="463" y="325"/>
                    <a:pt x="474" y="343"/>
                  </a:cubicBezTo>
                  <a:cubicBezTo>
                    <a:pt x="485" y="361"/>
                    <a:pt x="498" y="368"/>
                    <a:pt x="504" y="370"/>
                  </a:cubicBezTo>
                  <a:cubicBezTo>
                    <a:pt x="497" y="384"/>
                    <a:pt x="489" y="397"/>
                    <a:pt x="479" y="409"/>
                  </a:cubicBezTo>
                  <a:cubicBezTo>
                    <a:pt x="484" y="398"/>
                    <a:pt x="488" y="383"/>
                    <a:pt x="480" y="371"/>
                  </a:cubicBezTo>
                  <a:cubicBezTo>
                    <a:pt x="467" y="350"/>
                    <a:pt x="448" y="342"/>
                    <a:pt x="448" y="342"/>
                  </a:cubicBezTo>
                  <a:cubicBezTo>
                    <a:pt x="448" y="342"/>
                    <a:pt x="442" y="366"/>
                    <a:pt x="448" y="386"/>
                  </a:cubicBezTo>
                  <a:cubicBezTo>
                    <a:pt x="454" y="406"/>
                    <a:pt x="465" y="416"/>
                    <a:pt x="470" y="420"/>
                  </a:cubicBezTo>
                  <a:cubicBezTo>
                    <a:pt x="467" y="423"/>
                    <a:pt x="465" y="426"/>
                    <a:pt x="462" y="429"/>
                  </a:cubicBezTo>
                  <a:cubicBezTo>
                    <a:pt x="454" y="437"/>
                    <a:pt x="445" y="444"/>
                    <a:pt x="436" y="451"/>
                  </a:cubicBezTo>
                  <a:cubicBezTo>
                    <a:pt x="443" y="441"/>
                    <a:pt x="451" y="428"/>
                    <a:pt x="447" y="414"/>
                  </a:cubicBezTo>
                  <a:cubicBezTo>
                    <a:pt x="439" y="391"/>
                    <a:pt x="424" y="378"/>
                    <a:pt x="424" y="378"/>
                  </a:cubicBezTo>
                  <a:cubicBezTo>
                    <a:pt x="424" y="378"/>
                    <a:pt x="412" y="399"/>
                    <a:pt x="412" y="420"/>
                  </a:cubicBezTo>
                  <a:cubicBezTo>
                    <a:pt x="413" y="441"/>
                    <a:pt x="421" y="454"/>
                    <a:pt x="425" y="458"/>
                  </a:cubicBezTo>
                  <a:cubicBezTo>
                    <a:pt x="412" y="467"/>
                    <a:pt x="399" y="474"/>
                    <a:pt x="384" y="479"/>
                  </a:cubicBezTo>
                  <a:cubicBezTo>
                    <a:pt x="394" y="472"/>
                    <a:pt x="405" y="461"/>
                    <a:pt x="404" y="447"/>
                  </a:cubicBezTo>
                  <a:cubicBezTo>
                    <a:pt x="402" y="423"/>
                    <a:pt x="391" y="406"/>
                    <a:pt x="391" y="406"/>
                  </a:cubicBezTo>
                  <a:cubicBezTo>
                    <a:pt x="391" y="406"/>
                    <a:pt x="374" y="424"/>
                    <a:pt x="369" y="444"/>
                  </a:cubicBezTo>
                  <a:cubicBezTo>
                    <a:pt x="364" y="464"/>
                    <a:pt x="369" y="479"/>
                    <a:pt x="371" y="484"/>
                  </a:cubicBezTo>
                  <a:cubicBezTo>
                    <a:pt x="357" y="489"/>
                    <a:pt x="342" y="492"/>
                    <a:pt x="327" y="494"/>
                  </a:cubicBezTo>
                  <a:cubicBezTo>
                    <a:pt x="338" y="490"/>
                    <a:pt x="351" y="482"/>
                    <a:pt x="354" y="468"/>
                  </a:cubicBezTo>
                  <a:cubicBezTo>
                    <a:pt x="359" y="444"/>
                    <a:pt x="352" y="425"/>
                    <a:pt x="352" y="425"/>
                  </a:cubicBezTo>
                  <a:cubicBezTo>
                    <a:pt x="352" y="425"/>
                    <a:pt x="330" y="437"/>
                    <a:pt x="320" y="456"/>
                  </a:cubicBezTo>
                  <a:cubicBezTo>
                    <a:pt x="311" y="474"/>
                    <a:pt x="311" y="489"/>
                    <a:pt x="312" y="495"/>
                  </a:cubicBezTo>
                  <a:cubicBezTo>
                    <a:pt x="308" y="495"/>
                    <a:pt x="304" y="496"/>
                    <a:pt x="300" y="496"/>
                  </a:cubicBezTo>
                  <a:cubicBezTo>
                    <a:pt x="296" y="496"/>
                    <a:pt x="292" y="495"/>
                    <a:pt x="288" y="495"/>
                  </a:cubicBezTo>
                  <a:cubicBezTo>
                    <a:pt x="289" y="489"/>
                    <a:pt x="289" y="474"/>
                    <a:pt x="280" y="456"/>
                  </a:cubicBezTo>
                  <a:cubicBezTo>
                    <a:pt x="270" y="437"/>
                    <a:pt x="248" y="425"/>
                    <a:pt x="248" y="425"/>
                  </a:cubicBezTo>
                  <a:cubicBezTo>
                    <a:pt x="248" y="425"/>
                    <a:pt x="241" y="444"/>
                    <a:pt x="246" y="468"/>
                  </a:cubicBezTo>
                  <a:cubicBezTo>
                    <a:pt x="249" y="481"/>
                    <a:pt x="262" y="489"/>
                    <a:pt x="273" y="494"/>
                  </a:cubicBezTo>
                  <a:cubicBezTo>
                    <a:pt x="258" y="492"/>
                    <a:pt x="243" y="489"/>
                    <a:pt x="229" y="484"/>
                  </a:cubicBezTo>
                  <a:cubicBezTo>
                    <a:pt x="232" y="478"/>
                    <a:pt x="236" y="464"/>
                    <a:pt x="231" y="444"/>
                  </a:cubicBezTo>
                  <a:cubicBezTo>
                    <a:pt x="227" y="424"/>
                    <a:pt x="209" y="406"/>
                    <a:pt x="209" y="406"/>
                  </a:cubicBezTo>
                  <a:cubicBezTo>
                    <a:pt x="209" y="406"/>
                    <a:pt x="198" y="423"/>
                    <a:pt x="196" y="447"/>
                  </a:cubicBezTo>
                  <a:cubicBezTo>
                    <a:pt x="196" y="461"/>
                    <a:pt x="206" y="472"/>
                    <a:pt x="215" y="479"/>
                  </a:cubicBezTo>
                  <a:cubicBezTo>
                    <a:pt x="201" y="474"/>
                    <a:pt x="188" y="467"/>
                    <a:pt x="175" y="458"/>
                  </a:cubicBezTo>
                  <a:cubicBezTo>
                    <a:pt x="179" y="453"/>
                    <a:pt x="187" y="441"/>
                    <a:pt x="188" y="420"/>
                  </a:cubicBezTo>
                  <a:cubicBezTo>
                    <a:pt x="189" y="399"/>
                    <a:pt x="176" y="378"/>
                    <a:pt x="176" y="378"/>
                  </a:cubicBezTo>
                  <a:cubicBezTo>
                    <a:pt x="176" y="378"/>
                    <a:pt x="161" y="391"/>
                    <a:pt x="153" y="414"/>
                  </a:cubicBezTo>
                  <a:cubicBezTo>
                    <a:pt x="149" y="427"/>
                    <a:pt x="156" y="441"/>
                    <a:pt x="164" y="450"/>
                  </a:cubicBezTo>
                  <a:cubicBezTo>
                    <a:pt x="155" y="444"/>
                    <a:pt x="146" y="436"/>
                    <a:pt x="139" y="429"/>
                  </a:cubicBezTo>
                  <a:cubicBezTo>
                    <a:pt x="136" y="426"/>
                    <a:pt x="133" y="423"/>
                    <a:pt x="130" y="420"/>
                  </a:cubicBezTo>
                  <a:cubicBezTo>
                    <a:pt x="135" y="416"/>
                    <a:pt x="146" y="406"/>
                    <a:pt x="152" y="386"/>
                  </a:cubicBezTo>
                  <a:cubicBezTo>
                    <a:pt x="158" y="366"/>
                    <a:pt x="152" y="342"/>
                    <a:pt x="152" y="342"/>
                  </a:cubicBezTo>
                  <a:cubicBezTo>
                    <a:pt x="152" y="342"/>
                    <a:pt x="134" y="350"/>
                    <a:pt x="120" y="371"/>
                  </a:cubicBezTo>
                  <a:cubicBezTo>
                    <a:pt x="112" y="383"/>
                    <a:pt x="116" y="398"/>
                    <a:pt x="121" y="408"/>
                  </a:cubicBezTo>
                  <a:cubicBezTo>
                    <a:pt x="111" y="397"/>
                    <a:pt x="103" y="384"/>
                    <a:pt x="96" y="370"/>
                  </a:cubicBezTo>
                  <a:cubicBezTo>
                    <a:pt x="102" y="368"/>
                    <a:pt x="116" y="361"/>
                    <a:pt x="126" y="343"/>
                  </a:cubicBezTo>
                  <a:cubicBezTo>
                    <a:pt x="137" y="325"/>
                    <a:pt x="138" y="301"/>
                    <a:pt x="138" y="301"/>
                  </a:cubicBezTo>
                  <a:cubicBezTo>
                    <a:pt x="138" y="301"/>
                    <a:pt x="118" y="304"/>
                    <a:pt x="99" y="321"/>
                  </a:cubicBezTo>
                  <a:cubicBezTo>
                    <a:pt x="89" y="330"/>
                    <a:pt x="89" y="346"/>
                    <a:pt x="90" y="357"/>
                  </a:cubicBezTo>
                  <a:cubicBezTo>
                    <a:pt x="84" y="344"/>
                    <a:pt x="80" y="329"/>
                    <a:pt x="76" y="314"/>
                  </a:cubicBezTo>
                  <a:cubicBezTo>
                    <a:pt x="83" y="313"/>
                    <a:pt x="97" y="310"/>
                    <a:pt x="113" y="296"/>
                  </a:cubicBezTo>
                  <a:cubicBezTo>
                    <a:pt x="128" y="281"/>
                    <a:pt x="134" y="257"/>
                    <a:pt x="134" y="257"/>
                  </a:cubicBezTo>
                  <a:cubicBezTo>
                    <a:pt x="134" y="257"/>
                    <a:pt x="114" y="256"/>
                    <a:pt x="92" y="267"/>
                  </a:cubicBezTo>
                  <a:cubicBezTo>
                    <a:pt x="80" y="273"/>
                    <a:pt x="75" y="288"/>
                    <a:pt x="74" y="300"/>
                  </a:cubicBezTo>
                  <a:cubicBezTo>
                    <a:pt x="73" y="289"/>
                    <a:pt x="72" y="278"/>
                    <a:pt x="72" y="267"/>
                  </a:cubicBezTo>
                  <a:cubicBezTo>
                    <a:pt x="72" y="263"/>
                    <a:pt x="72" y="258"/>
                    <a:pt x="72" y="254"/>
                  </a:cubicBezTo>
                  <a:cubicBezTo>
                    <a:pt x="78" y="255"/>
                    <a:pt x="93" y="256"/>
                    <a:pt x="111" y="246"/>
                  </a:cubicBezTo>
                  <a:cubicBezTo>
                    <a:pt x="130" y="236"/>
                    <a:pt x="143" y="215"/>
                    <a:pt x="143" y="215"/>
                  </a:cubicBezTo>
                  <a:cubicBezTo>
                    <a:pt x="143" y="215"/>
                    <a:pt x="123" y="208"/>
                    <a:pt x="100" y="213"/>
                  </a:cubicBezTo>
                  <a:cubicBezTo>
                    <a:pt x="86" y="216"/>
                    <a:pt x="78" y="229"/>
                    <a:pt x="73" y="240"/>
                  </a:cubicBezTo>
                  <a:cubicBezTo>
                    <a:pt x="75" y="225"/>
                    <a:pt x="78" y="210"/>
                    <a:pt x="83" y="196"/>
                  </a:cubicBezTo>
                  <a:cubicBezTo>
                    <a:pt x="89" y="198"/>
                    <a:pt x="103" y="203"/>
                    <a:pt x="123" y="198"/>
                  </a:cubicBezTo>
                  <a:cubicBezTo>
                    <a:pt x="144" y="193"/>
                    <a:pt x="161" y="176"/>
                    <a:pt x="161" y="176"/>
                  </a:cubicBezTo>
                  <a:cubicBezTo>
                    <a:pt x="161" y="176"/>
                    <a:pt x="145" y="164"/>
                    <a:pt x="120" y="163"/>
                  </a:cubicBezTo>
                  <a:cubicBezTo>
                    <a:pt x="106" y="162"/>
                    <a:pt x="95" y="173"/>
                    <a:pt x="88" y="182"/>
                  </a:cubicBezTo>
                  <a:cubicBezTo>
                    <a:pt x="94" y="168"/>
                    <a:pt x="101" y="154"/>
                    <a:pt x="109" y="142"/>
                  </a:cubicBezTo>
                  <a:cubicBezTo>
                    <a:pt x="114" y="146"/>
                    <a:pt x="127" y="154"/>
                    <a:pt x="147" y="154"/>
                  </a:cubicBezTo>
                  <a:cubicBezTo>
                    <a:pt x="168" y="155"/>
                    <a:pt x="190" y="143"/>
                    <a:pt x="190" y="143"/>
                  </a:cubicBezTo>
                  <a:cubicBezTo>
                    <a:pt x="190" y="143"/>
                    <a:pt x="177" y="127"/>
                    <a:pt x="154" y="120"/>
                  </a:cubicBezTo>
                  <a:cubicBezTo>
                    <a:pt x="140" y="115"/>
                    <a:pt x="127" y="123"/>
                    <a:pt x="118" y="130"/>
                  </a:cubicBezTo>
                  <a:cubicBezTo>
                    <a:pt x="127" y="118"/>
                    <a:pt x="137" y="107"/>
                    <a:pt x="148" y="97"/>
                  </a:cubicBezTo>
                  <a:cubicBezTo>
                    <a:pt x="152" y="102"/>
                    <a:pt x="162" y="113"/>
                    <a:pt x="182" y="119"/>
                  </a:cubicBezTo>
                  <a:cubicBezTo>
                    <a:pt x="202" y="125"/>
                    <a:pt x="226" y="118"/>
                    <a:pt x="226" y="118"/>
                  </a:cubicBezTo>
                  <a:cubicBezTo>
                    <a:pt x="226" y="118"/>
                    <a:pt x="217" y="100"/>
                    <a:pt x="197" y="87"/>
                  </a:cubicBezTo>
                  <a:cubicBezTo>
                    <a:pt x="185" y="79"/>
                    <a:pt x="170" y="82"/>
                    <a:pt x="160" y="87"/>
                  </a:cubicBezTo>
                  <a:cubicBezTo>
                    <a:pt x="170" y="79"/>
                    <a:pt x="181" y="72"/>
                    <a:pt x="192" y="66"/>
                  </a:cubicBezTo>
                  <a:cubicBezTo>
                    <a:pt x="200" y="67"/>
                    <a:pt x="216" y="68"/>
                    <a:pt x="230" y="58"/>
                  </a:cubicBezTo>
                  <a:cubicBezTo>
                    <a:pt x="246" y="47"/>
                    <a:pt x="250" y="21"/>
                    <a:pt x="250" y="21"/>
                  </a:cubicBezTo>
                  <a:cubicBezTo>
                    <a:pt x="250" y="21"/>
                    <a:pt x="224" y="16"/>
                    <a:pt x="208" y="27"/>
                  </a:cubicBezTo>
                  <a:cubicBezTo>
                    <a:pt x="193" y="37"/>
                    <a:pt x="189" y="53"/>
                    <a:pt x="188" y="61"/>
                  </a:cubicBezTo>
                  <a:cubicBezTo>
                    <a:pt x="176" y="67"/>
                    <a:pt x="166" y="74"/>
                    <a:pt x="155" y="82"/>
                  </a:cubicBezTo>
                  <a:cubicBezTo>
                    <a:pt x="161" y="74"/>
                    <a:pt x="169" y="61"/>
                    <a:pt x="170" y="50"/>
                  </a:cubicBezTo>
                  <a:cubicBezTo>
                    <a:pt x="175" y="17"/>
                    <a:pt x="161" y="0"/>
                    <a:pt x="161" y="0"/>
                  </a:cubicBezTo>
                  <a:cubicBezTo>
                    <a:pt x="161" y="0"/>
                    <a:pt x="132" y="19"/>
                    <a:pt x="129" y="42"/>
                  </a:cubicBezTo>
                  <a:cubicBezTo>
                    <a:pt x="125" y="66"/>
                    <a:pt x="139" y="85"/>
                    <a:pt x="144" y="92"/>
                  </a:cubicBezTo>
                  <a:cubicBezTo>
                    <a:pt x="133" y="102"/>
                    <a:pt x="122" y="113"/>
                    <a:pt x="113" y="126"/>
                  </a:cubicBezTo>
                  <a:cubicBezTo>
                    <a:pt x="116" y="116"/>
                    <a:pt x="120" y="103"/>
                    <a:pt x="118" y="92"/>
                  </a:cubicBezTo>
                  <a:cubicBezTo>
                    <a:pt x="114" y="58"/>
                    <a:pt x="97" y="45"/>
                    <a:pt x="97" y="45"/>
                  </a:cubicBezTo>
                  <a:cubicBezTo>
                    <a:pt x="97" y="45"/>
                    <a:pt x="74" y="71"/>
                    <a:pt x="76" y="94"/>
                  </a:cubicBezTo>
                  <a:cubicBezTo>
                    <a:pt x="79" y="118"/>
                    <a:pt x="97" y="133"/>
                    <a:pt x="104" y="138"/>
                  </a:cubicBezTo>
                  <a:cubicBezTo>
                    <a:pt x="96" y="151"/>
                    <a:pt x="88" y="164"/>
                    <a:pt x="82" y="179"/>
                  </a:cubicBezTo>
                  <a:cubicBezTo>
                    <a:pt x="83" y="168"/>
                    <a:pt x="83" y="155"/>
                    <a:pt x="79" y="145"/>
                  </a:cubicBezTo>
                  <a:cubicBezTo>
                    <a:pt x="67" y="113"/>
                    <a:pt x="46" y="105"/>
                    <a:pt x="46" y="105"/>
                  </a:cubicBezTo>
                  <a:cubicBezTo>
                    <a:pt x="46" y="105"/>
                    <a:pt x="31" y="136"/>
                    <a:pt x="39" y="158"/>
                  </a:cubicBezTo>
                  <a:cubicBezTo>
                    <a:pt x="48" y="180"/>
                    <a:pt x="69" y="190"/>
                    <a:pt x="77" y="193"/>
                  </a:cubicBezTo>
                  <a:cubicBezTo>
                    <a:pt x="72" y="208"/>
                    <a:pt x="69" y="223"/>
                    <a:pt x="67" y="238"/>
                  </a:cubicBezTo>
                  <a:cubicBezTo>
                    <a:pt x="65" y="228"/>
                    <a:pt x="62" y="215"/>
                    <a:pt x="55" y="206"/>
                  </a:cubicBezTo>
                  <a:cubicBezTo>
                    <a:pt x="35" y="179"/>
                    <a:pt x="13" y="177"/>
                    <a:pt x="13" y="177"/>
                  </a:cubicBezTo>
                  <a:cubicBezTo>
                    <a:pt x="13" y="177"/>
                    <a:pt x="6" y="210"/>
                    <a:pt x="20" y="230"/>
                  </a:cubicBezTo>
                  <a:cubicBezTo>
                    <a:pt x="34" y="249"/>
                    <a:pt x="57" y="253"/>
                    <a:pt x="66" y="253"/>
                  </a:cubicBezTo>
                  <a:cubicBezTo>
                    <a:pt x="65" y="258"/>
                    <a:pt x="65" y="262"/>
                    <a:pt x="65" y="267"/>
                  </a:cubicBezTo>
                  <a:cubicBezTo>
                    <a:pt x="65" y="278"/>
                    <a:pt x="66" y="289"/>
                    <a:pt x="68" y="300"/>
                  </a:cubicBezTo>
                  <a:cubicBezTo>
                    <a:pt x="63" y="290"/>
                    <a:pt x="56" y="278"/>
                    <a:pt x="48" y="272"/>
                  </a:cubicBezTo>
                  <a:cubicBezTo>
                    <a:pt x="21" y="251"/>
                    <a:pt x="0" y="254"/>
                    <a:pt x="0" y="254"/>
                  </a:cubicBezTo>
                  <a:cubicBezTo>
                    <a:pt x="0" y="254"/>
                    <a:pt x="2" y="288"/>
                    <a:pt x="20" y="303"/>
                  </a:cubicBezTo>
                  <a:cubicBezTo>
                    <a:pt x="38" y="318"/>
                    <a:pt x="62" y="316"/>
                    <a:pt x="70" y="315"/>
                  </a:cubicBezTo>
                  <a:cubicBezTo>
                    <a:pt x="73" y="330"/>
                    <a:pt x="78" y="345"/>
                    <a:pt x="84" y="358"/>
                  </a:cubicBezTo>
                  <a:cubicBezTo>
                    <a:pt x="77" y="351"/>
                    <a:pt x="68" y="341"/>
                    <a:pt x="58" y="337"/>
                  </a:cubicBezTo>
                  <a:cubicBezTo>
                    <a:pt x="26" y="324"/>
                    <a:pt x="7" y="332"/>
                    <a:pt x="7" y="332"/>
                  </a:cubicBezTo>
                  <a:cubicBezTo>
                    <a:pt x="7" y="332"/>
                    <a:pt x="17" y="365"/>
                    <a:pt x="39" y="375"/>
                  </a:cubicBezTo>
                  <a:cubicBezTo>
                    <a:pt x="61" y="384"/>
                    <a:pt x="83" y="376"/>
                    <a:pt x="90" y="373"/>
                  </a:cubicBezTo>
                  <a:cubicBezTo>
                    <a:pt x="97" y="387"/>
                    <a:pt x="106" y="400"/>
                    <a:pt x="115" y="412"/>
                  </a:cubicBezTo>
                  <a:cubicBezTo>
                    <a:pt x="107" y="406"/>
                    <a:pt x="95" y="399"/>
                    <a:pt x="84" y="397"/>
                  </a:cubicBezTo>
                  <a:cubicBezTo>
                    <a:pt x="50" y="393"/>
                    <a:pt x="34" y="406"/>
                    <a:pt x="34" y="406"/>
                  </a:cubicBezTo>
                  <a:cubicBezTo>
                    <a:pt x="34" y="406"/>
                    <a:pt x="52" y="435"/>
                    <a:pt x="76" y="439"/>
                  </a:cubicBezTo>
                  <a:cubicBezTo>
                    <a:pt x="99" y="443"/>
                    <a:pt x="118" y="429"/>
                    <a:pt x="125" y="423"/>
                  </a:cubicBezTo>
                  <a:cubicBezTo>
                    <a:pt x="135" y="435"/>
                    <a:pt x="147" y="445"/>
                    <a:pt x="159" y="455"/>
                  </a:cubicBezTo>
                  <a:cubicBezTo>
                    <a:pt x="149" y="451"/>
                    <a:pt x="136" y="448"/>
                    <a:pt x="125" y="449"/>
                  </a:cubicBezTo>
                  <a:cubicBezTo>
                    <a:pt x="91" y="453"/>
                    <a:pt x="79" y="470"/>
                    <a:pt x="79" y="470"/>
                  </a:cubicBezTo>
                  <a:cubicBezTo>
                    <a:pt x="79" y="470"/>
                    <a:pt x="104" y="493"/>
                    <a:pt x="128" y="491"/>
                  </a:cubicBezTo>
                  <a:cubicBezTo>
                    <a:pt x="152" y="489"/>
                    <a:pt x="167" y="471"/>
                    <a:pt x="171" y="464"/>
                  </a:cubicBezTo>
                  <a:cubicBezTo>
                    <a:pt x="184" y="472"/>
                    <a:pt x="198" y="479"/>
                    <a:pt x="213" y="485"/>
                  </a:cubicBezTo>
                  <a:cubicBezTo>
                    <a:pt x="202" y="484"/>
                    <a:pt x="188" y="484"/>
                    <a:pt x="178" y="488"/>
                  </a:cubicBezTo>
                  <a:cubicBezTo>
                    <a:pt x="147" y="501"/>
                    <a:pt x="139" y="521"/>
                    <a:pt x="139" y="521"/>
                  </a:cubicBezTo>
                  <a:cubicBezTo>
                    <a:pt x="139" y="521"/>
                    <a:pt x="170" y="537"/>
                    <a:pt x="192" y="528"/>
                  </a:cubicBezTo>
                  <a:cubicBezTo>
                    <a:pt x="214" y="520"/>
                    <a:pt x="224" y="498"/>
                    <a:pt x="227" y="490"/>
                  </a:cubicBezTo>
                  <a:cubicBezTo>
                    <a:pt x="241" y="495"/>
                    <a:pt x="257" y="498"/>
                    <a:pt x="272" y="500"/>
                  </a:cubicBezTo>
                  <a:cubicBezTo>
                    <a:pt x="262" y="502"/>
                    <a:pt x="249" y="506"/>
                    <a:pt x="240" y="512"/>
                  </a:cubicBezTo>
                  <a:cubicBezTo>
                    <a:pt x="212" y="533"/>
                    <a:pt x="210" y="554"/>
                    <a:pt x="210" y="554"/>
                  </a:cubicBezTo>
                  <a:cubicBezTo>
                    <a:pt x="210" y="554"/>
                    <a:pt x="244" y="561"/>
                    <a:pt x="263" y="547"/>
                  </a:cubicBezTo>
                  <a:cubicBezTo>
                    <a:pt x="282" y="533"/>
                    <a:pt x="286" y="510"/>
                    <a:pt x="287" y="502"/>
                  </a:cubicBezTo>
                  <a:cubicBezTo>
                    <a:pt x="291" y="502"/>
                    <a:pt x="296" y="502"/>
                    <a:pt x="300" y="502"/>
                  </a:cubicBezTo>
                  <a:cubicBezTo>
                    <a:pt x="304" y="502"/>
                    <a:pt x="309" y="502"/>
                    <a:pt x="313" y="502"/>
                  </a:cubicBezTo>
                  <a:cubicBezTo>
                    <a:pt x="314" y="510"/>
                    <a:pt x="318" y="533"/>
                    <a:pt x="337" y="547"/>
                  </a:cubicBezTo>
                  <a:cubicBezTo>
                    <a:pt x="356" y="561"/>
                    <a:pt x="390" y="554"/>
                    <a:pt x="390" y="554"/>
                  </a:cubicBezTo>
                  <a:cubicBezTo>
                    <a:pt x="390" y="554"/>
                    <a:pt x="388" y="533"/>
                    <a:pt x="360" y="512"/>
                  </a:cubicBezTo>
                  <a:cubicBezTo>
                    <a:pt x="352" y="506"/>
                    <a:pt x="338" y="502"/>
                    <a:pt x="328" y="500"/>
                  </a:cubicBezTo>
                  <a:cubicBezTo>
                    <a:pt x="343" y="498"/>
                    <a:pt x="359" y="495"/>
                    <a:pt x="373" y="490"/>
                  </a:cubicBezTo>
                  <a:cubicBezTo>
                    <a:pt x="376" y="498"/>
                    <a:pt x="386" y="520"/>
                    <a:pt x="408" y="528"/>
                  </a:cubicBezTo>
                  <a:cubicBezTo>
                    <a:pt x="430" y="537"/>
                    <a:pt x="461" y="521"/>
                    <a:pt x="461" y="521"/>
                  </a:cubicBezTo>
                  <a:cubicBezTo>
                    <a:pt x="461" y="521"/>
                    <a:pt x="454" y="501"/>
                    <a:pt x="422" y="488"/>
                  </a:cubicBezTo>
                  <a:cubicBezTo>
                    <a:pt x="412" y="484"/>
                    <a:pt x="398" y="484"/>
                    <a:pt x="388" y="485"/>
                  </a:cubicBezTo>
                  <a:cubicBezTo>
                    <a:pt x="402" y="479"/>
                    <a:pt x="416" y="472"/>
                    <a:pt x="429" y="464"/>
                  </a:cubicBezTo>
                  <a:cubicBezTo>
                    <a:pt x="434" y="471"/>
                    <a:pt x="449" y="489"/>
                    <a:pt x="472" y="491"/>
                  </a:cubicBezTo>
                  <a:cubicBezTo>
                    <a:pt x="496" y="493"/>
                    <a:pt x="521" y="470"/>
                    <a:pt x="521" y="470"/>
                  </a:cubicBezTo>
                  <a:cubicBezTo>
                    <a:pt x="521" y="470"/>
                    <a:pt x="509" y="453"/>
                    <a:pt x="475" y="449"/>
                  </a:cubicBezTo>
                  <a:cubicBezTo>
                    <a:pt x="464" y="448"/>
                    <a:pt x="451" y="451"/>
                    <a:pt x="441" y="455"/>
                  </a:cubicBezTo>
                  <a:cubicBezTo>
                    <a:pt x="454" y="445"/>
                    <a:pt x="465" y="435"/>
                    <a:pt x="475" y="424"/>
                  </a:cubicBezTo>
                  <a:cubicBezTo>
                    <a:pt x="482" y="429"/>
                    <a:pt x="501" y="443"/>
                    <a:pt x="524" y="439"/>
                  </a:cubicBezTo>
                  <a:cubicBezTo>
                    <a:pt x="548" y="435"/>
                    <a:pt x="566" y="406"/>
                    <a:pt x="566" y="406"/>
                  </a:cubicBezTo>
                  <a:cubicBezTo>
                    <a:pt x="566" y="406"/>
                    <a:pt x="550" y="393"/>
                    <a:pt x="516" y="397"/>
                  </a:cubicBezTo>
                  <a:cubicBezTo>
                    <a:pt x="505" y="399"/>
                    <a:pt x="494" y="406"/>
                    <a:pt x="485" y="411"/>
                  </a:cubicBezTo>
                  <a:cubicBezTo>
                    <a:pt x="495" y="399"/>
                    <a:pt x="503" y="386"/>
                    <a:pt x="510" y="373"/>
                  </a:cubicBezTo>
                  <a:cubicBezTo>
                    <a:pt x="518" y="376"/>
                    <a:pt x="540" y="384"/>
                    <a:pt x="561" y="375"/>
                  </a:cubicBezTo>
                  <a:cubicBezTo>
                    <a:pt x="583" y="365"/>
                    <a:pt x="593" y="332"/>
                    <a:pt x="593" y="332"/>
                  </a:cubicBezTo>
                  <a:cubicBezTo>
                    <a:pt x="593" y="332"/>
                    <a:pt x="574" y="324"/>
                    <a:pt x="542" y="337"/>
                  </a:cubicBez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zh-CN" altLang="en-US"/>
            </a:p>
          </p:txBody>
        </p:sp>
        <p:sp>
          <p:nvSpPr>
            <p:cNvPr id="128" name="Freeform 3738"/>
            <p:cNvSpPr>
              <a:spLocks noEditPoints="1"/>
            </p:cNvSpPr>
            <p:nvPr/>
          </p:nvSpPr>
          <p:spPr bwMode="auto">
            <a:xfrm>
              <a:off x="661988" y="1631950"/>
              <a:ext cx="1798638" cy="2092325"/>
            </a:xfrm>
            <a:custGeom>
              <a:avLst/>
              <a:gdLst>
                <a:gd name="T0" fmla="*/ 491 w 566"/>
                <a:gd name="T1" fmla="*/ 0 h 659"/>
                <a:gd name="T2" fmla="*/ 491 w 566"/>
                <a:gd name="T3" fmla="*/ 27 h 659"/>
                <a:gd name="T4" fmla="*/ 479 w 566"/>
                <a:gd name="T5" fmla="*/ 38 h 659"/>
                <a:gd name="T6" fmla="*/ 450 w 566"/>
                <a:gd name="T7" fmla="*/ 38 h 659"/>
                <a:gd name="T8" fmla="*/ 450 w 566"/>
                <a:gd name="T9" fmla="*/ 0 h 659"/>
                <a:gd name="T10" fmla="*/ 115 w 566"/>
                <a:gd name="T11" fmla="*/ 0 h 659"/>
                <a:gd name="T12" fmla="*/ 115 w 566"/>
                <a:gd name="T13" fmla="*/ 38 h 659"/>
                <a:gd name="T14" fmla="*/ 87 w 566"/>
                <a:gd name="T15" fmla="*/ 38 h 659"/>
                <a:gd name="T16" fmla="*/ 75 w 566"/>
                <a:gd name="T17" fmla="*/ 27 h 659"/>
                <a:gd name="T18" fmla="*/ 75 w 566"/>
                <a:gd name="T19" fmla="*/ 0 h 659"/>
                <a:gd name="T20" fmla="*/ 0 w 566"/>
                <a:gd name="T21" fmla="*/ 0 h 659"/>
                <a:gd name="T22" fmla="*/ 0 w 566"/>
                <a:gd name="T23" fmla="*/ 64 h 659"/>
                <a:gd name="T24" fmla="*/ 75 w 566"/>
                <a:gd name="T25" fmla="*/ 245 h 659"/>
                <a:gd name="T26" fmla="*/ 155 w 566"/>
                <a:gd name="T27" fmla="*/ 275 h 659"/>
                <a:gd name="T28" fmla="*/ 255 w 566"/>
                <a:gd name="T29" fmla="*/ 332 h 659"/>
                <a:gd name="T30" fmla="*/ 255 w 566"/>
                <a:gd name="T31" fmla="*/ 391 h 659"/>
                <a:gd name="T32" fmla="*/ 238 w 566"/>
                <a:gd name="T33" fmla="*/ 414 h 659"/>
                <a:gd name="T34" fmla="*/ 238 w 566"/>
                <a:gd name="T35" fmla="*/ 430 h 659"/>
                <a:gd name="T36" fmla="*/ 255 w 566"/>
                <a:gd name="T37" fmla="*/ 452 h 659"/>
                <a:gd name="T38" fmla="*/ 255 w 566"/>
                <a:gd name="T39" fmla="*/ 499 h 659"/>
                <a:gd name="T40" fmla="*/ 238 w 566"/>
                <a:gd name="T41" fmla="*/ 522 h 659"/>
                <a:gd name="T42" fmla="*/ 238 w 566"/>
                <a:gd name="T43" fmla="*/ 538 h 659"/>
                <a:gd name="T44" fmla="*/ 255 w 566"/>
                <a:gd name="T45" fmla="*/ 560 h 659"/>
                <a:gd name="T46" fmla="*/ 255 w 566"/>
                <a:gd name="T47" fmla="*/ 571 h 659"/>
                <a:gd name="T48" fmla="*/ 221 w 566"/>
                <a:gd name="T49" fmla="*/ 622 h 659"/>
                <a:gd name="T50" fmla="*/ 165 w 566"/>
                <a:gd name="T51" fmla="*/ 659 h 659"/>
                <a:gd name="T52" fmla="*/ 399 w 566"/>
                <a:gd name="T53" fmla="*/ 659 h 659"/>
                <a:gd name="T54" fmla="*/ 367 w 566"/>
                <a:gd name="T55" fmla="*/ 628 h 659"/>
                <a:gd name="T56" fmla="*/ 310 w 566"/>
                <a:gd name="T57" fmla="*/ 571 h 659"/>
                <a:gd name="T58" fmla="*/ 310 w 566"/>
                <a:gd name="T59" fmla="*/ 560 h 659"/>
                <a:gd name="T60" fmla="*/ 327 w 566"/>
                <a:gd name="T61" fmla="*/ 538 h 659"/>
                <a:gd name="T62" fmla="*/ 327 w 566"/>
                <a:gd name="T63" fmla="*/ 522 h 659"/>
                <a:gd name="T64" fmla="*/ 310 w 566"/>
                <a:gd name="T65" fmla="*/ 499 h 659"/>
                <a:gd name="T66" fmla="*/ 310 w 566"/>
                <a:gd name="T67" fmla="*/ 452 h 659"/>
                <a:gd name="T68" fmla="*/ 327 w 566"/>
                <a:gd name="T69" fmla="*/ 430 h 659"/>
                <a:gd name="T70" fmla="*/ 327 w 566"/>
                <a:gd name="T71" fmla="*/ 414 h 659"/>
                <a:gd name="T72" fmla="*/ 310 w 566"/>
                <a:gd name="T73" fmla="*/ 391 h 659"/>
                <a:gd name="T74" fmla="*/ 310 w 566"/>
                <a:gd name="T75" fmla="*/ 332 h 659"/>
                <a:gd name="T76" fmla="*/ 410 w 566"/>
                <a:gd name="T77" fmla="*/ 275 h 659"/>
                <a:gd name="T78" fmla="*/ 491 w 566"/>
                <a:gd name="T79" fmla="*/ 245 h 659"/>
                <a:gd name="T80" fmla="*/ 566 w 566"/>
                <a:gd name="T81" fmla="*/ 64 h 659"/>
                <a:gd name="T82" fmla="*/ 566 w 566"/>
                <a:gd name="T83" fmla="*/ 0 h 659"/>
                <a:gd name="T84" fmla="*/ 491 w 566"/>
                <a:gd name="T85" fmla="*/ 0 h 659"/>
                <a:gd name="T86" fmla="*/ 50 w 566"/>
                <a:gd name="T87" fmla="*/ 173 h 659"/>
                <a:gd name="T88" fmla="*/ 27 w 566"/>
                <a:gd name="T89" fmla="*/ 28 h 659"/>
                <a:gd name="T90" fmla="*/ 49 w 566"/>
                <a:gd name="T91" fmla="*/ 28 h 659"/>
                <a:gd name="T92" fmla="*/ 77 w 566"/>
                <a:gd name="T93" fmla="*/ 67 h 659"/>
                <a:gd name="T94" fmla="*/ 115 w 566"/>
                <a:gd name="T95" fmla="*/ 67 h 659"/>
                <a:gd name="T96" fmla="*/ 115 w 566"/>
                <a:gd name="T97" fmla="*/ 167 h 659"/>
                <a:gd name="T98" fmla="*/ 133 w 566"/>
                <a:gd name="T99" fmla="*/ 243 h 659"/>
                <a:gd name="T100" fmla="*/ 50 w 566"/>
                <a:gd name="T101" fmla="*/ 173 h 659"/>
                <a:gd name="T102" fmla="*/ 516 w 566"/>
                <a:gd name="T103" fmla="*/ 173 h 659"/>
                <a:gd name="T104" fmla="*/ 431 w 566"/>
                <a:gd name="T105" fmla="*/ 243 h 659"/>
                <a:gd name="T106" fmla="*/ 450 w 566"/>
                <a:gd name="T107" fmla="*/ 167 h 659"/>
                <a:gd name="T108" fmla="*/ 450 w 566"/>
                <a:gd name="T109" fmla="*/ 67 h 659"/>
                <a:gd name="T110" fmla="*/ 489 w 566"/>
                <a:gd name="T111" fmla="*/ 67 h 659"/>
                <a:gd name="T112" fmla="*/ 517 w 566"/>
                <a:gd name="T113" fmla="*/ 28 h 659"/>
                <a:gd name="T114" fmla="*/ 539 w 566"/>
                <a:gd name="T115" fmla="*/ 28 h 659"/>
                <a:gd name="T116" fmla="*/ 516 w 566"/>
                <a:gd name="T117" fmla="*/ 173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6" h="659">
                  <a:moveTo>
                    <a:pt x="491" y="0"/>
                  </a:moveTo>
                  <a:cubicBezTo>
                    <a:pt x="491" y="0"/>
                    <a:pt x="491" y="18"/>
                    <a:pt x="491" y="27"/>
                  </a:cubicBezTo>
                  <a:cubicBezTo>
                    <a:pt x="491" y="36"/>
                    <a:pt x="485" y="38"/>
                    <a:pt x="479" y="38"/>
                  </a:cubicBezTo>
                  <a:cubicBezTo>
                    <a:pt x="474" y="38"/>
                    <a:pt x="455" y="38"/>
                    <a:pt x="450" y="38"/>
                  </a:cubicBezTo>
                  <a:cubicBezTo>
                    <a:pt x="450" y="0"/>
                    <a:pt x="450" y="0"/>
                    <a:pt x="450" y="0"/>
                  </a:cubicBezTo>
                  <a:cubicBezTo>
                    <a:pt x="115" y="0"/>
                    <a:pt x="115" y="0"/>
                    <a:pt x="115" y="0"/>
                  </a:cubicBezTo>
                  <a:cubicBezTo>
                    <a:pt x="115" y="38"/>
                    <a:pt x="115" y="38"/>
                    <a:pt x="115" y="38"/>
                  </a:cubicBezTo>
                  <a:cubicBezTo>
                    <a:pt x="108" y="38"/>
                    <a:pt x="92" y="38"/>
                    <a:pt x="87" y="38"/>
                  </a:cubicBezTo>
                  <a:cubicBezTo>
                    <a:pt x="81" y="38"/>
                    <a:pt x="75" y="36"/>
                    <a:pt x="75" y="27"/>
                  </a:cubicBezTo>
                  <a:cubicBezTo>
                    <a:pt x="75" y="18"/>
                    <a:pt x="75" y="0"/>
                    <a:pt x="75" y="0"/>
                  </a:cubicBezTo>
                  <a:cubicBezTo>
                    <a:pt x="0" y="0"/>
                    <a:pt x="0" y="0"/>
                    <a:pt x="0" y="0"/>
                  </a:cubicBezTo>
                  <a:cubicBezTo>
                    <a:pt x="0" y="0"/>
                    <a:pt x="0" y="44"/>
                    <a:pt x="0" y="64"/>
                  </a:cubicBezTo>
                  <a:cubicBezTo>
                    <a:pt x="0" y="130"/>
                    <a:pt x="16" y="204"/>
                    <a:pt x="75" y="245"/>
                  </a:cubicBezTo>
                  <a:cubicBezTo>
                    <a:pt x="105" y="266"/>
                    <a:pt x="134" y="273"/>
                    <a:pt x="155" y="275"/>
                  </a:cubicBezTo>
                  <a:cubicBezTo>
                    <a:pt x="180" y="304"/>
                    <a:pt x="215" y="325"/>
                    <a:pt x="255" y="332"/>
                  </a:cubicBezTo>
                  <a:cubicBezTo>
                    <a:pt x="255" y="391"/>
                    <a:pt x="255" y="391"/>
                    <a:pt x="255" y="391"/>
                  </a:cubicBezTo>
                  <a:cubicBezTo>
                    <a:pt x="245" y="394"/>
                    <a:pt x="238" y="403"/>
                    <a:pt x="238" y="414"/>
                  </a:cubicBezTo>
                  <a:cubicBezTo>
                    <a:pt x="238" y="430"/>
                    <a:pt x="238" y="430"/>
                    <a:pt x="238" y="430"/>
                  </a:cubicBezTo>
                  <a:cubicBezTo>
                    <a:pt x="238" y="440"/>
                    <a:pt x="245" y="449"/>
                    <a:pt x="255" y="452"/>
                  </a:cubicBezTo>
                  <a:cubicBezTo>
                    <a:pt x="255" y="499"/>
                    <a:pt x="255" y="499"/>
                    <a:pt x="255" y="499"/>
                  </a:cubicBezTo>
                  <a:cubicBezTo>
                    <a:pt x="245" y="502"/>
                    <a:pt x="238" y="511"/>
                    <a:pt x="238" y="522"/>
                  </a:cubicBezTo>
                  <a:cubicBezTo>
                    <a:pt x="238" y="538"/>
                    <a:pt x="238" y="538"/>
                    <a:pt x="238" y="538"/>
                  </a:cubicBezTo>
                  <a:cubicBezTo>
                    <a:pt x="238" y="548"/>
                    <a:pt x="245" y="557"/>
                    <a:pt x="255" y="560"/>
                  </a:cubicBezTo>
                  <a:cubicBezTo>
                    <a:pt x="255" y="571"/>
                    <a:pt x="255" y="571"/>
                    <a:pt x="255" y="571"/>
                  </a:cubicBezTo>
                  <a:cubicBezTo>
                    <a:pt x="255" y="600"/>
                    <a:pt x="231" y="616"/>
                    <a:pt x="221" y="622"/>
                  </a:cubicBezTo>
                  <a:cubicBezTo>
                    <a:pt x="201" y="634"/>
                    <a:pt x="165" y="621"/>
                    <a:pt x="165" y="659"/>
                  </a:cubicBezTo>
                  <a:cubicBezTo>
                    <a:pt x="399" y="659"/>
                    <a:pt x="399" y="659"/>
                    <a:pt x="399" y="659"/>
                  </a:cubicBezTo>
                  <a:cubicBezTo>
                    <a:pt x="399" y="659"/>
                    <a:pt x="399" y="632"/>
                    <a:pt x="367" y="628"/>
                  </a:cubicBezTo>
                  <a:cubicBezTo>
                    <a:pt x="340" y="625"/>
                    <a:pt x="310" y="606"/>
                    <a:pt x="310" y="571"/>
                  </a:cubicBezTo>
                  <a:cubicBezTo>
                    <a:pt x="310" y="560"/>
                    <a:pt x="310" y="560"/>
                    <a:pt x="310" y="560"/>
                  </a:cubicBezTo>
                  <a:cubicBezTo>
                    <a:pt x="320" y="557"/>
                    <a:pt x="327" y="548"/>
                    <a:pt x="327" y="538"/>
                  </a:cubicBezTo>
                  <a:cubicBezTo>
                    <a:pt x="327" y="522"/>
                    <a:pt x="327" y="522"/>
                    <a:pt x="327" y="522"/>
                  </a:cubicBezTo>
                  <a:cubicBezTo>
                    <a:pt x="327" y="511"/>
                    <a:pt x="320" y="502"/>
                    <a:pt x="310" y="499"/>
                  </a:cubicBezTo>
                  <a:cubicBezTo>
                    <a:pt x="310" y="452"/>
                    <a:pt x="310" y="452"/>
                    <a:pt x="310" y="452"/>
                  </a:cubicBezTo>
                  <a:cubicBezTo>
                    <a:pt x="320" y="449"/>
                    <a:pt x="327" y="440"/>
                    <a:pt x="327" y="430"/>
                  </a:cubicBezTo>
                  <a:cubicBezTo>
                    <a:pt x="327" y="414"/>
                    <a:pt x="327" y="414"/>
                    <a:pt x="327" y="414"/>
                  </a:cubicBezTo>
                  <a:cubicBezTo>
                    <a:pt x="327" y="403"/>
                    <a:pt x="320" y="394"/>
                    <a:pt x="310" y="391"/>
                  </a:cubicBezTo>
                  <a:cubicBezTo>
                    <a:pt x="310" y="332"/>
                    <a:pt x="310" y="332"/>
                    <a:pt x="310" y="332"/>
                  </a:cubicBezTo>
                  <a:cubicBezTo>
                    <a:pt x="350" y="325"/>
                    <a:pt x="385" y="304"/>
                    <a:pt x="410" y="275"/>
                  </a:cubicBezTo>
                  <a:cubicBezTo>
                    <a:pt x="430" y="273"/>
                    <a:pt x="460" y="266"/>
                    <a:pt x="491" y="245"/>
                  </a:cubicBezTo>
                  <a:cubicBezTo>
                    <a:pt x="550" y="204"/>
                    <a:pt x="566" y="130"/>
                    <a:pt x="566" y="64"/>
                  </a:cubicBezTo>
                  <a:cubicBezTo>
                    <a:pt x="566" y="44"/>
                    <a:pt x="566" y="0"/>
                    <a:pt x="566" y="0"/>
                  </a:cubicBezTo>
                  <a:lnTo>
                    <a:pt x="491" y="0"/>
                  </a:lnTo>
                  <a:close/>
                  <a:moveTo>
                    <a:pt x="50" y="173"/>
                  </a:moveTo>
                  <a:cubicBezTo>
                    <a:pt x="19" y="119"/>
                    <a:pt x="27" y="28"/>
                    <a:pt x="27" y="28"/>
                  </a:cubicBezTo>
                  <a:cubicBezTo>
                    <a:pt x="49" y="28"/>
                    <a:pt x="49" y="28"/>
                    <a:pt x="49" y="28"/>
                  </a:cubicBezTo>
                  <a:cubicBezTo>
                    <a:pt x="49" y="56"/>
                    <a:pt x="64" y="67"/>
                    <a:pt x="77" y="67"/>
                  </a:cubicBezTo>
                  <a:cubicBezTo>
                    <a:pt x="87" y="67"/>
                    <a:pt x="108" y="67"/>
                    <a:pt x="115" y="67"/>
                  </a:cubicBezTo>
                  <a:cubicBezTo>
                    <a:pt x="115" y="167"/>
                    <a:pt x="115" y="167"/>
                    <a:pt x="115" y="167"/>
                  </a:cubicBezTo>
                  <a:cubicBezTo>
                    <a:pt x="115" y="194"/>
                    <a:pt x="122" y="220"/>
                    <a:pt x="133" y="243"/>
                  </a:cubicBezTo>
                  <a:cubicBezTo>
                    <a:pt x="111" y="237"/>
                    <a:pt x="76" y="219"/>
                    <a:pt x="50" y="173"/>
                  </a:cubicBezTo>
                  <a:close/>
                  <a:moveTo>
                    <a:pt x="516" y="173"/>
                  </a:moveTo>
                  <a:cubicBezTo>
                    <a:pt x="489" y="220"/>
                    <a:pt x="454" y="238"/>
                    <a:pt x="431" y="243"/>
                  </a:cubicBezTo>
                  <a:cubicBezTo>
                    <a:pt x="443" y="220"/>
                    <a:pt x="450" y="194"/>
                    <a:pt x="450" y="167"/>
                  </a:cubicBezTo>
                  <a:cubicBezTo>
                    <a:pt x="450" y="67"/>
                    <a:pt x="450" y="67"/>
                    <a:pt x="450" y="67"/>
                  </a:cubicBezTo>
                  <a:cubicBezTo>
                    <a:pt x="456" y="67"/>
                    <a:pt x="478" y="67"/>
                    <a:pt x="489" y="67"/>
                  </a:cubicBezTo>
                  <a:cubicBezTo>
                    <a:pt x="502" y="67"/>
                    <a:pt x="517" y="56"/>
                    <a:pt x="517" y="28"/>
                  </a:cubicBezTo>
                  <a:cubicBezTo>
                    <a:pt x="539" y="28"/>
                    <a:pt x="539" y="28"/>
                    <a:pt x="539" y="28"/>
                  </a:cubicBezTo>
                  <a:cubicBezTo>
                    <a:pt x="539" y="28"/>
                    <a:pt x="547" y="119"/>
                    <a:pt x="516" y="173"/>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grpSp>
          <p:nvGrpSpPr>
            <p:cNvPr id="7" name="组合 128"/>
            <p:cNvGrpSpPr/>
            <p:nvPr/>
          </p:nvGrpSpPr>
          <p:grpSpPr>
            <a:xfrm>
              <a:off x="1090613" y="2070100"/>
              <a:ext cx="941388" cy="647700"/>
              <a:chOff x="1090613" y="2070100"/>
              <a:chExt cx="941388" cy="647700"/>
            </a:xfrm>
          </p:grpSpPr>
          <p:sp>
            <p:nvSpPr>
              <p:cNvPr id="130" name="Freeform 3739"/>
              <p:cNvSpPr/>
              <p:nvPr/>
            </p:nvSpPr>
            <p:spPr bwMode="auto">
              <a:xfrm>
                <a:off x="1835151" y="2092325"/>
                <a:ext cx="92075" cy="88900"/>
              </a:xfrm>
              <a:custGeom>
                <a:avLst/>
                <a:gdLst>
                  <a:gd name="T0" fmla="*/ 23 w 29"/>
                  <a:gd name="T1" fmla="*/ 28 h 28"/>
                  <a:gd name="T2" fmla="*/ 10 w 29"/>
                  <a:gd name="T3" fmla="*/ 9 h 28"/>
                  <a:gd name="T4" fmla="*/ 24 w 29"/>
                  <a:gd name="T5" fmla="*/ 28 h 28"/>
                  <a:gd name="T6" fmla="*/ 2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1" y="24"/>
                      <a:pt x="16" y="16"/>
                      <a:pt x="10" y="9"/>
                    </a:cubicBezTo>
                    <a:cubicBezTo>
                      <a:pt x="10" y="9"/>
                      <a:pt x="19" y="18"/>
                      <a:pt x="24" y="28"/>
                    </a:cubicBezTo>
                    <a:cubicBezTo>
                      <a:pt x="25" y="25"/>
                      <a:pt x="29" y="3"/>
                      <a:pt x="2" y="0"/>
                    </a:cubicBezTo>
                    <a:cubicBezTo>
                      <a:pt x="2"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3740"/>
              <p:cNvSpPr/>
              <p:nvPr/>
            </p:nvSpPr>
            <p:spPr bwMode="auto">
              <a:xfrm>
                <a:off x="1822451" y="2190750"/>
                <a:ext cx="95250" cy="88900"/>
              </a:xfrm>
              <a:custGeom>
                <a:avLst/>
                <a:gdLst>
                  <a:gd name="T0" fmla="*/ 24 w 30"/>
                  <a:gd name="T1" fmla="*/ 28 h 28"/>
                  <a:gd name="T2" fmla="*/ 10 w 30"/>
                  <a:gd name="T3" fmla="*/ 9 h 28"/>
                  <a:gd name="T4" fmla="*/ 25 w 30"/>
                  <a:gd name="T5" fmla="*/ 28 h 28"/>
                  <a:gd name="T6" fmla="*/ 3 w 30"/>
                  <a:gd name="T7" fmla="*/ 0 h 28"/>
                  <a:gd name="T8" fmla="*/ 24 w 30"/>
                  <a:gd name="T9" fmla="*/ 28 h 28"/>
                </a:gdLst>
                <a:ahLst/>
                <a:cxnLst>
                  <a:cxn ang="0">
                    <a:pos x="T0" y="T1"/>
                  </a:cxn>
                  <a:cxn ang="0">
                    <a:pos x="T2" y="T3"/>
                  </a:cxn>
                  <a:cxn ang="0">
                    <a:pos x="T4" y="T5"/>
                  </a:cxn>
                  <a:cxn ang="0">
                    <a:pos x="T6" y="T7"/>
                  </a:cxn>
                  <a:cxn ang="0">
                    <a:pos x="T8" y="T9"/>
                  </a:cxn>
                </a:cxnLst>
                <a:rect l="0" t="0" r="r" b="b"/>
                <a:pathLst>
                  <a:path w="30" h="28">
                    <a:moveTo>
                      <a:pt x="24" y="28"/>
                    </a:moveTo>
                    <a:cubicBezTo>
                      <a:pt x="21" y="23"/>
                      <a:pt x="17" y="16"/>
                      <a:pt x="10" y="9"/>
                    </a:cubicBezTo>
                    <a:cubicBezTo>
                      <a:pt x="10" y="9"/>
                      <a:pt x="20" y="18"/>
                      <a:pt x="25" y="28"/>
                    </a:cubicBezTo>
                    <a:cubicBezTo>
                      <a:pt x="25" y="25"/>
                      <a:pt x="30" y="2"/>
                      <a:pt x="3" y="0"/>
                    </a:cubicBezTo>
                    <a:cubicBezTo>
                      <a:pt x="3" y="0"/>
                      <a:pt x="0" y="26"/>
                      <a:pt x="24"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3741"/>
              <p:cNvSpPr/>
              <p:nvPr/>
            </p:nvSpPr>
            <p:spPr bwMode="auto">
              <a:xfrm>
                <a:off x="1803401" y="2270125"/>
                <a:ext cx="92075" cy="85725"/>
              </a:xfrm>
              <a:custGeom>
                <a:avLst/>
                <a:gdLst>
                  <a:gd name="T0" fmla="*/ 23 w 29"/>
                  <a:gd name="T1" fmla="*/ 27 h 27"/>
                  <a:gd name="T2" fmla="*/ 10 w 29"/>
                  <a:gd name="T3" fmla="*/ 9 h 27"/>
                  <a:gd name="T4" fmla="*/ 24 w 29"/>
                  <a:gd name="T5" fmla="*/ 27 h 27"/>
                  <a:gd name="T6" fmla="*/ 2 w 29"/>
                  <a:gd name="T7" fmla="*/ 0 h 27"/>
                  <a:gd name="T8" fmla="*/ 23 w 29"/>
                  <a:gd name="T9" fmla="*/ 27 h 27"/>
                </a:gdLst>
                <a:ahLst/>
                <a:cxnLst>
                  <a:cxn ang="0">
                    <a:pos x="T0" y="T1"/>
                  </a:cxn>
                  <a:cxn ang="0">
                    <a:pos x="T2" y="T3"/>
                  </a:cxn>
                  <a:cxn ang="0">
                    <a:pos x="T4" y="T5"/>
                  </a:cxn>
                  <a:cxn ang="0">
                    <a:pos x="T6" y="T7"/>
                  </a:cxn>
                  <a:cxn ang="0">
                    <a:pos x="T8" y="T9"/>
                  </a:cxn>
                </a:cxnLst>
                <a:rect l="0" t="0" r="r" b="b"/>
                <a:pathLst>
                  <a:path w="29" h="27">
                    <a:moveTo>
                      <a:pt x="23" y="27"/>
                    </a:moveTo>
                    <a:cubicBezTo>
                      <a:pt x="21" y="23"/>
                      <a:pt x="17" y="16"/>
                      <a:pt x="10" y="9"/>
                    </a:cubicBezTo>
                    <a:cubicBezTo>
                      <a:pt x="10" y="9"/>
                      <a:pt x="19" y="17"/>
                      <a:pt x="24" y="27"/>
                    </a:cubicBezTo>
                    <a:cubicBezTo>
                      <a:pt x="25" y="24"/>
                      <a:pt x="29" y="2"/>
                      <a:pt x="2" y="0"/>
                    </a:cubicBezTo>
                    <a:cubicBezTo>
                      <a:pt x="2" y="0"/>
                      <a:pt x="0" y="26"/>
                      <a:pt x="2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3742"/>
              <p:cNvSpPr/>
              <p:nvPr/>
            </p:nvSpPr>
            <p:spPr bwMode="auto">
              <a:xfrm>
                <a:off x="1755776" y="2333625"/>
                <a:ext cx="107950" cy="101600"/>
              </a:xfrm>
              <a:custGeom>
                <a:avLst/>
                <a:gdLst>
                  <a:gd name="T0" fmla="*/ 21 w 34"/>
                  <a:gd name="T1" fmla="*/ 32 h 32"/>
                  <a:gd name="T2" fmla="*/ 14 w 34"/>
                  <a:gd name="T3" fmla="*/ 11 h 32"/>
                  <a:gd name="T4" fmla="*/ 23 w 34"/>
                  <a:gd name="T5" fmla="*/ 32 h 32"/>
                  <a:gd name="T6" fmla="*/ 9 w 34"/>
                  <a:gd name="T7" fmla="*/ 0 h 32"/>
                  <a:gd name="T8" fmla="*/ 21 w 34"/>
                  <a:gd name="T9" fmla="*/ 32 h 32"/>
                </a:gdLst>
                <a:ahLst/>
                <a:cxnLst>
                  <a:cxn ang="0">
                    <a:pos x="T0" y="T1"/>
                  </a:cxn>
                  <a:cxn ang="0">
                    <a:pos x="T2" y="T3"/>
                  </a:cxn>
                  <a:cxn ang="0">
                    <a:pos x="T4" y="T5"/>
                  </a:cxn>
                  <a:cxn ang="0">
                    <a:pos x="T6" y="T7"/>
                  </a:cxn>
                  <a:cxn ang="0">
                    <a:pos x="T8" y="T9"/>
                  </a:cxn>
                </a:cxnLst>
                <a:rect l="0" t="0" r="r" b="b"/>
                <a:pathLst>
                  <a:path w="34" h="32">
                    <a:moveTo>
                      <a:pt x="21" y="32"/>
                    </a:moveTo>
                    <a:cubicBezTo>
                      <a:pt x="20" y="27"/>
                      <a:pt x="18" y="19"/>
                      <a:pt x="14" y="11"/>
                    </a:cubicBezTo>
                    <a:cubicBezTo>
                      <a:pt x="14" y="11"/>
                      <a:pt x="20" y="21"/>
                      <a:pt x="23" y="32"/>
                    </a:cubicBezTo>
                    <a:cubicBezTo>
                      <a:pt x="24" y="30"/>
                      <a:pt x="34" y="9"/>
                      <a:pt x="9" y="0"/>
                    </a:cubicBezTo>
                    <a:cubicBezTo>
                      <a:pt x="9" y="0"/>
                      <a:pt x="0" y="24"/>
                      <a:pt x="21"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3743"/>
              <p:cNvSpPr/>
              <p:nvPr/>
            </p:nvSpPr>
            <p:spPr bwMode="auto">
              <a:xfrm>
                <a:off x="1685926" y="2387600"/>
                <a:ext cx="120650" cy="111125"/>
              </a:xfrm>
              <a:custGeom>
                <a:avLst/>
                <a:gdLst>
                  <a:gd name="T0" fmla="*/ 19 w 38"/>
                  <a:gd name="T1" fmla="*/ 34 h 35"/>
                  <a:gd name="T2" fmla="*/ 17 w 38"/>
                  <a:gd name="T3" fmla="*/ 12 h 35"/>
                  <a:gd name="T4" fmla="*/ 21 w 38"/>
                  <a:gd name="T5" fmla="*/ 35 h 35"/>
                  <a:gd name="T6" fmla="*/ 15 w 38"/>
                  <a:gd name="T7" fmla="*/ 0 h 35"/>
                  <a:gd name="T8" fmla="*/ 19 w 38"/>
                  <a:gd name="T9" fmla="*/ 34 h 35"/>
                </a:gdLst>
                <a:ahLst/>
                <a:cxnLst>
                  <a:cxn ang="0">
                    <a:pos x="T0" y="T1"/>
                  </a:cxn>
                  <a:cxn ang="0">
                    <a:pos x="T2" y="T3"/>
                  </a:cxn>
                  <a:cxn ang="0">
                    <a:pos x="T4" y="T5"/>
                  </a:cxn>
                  <a:cxn ang="0">
                    <a:pos x="T6" y="T7"/>
                  </a:cxn>
                  <a:cxn ang="0">
                    <a:pos x="T8" y="T9"/>
                  </a:cxn>
                </a:cxnLst>
                <a:rect l="0" t="0" r="r" b="b"/>
                <a:pathLst>
                  <a:path w="38" h="35">
                    <a:moveTo>
                      <a:pt x="19" y="34"/>
                    </a:moveTo>
                    <a:cubicBezTo>
                      <a:pt x="20" y="30"/>
                      <a:pt x="20" y="21"/>
                      <a:pt x="17" y="12"/>
                    </a:cubicBezTo>
                    <a:cubicBezTo>
                      <a:pt x="17" y="12"/>
                      <a:pt x="21" y="24"/>
                      <a:pt x="21" y="35"/>
                    </a:cubicBezTo>
                    <a:cubicBezTo>
                      <a:pt x="23" y="33"/>
                      <a:pt x="38" y="16"/>
                      <a:pt x="15" y="0"/>
                    </a:cubicBezTo>
                    <a:cubicBezTo>
                      <a:pt x="15" y="0"/>
                      <a:pt x="0" y="21"/>
                      <a:pt x="19"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3744"/>
              <p:cNvSpPr/>
              <p:nvPr/>
            </p:nvSpPr>
            <p:spPr bwMode="auto">
              <a:xfrm>
                <a:off x="1600201" y="2422525"/>
                <a:ext cx="117475" cy="111125"/>
              </a:xfrm>
              <a:custGeom>
                <a:avLst/>
                <a:gdLst>
                  <a:gd name="T0" fmla="*/ 19 w 37"/>
                  <a:gd name="T1" fmla="*/ 12 h 35"/>
                  <a:gd name="T2" fmla="*/ 15 w 37"/>
                  <a:gd name="T3" fmla="*/ 35 h 35"/>
                  <a:gd name="T4" fmla="*/ 21 w 37"/>
                  <a:gd name="T5" fmla="*/ 0 h 35"/>
                  <a:gd name="T6" fmla="*/ 14 w 37"/>
                  <a:gd name="T7" fmla="*/ 34 h 35"/>
                  <a:gd name="T8" fmla="*/ 19 w 37"/>
                  <a:gd name="T9" fmla="*/ 12 h 35"/>
                </a:gdLst>
                <a:ahLst/>
                <a:cxnLst>
                  <a:cxn ang="0">
                    <a:pos x="T0" y="T1"/>
                  </a:cxn>
                  <a:cxn ang="0">
                    <a:pos x="T2" y="T3"/>
                  </a:cxn>
                  <a:cxn ang="0">
                    <a:pos x="T4" y="T5"/>
                  </a:cxn>
                  <a:cxn ang="0">
                    <a:pos x="T6" y="T7"/>
                  </a:cxn>
                  <a:cxn ang="0">
                    <a:pos x="T8" y="T9"/>
                  </a:cxn>
                </a:cxnLst>
                <a:rect l="0" t="0" r="r" b="b"/>
                <a:pathLst>
                  <a:path w="37" h="35">
                    <a:moveTo>
                      <a:pt x="19" y="12"/>
                    </a:moveTo>
                    <a:cubicBezTo>
                      <a:pt x="19" y="12"/>
                      <a:pt x="19" y="24"/>
                      <a:pt x="15" y="35"/>
                    </a:cubicBezTo>
                    <a:cubicBezTo>
                      <a:pt x="17" y="34"/>
                      <a:pt x="37" y="22"/>
                      <a:pt x="21" y="0"/>
                    </a:cubicBezTo>
                    <a:cubicBezTo>
                      <a:pt x="21" y="0"/>
                      <a:pt x="0" y="16"/>
                      <a:pt x="14" y="34"/>
                    </a:cubicBezTo>
                    <a:cubicBezTo>
                      <a:pt x="16" y="30"/>
                      <a:pt x="19" y="21"/>
                      <a:pt x="19"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3745"/>
              <p:cNvSpPr/>
              <p:nvPr/>
            </p:nvSpPr>
            <p:spPr bwMode="auto">
              <a:xfrm>
                <a:off x="1682751" y="2530475"/>
                <a:ext cx="111125" cy="117475"/>
              </a:xfrm>
              <a:custGeom>
                <a:avLst/>
                <a:gdLst>
                  <a:gd name="T0" fmla="*/ 1 w 35"/>
                  <a:gd name="T1" fmla="*/ 13 h 37"/>
                  <a:gd name="T2" fmla="*/ 23 w 35"/>
                  <a:gd name="T3" fmla="*/ 19 h 37"/>
                  <a:gd name="T4" fmla="*/ 0 w 35"/>
                  <a:gd name="T5" fmla="*/ 14 h 37"/>
                  <a:gd name="T6" fmla="*/ 35 w 35"/>
                  <a:gd name="T7" fmla="*/ 21 h 37"/>
                  <a:gd name="T8" fmla="*/ 1 w 35"/>
                  <a:gd name="T9" fmla="*/ 13 h 37"/>
                </a:gdLst>
                <a:ahLst/>
                <a:cxnLst>
                  <a:cxn ang="0">
                    <a:pos x="T0" y="T1"/>
                  </a:cxn>
                  <a:cxn ang="0">
                    <a:pos x="T2" y="T3"/>
                  </a:cxn>
                  <a:cxn ang="0">
                    <a:pos x="T4" y="T5"/>
                  </a:cxn>
                  <a:cxn ang="0">
                    <a:pos x="T6" y="T7"/>
                  </a:cxn>
                  <a:cxn ang="0">
                    <a:pos x="T8" y="T9"/>
                  </a:cxn>
                </a:cxnLst>
                <a:rect l="0" t="0" r="r" b="b"/>
                <a:pathLst>
                  <a:path w="35" h="37">
                    <a:moveTo>
                      <a:pt x="1" y="13"/>
                    </a:moveTo>
                    <a:cubicBezTo>
                      <a:pt x="6" y="15"/>
                      <a:pt x="14" y="18"/>
                      <a:pt x="23" y="19"/>
                    </a:cubicBezTo>
                    <a:cubicBezTo>
                      <a:pt x="23" y="19"/>
                      <a:pt x="11" y="18"/>
                      <a:pt x="0" y="14"/>
                    </a:cubicBezTo>
                    <a:cubicBezTo>
                      <a:pt x="2" y="17"/>
                      <a:pt x="13" y="37"/>
                      <a:pt x="35" y="21"/>
                    </a:cubicBezTo>
                    <a:cubicBezTo>
                      <a:pt x="35" y="21"/>
                      <a:pt x="20" y="0"/>
                      <a:pt x="1"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3746"/>
              <p:cNvSpPr/>
              <p:nvPr/>
            </p:nvSpPr>
            <p:spPr bwMode="auto">
              <a:xfrm>
                <a:off x="1787526" y="2466975"/>
                <a:ext cx="111125" cy="120650"/>
              </a:xfrm>
              <a:custGeom>
                <a:avLst/>
                <a:gdLst>
                  <a:gd name="T0" fmla="*/ 1 w 35"/>
                  <a:gd name="T1" fmla="*/ 20 h 38"/>
                  <a:gd name="T2" fmla="*/ 23 w 35"/>
                  <a:gd name="T3" fmla="*/ 17 h 38"/>
                  <a:gd name="T4" fmla="*/ 0 w 35"/>
                  <a:gd name="T5" fmla="*/ 21 h 38"/>
                  <a:gd name="T6" fmla="*/ 35 w 35"/>
                  <a:gd name="T7" fmla="*/ 15 h 38"/>
                  <a:gd name="T8" fmla="*/ 1 w 35"/>
                  <a:gd name="T9" fmla="*/ 20 h 38"/>
                </a:gdLst>
                <a:ahLst/>
                <a:cxnLst>
                  <a:cxn ang="0">
                    <a:pos x="T0" y="T1"/>
                  </a:cxn>
                  <a:cxn ang="0">
                    <a:pos x="T2" y="T3"/>
                  </a:cxn>
                  <a:cxn ang="0">
                    <a:pos x="T4" y="T5"/>
                  </a:cxn>
                  <a:cxn ang="0">
                    <a:pos x="T6" y="T7"/>
                  </a:cxn>
                  <a:cxn ang="0">
                    <a:pos x="T8" y="T9"/>
                  </a:cxn>
                </a:cxnLst>
                <a:rect l="0" t="0" r="r" b="b"/>
                <a:pathLst>
                  <a:path w="35" h="38">
                    <a:moveTo>
                      <a:pt x="1" y="20"/>
                    </a:moveTo>
                    <a:cubicBezTo>
                      <a:pt x="6" y="20"/>
                      <a:pt x="14" y="20"/>
                      <a:pt x="23" y="17"/>
                    </a:cubicBezTo>
                    <a:cubicBezTo>
                      <a:pt x="23" y="17"/>
                      <a:pt x="11" y="21"/>
                      <a:pt x="0" y="21"/>
                    </a:cubicBezTo>
                    <a:cubicBezTo>
                      <a:pt x="2" y="23"/>
                      <a:pt x="20" y="38"/>
                      <a:pt x="35" y="15"/>
                    </a:cubicBezTo>
                    <a:cubicBezTo>
                      <a:pt x="35" y="15"/>
                      <a:pt x="13" y="0"/>
                      <a:pt x="1"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3747"/>
              <p:cNvSpPr/>
              <p:nvPr/>
            </p:nvSpPr>
            <p:spPr bwMode="auto">
              <a:xfrm>
                <a:off x="1866901" y="2390775"/>
                <a:ext cx="98425" cy="104775"/>
              </a:xfrm>
              <a:custGeom>
                <a:avLst/>
                <a:gdLst>
                  <a:gd name="T0" fmla="*/ 0 w 31"/>
                  <a:gd name="T1" fmla="*/ 23 h 33"/>
                  <a:gd name="T2" fmla="*/ 21 w 31"/>
                  <a:gd name="T3" fmla="*/ 13 h 33"/>
                  <a:gd name="T4" fmla="*/ 0 w 31"/>
                  <a:gd name="T5" fmla="*/ 24 h 33"/>
                  <a:gd name="T6" fmla="*/ 31 w 31"/>
                  <a:gd name="T7" fmla="*/ 7 h 33"/>
                  <a:gd name="T8" fmla="*/ 0 w 31"/>
                  <a:gd name="T9" fmla="*/ 23 h 33"/>
                </a:gdLst>
                <a:ahLst/>
                <a:cxnLst>
                  <a:cxn ang="0">
                    <a:pos x="T0" y="T1"/>
                  </a:cxn>
                  <a:cxn ang="0">
                    <a:pos x="T2" y="T3"/>
                  </a:cxn>
                  <a:cxn ang="0">
                    <a:pos x="T4" y="T5"/>
                  </a:cxn>
                  <a:cxn ang="0">
                    <a:pos x="T6" y="T7"/>
                  </a:cxn>
                  <a:cxn ang="0">
                    <a:pos x="T8" y="T9"/>
                  </a:cxn>
                </a:cxnLst>
                <a:rect l="0" t="0" r="r" b="b"/>
                <a:pathLst>
                  <a:path w="31" h="33">
                    <a:moveTo>
                      <a:pt x="0" y="23"/>
                    </a:moveTo>
                    <a:cubicBezTo>
                      <a:pt x="5" y="21"/>
                      <a:pt x="13" y="18"/>
                      <a:pt x="21" y="13"/>
                    </a:cubicBezTo>
                    <a:cubicBezTo>
                      <a:pt x="21" y="13"/>
                      <a:pt x="11" y="20"/>
                      <a:pt x="0" y="24"/>
                    </a:cubicBezTo>
                    <a:cubicBezTo>
                      <a:pt x="3" y="25"/>
                      <a:pt x="24" y="33"/>
                      <a:pt x="31" y="7"/>
                    </a:cubicBezTo>
                    <a:cubicBezTo>
                      <a:pt x="31" y="7"/>
                      <a:pt x="5"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748"/>
              <p:cNvSpPr/>
              <p:nvPr/>
            </p:nvSpPr>
            <p:spPr bwMode="auto">
              <a:xfrm>
                <a:off x="1920876" y="2286000"/>
                <a:ext cx="88900" cy="95250"/>
              </a:xfrm>
              <a:custGeom>
                <a:avLst/>
                <a:gdLst>
                  <a:gd name="T0" fmla="*/ 0 w 28"/>
                  <a:gd name="T1" fmla="*/ 23 h 30"/>
                  <a:gd name="T2" fmla="*/ 19 w 28"/>
                  <a:gd name="T3" fmla="*/ 10 h 30"/>
                  <a:gd name="T4" fmla="*/ 0 w 28"/>
                  <a:gd name="T5" fmla="*/ 24 h 30"/>
                  <a:gd name="T6" fmla="*/ 28 w 28"/>
                  <a:gd name="T7" fmla="*/ 3 h 30"/>
                  <a:gd name="T8" fmla="*/ 0 w 28"/>
                  <a:gd name="T9" fmla="*/ 23 h 30"/>
                </a:gdLst>
                <a:ahLst/>
                <a:cxnLst>
                  <a:cxn ang="0">
                    <a:pos x="T0" y="T1"/>
                  </a:cxn>
                  <a:cxn ang="0">
                    <a:pos x="T2" y="T3"/>
                  </a:cxn>
                  <a:cxn ang="0">
                    <a:pos x="T4" y="T5"/>
                  </a:cxn>
                  <a:cxn ang="0">
                    <a:pos x="T6" y="T7"/>
                  </a:cxn>
                  <a:cxn ang="0">
                    <a:pos x="T8" y="T9"/>
                  </a:cxn>
                </a:cxnLst>
                <a:rect l="0" t="0" r="r" b="b"/>
                <a:pathLst>
                  <a:path w="28" h="30">
                    <a:moveTo>
                      <a:pt x="0" y="23"/>
                    </a:moveTo>
                    <a:cubicBezTo>
                      <a:pt x="4" y="21"/>
                      <a:pt x="12" y="17"/>
                      <a:pt x="19" y="10"/>
                    </a:cubicBezTo>
                    <a:cubicBezTo>
                      <a:pt x="19" y="10"/>
                      <a:pt x="10" y="19"/>
                      <a:pt x="0" y="24"/>
                    </a:cubicBezTo>
                    <a:cubicBezTo>
                      <a:pt x="3" y="25"/>
                      <a:pt x="25" y="30"/>
                      <a:pt x="28" y="3"/>
                    </a:cubicBezTo>
                    <a:cubicBezTo>
                      <a:pt x="28" y="3"/>
                      <a:pt x="2"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749"/>
              <p:cNvSpPr/>
              <p:nvPr/>
            </p:nvSpPr>
            <p:spPr bwMode="auto">
              <a:xfrm>
                <a:off x="1936751" y="2181225"/>
                <a:ext cx="95250" cy="88900"/>
              </a:xfrm>
              <a:custGeom>
                <a:avLst/>
                <a:gdLst>
                  <a:gd name="T0" fmla="*/ 4 w 30"/>
                  <a:gd name="T1" fmla="*/ 27 h 28"/>
                  <a:gd name="T2" fmla="*/ 19 w 30"/>
                  <a:gd name="T3" fmla="*/ 9 h 28"/>
                  <a:gd name="T4" fmla="*/ 5 w 30"/>
                  <a:gd name="T5" fmla="*/ 28 h 28"/>
                  <a:gd name="T6" fmla="*/ 26 w 30"/>
                  <a:gd name="T7" fmla="*/ 0 h 28"/>
                  <a:gd name="T8" fmla="*/ 4 w 30"/>
                  <a:gd name="T9" fmla="*/ 27 h 28"/>
                </a:gdLst>
                <a:ahLst/>
                <a:cxnLst>
                  <a:cxn ang="0">
                    <a:pos x="T0" y="T1"/>
                  </a:cxn>
                  <a:cxn ang="0">
                    <a:pos x="T2" y="T3"/>
                  </a:cxn>
                  <a:cxn ang="0">
                    <a:pos x="T4" y="T5"/>
                  </a:cxn>
                  <a:cxn ang="0">
                    <a:pos x="T6" y="T7"/>
                  </a:cxn>
                  <a:cxn ang="0">
                    <a:pos x="T8" y="T9"/>
                  </a:cxn>
                </a:cxnLst>
                <a:rect l="0" t="0" r="r" b="b"/>
                <a:pathLst>
                  <a:path w="30" h="28">
                    <a:moveTo>
                      <a:pt x="4" y="27"/>
                    </a:moveTo>
                    <a:cubicBezTo>
                      <a:pt x="8" y="24"/>
                      <a:pt x="14" y="18"/>
                      <a:pt x="19" y="9"/>
                    </a:cubicBezTo>
                    <a:cubicBezTo>
                      <a:pt x="19" y="9"/>
                      <a:pt x="13" y="20"/>
                      <a:pt x="5" y="28"/>
                    </a:cubicBezTo>
                    <a:cubicBezTo>
                      <a:pt x="8" y="28"/>
                      <a:pt x="30" y="27"/>
                      <a:pt x="26" y="0"/>
                    </a:cubicBezTo>
                    <a:cubicBezTo>
                      <a:pt x="26" y="0"/>
                      <a:pt x="0" y="4"/>
                      <a:pt x="4"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750"/>
              <p:cNvSpPr/>
              <p:nvPr/>
            </p:nvSpPr>
            <p:spPr bwMode="auto">
              <a:xfrm>
                <a:off x="1920876" y="2070100"/>
                <a:ext cx="104775" cy="95250"/>
              </a:xfrm>
              <a:custGeom>
                <a:avLst/>
                <a:gdLst>
                  <a:gd name="T0" fmla="*/ 20 w 33"/>
                  <a:gd name="T1" fmla="*/ 10 h 30"/>
                  <a:gd name="T2" fmla="*/ 8 w 33"/>
                  <a:gd name="T3" fmla="*/ 30 h 30"/>
                  <a:gd name="T4" fmla="*/ 25 w 33"/>
                  <a:gd name="T5" fmla="*/ 0 h 30"/>
                  <a:gd name="T6" fmla="*/ 7 w 33"/>
                  <a:gd name="T7" fmla="*/ 29 h 30"/>
                  <a:gd name="T8" fmla="*/ 20 w 33"/>
                  <a:gd name="T9" fmla="*/ 10 h 30"/>
                </a:gdLst>
                <a:ahLst/>
                <a:cxnLst>
                  <a:cxn ang="0">
                    <a:pos x="T0" y="T1"/>
                  </a:cxn>
                  <a:cxn ang="0">
                    <a:pos x="T2" y="T3"/>
                  </a:cxn>
                  <a:cxn ang="0">
                    <a:pos x="T4" y="T5"/>
                  </a:cxn>
                  <a:cxn ang="0">
                    <a:pos x="T6" y="T7"/>
                  </a:cxn>
                  <a:cxn ang="0">
                    <a:pos x="T8" y="T9"/>
                  </a:cxn>
                </a:cxnLst>
                <a:rect l="0" t="0" r="r" b="b"/>
                <a:pathLst>
                  <a:path w="33" h="30">
                    <a:moveTo>
                      <a:pt x="20" y="10"/>
                    </a:moveTo>
                    <a:cubicBezTo>
                      <a:pt x="20" y="10"/>
                      <a:pt x="15" y="22"/>
                      <a:pt x="8" y="30"/>
                    </a:cubicBezTo>
                    <a:cubicBezTo>
                      <a:pt x="11" y="30"/>
                      <a:pt x="33" y="26"/>
                      <a:pt x="25" y="0"/>
                    </a:cubicBezTo>
                    <a:cubicBezTo>
                      <a:pt x="25" y="0"/>
                      <a:pt x="0" y="7"/>
                      <a:pt x="7" y="29"/>
                    </a:cubicBezTo>
                    <a:cubicBezTo>
                      <a:pt x="10" y="26"/>
                      <a:pt x="16" y="19"/>
                      <a:pt x="2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51"/>
              <p:cNvSpPr>
                <a:spLocks noEditPoints="1"/>
              </p:cNvSpPr>
              <p:nvPr/>
            </p:nvSpPr>
            <p:spPr bwMode="auto">
              <a:xfrm>
                <a:off x="1182688" y="2136775"/>
                <a:ext cx="757238" cy="581025"/>
              </a:xfrm>
              <a:custGeom>
                <a:avLst/>
                <a:gdLst>
                  <a:gd name="T0" fmla="*/ 139 w 238"/>
                  <a:gd name="T1" fmla="*/ 134 h 183"/>
                  <a:gd name="T2" fmla="*/ 205 w 238"/>
                  <a:gd name="T3" fmla="*/ 103 h 183"/>
                  <a:gd name="T4" fmla="*/ 236 w 238"/>
                  <a:gd name="T5" fmla="*/ 2 h 183"/>
                  <a:gd name="T6" fmla="*/ 234 w 238"/>
                  <a:gd name="T7" fmla="*/ 1 h 183"/>
                  <a:gd name="T8" fmla="*/ 232 w 238"/>
                  <a:gd name="T9" fmla="*/ 3 h 183"/>
                  <a:gd name="T10" fmla="*/ 202 w 238"/>
                  <a:gd name="T11" fmla="*/ 100 h 183"/>
                  <a:gd name="T12" fmla="*/ 126 w 238"/>
                  <a:gd name="T13" fmla="*/ 131 h 183"/>
                  <a:gd name="T14" fmla="*/ 122 w 238"/>
                  <a:gd name="T15" fmla="*/ 131 h 183"/>
                  <a:gd name="T16" fmla="*/ 119 w 238"/>
                  <a:gd name="T17" fmla="*/ 131 h 183"/>
                  <a:gd name="T18" fmla="*/ 116 w 238"/>
                  <a:gd name="T19" fmla="*/ 131 h 183"/>
                  <a:gd name="T20" fmla="*/ 113 w 238"/>
                  <a:gd name="T21" fmla="*/ 131 h 183"/>
                  <a:gd name="T22" fmla="*/ 36 w 238"/>
                  <a:gd name="T23" fmla="*/ 100 h 183"/>
                  <a:gd name="T24" fmla="*/ 6 w 238"/>
                  <a:gd name="T25" fmla="*/ 3 h 183"/>
                  <a:gd name="T26" fmla="*/ 5 w 238"/>
                  <a:gd name="T27" fmla="*/ 1 h 183"/>
                  <a:gd name="T28" fmla="*/ 2 w 238"/>
                  <a:gd name="T29" fmla="*/ 2 h 183"/>
                  <a:gd name="T30" fmla="*/ 33 w 238"/>
                  <a:gd name="T31" fmla="*/ 103 h 183"/>
                  <a:gd name="T32" fmla="*/ 99 w 238"/>
                  <a:gd name="T33" fmla="*/ 134 h 183"/>
                  <a:gd name="T34" fmla="*/ 85 w 238"/>
                  <a:gd name="T35" fmla="*/ 142 h 183"/>
                  <a:gd name="T36" fmla="*/ 86 w 238"/>
                  <a:gd name="T37" fmla="*/ 151 h 183"/>
                  <a:gd name="T38" fmla="*/ 94 w 238"/>
                  <a:gd name="T39" fmla="*/ 155 h 183"/>
                  <a:gd name="T40" fmla="*/ 115 w 238"/>
                  <a:gd name="T41" fmla="*/ 142 h 183"/>
                  <a:gd name="T42" fmla="*/ 115 w 238"/>
                  <a:gd name="T43" fmla="*/ 171 h 183"/>
                  <a:gd name="T44" fmla="*/ 113 w 238"/>
                  <a:gd name="T45" fmla="*/ 177 h 183"/>
                  <a:gd name="T46" fmla="*/ 104 w 238"/>
                  <a:gd name="T47" fmla="*/ 179 h 183"/>
                  <a:gd name="T48" fmla="*/ 101 w 238"/>
                  <a:gd name="T49" fmla="*/ 181 h 183"/>
                  <a:gd name="T50" fmla="*/ 103 w 238"/>
                  <a:gd name="T51" fmla="*/ 183 h 183"/>
                  <a:gd name="T52" fmla="*/ 105 w 238"/>
                  <a:gd name="T53" fmla="*/ 183 h 183"/>
                  <a:gd name="T54" fmla="*/ 115 w 238"/>
                  <a:gd name="T55" fmla="*/ 180 h 183"/>
                  <a:gd name="T56" fmla="*/ 119 w 238"/>
                  <a:gd name="T57" fmla="*/ 171 h 183"/>
                  <a:gd name="T58" fmla="*/ 119 w 238"/>
                  <a:gd name="T59" fmla="*/ 137 h 183"/>
                  <a:gd name="T60" fmla="*/ 119 w 238"/>
                  <a:gd name="T61" fmla="*/ 137 h 183"/>
                  <a:gd name="T62" fmla="*/ 119 w 238"/>
                  <a:gd name="T63" fmla="*/ 137 h 183"/>
                  <a:gd name="T64" fmla="*/ 119 w 238"/>
                  <a:gd name="T65" fmla="*/ 171 h 183"/>
                  <a:gd name="T66" fmla="*/ 123 w 238"/>
                  <a:gd name="T67" fmla="*/ 180 h 183"/>
                  <a:gd name="T68" fmla="*/ 134 w 238"/>
                  <a:gd name="T69" fmla="*/ 183 h 183"/>
                  <a:gd name="T70" fmla="*/ 135 w 238"/>
                  <a:gd name="T71" fmla="*/ 183 h 183"/>
                  <a:gd name="T72" fmla="*/ 137 w 238"/>
                  <a:gd name="T73" fmla="*/ 181 h 183"/>
                  <a:gd name="T74" fmla="*/ 135 w 238"/>
                  <a:gd name="T75" fmla="*/ 179 h 183"/>
                  <a:gd name="T76" fmla="*/ 126 w 238"/>
                  <a:gd name="T77" fmla="*/ 177 h 183"/>
                  <a:gd name="T78" fmla="*/ 123 w 238"/>
                  <a:gd name="T79" fmla="*/ 171 h 183"/>
                  <a:gd name="T80" fmla="*/ 123 w 238"/>
                  <a:gd name="T81" fmla="*/ 142 h 183"/>
                  <a:gd name="T82" fmla="*/ 144 w 238"/>
                  <a:gd name="T83" fmla="*/ 155 h 183"/>
                  <a:gd name="T84" fmla="*/ 144 w 238"/>
                  <a:gd name="T85" fmla="*/ 155 h 183"/>
                  <a:gd name="T86" fmla="*/ 152 w 238"/>
                  <a:gd name="T87" fmla="*/ 151 h 183"/>
                  <a:gd name="T88" fmla="*/ 153 w 238"/>
                  <a:gd name="T89" fmla="*/ 142 h 183"/>
                  <a:gd name="T90" fmla="*/ 139 w 238"/>
                  <a:gd name="T91" fmla="*/ 134 h 183"/>
                  <a:gd name="T92" fmla="*/ 94 w 238"/>
                  <a:gd name="T93" fmla="*/ 151 h 183"/>
                  <a:gd name="T94" fmla="*/ 90 w 238"/>
                  <a:gd name="T95" fmla="*/ 149 h 183"/>
                  <a:gd name="T96" fmla="*/ 89 w 238"/>
                  <a:gd name="T97" fmla="*/ 144 h 183"/>
                  <a:gd name="T98" fmla="*/ 112 w 238"/>
                  <a:gd name="T99" fmla="*/ 135 h 183"/>
                  <a:gd name="T100" fmla="*/ 115 w 238"/>
                  <a:gd name="T101" fmla="*/ 135 h 183"/>
                  <a:gd name="T102" fmla="*/ 115 w 238"/>
                  <a:gd name="T103" fmla="*/ 136 h 183"/>
                  <a:gd name="T104" fmla="*/ 94 w 238"/>
                  <a:gd name="T105" fmla="*/ 151 h 183"/>
                  <a:gd name="T106" fmla="*/ 148 w 238"/>
                  <a:gd name="T107" fmla="*/ 149 h 183"/>
                  <a:gd name="T108" fmla="*/ 144 w 238"/>
                  <a:gd name="T109" fmla="*/ 151 h 183"/>
                  <a:gd name="T110" fmla="*/ 144 w 238"/>
                  <a:gd name="T111" fmla="*/ 151 h 183"/>
                  <a:gd name="T112" fmla="*/ 123 w 238"/>
                  <a:gd name="T113" fmla="*/ 136 h 183"/>
                  <a:gd name="T114" fmla="*/ 123 w 238"/>
                  <a:gd name="T115" fmla="*/ 135 h 183"/>
                  <a:gd name="T116" fmla="*/ 126 w 238"/>
                  <a:gd name="T117" fmla="*/ 135 h 183"/>
                  <a:gd name="T118" fmla="*/ 149 w 238"/>
                  <a:gd name="T119" fmla="*/ 144 h 183"/>
                  <a:gd name="T120" fmla="*/ 148 w 238"/>
                  <a:gd name="T121" fmla="*/ 14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8" h="183">
                    <a:moveTo>
                      <a:pt x="139" y="134"/>
                    </a:moveTo>
                    <a:cubicBezTo>
                      <a:pt x="157" y="131"/>
                      <a:pt x="184" y="124"/>
                      <a:pt x="205" y="103"/>
                    </a:cubicBezTo>
                    <a:cubicBezTo>
                      <a:pt x="228" y="80"/>
                      <a:pt x="238" y="46"/>
                      <a:pt x="236" y="2"/>
                    </a:cubicBezTo>
                    <a:cubicBezTo>
                      <a:pt x="236" y="1"/>
                      <a:pt x="235" y="0"/>
                      <a:pt x="234" y="1"/>
                    </a:cubicBezTo>
                    <a:cubicBezTo>
                      <a:pt x="233" y="1"/>
                      <a:pt x="232" y="2"/>
                      <a:pt x="232" y="3"/>
                    </a:cubicBezTo>
                    <a:cubicBezTo>
                      <a:pt x="234" y="45"/>
                      <a:pt x="224" y="78"/>
                      <a:pt x="202" y="100"/>
                    </a:cubicBezTo>
                    <a:cubicBezTo>
                      <a:pt x="176" y="126"/>
                      <a:pt x="140" y="130"/>
                      <a:pt x="126" y="131"/>
                    </a:cubicBezTo>
                    <a:cubicBezTo>
                      <a:pt x="124" y="131"/>
                      <a:pt x="123" y="131"/>
                      <a:pt x="122" y="131"/>
                    </a:cubicBezTo>
                    <a:cubicBezTo>
                      <a:pt x="121" y="131"/>
                      <a:pt x="120" y="131"/>
                      <a:pt x="119" y="131"/>
                    </a:cubicBezTo>
                    <a:cubicBezTo>
                      <a:pt x="118" y="131"/>
                      <a:pt x="117" y="131"/>
                      <a:pt x="116" y="131"/>
                    </a:cubicBezTo>
                    <a:cubicBezTo>
                      <a:pt x="115" y="131"/>
                      <a:pt x="114" y="131"/>
                      <a:pt x="113" y="131"/>
                    </a:cubicBezTo>
                    <a:cubicBezTo>
                      <a:pt x="98" y="130"/>
                      <a:pt x="62" y="126"/>
                      <a:pt x="36" y="100"/>
                    </a:cubicBezTo>
                    <a:cubicBezTo>
                      <a:pt x="14" y="78"/>
                      <a:pt x="4" y="45"/>
                      <a:pt x="6" y="3"/>
                    </a:cubicBezTo>
                    <a:cubicBezTo>
                      <a:pt x="6" y="2"/>
                      <a:pt x="6" y="1"/>
                      <a:pt x="5" y="1"/>
                    </a:cubicBezTo>
                    <a:cubicBezTo>
                      <a:pt x="3" y="0"/>
                      <a:pt x="2" y="1"/>
                      <a:pt x="2" y="2"/>
                    </a:cubicBezTo>
                    <a:cubicBezTo>
                      <a:pt x="0" y="46"/>
                      <a:pt x="10" y="80"/>
                      <a:pt x="33" y="103"/>
                    </a:cubicBezTo>
                    <a:cubicBezTo>
                      <a:pt x="54" y="124"/>
                      <a:pt x="81" y="131"/>
                      <a:pt x="99" y="134"/>
                    </a:cubicBezTo>
                    <a:cubicBezTo>
                      <a:pt x="93" y="136"/>
                      <a:pt x="87" y="138"/>
                      <a:pt x="85" y="142"/>
                    </a:cubicBezTo>
                    <a:cubicBezTo>
                      <a:pt x="84" y="144"/>
                      <a:pt x="84" y="147"/>
                      <a:pt x="86" y="151"/>
                    </a:cubicBezTo>
                    <a:cubicBezTo>
                      <a:pt x="89" y="154"/>
                      <a:pt x="91" y="155"/>
                      <a:pt x="94" y="155"/>
                    </a:cubicBezTo>
                    <a:cubicBezTo>
                      <a:pt x="102" y="155"/>
                      <a:pt x="109" y="148"/>
                      <a:pt x="115" y="142"/>
                    </a:cubicBezTo>
                    <a:cubicBezTo>
                      <a:pt x="115" y="171"/>
                      <a:pt x="115" y="171"/>
                      <a:pt x="115" y="171"/>
                    </a:cubicBezTo>
                    <a:cubicBezTo>
                      <a:pt x="115" y="174"/>
                      <a:pt x="114" y="176"/>
                      <a:pt x="113" y="177"/>
                    </a:cubicBezTo>
                    <a:cubicBezTo>
                      <a:pt x="109" y="180"/>
                      <a:pt x="104" y="179"/>
                      <a:pt x="104" y="179"/>
                    </a:cubicBezTo>
                    <a:cubicBezTo>
                      <a:pt x="102" y="179"/>
                      <a:pt x="101" y="180"/>
                      <a:pt x="101" y="181"/>
                    </a:cubicBezTo>
                    <a:cubicBezTo>
                      <a:pt x="101" y="182"/>
                      <a:pt x="102" y="183"/>
                      <a:pt x="103" y="183"/>
                    </a:cubicBezTo>
                    <a:cubicBezTo>
                      <a:pt x="103" y="183"/>
                      <a:pt x="104" y="183"/>
                      <a:pt x="105" y="183"/>
                    </a:cubicBezTo>
                    <a:cubicBezTo>
                      <a:pt x="107" y="183"/>
                      <a:pt x="112" y="183"/>
                      <a:pt x="115" y="180"/>
                    </a:cubicBezTo>
                    <a:cubicBezTo>
                      <a:pt x="118" y="178"/>
                      <a:pt x="119" y="175"/>
                      <a:pt x="119" y="171"/>
                    </a:cubicBezTo>
                    <a:cubicBezTo>
                      <a:pt x="119" y="137"/>
                      <a:pt x="119" y="137"/>
                      <a:pt x="119" y="137"/>
                    </a:cubicBezTo>
                    <a:cubicBezTo>
                      <a:pt x="119" y="137"/>
                      <a:pt x="119" y="137"/>
                      <a:pt x="119" y="137"/>
                    </a:cubicBezTo>
                    <a:cubicBezTo>
                      <a:pt x="119" y="137"/>
                      <a:pt x="119" y="137"/>
                      <a:pt x="119" y="137"/>
                    </a:cubicBezTo>
                    <a:cubicBezTo>
                      <a:pt x="119" y="171"/>
                      <a:pt x="119" y="171"/>
                      <a:pt x="119" y="171"/>
                    </a:cubicBezTo>
                    <a:cubicBezTo>
                      <a:pt x="119" y="175"/>
                      <a:pt x="121" y="178"/>
                      <a:pt x="123" y="180"/>
                    </a:cubicBezTo>
                    <a:cubicBezTo>
                      <a:pt x="126" y="183"/>
                      <a:pt x="131" y="183"/>
                      <a:pt x="134" y="183"/>
                    </a:cubicBezTo>
                    <a:cubicBezTo>
                      <a:pt x="134" y="183"/>
                      <a:pt x="135" y="183"/>
                      <a:pt x="135" y="183"/>
                    </a:cubicBezTo>
                    <a:cubicBezTo>
                      <a:pt x="136" y="183"/>
                      <a:pt x="137" y="182"/>
                      <a:pt x="137" y="181"/>
                    </a:cubicBezTo>
                    <a:cubicBezTo>
                      <a:pt x="137" y="180"/>
                      <a:pt x="136" y="179"/>
                      <a:pt x="135" y="179"/>
                    </a:cubicBezTo>
                    <a:cubicBezTo>
                      <a:pt x="135" y="179"/>
                      <a:pt x="129" y="180"/>
                      <a:pt x="126" y="177"/>
                    </a:cubicBezTo>
                    <a:cubicBezTo>
                      <a:pt x="124" y="176"/>
                      <a:pt x="123" y="174"/>
                      <a:pt x="123" y="171"/>
                    </a:cubicBezTo>
                    <a:cubicBezTo>
                      <a:pt x="123" y="142"/>
                      <a:pt x="123" y="142"/>
                      <a:pt x="123" y="142"/>
                    </a:cubicBezTo>
                    <a:cubicBezTo>
                      <a:pt x="129" y="148"/>
                      <a:pt x="137" y="155"/>
                      <a:pt x="144" y="155"/>
                    </a:cubicBezTo>
                    <a:cubicBezTo>
                      <a:pt x="144" y="155"/>
                      <a:pt x="144" y="155"/>
                      <a:pt x="144" y="155"/>
                    </a:cubicBezTo>
                    <a:cubicBezTo>
                      <a:pt x="147" y="155"/>
                      <a:pt x="150" y="154"/>
                      <a:pt x="152" y="151"/>
                    </a:cubicBezTo>
                    <a:cubicBezTo>
                      <a:pt x="154" y="147"/>
                      <a:pt x="154" y="144"/>
                      <a:pt x="153" y="142"/>
                    </a:cubicBezTo>
                    <a:cubicBezTo>
                      <a:pt x="151" y="138"/>
                      <a:pt x="145" y="136"/>
                      <a:pt x="139" y="134"/>
                    </a:cubicBezTo>
                    <a:close/>
                    <a:moveTo>
                      <a:pt x="94" y="151"/>
                    </a:moveTo>
                    <a:cubicBezTo>
                      <a:pt x="93" y="151"/>
                      <a:pt x="91" y="151"/>
                      <a:pt x="90" y="149"/>
                    </a:cubicBezTo>
                    <a:cubicBezTo>
                      <a:pt x="88" y="147"/>
                      <a:pt x="89" y="145"/>
                      <a:pt x="89" y="144"/>
                    </a:cubicBezTo>
                    <a:cubicBezTo>
                      <a:pt x="91" y="140"/>
                      <a:pt x="104" y="136"/>
                      <a:pt x="112" y="135"/>
                    </a:cubicBezTo>
                    <a:cubicBezTo>
                      <a:pt x="113" y="135"/>
                      <a:pt x="114" y="135"/>
                      <a:pt x="115" y="135"/>
                    </a:cubicBezTo>
                    <a:cubicBezTo>
                      <a:pt x="115" y="136"/>
                      <a:pt x="115" y="136"/>
                      <a:pt x="115" y="136"/>
                    </a:cubicBezTo>
                    <a:cubicBezTo>
                      <a:pt x="110" y="142"/>
                      <a:pt x="101" y="151"/>
                      <a:pt x="94" y="151"/>
                    </a:cubicBezTo>
                    <a:close/>
                    <a:moveTo>
                      <a:pt x="148" y="149"/>
                    </a:moveTo>
                    <a:cubicBezTo>
                      <a:pt x="147" y="151"/>
                      <a:pt x="146" y="151"/>
                      <a:pt x="144" y="151"/>
                    </a:cubicBezTo>
                    <a:cubicBezTo>
                      <a:pt x="144" y="151"/>
                      <a:pt x="144" y="151"/>
                      <a:pt x="144" y="151"/>
                    </a:cubicBezTo>
                    <a:cubicBezTo>
                      <a:pt x="137" y="151"/>
                      <a:pt x="128" y="142"/>
                      <a:pt x="123" y="136"/>
                    </a:cubicBezTo>
                    <a:cubicBezTo>
                      <a:pt x="123" y="135"/>
                      <a:pt x="123" y="135"/>
                      <a:pt x="123" y="135"/>
                    </a:cubicBezTo>
                    <a:cubicBezTo>
                      <a:pt x="124" y="135"/>
                      <a:pt x="125" y="135"/>
                      <a:pt x="126" y="135"/>
                    </a:cubicBezTo>
                    <a:cubicBezTo>
                      <a:pt x="135" y="136"/>
                      <a:pt x="147" y="140"/>
                      <a:pt x="149" y="144"/>
                    </a:cubicBezTo>
                    <a:cubicBezTo>
                      <a:pt x="150" y="145"/>
                      <a:pt x="150" y="147"/>
                      <a:pt x="148" y="1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752"/>
              <p:cNvSpPr/>
              <p:nvPr/>
            </p:nvSpPr>
            <p:spPr bwMode="auto">
              <a:xfrm>
                <a:off x="1195388" y="2092325"/>
                <a:ext cx="92075" cy="88900"/>
              </a:xfrm>
              <a:custGeom>
                <a:avLst/>
                <a:gdLst>
                  <a:gd name="T0" fmla="*/ 19 w 29"/>
                  <a:gd name="T1" fmla="*/ 9 h 28"/>
                  <a:gd name="T2" fmla="*/ 6 w 29"/>
                  <a:gd name="T3" fmla="*/ 28 h 28"/>
                  <a:gd name="T4" fmla="*/ 27 w 29"/>
                  <a:gd name="T5" fmla="*/ 0 h 28"/>
                  <a:gd name="T6" fmla="*/ 5 w 29"/>
                  <a:gd name="T7" fmla="*/ 28 h 28"/>
                  <a:gd name="T8" fmla="*/ 19 w 29"/>
                  <a:gd name="T9" fmla="*/ 9 h 28"/>
                </a:gdLst>
                <a:ahLst/>
                <a:cxnLst>
                  <a:cxn ang="0">
                    <a:pos x="T0" y="T1"/>
                  </a:cxn>
                  <a:cxn ang="0">
                    <a:pos x="T2" y="T3"/>
                  </a:cxn>
                  <a:cxn ang="0">
                    <a:pos x="T4" y="T5"/>
                  </a:cxn>
                  <a:cxn ang="0">
                    <a:pos x="T6" y="T7"/>
                  </a:cxn>
                  <a:cxn ang="0">
                    <a:pos x="T8" y="T9"/>
                  </a:cxn>
                </a:cxnLst>
                <a:rect l="0" t="0" r="r" b="b"/>
                <a:pathLst>
                  <a:path w="29" h="28">
                    <a:moveTo>
                      <a:pt x="19" y="9"/>
                    </a:moveTo>
                    <a:cubicBezTo>
                      <a:pt x="13" y="16"/>
                      <a:pt x="8" y="24"/>
                      <a:pt x="6" y="28"/>
                    </a:cubicBezTo>
                    <a:cubicBezTo>
                      <a:pt x="29" y="26"/>
                      <a:pt x="27" y="0"/>
                      <a:pt x="27" y="0"/>
                    </a:cubicBezTo>
                    <a:cubicBezTo>
                      <a:pt x="0" y="3"/>
                      <a:pt x="4" y="25"/>
                      <a:pt x="5" y="28"/>
                    </a:cubicBezTo>
                    <a:cubicBezTo>
                      <a:pt x="10" y="18"/>
                      <a:pt x="19" y="9"/>
                      <a:pt x="19"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753"/>
              <p:cNvSpPr/>
              <p:nvPr/>
            </p:nvSpPr>
            <p:spPr bwMode="auto">
              <a:xfrm>
                <a:off x="1204913" y="2190750"/>
                <a:ext cx="95250" cy="88900"/>
              </a:xfrm>
              <a:custGeom>
                <a:avLst/>
                <a:gdLst>
                  <a:gd name="T0" fmla="*/ 5 w 30"/>
                  <a:gd name="T1" fmla="*/ 28 h 28"/>
                  <a:gd name="T2" fmla="*/ 20 w 30"/>
                  <a:gd name="T3" fmla="*/ 9 h 28"/>
                  <a:gd name="T4" fmla="*/ 7 w 30"/>
                  <a:gd name="T5" fmla="*/ 28 h 28"/>
                  <a:gd name="T6" fmla="*/ 27 w 30"/>
                  <a:gd name="T7" fmla="*/ 0 h 28"/>
                  <a:gd name="T8" fmla="*/ 5 w 30"/>
                  <a:gd name="T9" fmla="*/ 28 h 28"/>
                </a:gdLst>
                <a:ahLst/>
                <a:cxnLst>
                  <a:cxn ang="0">
                    <a:pos x="T0" y="T1"/>
                  </a:cxn>
                  <a:cxn ang="0">
                    <a:pos x="T2" y="T3"/>
                  </a:cxn>
                  <a:cxn ang="0">
                    <a:pos x="T4" y="T5"/>
                  </a:cxn>
                  <a:cxn ang="0">
                    <a:pos x="T6" y="T7"/>
                  </a:cxn>
                  <a:cxn ang="0">
                    <a:pos x="T8" y="T9"/>
                  </a:cxn>
                </a:cxnLst>
                <a:rect l="0" t="0" r="r" b="b"/>
                <a:pathLst>
                  <a:path w="30" h="28">
                    <a:moveTo>
                      <a:pt x="5" y="28"/>
                    </a:moveTo>
                    <a:cubicBezTo>
                      <a:pt x="11" y="18"/>
                      <a:pt x="20" y="9"/>
                      <a:pt x="20" y="9"/>
                    </a:cubicBezTo>
                    <a:cubicBezTo>
                      <a:pt x="13" y="16"/>
                      <a:pt x="9" y="23"/>
                      <a:pt x="7" y="28"/>
                    </a:cubicBezTo>
                    <a:cubicBezTo>
                      <a:pt x="30" y="26"/>
                      <a:pt x="27" y="0"/>
                      <a:pt x="27" y="0"/>
                    </a:cubicBezTo>
                    <a:cubicBezTo>
                      <a:pt x="0" y="2"/>
                      <a:pt x="5" y="25"/>
                      <a:pt x="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3754"/>
              <p:cNvSpPr/>
              <p:nvPr/>
            </p:nvSpPr>
            <p:spPr bwMode="auto">
              <a:xfrm>
                <a:off x="1227138" y="2270125"/>
                <a:ext cx="93663" cy="85725"/>
              </a:xfrm>
              <a:custGeom>
                <a:avLst/>
                <a:gdLst>
                  <a:gd name="T0" fmla="*/ 5 w 29"/>
                  <a:gd name="T1" fmla="*/ 27 h 27"/>
                  <a:gd name="T2" fmla="*/ 19 w 29"/>
                  <a:gd name="T3" fmla="*/ 9 h 27"/>
                  <a:gd name="T4" fmla="*/ 6 w 29"/>
                  <a:gd name="T5" fmla="*/ 27 h 27"/>
                  <a:gd name="T6" fmla="*/ 27 w 29"/>
                  <a:gd name="T7" fmla="*/ 0 h 27"/>
                  <a:gd name="T8" fmla="*/ 5 w 29"/>
                  <a:gd name="T9" fmla="*/ 27 h 27"/>
                </a:gdLst>
                <a:ahLst/>
                <a:cxnLst>
                  <a:cxn ang="0">
                    <a:pos x="T0" y="T1"/>
                  </a:cxn>
                  <a:cxn ang="0">
                    <a:pos x="T2" y="T3"/>
                  </a:cxn>
                  <a:cxn ang="0">
                    <a:pos x="T4" y="T5"/>
                  </a:cxn>
                  <a:cxn ang="0">
                    <a:pos x="T6" y="T7"/>
                  </a:cxn>
                  <a:cxn ang="0">
                    <a:pos x="T8" y="T9"/>
                  </a:cxn>
                </a:cxnLst>
                <a:rect l="0" t="0" r="r" b="b"/>
                <a:pathLst>
                  <a:path w="29" h="27">
                    <a:moveTo>
                      <a:pt x="5" y="27"/>
                    </a:moveTo>
                    <a:cubicBezTo>
                      <a:pt x="10" y="17"/>
                      <a:pt x="19" y="9"/>
                      <a:pt x="19" y="9"/>
                    </a:cubicBezTo>
                    <a:cubicBezTo>
                      <a:pt x="13" y="16"/>
                      <a:pt x="8" y="23"/>
                      <a:pt x="6" y="27"/>
                    </a:cubicBezTo>
                    <a:cubicBezTo>
                      <a:pt x="29" y="26"/>
                      <a:pt x="27" y="0"/>
                      <a:pt x="27" y="0"/>
                    </a:cubicBezTo>
                    <a:cubicBezTo>
                      <a:pt x="0" y="2"/>
                      <a:pt x="4" y="24"/>
                      <a:pt x="5"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3755"/>
              <p:cNvSpPr/>
              <p:nvPr/>
            </p:nvSpPr>
            <p:spPr bwMode="auto">
              <a:xfrm>
                <a:off x="1258888" y="2333625"/>
                <a:ext cx="112713" cy="101600"/>
              </a:xfrm>
              <a:custGeom>
                <a:avLst/>
                <a:gdLst>
                  <a:gd name="T0" fmla="*/ 12 w 35"/>
                  <a:gd name="T1" fmla="*/ 32 h 32"/>
                  <a:gd name="T2" fmla="*/ 20 w 35"/>
                  <a:gd name="T3" fmla="*/ 11 h 32"/>
                  <a:gd name="T4" fmla="*/ 13 w 35"/>
                  <a:gd name="T5" fmla="*/ 32 h 32"/>
                  <a:gd name="T6" fmla="*/ 25 w 35"/>
                  <a:gd name="T7" fmla="*/ 0 h 32"/>
                  <a:gd name="T8" fmla="*/ 12 w 35"/>
                  <a:gd name="T9" fmla="*/ 32 h 32"/>
                </a:gdLst>
                <a:ahLst/>
                <a:cxnLst>
                  <a:cxn ang="0">
                    <a:pos x="T0" y="T1"/>
                  </a:cxn>
                  <a:cxn ang="0">
                    <a:pos x="T2" y="T3"/>
                  </a:cxn>
                  <a:cxn ang="0">
                    <a:pos x="T4" y="T5"/>
                  </a:cxn>
                  <a:cxn ang="0">
                    <a:pos x="T6" y="T7"/>
                  </a:cxn>
                  <a:cxn ang="0">
                    <a:pos x="T8" y="T9"/>
                  </a:cxn>
                </a:cxnLst>
                <a:rect l="0" t="0" r="r" b="b"/>
                <a:pathLst>
                  <a:path w="35" h="32">
                    <a:moveTo>
                      <a:pt x="12" y="32"/>
                    </a:moveTo>
                    <a:cubicBezTo>
                      <a:pt x="14" y="21"/>
                      <a:pt x="20" y="11"/>
                      <a:pt x="20" y="11"/>
                    </a:cubicBezTo>
                    <a:cubicBezTo>
                      <a:pt x="16" y="19"/>
                      <a:pt x="14" y="27"/>
                      <a:pt x="13" y="32"/>
                    </a:cubicBezTo>
                    <a:cubicBezTo>
                      <a:pt x="35" y="24"/>
                      <a:pt x="25" y="0"/>
                      <a:pt x="25" y="0"/>
                    </a:cubicBezTo>
                    <a:cubicBezTo>
                      <a:pt x="0" y="9"/>
                      <a:pt x="10" y="30"/>
                      <a:pt x="1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3756"/>
              <p:cNvSpPr/>
              <p:nvPr/>
            </p:nvSpPr>
            <p:spPr bwMode="auto">
              <a:xfrm>
                <a:off x="1320801" y="2387600"/>
                <a:ext cx="117475" cy="111125"/>
              </a:xfrm>
              <a:custGeom>
                <a:avLst/>
                <a:gdLst>
                  <a:gd name="T0" fmla="*/ 20 w 37"/>
                  <a:gd name="T1" fmla="*/ 12 h 35"/>
                  <a:gd name="T2" fmla="*/ 18 w 37"/>
                  <a:gd name="T3" fmla="*/ 34 h 35"/>
                  <a:gd name="T4" fmla="*/ 22 w 37"/>
                  <a:gd name="T5" fmla="*/ 0 h 35"/>
                  <a:gd name="T6" fmla="*/ 17 w 37"/>
                  <a:gd name="T7" fmla="*/ 35 h 35"/>
                  <a:gd name="T8" fmla="*/ 20 w 37"/>
                  <a:gd name="T9" fmla="*/ 12 h 35"/>
                </a:gdLst>
                <a:ahLst/>
                <a:cxnLst>
                  <a:cxn ang="0">
                    <a:pos x="T0" y="T1"/>
                  </a:cxn>
                  <a:cxn ang="0">
                    <a:pos x="T2" y="T3"/>
                  </a:cxn>
                  <a:cxn ang="0">
                    <a:pos x="T4" y="T5"/>
                  </a:cxn>
                  <a:cxn ang="0">
                    <a:pos x="T6" y="T7"/>
                  </a:cxn>
                  <a:cxn ang="0">
                    <a:pos x="T8" y="T9"/>
                  </a:cxn>
                </a:cxnLst>
                <a:rect l="0" t="0" r="r" b="b"/>
                <a:pathLst>
                  <a:path w="37" h="35">
                    <a:moveTo>
                      <a:pt x="20" y="12"/>
                    </a:moveTo>
                    <a:cubicBezTo>
                      <a:pt x="17" y="21"/>
                      <a:pt x="17" y="30"/>
                      <a:pt x="18" y="34"/>
                    </a:cubicBezTo>
                    <a:cubicBezTo>
                      <a:pt x="37" y="21"/>
                      <a:pt x="22" y="0"/>
                      <a:pt x="22" y="0"/>
                    </a:cubicBezTo>
                    <a:cubicBezTo>
                      <a:pt x="0" y="16"/>
                      <a:pt x="15" y="33"/>
                      <a:pt x="17" y="35"/>
                    </a:cubicBezTo>
                    <a:cubicBezTo>
                      <a:pt x="16" y="24"/>
                      <a:pt x="20" y="12"/>
                      <a:pt x="2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3757"/>
              <p:cNvSpPr/>
              <p:nvPr/>
            </p:nvSpPr>
            <p:spPr bwMode="auto">
              <a:xfrm>
                <a:off x="1406526" y="2422525"/>
                <a:ext cx="117475" cy="111125"/>
              </a:xfrm>
              <a:custGeom>
                <a:avLst/>
                <a:gdLst>
                  <a:gd name="T0" fmla="*/ 22 w 37"/>
                  <a:gd name="T1" fmla="*/ 35 h 35"/>
                  <a:gd name="T2" fmla="*/ 18 w 37"/>
                  <a:gd name="T3" fmla="*/ 12 h 35"/>
                  <a:gd name="T4" fmla="*/ 23 w 37"/>
                  <a:gd name="T5" fmla="*/ 34 h 35"/>
                  <a:gd name="T6" fmla="*/ 16 w 37"/>
                  <a:gd name="T7" fmla="*/ 0 h 35"/>
                  <a:gd name="T8" fmla="*/ 22 w 37"/>
                  <a:gd name="T9" fmla="*/ 35 h 35"/>
                </a:gdLst>
                <a:ahLst/>
                <a:cxnLst>
                  <a:cxn ang="0">
                    <a:pos x="T0" y="T1"/>
                  </a:cxn>
                  <a:cxn ang="0">
                    <a:pos x="T2" y="T3"/>
                  </a:cxn>
                  <a:cxn ang="0">
                    <a:pos x="T4" y="T5"/>
                  </a:cxn>
                  <a:cxn ang="0">
                    <a:pos x="T6" y="T7"/>
                  </a:cxn>
                  <a:cxn ang="0">
                    <a:pos x="T8" y="T9"/>
                  </a:cxn>
                </a:cxnLst>
                <a:rect l="0" t="0" r="r" b="b"/>
                <a:pathLst>
                  <a:path w="37" h="35">
                    <a:moveTo>
                      <a:pt x="22" y="35"/>
                    </a:moveTo>
                    <a:cubicBezTo>
                      <a:pt x="18" y="24"/>
                      <a:pt x="18" y="12"/>
                      <a:pt x="18" y="12"/>
                    </a:cubicBezTo>
                    <a:cubicBezTo>
                      <a:pt x="19" y="21"/>
                      <a:pt x="21" y="30"/>
                      <a:pt x="23" y="34"/>
                    </a:cubicBezTo>
                    <a:cubicBezTo>
                      <a:pt x="37" y="16"/>
                      <a:pt x="16" y="0"/>
                      <a:pt x="16" y="0"/>
                    </a:cubicBezTo>
                    <a:cubicBezTo>
                      <a:pt x="0" y="22"/>
                      <a:pt x="20" y="34"/>
                      <a:pt x="22"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3758"/>
              <p:cNvSpPr/>
              <p:nvPr/>
            </p:nvSpPr>
            <p:spPr bwMode="auto">
              <a:xfrm>
                <a:off x="1330326" y="2530475"/>
                <a:ext cx="111125" cy="117475"/>
              </a:xfrm>
              <a:custGeom>
                <a:avLst/>
                <a:gdLst>
                  <a:gd name="T0" fmla="*/ 34 w 35"/>
                  <a:gd name="T1" fmla="*/ 13 h 37"/>
                  <a:gd name="T2" fmla="*/ 0 w 35"/>
                  <a:gd name="T3" fmla="*/ 21 h 37"/>
                  <a:gd name="T4" fmla="*/ 35 w 35"/>
                  <a:gd name="T5" fmla="*/ 14 h 37"/>
                  <a:gd name="T6" fmla="*/ 12 w 35"/>
                  <a:gd name="T7" fmla="*/ 19 h 37"/>
                  <a:gd name="T8" fmla="*/ 34 w 35"/>
                  <a:gd name="T9" fmla="*/ 13 h 37"/>
                </a:gdLst>
                <a:ahLst/>
                <a:cxnLst>
                  <a:cxn ang="0">
                    <a:pos x="T0" y="T1"/>
                  </a:cxn>
                  <a:cxn ang="0">
                    <a:pos x="T2" y="T3"/>
                  </a:cxn>
                  <a:cxn ang="0">
                    <a:pos x="T4" y="T5"/>
                  </a:cxn>
                  <a:cxn ang="0">
                    <a:pos x="T6" y="T7"/>
                  </a:cxn>
                  <a:cxn ang="0">
                    <a:pos x="T8" y="T9"/>
                  </a:cxn>
                </a:cxnLst>
                <a:rect l="0" t="0" r="r" b="b"/>
                <a:pathLst>
                  <a:path w="35" h="37">
                    <a:moveTo>
                      <a:pt x="34" y="13"/>
                    </a:moveTo>
                    <a:cubicBezTo>
                      <a:pt x="16" y="0"/>
                      <a:pt x="0" y="21"/>
                      <a:pt x="0" y="21"/>
                    </a:cubicBezTo>
                    <a:cubicBezTo>
                      <a:pt x="22" y="37"/>
                      <a:pt x="33" y="17"/>
                      <a:pt x="35" y="14"/>
                    </a:cubicBezTo>
                    <a:cubicBezTo>
                      <a:pt x="24" y="18"/>
                      <a:pt x="12" y="19"/>
                      <a:pt x="12" y="19"/>
                    </a:cubicBezTo>
                    <a:cubicBezTo>
                      <a:pt x="21" y="18"/>
                      <a:pt x="29" y="15"/>
                      <a:pt x="34"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3759"/>
              <p:cNvSpPr/>
              <p:nvPr/>
            </p:nvSpPr>
            <p:spPr bwMode="auto">
              <a:xfrm>
                <a:off x="1223963" y="2466975"/>
                <a:ext cx="112713" cy="120650"/>
              </a:xfrm>
              <a:custGeom>
                <a:avLst/>
                <a:gdLst>
                  <a:gd name="T0" fmla="*/ 12 w 35"/>
                  <a:gd name="T1" fmla="*/ 17 h 38"/>
                  <a:gd name="T2" fmla="*/ 35 w 35"/>
                  <a:gd name="T3" fmla="*/ 20 h 38"/>
                  <a:gd name="T4" fmla="*/ 0 w 35"/>
                  <a:gd name="T5" fmla="*/ 15 h 38"/>
                  <a:gd name="T6" fmla="*/ 35 w 35"/>
                  <a:gd name="T7" fmla="*/ 21 h 38"/>
                  <a:gd name="T8" fmla="*/ 12 w 35"/>
                  <a:gd name="T9" fmla="*/ 17 h 38"/>
                </a:gdLst>
                <a:ahLst/>
                <a:cxnLst>
                  <a:cxn ang="0">
                    <a:pos x="T0" y="T1"/>
                  </a:cxn>
                  <a:cxn ang="0">
                    <a:pos x="T2" y="T3"/>
                  </a:cxn>
                  <a:cxn ang="0">
                    <a:pos x="T4" y="T5"/>
                  </a:cxn>
                  <a:cxn ang="0">
                    <a:pos x="T6" y="T7"/>
                  </a:cxn>
                  <a:cxn ang="0">
                    <a:pos x="T8" y="T9"/>
                  </a:cxn>
                </a:cxnLst>
                <a:rect l="0" t="0" r="r" b="b"/>
                <a:pathLst>
                  <a:path w="35" h="38">
                    <a:moveTo>
                      <a:pt x="12" y="17"/>
                    </a:moveTo>
                    <a:cubicBezTo>
                      <a:pt x="21" y="20"/>
                      <a:pt x="30" y="20"/>
                      <a:pt x="35" y="20"/>
                    </a:cubicBezTo>
                    <a:cubicBezTo>
                      <a:pt x="22" y="0"/>
                      <a:pt x="0" y="15"/>
                      <a:pt x="0" y="15"/>
                    </a:cubicBezTo>
                    <a:cubicBezTo>
                      <a:pt x="15" y="38"/>
                      <a:pt x="33" y="23"/>
                      <a:pt x="35" y="21"/>
                    </a:cubicBezTo>
                    <a:cubicBezTo>
                      <a:pt x="24" y="21"/>
                      <a:pt x="12" y="17"/>
                      <a:pt x="12"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3760"/>
              <p:cNvSpPr/>
              <p:nvPr/>
            </p:nvSpPr>
            <p:spPr bwMode="auto">
              <a:xfrm>
                <a:off x="1157288" y="2390775"/>
                <a:ext cx="98425" cy="104775"/>
              </a:xfrm>
              <a:custGeom>
                <a:avLst/>
                <a:gdLst>
                  <a:gd name="T0" fmla="*/ 31 w 31"/>
                  <a:gd name="T1" fmla="*/ 24 h 33"/>
                  <a:gd name="T2" fmla="*/ 10 w 31"/>
                  <a:gd name="T3" fmla="*/ 13 h 33"/>
                  <a:gd name="T4" fmla="*/ 31 w 31"/>
                  <a:gd name="T5" fmla="*/ 23 h 33"/>
                  <a:gd name="T6" fmla="*/ 0 w 31"/>
                  <a:gd name="T7" fmla="*/ 7 h 33"/>
                  <a:gd name="T8" fmla="*/ 31 w 31"/>
                  <a:gd name="T9" fmla="*/ 24 h 33"/>
                </a:gdLst>
                <a:ahLst/>
                <a:cxnLst>
                  <a:cxn ang="0">
                    <a:pos x="T0" y="T1"/>
                  </a:cxn>
                  <a:cxn ang="0">
                    <a:pos x="T2" y="T3"/>
                  </a:cxn>
                  <a:cxn ang="0">
                    <a:pos x="T4" y="T5"/>
                  </a:cxn>
                  <a:cxn ang="0">
                    <a:pos x="T6" y="T7"/>
                  </a:cxn>
                  <a:cxn ang="0">
                    <a:pos x="T8" y="T9"/>
                  </a:cxn>
                </a:cxnLst>
                <a:rect l="0" t="0" r="r" b="b"/>
                <a:pathLst>
                  <a:path w="31" h="33">
                    <a:moveTo>
                      <a:pt x="31" y="24"/>
                    </a:moveTo>
                    <a:cubicBezTo>
                      <a:pt x="20" y="20"/>
                      <a:pt x="10" y="13"/>
                      <a:pt x="10" y="13"/>
                    </a:cubicBezTo>
                    <a:cubicBezTo>
                      <a:pt x="18" y="18"/>
                      <a:pt x="26" y="21"/>
                      <a:pt x="31" y="23"/>
                    </a:cubicBezTo>
                    <a:cubicBezTo>
                      <a:pt x="26" y="0"/>
                      <a:pt x="0" y="7"/>
                      <a:pt x="0" y="7"/>
                    </a:cubicBezTo>
                    <a:cubicBezTo>
                      <a:pt x="7" y="33"/>
                      <a:pt x="28" y="25"/>
                      <a:pt x="31"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3761"/>
              <p:cNvSpPr/>
              <p:nvPr/>
            </p:nvSpPr>
            <p:spPr bwMode="auto">
              <a:xfrm>
                <a:off x="1112838" y="2286000"/>
                <a:ext cx="88900" cy="95250"/>
              </a:xfrm>
              <a:custGeom>
                <a:avLst/>
                <a:gdLst>
                  <a:gd name="T0" fmla="*/ 28 w 28"/>
                  <a:gd name="T1" fmla="*/ 24 h 30"/>
                  <a:gd name="T2" fmla="*/ 10 w 28"/>
                  <a:gd name="T3" fmla="*/ 10 h 30"/>
                  <a:gd name="T4" fmla="*/ 28 w 28"/>
                  <a:gd name="T5" fmla="*/ 23 h 30"/>
                  <a:gd name="T6" fmla="*/ 0 w 28"/>
                  <a:gd name="T7" fmla="*/ 3 h 30"/>
                  <a:gd name="T8" fmla="*/ 28 w 28"/>
                  <a:gd name="T9" fmla="*/ 24 h 30"/>
                </a:gdLst>
                <a:ahLst/>
                <a:cxnLst>
                  <a:cxn ang="0">
                    <a:pos x="T0" y="T1"/>
                  </a:cxn>
                  <a:cxn ang="0">
                    <a:pos x="T2" y="T3"/>
                  </a:cxn>
                  <a:cxn ang="0">
                    <a:pos x="T4" y="T5"/>
                  </a:cxn>
                  <a:cxn ang="0">
                    <a:pos x="T6" y="T7"/>
                  </a:cxn>
                  <a:cxn ang="0">
                    <a:pos x="T8" y="T9"/>
                  </a:cxn>
                </a:cxnLst>
                <a:rect l="0" t="0" r="r" b="b"/>
                <a:pathLst>
                  <a:path w="28" h="30">
                    <a:moveTo>
                      <a:pt x="28" y="24"/>
                    </a:moveTo>
                    <a:cubicBezTo>
                      <a:pt x="18" y="19"/>
                      <a:pt x="10" y="10"/>
                      <a:pt x="10" y="10"/>
                    </a:cubicBezTo>
                    <a:cubicBezTo>
                      <a:pt x="16" y="17"/>
                      <a:pt x="24" y="21"/>
                      <a:pt x="28" y="23"/>
                    </a:cubicBezTo>
                    <a:cubicBezTo>
                      <a:pt x="26" y="0"/>
                      <a:pt x="0" y="3"/>
                      <a:pt x="0" y="3"/>
                    </a:cubicBezTo>
                    <a:cubicBezTo>
                      <a:pt x="3" y="30"/>
                      <a:pt x="25" y="25"/>
                      <a:pt x="28"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3762"/>
              <p:cNvSpPr/>
              <p:nvPr/>
            </p:nvSpPr>
            <p:spPr bwMode="auto">
              <a:xfrm>
                <a:off x="1090613" y="2181225"/>
                <a:ext cx="95250" cy="88900"/>
              </a:xfrm>
              <a:custGeom>
                <a:avLst/>
                <a:gdLst>
                  <a:gd name="T0" fmla="*/ 25 w 30"/>
                  <a:gd name="T1" fmla="*/ 28 h 28"/>
                  <a:gd name="T2" fmla="*/ 11 w 30"/>
                  <a:gd name="T3" fmla="*/ 9 h 28"/>
                  <a:gd name="T4" fmla="*/ 26 w 30"/>
                  <a:gd name="T5" fmla="*/ 27 h 28"/>
                  <a:gd name="T6" fmla="*/ 4 w 30"/>
                  <a:gd name="T7" fmla="*/ 0 h 28"/>
                  <a:gd name="T8" fmla="*/ 25 w 30"/>
                  <a:gd name="T9" fmla="*/ 28 h 28"/>
                </a:gdLst>
                <a:ahLst/>
                <a:cxnLst>
                  <a:cxn ang="0">
                    <a:pos x="T0" y="T1"/>
                  </a:cxn>
                  <a:cxn ang="0">
                    <a:pos x="T2" y="T3"/>
                  </a:cxn>
                  <a:cxn ang="0">
                    <a:pos x="T4" y="T5"/>
                  </a:cxn>
                  <a:cxn ang="0">
                    <a:pos x="T6" y="T7"/>
                  </a:cxn>
                  <a:cxn ang="0">
                    <a:pos x="T8" y="T9"/>
                  </a:cxn>
                </a:cxnLst>
                <a:rect l="0" t="0" r="r" b="b"/>
                <a:pathLst>
                  <a:path w="30" h="28">
                    <a:moveTo>
                      <a:pt x="25" y="28"/>
                    </a:moveTo>
                    <a:cubicBezTo>
                      <a:pt x="17" y="20"/>
                      <a:pt x="11" y="9"/>
                      <a:pt x="11" y="9"/>
                    </a:cubicBezTo>
                    <a:cubicBezTo>
                      <a:pt x="16" y="18"/>
                      <a:pt x="22" y="24"/>
                      <a:pt x="26" y="27"/>
                    </a:cubicBezTo>
                    <a:cubicBezTo>
                      <a:pt x="30" y="4"/>
                      <a:pt x="4" y="0"/>
                      <a:pt x="4" y="0"/>
                    </a:cubicBezTo>
                    <a:cubicBezTo>
                      <a:pt x="0" y="27"/>
                      <a:pt x="22" y="28"/>
                      <a:pt x="2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3763"/>
              <p:cNvSpPr/>
              <p:nvPr/>
            </p:nvSpPr>
            <p:spPr bwMode="auto">
              <a:xfrm>
                <a:off x="1096963" y="2070100"/>
                <a:ext cx="104775" cy="95250"/>
              </a:xfrm>
              <a:custGeom>
                <a:avLst/>
                <a:gdLst>
                  <a:gd name="T0" fmla="*/ 25 w 33"/>
                  <a:gd name="T1" fmla="*/ 30 h 30"/>
                  <a:gd name="T2" fmla="*/ 13 w 33"/>
                  <a:gd name="T3" fmla="*/ 10 h 30"/>
                  <a:gd name="T4" fmla="*/ 26 w 33"/>
                  <a:gd name="T5" fmla="*/ 29 h 30"/>
                  <a:gd name="T6" fmla="*/ 8 w 33"/>
                  <a:gd name="T7" fmla="*/ 0 h 30"/>
                  <a:gd name="T8" fmla="*/ 25 w 33"/>
                  <a:gd name="T9" fmla="*/ 30 h 30"/>
                </a:gdLst>
                <a:ahLst/>
                <a:cxnLst>
                  <a:cxn ang="0">
                    <a:pos x="T0" y="T1"/>
                  </a:cxn>
                  <a:cxn ang="0">
                    <a:pos x="T2" y="T3"/>
                  </a:cxn>
                  <a:cxn ang="0">
                    <a:pos x="T4" y="T5"/>
                  </a:cxn>
                  <a:cxn ang="0">
                    <a:pos x="T6" y="T7"/>
                  </a:cxn>
                  <a:cxn ang="0">
                    <a:pos x="T8" y="T9"/>
                  </a:cxn>
                </a:cxnLst>
                <a:rect l="0" t="0" r="r" b="b"/>
                <a:pathLst>
                  <a:path w="33" h="30">
                    <a:moveTo>
                      <a:pt x="25" y="30"/>
                    </a:moveTo>
                    <a:cubicBezTo>
                      <a:pt x="18" y="22"/>
                      <a:pt x="13" y="10"/>
                      <a:pt x="13" y="10"/>
                    </a:cubicBezTo>
                    <a:cubicBezTo>
                      <a:pt x="17" y="19"/>
                      <a:pt x="23" y="26"/>
                      <a:pt x="26" y="29"/>
                    </a:cubicBezTo>
                    <a:cubicBezTo>
                      <a:pt x="33" y="7"/>
                      <a:pt x="8" y="0"/>
                      <a:pt x="8" y="0"/>
                    </a:cubicBezTo>
                    <a:cubicBezTo>
                      <a:pt x="0" y="26"/>
                      <a:pt x="23" y="30"/>
                      <a:pt x="25"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55" name="Rectangle 24"/>
          <p:cNvSpPr>
            <a:spLocks noChangeArrowheads="1"/>
          </p:cNvSpPr>
          <p:nvPr/>
        </p:nvSpPr>
        <p:spPr bwMode="auto">
          <a:xfrm>
            <a:off x="4718852" y="3472644"/>
            <a:ext cx="1806776" cy="540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30000"/>
              </a:lnSpc>
            </a:pPr>
            <a:r>
              <a:rPr lang="zh-CN" altLang="en-US" sz="9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156" name="Rectangle 24"/>
          <p:cNvSpPr>
            <a:spLocks noChangeArrowheads="1"/>
          </p:cNvSpPr>
          <p:nvPr/>
        </p:nvSpPr>
        <p:spPr bwMode="auto">
          <a:xfrm>
            <a:off x="5350592" y="1427047"/>
            <a:ext cx="543296" cy="413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400" dirty="0">
                <a:solidFill>
                  <a:schemeClr val="bg1"/>
                </a:solidFill>
              </a:rPr>
              <a:t>3</a:t>
            </a:r>
            <a:endParaRPr lang="en-US" altLang="zh-CN" dirty="0">
              <a:solidFill>
                <a:schemeClr val="bg1"/>
              </a:solidFill>
            </a:endParaRPr>
          </a:p>
        </p:txBody>
      </p:sp>
      <p:sp>
        <p:nvSpPr>
          <p:cNvPr id="157" name="Rectangle 24"/>
          <p:cNvSpPr>
            <a:spLocks noChangeArrowheads="1"/>
          </p:cNvSpPr>
          <p:nvPr/>
        </p:nvSpPr>
        <p:spPr bwMode="auto">
          <a:xfrm>
            <a:off x="4902612" y="3109273"/>
            <a:ext cx="12542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200" dirty="0">
                <a:solidFill>
                  <a:schemeClr val="tx1">
                    <a:lumMod val="75000"/>
                    <a:lumOff val="25000"/>
                  </a:schemeClr>
                </a:solidFill>
                <a:ea typeface="微软雅黑" pitchFamily="34" charset="-122"/>
              </a:rPr>
              <a:t>添加标题</a:t>
            </a:r>
          </a:p>
        </p:txBody>
      </p:sp>
      <p:cxnSp>
        <p:nvCxnSpPr>
          <p:cNvPr id="158" name="直接连接符 157"/>
          <p:cNvCxnSpPr/>
          <p:nvPr/>
        </p:nvCxnSpPr>
        <p:spPr>
          <a:xfrm>
            <a:off x="4995111" y="3380231"/>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8" name="组合 158"/>
          <p:cNvGrpSpPr/>
          <p:nvPr/>
        </p:nvGrpSpPr>
        <p:grpSpPr>
          <a:xfrm>
            <a:off x="6949141" y="1229468"/>
            <a:ext cx="1613399" cy="1613478"/>
            <a:chOff x="163513" y="1171575"/>
            <a:chExt cx="2795588" cy="2794000"/>
          </a:xfrm>
        </p:grpSpPr>
        <p:sp>
          <p:nvSpPr>
            <p:cNvPr id="160" name="Freeform 3735"/>
            <p:cNvSpPr/>
            <p:nvPr/>
          </p:nvSpPr>
          <p:spPr bwMode="auto">
            <a:xfrm>
              <a:off x="163513" y="1171575"/>
              <a:ext cx="2795588" cy="2794000"/>
            </a:xfrm>
            <a:custGeom>
              <a:avLst/>
              <a:gdLst>
                <a:gd name="T0" fmla="*/ 863 w 880"/>
                <a:gd name="T1" fmla="*/ 466 h 880"/>
                <a:gd name="T2" fmla="*/ 863 w 880"/>
                <a:gd name="T3" fmla="*/ 414 h 880"/>
                <a:gd name="T4" fmla="*/ 855 w 880"/>
                <a:gd name="T5" fmla="*/ 356 h 880"/>
                <a:gd name="T6" fmla="*/ 842 w 880"/>
                <a:gd name="T7" fmla="*/ 306 h 880"/>
                <a:gd name="T8" fmla="*/ 819 w 880"/>
                <a:gd name="T9" fmla="*/ 251 h 880"/>
                <a:gd name="T10" fmla="*/ 794 w 880"/>
                <a:gd name="T11" fmla="*/ 206 h 880"/>
                <a:gd name="T12" fmla="*/ 757 w 880"/>
                <a:gd name="T13" fmla="*/ 160 h 880"/>
                <a:gd name="T14" fmla="*/ 721 w 880"/>
                <a:gd name="T15" fmla="*/ 123 h 880"/>
                <a:gd name="T16" fmla="*/ 674 w 880"/>
                <a:gd name="T17" fmla="*/ 87 h 880"/>
                <a:gd name="T18" fmla="*/ 630 w 880"/>
                <a:gd name="T19" fmla="*/ 61 h 880"/>
                <a:gd name="T20" fmla="*/ 575 w 880"/>
                <a:gd name="T21" fmla="*/ 39 h 880"/>
                <a:gd name="T22" fmla="*/ 525 w 880"/>
                <a:gd name="T23" fmla="*/ 25 h 880"/>
                <a:gd name="T24" fmla="*/ 466 w 880"/>
                <a:gd name="T25" fmla="*/ 18 h 880"/>
                <a:gd name="T26" fmla="*/ 415 w 880"/>
                <a:gd name="T27" fmla="*/ 17 h 880"/>
                <a:gd name="T28" fmla="*/ 356 w 880"/>
                <a:gd name="T29" fmla="*/ 25 h 880"/>
                <a:gd name="T30" fmla="*/ 306 w 880"/>
                <a:gd name="T31" fmla="*/ 38 h 880"/>
                <a:gd name="T32" fmla="*/ 251 w 880"/>
                <a:gd name="T33" fmla="*/ 61 h 880"/>
                <a:gd name="T34" fmla="*/ 206 w 880"/>
                <a:gd name="T35" fmla="*/ 86 h 880"/>
                <a:gd name="T36" fmla="*/ 160 w 880"/>
                <a:gd name="T37" fmla="*/ 123 h 880"/>
                <a:gd name="T38" fmla="*/ 123 w 880"/>
                <a:gd name="T39" fmla="*/ 159 h 880"/>
                <a:gd name="T40" fmla="*/ 87 w 880"/>
                <a:gd name="T41" fmla="*/ 206 h 880"/>
                <a:gd name="T42" fmla="*/ 61 w 880"/>
                <a:gd name="T43" fmla="*/ 250 h 880"/>
                <a:gd name="T44" fmla="*/ 39 w 880"/>
                <a:gd name="T45" fmla="*/ 305 h 880"/>
                <a:gd name="T46" fmla="*/ 25 w 880"/>
                <a:gd name="T47" fmla="*/ 355 h 880"/>
                <a:gd name="T48" fmla="*/ 18 w 880"/>
                <a:gd name="T49" fmla="*/ 414 h 880"/>
                <a:gd name="T50" fmla="*/ 17 w 880"/>
                <a:gd name="T51" fmla="*/ 465 h 880"/>
                <a:gd name="T52" fmla="*/ 25 w 880"/>
                <a:gd name="T53" fmla="*/ 524 h 880"/>
                <a:gd name="T54" fmla="*/ 38 w 880"/>
                <a:gd name="T55" fmla="*/ 574 h 880"/>
                <a:gd name="T56" fmla="*/ 61 w 880"/>
                <a:gd name="T57" fmla="*/ 629 h 880"/>
                <a:gd name="T58" fmla="*/ 86 w 880"/>
                <a:gd name="T59" fmla="*/ 674 h 880"/>
                <a:gd name="T60" fmla="*/ 123 w 880"/>
                <a:gd name="T61" fmla="*/ 720 h 880"/>
                <a:gd name="T62" fmla="*/ 159 w 880"/>
                <a:gd name="T63" fmla="*/ 757 h 880"/>
                <a:gd name="T64" fmla="*/ 206 w 880"/>
                <a:gd name="T65" fmla="*/ 793 h 880"/>
                <a:gd name="T66" fmla="*/ 251 w 880"/>
                <a:gd name="T67" fmla="*/ 819 h 880"/>
                <a:gd name="T68" fmla="*/ 306 w 880"/>
                <a:gd name="T69" fmla="*/ 841 h 880"/>
                <a:gd name="T70" fmla="*/ 355 w 880"/>
                <a:gd name="T71" fmla="*/ 855 h 880"/>
                <a:gd name="T72" fmla="*/ 414 w 880"/>
                <a:gd name="T73" fmla="*/ 862 h 880"/>
                <a:gd name="T74" fmla="*/ 466 w 880"/>
                <a:gd name="T75" fmla="*/ 863 h 880"/>
                <a:gd name="T76" fmla="*/ 524 w 880"/>
                <a:gd name="T77" fmla="*/ 855 h 880"/>
                <a:gd name="T78" fmla="*/ 574 w 880"/>
                <a:gd name="T79" fmla="*/ 842 h 880"/>
                <a:gd name="T80" fmla="*/ 629 w 880"/>
                <a:gd name="T81" fmla="*/ 819 h 880"/>
                <a:gd name="T82" fmla="*/ 674 w 880"/>
                <a:gd name="T83" fmla="*/ 794 h 880"/>
                <a:gd name="T84" fmla="*/ 720 w 880"/>
                <a:gd name="T85" fmla="*/ 757 h 880"/>
                <a:gd name="T86" fmla="*/ 757 w 880"/>
                <a:gd name="T87" fmla="*/ 721 h 880"/>
                <a:gd name="T88" fmla="*/ 793 w 880"/>
                <a:gd name="T89" fmla="*/ 674 h 880"/>
                <a:gd name="T90" fmla="*/ 819 w 880"/>
                <a:gd name="T91" fmla="*/ 629 h 880"/>
                <a:gd name="T92" fmla="*/ 841 w 880"/>
                <a:gd name="T93" fmla="*/ 574 h 880"/>
                <a:gd name="T94" fmla="*/ 855 w 880"/>
                <a:gd name="T95" fmla="*/ 52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0" h="880">
                  <a:moveTo>
                    <a:pt x="855" y="524"/>
                  </a:moveTo>
                  <a:cubicBezTo>
                    <a:pt x="842" y="506"/>
                    <a:pt x="846" y="480"/>
                    <a:pt x="863" y="466"/>
                  </a:cubicBezTo>
                  <a:cubicBezTo>
                    <a:pt x="863" y="465"/>
                    <a:pt x="863" y="465"/>
                    <a:pt x="863" y="465"/>
                  </a:cubicBezTo>
                  <a:cubicBezTo>
                    <a:pt x="880" y="451"/>
                    <a:pt x="880" y="428"/>
                    <a:pt x="863" y="414"/>
                  </a:cubicBezTo>
                  <a:cubicBezTo>
                    <a:pt x="863" y="414"/>
                    <a:pt x="863" y="414"/>
                    <a:pt x="863" y="414"/>
                  </a:cubicBezTo>
                  <a:cubicBezTo>
                    <a:pt x="846" y="400"/>
                    <a:pt x="842" y="374"/>
                    <a:pt x="855" y="356"/>
                  </a:cubicBezTo>
                  <a:cubicBezTo>
                    <a:pt x="855" y="355"/>
                    <a:pt x="855" y="355"/>
                    <a:pt x="855" y="355"/>
                  </a:cubicBezTo>
                  <a:cubicBezTo>
                    <a:pt x="868" y="337"/>
                    <a:pt x="862" y="315"/>
                    <a:pt x="842" y="306"/>
                  </a:cubicBezTo>
                  <a:cubicBezTo>
                    <a:pt x="841" y="305"/>
                    <a:pt x="841" y="305"/>
                    <a:pt x="841" y="305"/>
                  </a:cubicBezTo>
                  <a:cubicBezTo>
                    <a:pt x="821" y="296"/>
                    <a:pt x="811" y="272"/>
                    <a:pt x="819" y="251"/>
                  </a:cubicBezTo>
                  <a:cubicBezTo>
                    <a:pt x="819" y="250"/>
                    <a:pt x="819" y="250"/>
                    <a:pt x="819" y="250"/>
                  </a:cubicBezTo>
                  <a:cubicBezTo>
                    <a:pt x="827" y="230"/>
                    <a:pt x="815" y="210"/>
                    <a:pt x="794" y="206"/>
                  </a:cubicBezTo>
                  <a:cubicBezTo>
                    <a:pt x="793" y="206"/>
                    <a:pt x="793" y="206"/>
                    <a:pt x="793" y="206"/>
                  </a:cubicBezTo>
                  <a:cubicBezTo>
                    <a:pt x="771" y="203"/>
                    <a:pt x="755" y="182"/>
                    <a:pt x="757" y="160"/>
                  </a:cubicBezTo>
                  <a:cubicBezTo>
                    <a:pt x="757" y="159"/>
                    <a:pt x="757" y="159"/>
                    <a:pt x="757" y="159"/>
                  </a:cubicBezTo>
                  <a:cubicBezTo>
                    <a:pt x="759" y="137"/>
                    <a:pt x="743" y="121"/>
                    <a:pt x="721" y="123"/>
                  </a:cubicBezTo>
                  <a:cubicBezTo>
                    <a:pt x="720" y="123"/>
                    <a:pt x="720" y="123"/>
                    <a:pt x="720" y="123"/>
                  </a:cubicBezTo>
                  <a:cubicBezTo>
                    <a:pt x="698" y="125"/>
                    <a:pt x="678" y="109"/>
                    <a:pt x="674" y="87"/>
                  </a:cubicBezTo>
                  <a:cubicBezTo>
                    <a:pt x="674" y="86"/>
                    <a:pt x="674" y="86"/>
                    <a:pt x="674" y="86"/>
                  </a:cubicBezTo>
                  <a:cubicBezTo>
                    <a:pt x="670" y="65"/>
                    <a:pt x="650" y="53"/>
                    <a:pt x="630" y="61"/>
                  </a:cubicBezTo>
                  <a:cubicBezTo>
                    <a:pt x="629" y="61"/>
                    <a:pt x="629" y="61"/>
                    <a:pt x="629" y="61"/>
                  </a:cubicBezTo>
                  <a:cubicBezTo>
                    <a:pt x="608" y="69"/>
                    <a:pt x="584" y="59"/>
                    <a:pt x="575" y="39"/>
                  </a:cubicBezTo>
                  <a:cubicBezTo>
                    <a:pt x="574" y="38"/>
                    <a:pt x="574" y="38"/>
                    <a:pt x="574" y="38"/>
                  </a:cubicBezTo>
                  <a:cubicBezTo>
                    <a:pt x="565" y="18"/>
                    <a:pt x="543" y="12"/>
                    <a:pt x="525" y="25"/>
                  </a:cubicBezTo>
                  <a:cubicBezTo>
                    <a:pt x="524" y="25"/>
                    <a:pt x="524" y="25"/>
                    <a:pt x="524" y="25"/>
                  </a:cubicBezTo>
                  <a:cubicBezTo>
                    <a:pt x="506" y="38"/>
                    <a:pt x="480" y="34"/>
                    <a:pt x="466" y="18"/>
                  </a:cubicBezTo>
                  <a:cubicBezTo>
                    <a:pt x="466" y="17"/>
                    <a:pt x="466" y="17"/>
                    <a:pt x="466" y="17"/>
                  </a:cubicBezTo>
                  <a:cubicBezTo>
                    <a:pt x="452" y="0"/>
                    <a:pt x="429" y="0"/>
                    <a:pt x="415" y="17"/>
                  </a:cubicBezTo>
                  <a:cubicBezTo>
                    <a:pt x="414" y="18"/>
                    <a:pt x="414" y="18"/>
                    <a:pt x="414" y="18"/>
                  </a:cubicBezTo>
                  <a:cubicBezTo>
                    <a:pt x="400" y="35"/>
                    <a:pt x="374" y="38"/>
                    <a:pt x="356" y="25"/>
                  </a:cubicBezTo>
                  <a:cubicBezTo>
                    <a:pt x="355" y="25"/>
                    <a:pt x="355" y="25"/>
                    <a:pt x="355" y="25"/>
                  </a:cubicBezTo>
                  <a:cubicBezTo>
                    <a:pt x="337" y="12"/>
                    <a:pt x="315" y="18"/>
                    <a:pt x="306" y="38"/>
                  </a:cubicBezTo>
                  <a:cubicBezTo>
                    <a:pt x="306" y="39"/>
                    <a:pt x="306" y="39"/>
                    <a:pt x="306" y="39"/>
                  </a:cubicBezTo>
                  <a:cubicBezTo>
                    <a:pt x="296" y="59"/>
                    <a:pt x="272" y="69"/>
                    <a:pt x="251" y="61"/>
                  </a:cubicBezTo>
                  <a:cubicBezTo>
                    <a:pt x="251" y="61"/>
                    <a:pt x="251" y="61"/>
                    <a:pt x="251" y="61"/>
                  </a:cubicBezTo>
                  <a:cubicBezTo>
                    <a:pt x="230" y="53"/>
                    <a:pt x="210" y="65"/>
                    <a:pt x="206" y="86"/>
                  </a:cubicBezTo>
                  <a:cubicBezTo>
                    <a:pt x="206" y="87"/>
                    <a:pt x="206" y="87"/>
                    <a:pt x="206" y="87"/>
                  </a:cubicBezTo>
                  <a:cubicBezTo>
                    <a:pt x="203" y="109"/>
                    <a:pt x="182" y="125"/>
                    <a:pt x="160" y="123"/>
                  </a:cubicBezTo>
                  <a:cubicBezTo>
                    <a:pt x="159" y="123"/>
                    <a:pt x="159" y="123"/>
                    <a:pt x="159" y="123"/>
                  </a:cubicBezTo>
                  <a:cubicBezTo>
                    <a:pt x="137" y="121"/>
                    <a:pt x="121" y="137"/>
                    <a:pt x="123" y="159"/>
                  </a:cubicBezTo>
                  <a:cubicBezTo>
                    <a:pt x="123" y="160"/>
                    <a:pt x="123" y="160"/>
                    <a:pt x="123" y="160"/>
                  </a:cubicBezTo>
                  <a:cubicBezTo>
                    <a:pt x="125" y="182"/>
                    <a:pt x="109" y="203"/>
                    <a:pt x="87" y="206"/>
                  </a:cubicBezTo>
                  <a:cubicBezTo>
                    <a:pt x="86" y="206"/>
                    <a:pt x="86" y="206"/>
                    <a:pt x="86" y="206"/>
                  </a:cubicBezTo>
                  <a:cubicBezTo>
                    <a:pt x="65" y="210"/>
                    <a:pt x="53" y="230"/>
                    <a:pt x="61" y="250"/>
                  </a:cubicBezTo>
                  <a:cubicBezTo>
                    <a:pt x="61" y="251"/>
                    <a:pt x="61" y="251"/>
                    <a:pt x="61" y="251"/>
                  </a:cubicBezTo>
                  <a:cubicBezTo>
                    <a:pt x="69" y="272"/>
                    <a:pt x="59" y="296"/>
                    <a:pt x="39" y="305"/>
                  </a:cubicBezTo>
                  <a:cubicBezTo>
                    <a:pt x="38" y="306"/>
                    <a:pt x="38" y="306"/>
                    <a:pt x="38" y="306"/>
                  </a:cubicBezTo>
                  <a:cubicBezTo>
                    <a:pt x="18" y="315"/>
                    <a:pt x="12" y="337"/>
                    <a:pt x="25" y="355"/>
                  </a:cubicBezTo>
                  <a:cubicBezTo>
                    <a:pt x="25" y="356"/>
                    <a:pt x="25" y="356"/>
                    <a:pt x="25" y="356"/>
                  </a:cubicBezTo>
                  <a:cubicBezTo>
                    <a:pt x="38" y="374"/>
                    <a:pt x="35" y="400"/>
                    <a:pt x="18" y="414"/>
                  </a:cubicBezTo>
                  <a:cubicBezTo>
                    <a:pt x="17" y="414"/>
                    <a:pt x="17" y="414"/>
                    <a:pt x="17" y="414"/>
                  </a:cubicBezTo>
                  <a:cubicBezTo>
                    <a:pt x="0" y="429"/>
                    <a:pt x="0" y="451"/>
                    <a:pt x="17" y="465"/>
                  </a:cubicBezTo>
                  <a:cubicBezTo>
                    <a:pt x="18" y="466"/>
                    <a:pt x="18" y="466"/>
                    <a:pt x="18" y="466"/>
                  </a:cubicBezTo>
                  <a:cubicBezTo>
                    <a:pt x="35" y="480"/>
                    <a:pt x="38" y="506"/>
                    <a:pt x="25" y="524"/>
                  </a:cubicBezTo>
                  <a:cubicBezTo>
                    <a:pt x="25" y="525"/>
                    <a:pt x="25" y="525"/>
                    <a:pt x="25" y="525"/>
                  </a:cubicBezTo>
                  <a:cubicBezTo>
                    <a:pt x="12" y="543"/>
                    <a:pt x="18" y="565"/>
                    <a:pt x="38" y="574"/>
                  </a:cubicBezTo>
                  <a:cubicBezTo>
                    <a:pt x="39" y="575"/>
                    <a:pt x="39" y="575"/>
                    <a:pt x="39" y="575"/>
                  </a:cubicBezTo>
                  <a:cubicBezTo>
                    <a:pt x="59" y="584"/>
                    <a:pt x="69" y="608"/>
                    <a:pt x="61" y="629"/>
                  </a:cubicBezTo>
                  <a:cubicBezTo>
                    <a:pt x="61" y="629"/>
                    <a:pt x="61" y="629"/>
                    <a:pt x="61" y="629"/>
                  </a:cubicBezTo>
                  <a:cubicBezTo>
                    <a:pt x="53" y="650"/>
                    <a:pt x="65" y="670"/>
                    <a:pt x="86" y="674"/>
                  </a:cubicBezTo>
                  <a:cubicBezTo>
                    <a:pt x="87" y="674"/>
                    <a:pt x="87" y="674"/>
                    <a:pt x="87" y="674"/>
                  </a:cubicBezTo>
                  <a:cubicBezTo>
                    <a:pt x="109" y="677"/>
                    <a:pt x="125" y="698"/>
                    <a:pt x="123" y="720"/>
                  </a:cubicBezTo>
                  <a:cubicBezTo>
                    <a:pt x="123" y="721"/>
                    <a:pt x="123" y="721"/>
                    <a:pt x="123" y="721"/>
                  </a:cubicBezTo>
                  <a:cubicBezTo>
                    <a:pt x="121" y="743"/>
                    <a:pt x="137" y="759"/>
                    <a:pt x="159" y="757"/>
                  </a:cubicBezTo>
                  <a:cubicBezTo>
                    <a:pt x="160" y="757"/>
                    <a:pt x="160" y="757"/>
                    <a:pt x="160" y="757"/>
                  </a:cubicBezTo>
                  <a:cubicBezTo>
                    <a:pt x="182" y="755"/>
                    <a:pt x="203" y="771"/>
                    <a:pt x="206" y="793"/>
                  </a:cubicBezTo>
                  <a:cubicBezTo>
                    <a:pt x="206" y="794"/>
                    <a:pt x="206" y="794"/>
                    <a:pt x="206" y="794"/>
                  </a:cubicBezTo>
                  <a:cubicBezTo>
                    <a:pt x="210" y="815"/>
                    <a:pt x="230" y="827"/>
                    <a:pt x="251" y="819"/>
                  </a:cubicBezTo>
                  <a:cubicBezTo>
                    <a:pt x="251" y="819"/>
                    <a:pt x="251" y="819"/>
                    <a:pt x="251" y="819"/>
                  </a:cubicBezTo>
                  <a:cubicBezTo>
                    <a:pt x="272" y="811"/>
                    <a:pt x="296" y="821"/>
                    <a:pt x="306" y="841"/>
                  </a:cubicBezTo>
                  <a:cubicBezTo>
                    <a:pt x="306" y="842"/>
                    <a:pt x="306" y="842"/>
                    <a:pt x="306" y="842"/>
                  </a:cubicBezTo>
                  <a:cubicBezTo>
                    <a:pt x="315" y="862"/>
                    <a:pt x="337" y="868"/>
                    <a:pt x="355" y="855"/>
                  </a:cubicBezTo>
                  <a:cubicBezTo>
                    <a:pt x="356" y="855"/>
                    <a:pt x="356" y="855"/>
                    <a:pt x="356" y="855"/>
                  </a:cubicBezTo>
                  <a:cubicBezTo>
                    <a:pt x="374" y="842"/>
                    <a:pt x="400" y="845"/>
                    <a:pt x="414" y="862"/>
                  </a:cubicBezTo>
                  <a:cubicBezTo>
                    <a:pt x="415" y="863"/>
                    <a:pt x="415" y="863"/>
                    <a:pt x="415" y="863"/>
                  </a:cubicBezTo>
                  <a:cubicBezTo>
                    <a:pt x="429" y="880"/>
                    <a:pt x="452" y="880"/>
                    <a:pt x="466" y="863"/>
                  </a:cubicBezTo>
                  <a:cubicBezTo>
                    <a:pt x="466" y="862"/>
                    <a:pt x="466" y="862"/>
                    <a:pt x="466" y="862"/>
                  </a:cubicBezTo>
                  <a:cubicBezTo>
                    <a:pt x="480" y="845"/>
                    <a:pt x="506" y="842"/>
                    <a:pt x="524" y="855"/>
                  </a:cubicBezTo>
                  <a:cubicBezTo>
                    <a:pt x="525" y="855"/>
                    <a:pt x="525" y="855"/>
                    <a:pt x="525" y="855"/>
                  </a:cubicBezTo>
                  <a:cubicBezTo>
                    <a:pt x="543" y="868"/>
                    <a:pt x="565" y="862"/>
                    <a:pt x="574" y="842"/>
                  </a:cubicBezTo>
                  <a:cubicBezTo>
                    <a:pt x="575" y="841"/>
                    <a:pt x="575" y="841"/>
                    <a:pt x="575" y="841"/>
                  </a:cubicBezTo>
                  <a:cubicBezTo>
                    <a:pt x="584" y="821"/>
                    <a:pt x="608" y="811"/>
                    <a:pt x="629" y="819"/>
                  </a:cubicBezTo>
                  <a:cubicBezTo>
                    <a:pt x="630" y="819"/>
                    <a:pt x="630" y="819"/>
                    <a:pt x="630" y="819"/>
                  </a:cubicBezTo>
                  <a:cubicBezTo>
                    <a:pt x="650" y="827"/>
                    <a:pt x="670" y="815"/>
                    <a:pt x="674" y="794"/>
                  </a:cubicBezTo>
                  <a:cubicBezTo>
                    <a:pt x="674" y="793"/>
                    <a:pt x="674" y="793"/>
                    <a:pt x="674" y="793"/>
                  </a:cubicBezTo>
                  <a:cubicBezTo>
                    <a:pt x="678" y="771"/>
                    <a:pt x="698" y="755"/>
                    <a:pt x="720" y="757"/>
                  </a:cubicBezTo>
                  <a:cubicBezTo>
                    <a:pt x="721" y="757"/>
                    <a:pt x="721" y="757"/>
                    <a:pt x="721" y="757"/>
                  </a:cubicBezTo>
                  <a:cubicBezTo>
                    <a:pt x="743" y="759"/>
                    <a:pt x="759" y="743"/>
                    <a:pt x="757" y="721"/>
                  </a:cubicBezTo>
                  <a:cubicBezTo>
                    <a:pt x="757" y="720"/>
                    <a:pt x="757" y="720"/>
                    <a:pt x="757" y="720"/>
                  </a:cubicBezTo>
                  <a:cubicBezTo>
                    <a:pt x="755" y="698"/>
                    <a:pt x="771" y="677"/>
                    <a:pt x="793" y="674"/>
                  </a:cubicBezTo>
                  <a:cubicBezTo>
                    <a:pt x="794" y="674"/>
                    <a:pt x="794" y="674"/>
                    <a:pt x="794" y="674"/>
                  </a:cubicBezTo>
                  <a:cubicBezTo>
                    <a:pt x="815" y="670"/>
                    <a:pt x="827" y="650"/>
                    <a:pt x="819" y="629"/>
                  </a:cubicBezTo>
                  <a:cubicBezTo>
                    <a:pt x="819" y="629"/>
                    <a:pt x="819" y="629"/>
                    <a:pt x="819" y="629"/>
                  </a:cubicBezTo>
                  <a:cubicBezTo>
                    <a:pt x="811" y="608"/>
                    <a:pt x="821" y="584"/>
                    <a:pt x="841" y="574"/>
                  </a:cubicBezTo>
                  <a:cubicBezTo>
                    <a:pt x="842" y="574"/>
                    <a:pt x="842" y="574"/>
                    <a:pt x="842" y="574"/>
                  </a:cubicBezTo>
                  <a:cubicBezTo>
                    <a:pt x="862" y="565"/>
                    <a:pt x="868" y="543"/>
                    <a:pt x="855" y="525"/>
                  </a:cubicBezTo>
                  <a:lnTo>
                    <a:pt x="855" y="524"/>
                  </a:lnTo>
                  <a:close/>
                </a:path>
              </a:pathLst>
            </a:custGeom>
            <a:solidFill>
              <a:schemeClr val="bg1">
                <a:lumMod val="85000"/>
                <a:alpha val="50000"/>
              </a:schemeClr>
            </a:solidFill>
            <a:ln>
              <a:noFill/>
            </a:ln>
          </p:spPr>
          <p:txBody>
            <a:bodyPr vert="horz" wrap="square" lIns="91440" tIns="45720" rIns="91440" bIns="45720" numCol="1" anchor="t" anchorCtr="0" compatLnSpc="1"/>
            <a:lstStyle/>
            <a:p>
              <a:endParaRPr lang="zh-CN" altLang="en-US"/>
            </a:p>
          </p:txBody>
        </p:sp>
        <p:sp>
          <p:nvSpPr>
            <p:cNvPr id="161" name="Oval 3736"/>
            <p:cNvSpPr>
              <a:spLocks noChangeArrowheads="1"/>
            </p:cNvSpPr>
            <p:nvPr/>
          </p:nvSpPr>
          <p:spPr bwMode="auto">
            <a:xfrm>
              <a:off x="474663" y="1482725"/>
              <a:ext cx="2173288" cy="2171700"/>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162" name="Freeform 3737"/>
            <p:cNvSpPr/>
            <p:nvPr/>
          </p:nvSpPr>
          <p:spPr bwMode="auto">
            <a:xfrm>
              <a:off x="608012" y="1711325"/>
              <a:ext cx="1906587" cy="1781175"/>
            </a:xfrm>
            <a:custGeom>
              <a:avLst/>
              <a:gdLst>
                <a:gd name="T0" fmla="*/ 580 w 600"/>
                <a:gd name="T1" fmla="*/ 303 h 561"/>
                <a:gd name="T2" fmla="*/ 535 w 600"/>
                <a:gd name="T3" fmla="*/ 267 h 561"/>
                <a:gd name="T4" fmla="*/ 545 w 600"/>
                <a:gd name="T5" fmla="*/ 206 h 561"/>
                <a:gd name="T6" fmla="*/ 554 w 600"/>
                <a:gd name="T7" fmla="*/ 105 h 561"/>
                <a:gd name="T8" fmla="*/ 524 w 600"/>
                <a:gd name="T9" fmla="*/ 94 h 561"/>
                <a:gd name="T10" fmla="*/ 456 w 600"/>
                <a:gd name="T11" fmla="*/ 91 h 561"/>
                <a:gd name="T12" fmla="*/ 445 w 600"/>
                <a:gd name="T13" fmla="*/ 82 h 561"/>
                <a:gd name="T14" fmla="*/ 370 w 600"/>
                <a:gd name="T15" fmla="*/ 58 h 561"/>
                <a:gd name="T16" fmla="*/ 374 w 600"/>
                <a:gd name="T17" fmla="*/ 118 h 561"/>
                <a:gd name="T18" fmla="*/ 447 w 600"/>
                <a:gd name="T19" fmla="*/ 120 h 561"/>
                <a:gd name="T20" fmla="*/ 512 w 600"/>
                <a:gd name="T21" fmla="*/ 183 h 561"/>
                <a:gd name="T22" fmla="*/ 517 w 600"/>
                <a:gd name="T23" fmla="*/ 195 h 561"/>
                <a:gd name="T24" fmla="*/ 489 w 600"/>
                <a:gd name="T25" fmla="*/ 246 h 561"/>
                <a:gd name="T26" fmla="*/ 508 w 600"/>
                <a:gd name="T27" fmla="*/ 267 h 561"/>
                <a:gd name="T28" fmla="*/ 510 w 600"/>
                <a:gd name="T29" fmla="*/ 358 h 561"/>
                <a:gd name="T30" fmla="*/ 504 w 600"/>
                <a:gd name="T31" fmla="*/ 370 h 561"/>
                <a:gd name="T32" fmla="*/ 448 w 600"/>
                <a:gd name="T33" fmla="*/ 386 h 561"/>
                <a:gd name="T34" fmla="*/ 447 w 600"/>
                <a:gd name="T35" fmla="*/ 414 h 561"/>
                <a:gd name="T36" fmla="*/ 384 w 600"/>
                <a:gd name="T37" fmla="*/ 479 h 561"/>
                <a:gd name="T38" fmla="*/ 371 w 600"/>
                <a:gd name="T39" fmla="*/ 484 h 561"/>
                <a:gd name="T40" fmla="*/ 320 w 600"/>
                <a:gd name="T41" fmla="*/ 456 h 561"/>
                <a:gd name="T42" fmla="*/ 280 w 600"/>
                <a:gd name="T43" fmla="*/ 456 h 561"/>
                <a:gd name="T44" fmla="*/ 229 w 600"/>
                <a:gd name="T45" fmla="*/ 484 h 561"/>
                <a:gd name="T46" fmla="*/ 215 w 600"/>
                <a:gd name="T47" fmla="*/ 479 h 561"/>
                <a:gd name="T48" fmla="*/ 153 w 600"/>
                <a:gd name="T49" fmla="*/ 414 h 561"/>
                <a:gd name="T50" fmla="*/ 152 w 600"/>
                <a:gd name="T51" fmla="*/ 386 h 561"/>
                <a:gd name="T52" fmla="*/ 96 w 600"/>
                <a:gd name="T53" fmla="*/ 370 h 561"/>
                <a:gd name="T54" fmla="*/ 90 w 600"/>
                <a:gd name="T55" fmla="*/ 357 h 561"/>
                <a:gd name="T56" fmla="*/ 92 w 600"/>
                <a:gd name="T57" fmla="*/ 267 h 561"/>
                <a:gd name="T58" fmla="*/ 111 w 600"/>
                <a:gd name="T59" fmla="*/ 246 h 561"/>
                <a:gd name="T60" fmla="*/ 83 w 600"/>
                <a:gd name="T61" fmla="*/ 196 h 561"/>
                <a:gd name="T62" fmla="*/ 88 w 600"/>
                <a:gd name="T63" fmla="*/ 182 h 561"/>
                <a:gd name="T64" fmla="*/ 154 w 600"/>
                <a:gd name="T65" fmla="*/ 120 h 561"/>
                <a:gd name="T66" fmla="*/ 226 w 600"/>
                <a:gd name="T67" fmla="*/ 118 h 561"/>
                <a:gd name="T68" fmla="*/ 230 w 600"/>
                <a:gd name="T69" fmla="*/ 58 h 561"/>
                <a:gd name="T70" fmla="*/ 155 w 600"/>
                <a:gd name="T71" fmla="*/ 82 h 561"/>
                <a:gd name="T72" fmla="*/ 144 w 600"/>
                <a:gd name="T73" fmla="*/ 92 h 561"/>
                <a:gd name="T74" fmla="*/ 76 w 600"/>
                <a:gd name="T75" fmla="*/ 94 h 561"/>
                <a:gd name="T76" fmla="*/ 46 w 600"/>
                <a:gd name="T77" fmla="*/ 105 h 561"/>
                <a:gd name="T78" fmla="*/ 55 w 600"/>
                <a:gd name="T79" fmla="*/ 206 h 561"/>
                <a:gd name="T80" fmla="*/ 65 w 600"/>
                <a:gd name="T81" fmla="*/ 267 h 561"/>
                <a:gd name="T82" fmla="*/ 20 w 600"/>
                <a:gd name="T83" fmla="*/ 303 h 561"/>
                <a:gd name="T84" fmla="*/ 7 w 600"/>
                <a:gd name="T85" fmla="*/ 332 h 561"/>
                <a:gd name="T86" fmla="*/ 84 w 600"/>
                <a:gd name="T87" fmla="*/ 397 h 561"/>
                <a:gd name="T88" fmla="*/ 159 w 600"/>
                <a:gd name="T89" fmla="*/ 455 h 561"/>
                <a:gd name="T90" fmla="*/ 171 w 600"/>
                <a:gd name="T91" fmla="*/ 464 h 561"/>
                <a:gd name="T92" fmla="*/ 192 w 600"/>
                <a:gd name="T93" fmla="*/ 528 h 561"/>
                <a:gd name="T94" fmla="*/ 210 w 600"/>
                <a:gd name="T95" fmla="*/ 554 h 561"/>
                <a:gd name="T96" fmla="*/ 313 w 600"/>
                <a:gd name="T97" fmla="*/ 502 h 561"/>
                <a:gd name="T98" fmla="*/ 328 w 600"/>
                <a:gd name="T99" fmla="*/ 500 h 561"/>
                <a:gd name="T100" fmla="*/ 422 w 600"/>
                <a:gd name="T101" fmla="*/ 488 h 561"/>
                <a:gd name="T102" fmla="*/ 521 w 600"/>
                <a:gd name="T103" fmla="*/ 470 h 561"/>
                <a:gd name="T104" fmla="*/ 524 w 600"/>
                <a:gd name="T105" fmla="*/ 439 h 561"/>
                <a:gd name="T106" fmla="*/ 510 w 600"/>
                <a:gd name="T107" fmla="*/ 373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0" h="561">
                  <a:moveTo>
                    <a:pt x="542" y="337"/>
                  </a:moveTo>
                  <a:cubicBezTo>
                    <a:pt x="533" y="341"/>
                    <a:pt x="523" y="350"/>
                    <a:pt x="517" y="358"/>
                  </a:cubicBezTo>
                  <a:cubicBezTo>
                    <a:pt x="523" y="344"/>
                    <a:pt x="527" y="330"/>
                    <a:pt x="530" y="315"/>
                  </a:cubicBezTo>
                  <a:cubicBezTo>
                    <a:pt x="539" y="316"/>
                    <a:pt x="562" y="318"/>
                    <a:pt x="580" y="303"/>
                  </a:cubicBezTo>
                  <a:cubicBezTo>
                    <a:pt x="598" y="288"/>
                    <a:pt x="600" y="254"/>
                    <a:pt x="600" y="254"/>
                  </a:cubicBezTo>
                  <a:cubicBezTo>
                    <a:pt x="600" y="254"/>
                    <a:pt x="579" y="251"/>
                    <a:pt x="552" y="272"/>
                  </a:cubicBezTo>
                  <a:cubicBezTo>
                    <a:pt x="544" y="278"/>
                    <a:pt x="537" y="290"/>
                    <a:pt x="533" y="299"/>
                  </a:cubicBezTo>
                  <a:cubicBezTo>
                    <a:pt x="534" y="289"/>
                    <a:pt x="535" y="278"/>
                    <a:pt x="535" y="267"/>
                  </a:cubicBezTo>
                  <a:cubicBezTo>
                    <a:pt x="535" y="262"/>
                    <a:pt x="535" y="258"/>
                    <a:pt x="535" y="253"/>
                  </a:cubicBezTo>
                  <a:cubicBezTo>
                    <a:pt x="543" y="253"/>
                    <a:pt x="566" y="249"/>
                    <a:pt x="580" y="230"/>
                  </a:cubicBezTo>
                  <a:cubicBezTo>
                    <a:pt x="594" y="210"/>
                    <a:pt x="587" y="177"/>
                    <a:pt x="587" y="177"/>
                  </a:cubicBezTo>
                  <a:cubicBezTo>
                    <a:pt x="587" y="177"/>
                    <a:pt x="565" y="179"/>
                    <a:pt x="545" y="206"/>
                  </a:cubicBezTo>
                  <a:cubicBezTo>
                    <a:pt x="539" y="215"/>
                    <a:pt x="535" y="227"/>
                    <a:pt x="533" y="238"/>
                  </a:cubicBezTo>
                  <a:cubicBezTo>
                    <a:pt x="531" y="222"/>
                    <a:pt x="528" y="207"/>
                    <a:pt x="523" y="193"/>
                  </a:cubicBezTo>
                  <a:cubicBezTo>
                    <a:pt x="531" y="190"/>
                    <a:pt x="552" y="180"/>
                    <a:pt x="561" y="158"/>
                  </a:cubicBezTo>
                  <a:cubicBezTo>
                    <a:pt x="569" y="136"/>
                    <a:pt x="554" y="105"/>
                    <a:pt x="554" y="105"/>
                  </a:cubicBezTo>
                  <a:cubicBezTo>
                    <a:pt x="554" y="105"/>
                    <a:pt x="534" y="113"/>
                    <a:pt x="521" y="145"/>
                  </a:cubicBezTo>
                  <a:cubicBezTo>
                    <a:pt x="517" y="155"/>
                    <a:pt x="517" y="168"/>
                    <a:pt x="518" y="178"/>
                  </a:cubicBezTo>
                  <a:cubicBezTo>
                    <a:pt x="512" y="164"/>
                    <a:pt x="505" y="150"/>
                    <a:pt x="496" y="138"/>
                  </a:cubicBezTo>
                  <a:cubicBezTo>
                    <a:pt x="503" y="133"/>
                    <a:pt x="521" y="118"/>
                    <a:pt x="524" y="94"/>
                  </a:cubicBezTo>
                  <a:cubicBezTo>
                    <a:pt x="526" y="71"/>
                    <a:pt x="503" y="45"/>
                    <a:pt x="503" y="45"/>
                  </a:cubicBezTo>
                  <a:cubicBezTo>
                    <a:pt x="503" y="45"/>
                    <a:pt x="486" y="58"/>
                    <a:pt x="482" y="92"/>
                  </a:cubicBezTo>
                  <a:cubicBezTo>
                    <a:pt x="480" y="102"/>
                    <a:pt x="484" y="115"/>
                    <a:pt x="487" y="125"/>
                  </a:cubicBezTo>
                  <a:cubicBezTo>
                    <a:pt x="478" y="113"/>
                    <a:pt x="468" y="102"/>
                    <a:pt x="456" y="91"/>
                  </a:cubicBezTo>
                  <a:cubicBezTo>
                    <a:pt x="462" y="85"/>
                    <a:pt x="475" y="66"/>
                    <a:pt x="471" y="42"/>
                  </a:cubicBezTo>
                  <a:cubicBezTo>
                    <a:pt x="468" y="19"/>
                    <a:pt x="439" y="0"/>
                    <a:pt x="439" y="0"/>
                  </a:cubicBezTo>
                  <a:cubicBezTo>
                    <a:pt x="439" y="0"/>
                    <a:pt x="425" y="17"/>
                    <a:pt x="430" y="50"/>
                  </a:cubicBezTo>
                  <a:cubicBezTo>
                    <a:pt x="432" y="61"/>
                    <a:pt x="439" y="73"/>
                    <a:pt x="445" y="82"/>
                  </a:cubicBezTo>
                  <a:cubicBezTo>
                    <a:pt x="434" y="74"/>
                    <a:pt x="424" y="67"/>
                    <a:pt x="412" y="61"/>
                  </a:cubicBezTo>
                  <a:cubicBezTo>
                    <a:pt x="411" y="53"/>
                    <a:pt x="407" y="37"/>
                    <a:pt x="392" y="27"/>
                  </a:cubicBezTo>
                  <a:cubicBezTo>
                    <a:pt x="376" y="16"/>
                    <a:pt x="350" y="21"/>
                    <a:pt x="350" y="21"/>
                  </a:cubicBezTo>
                  <a:cubicBezTo>
                    <a:pt x="350" y="21"/>
                    <a:pt x="355" y="47"/>
                    <a:pt x="370" y="58"/>
                  </a:cubicBezTo>
                  <a:cubicBezTo>
                    <a:pt x="384" y="68"/>
                    <a:pt x="400" y="67"/>
                    <a:pt x="408" y="66"/>
                  </a:cubicBezTo>
                  <a:cubicBezTo>
                    <a:pt x="420" y="72"/>
                    <a:pt x="431" y="79"/>
                    <a:pt x="441" y="87"/>
                  </a:cubicBezTo>
                  <a:cubicBezTo>
                    <a:pt x="430" y="83"/>
                    <a:pt x="415" y="79"/>
                    <a:pt x="403" y="87"/>
                  </a:cubicBezTo>
                  <a:cubicBezTo>
                    <a:pt x="383" y="100"/>
                    <a:pt x="374" y="118"/>
                    <a:pt x="374" y="118"/>
                  </a:cubicBezTo>
                  <a:cubicBezTo>
                    <a:pt x="374" y="118"/>
                    <a:pt x="398" y="125"/>
                    <a:pt x="418" y="119"/>
                  </a:cubicBezTo>
                  <a:cubicBezTo>
                    <a:pt x="438" y="113"/>
                    <a:pt x="448" y="102"/>
                    <a:pt x="452" y="97"/>
                  </a:cubicBezTo>
                  <a:cubicBezTo>
                    <a:pt x="463" y="107"/>
                    <a:pt x="474" y="118"/>
                    <a:pt x="483" y="130"/>
                  </a:cubicBezTo>
                  <a:cubicBezTo>
                    <a:pt x="474" y="123"/>
                    <a:pt x="460" y="115"/>
                    <a:pt x="447" y="120"/>
                  </a:cubicBezTo>
                  <a:cubicBezTo>
                    <a:pt x="423" y="127"/>
                    <a:pt x="410" y="143"/>
                    <a:pt x="410" y="143"/>
                  </a:cubicBezTo>
                  <a:cubicBezTo>
                    <a:pt x="410" y="143"/>
                    <a:pt x="432" y="155"/>
                    <a:pt x="453" y="154"/>
                  </a:cubicBezTo>
                  <a:cubicBezTo>
                    <a:pt x="474" y="154"/>
                    <a:pt x="486" y="145"/>
                    <a:pt x="491" y="142"/>
                  </a:cubicBezTo>
                  <a:cubicBezTo>
                    <a:pt x="500" y="154"/>
                    <a:pt x="507" y="168"/>
                    <a:pt x="512" y="183"/>
                  </a:cubicBezTo>
                  <a:cubicBezTo>
                    <a:pt x="506" y="173"/>
                    <a:pt x="494" y="162"/>
                    <a:pt x="480" y="163"/>
                  </a:cubicBezTo>
                  <a:cubicBezTo>
                    <a:pt x="455" y="164"/>
                    <a:pt x="439" y="176"/>
                    <a:pt x="439" y="176"/>
                  </a:cubicBezTo>
                  <a:cubicBezTo>
                    <a:pt x="439" y="176"/>
                    <a:pt x="456" y="193"/>
                    <a:pt x="477" y="198"/>
                  </a:cubicBezTo>
                  <a:cubicBezTo>
                    <a:pt x="497" y="203"/>
                    <a:pt x="512" y="198"/>
                    <a:pt x="517" y="195"/>
                  </a:cubicBezTo>
                  <a:cubicBezTo>
                    <a:pt x="522" y="210"/>
                    <a:pt x="525" y="225"/>
                    <a:pt x="527" y="241"/>
                  </a:cubicBezTo>
                  <a:cubicBezTo>
                    <a:pt x="523" y="230"/>
                    <a:pt x="515" y="216"/>
                    <a:pt x="501" y="213"/>
                  </a:cubicBezTo>
                  <a:cubicBezTo>
                    <a:pt x="477" y="208"/>
                    <a:pt x="458" y="215"/>
                    <a:pt x="458" y="215"/>
                  </a:cubicBezTo>
                  <a:cubicBezTo>
                    <a:pt x="458" y="215"/>
                    <a:pt x="470" y="236"/>
                    <a:pt x="489" y="246"/>
                  </a:cubicBezTo>
                  <a:cubicBezTo>
                    <a:pt x="507" y="256"/>
                    <a:pt x="522" y="255"/>
                    <a:pt x="528" y="254"/>
                  </a:cubicBezTo>
                  <a:cubicBezTo>
                    <a:pt x="528" y="258"/>
                    <a:pt x="529" y="263"/>
                    <a:pt x="529" y="267"/>
                  </a:cubicBezTo>
                  <a:cubicBezTo>
                    <a:pt x="529" y="278"/>
                    <a:pt x="528" y="290"/>
                    <a:pt x="526" y="301"/>
                  </a:cubicBezTo>
                  <a:cubicBezTo>
                    <a:pt x="525" y="289"/>
                    <a:pt x="521" y="273"/>
                    <a:pt x="508" y="267"/>
                  </a:cubicBezTo>
                  <a:cubicBezTo>
                    <a:pt x="486" y="256"/>
                    <a:pt x="466" y="257"/>
                    <a:pt x="466" y="257"/>
                  </a:cubicBezTo>
                  <a:cubicBezTo>
                    <a:pt x="466" y="257"/>
                    <a:pt x="472" y="281"/>
                    <a:pt x="488" y="296"/>
                  </a:cubicBezTo>
                  <a:cubicBezTo>
                    <a:pt x="503" y="310"/>
                    <a:pt x="518" y="313"/>
                    <a:pt x="524" y="314"/>
                  </a:cubicBezTo>
                  <a:cubicBezTo>
                    <a:pt x="521" y="329"/>
                    <a:pt x="516" y="344"/>
                    <a:pt x="510" y="358"/>
                  </a:cubicBezTo>
                  <a:cubicBezTo>
                    <a:pt x="511" y="347"/>
                    <a:pt x="512" y="330"/>
                    <a:pt x="501" y="321"/>
                  </a:cubicBezTo>
                  <a:cubicBezTo>
                    <a:pt x="483" y="304"/>
                    <a:pt x="463" y="301"/>
                    <a:pt x="463" y="301"/>
                  </a:cubicBezTo>
                  <a:cubicBezTo>
                    <a:pt x="463" y="301"/>
                    <a:pt x="463" y="325"/>
                    <a:pt x="474" y="343"/>
                  </a:cubicBezTo>
                  <a:cubicBezTo>
                    <a:pt x="485" y="361"/>
                    <a:pt x="498" y="368"/>
                    <a:pt x="504" y="370"/>
                  </a:cubicBezTo>
                  <a:cubicBezTo>
                    <a:pt x="497" y="384"/>
                    <a:pt x="489" y="397"/>
                    <a:pt x="479" y="409"/>
                  </a:cubicBezTo>
                  <a:cubicBezTo>
                    <a:pt x="484" y="398"/>
                    <a:pt x="488" y="383"/>
                    <a:pt x="480" y="371"/>
                  </a:cubicBezTo>
                  <a:cubicBezTo>
                    <a:pt x="467" y="350"/>
                    <a:pt x="448" y="342"/>
                    <a:pt x="448" y="342"/>
                  </a:cubicBezTo>
                  <a:cubicBezTo>
                    <a:pt x="448" y="342"/>
                    <a:pt x="442" y="366"/>
                    <a:pt x="448" y="386"/>
                  </a:cubicBezTo>
                  <a:cubicBezTo>
                    <a:pt x="454" y="406"/>
                    <a:pt x="465" y="416"/>
                    <a:pt x="470" y="420"/>
                  </a:cubicBezTo>
                  <a:cubicBezTo>
                    <a:pt x="467" y="423"/>
                    <a:pt x="465" y="426"/>
                    <a:pt x="462" y="429"/>
                  </a:cubicBezTo>
                  <a:cubicBezTo>
                    <a:pt x="454" y="437"/>
                    <a:pt x="445" y="444"/>
                    <a:pt x="436" y="451"/>
                  </a:cubicBezTo>
                  <a:cubicBezTo>
                    <a:pt x="443" y="441"/>
                    <a:pt x="451" y="428"/>
                    <a:pt x="447" y="414"/>
                  </a:cubicBezTo>
                  <a:cubicBezTo>
                    <a:pt x="439" y="391"/>
                    <a:pt x="424" y="378"/>
                    <a:pt x="424" y="378"/>
                  </a:cubicBezTo>
                  <a:cubicBezTo>
                    <a:pt x="424" y="378"/>
                    <a:pt x="412" y="399"/>
                    <a:pt x="412" y="420"/>
                  </a:cubicBezTo>
                  <a:cubicBezTo>
                    <a:pt x="413" y="441"/>
                    <a:pt x="421" y="454"/>
                    <a:pt x="425" y="458"/>
                  </a:cubicBezTo>
                  <a:cubicBezTo>
                    <a:pt x="412" y="467"/>
                    <a:pt x="399" y="474"/>
                    <a:pt x="384" y="479"/>
                  </a:cubicBezTo>
                  <a:cubicBezTo>
                    <a:pt x="394" y="472"/>
                    <a:pt x="405" y="461"/>
                    <a:pt x="404" y="447"/>
                  </a:cubicBezTo>
                  <a:cubicBezTo>
                    <a:pt x="402" y="423"/>
                    <a:pt x="391" y="406"/>
                    <a:pt x="391" y="406"/>
                  </a:cubicBezTo>
                  <a:cubicBezTo>
                    <a:pt x="391" y="406"/>
                    <a:pt x="374" y="424"/>
                    <a:pt x="369" y="444"/>
                  </a:cubicBezTo>
                  <a:cubicBezTo>
                    <a:pt x="364" y="464"/>
                    <a:pt x="369" y="479"/>
                    <a:pt x="371" y="484"/>
                  </a:cubicBezTo>
                  <a:cubicBezTo>
                    <a:pt x="357" y="489"/>
                    <a:pt x="342" y="492"/>
                    <a:pt x="327" y="494"/>
                  </a:cubicBezTo>
                  <a:cubicBezTo>
                    <a:pt x="338" y="490"/>
                    <a:pt x="351" y="482"/>
                    <a:pt x="354" y="468"/>
                  </a:cubicBezTo>
                  <a:cubicBezTo>
                    <a:pt x="359" y="444"/>
                    <a:pt x="352" y="425"/>
                    <a:pt x="352" y="425"/>
                  </a:cubicBezTo>
                  <a:cubicBezTo>
                    <a:pt x="352" y="425"/>
                    <a:pt x="330" y="437"/>
                    <a:pt x="320" y="456"/>
                  </a:cubicBezTo>
                  <a:cubicBezTo>
                    <a:pt x="311" y="474"/>
                    <a:pt x="311" y="489"/>
                    <a:pt x="312" y="495"/>
                  </a:cubicBezTo>
                  <a:cubicBezTo>
                    <a:pt x="308" y="495"/>
                    <a:pt x="304" y="496"/>
                    <a:pt x="300" y="496"/>
                  </a:cubicBezTo>
                  <a:cubicBezTo>
                    <a:pt x="296" y="496"/>
                    <a:pt x="292" y="495"/>
                    <a:pt x="288" y="495"/>
                  </a:cubicBezTo>
                  <a:cubicBezTo>
                    <a:pt x="289" y="489"/>
                    <a:pt x="289" y="474"/>
                    <a:pt x="280" y="456"/>
                  </a:cubicBezTo>
                  <a:cubicBezTo>
                    <a:pt x="270" y="437"/>
                    <a:pt x="248" y="425"/>
                    <a:pt x="248" y="425"/>
                  </a:cubicBezTo>
                  <a:cubicBezTo>
                    <a:pt x="248" y="425"/>
                    <a:pt x="241" y="444"/>
                    <a:pt x="246" y="468"/>
                  </a:cubicBezTo>
                  <a:cubicBezTo>
                    <a:pt x="249" y="481"/>
                    <a:pt x="262" y="489"/>
                    <a:pt x="273" y="494"/>
                  </a:cubicBezTo>
                  <a:cubicBezTo>
                    <a:pt x="258" y="492"/>
                    <a:pt x="243" y="489"/>
                    <a:pt x="229" y="484"/>
                  </a:cubicBezTo>
                  <a:cubicBezTo>
                    <a:pt x="232" y="478"/>
                    <a:pt x="236" y="464"/>
                    <a:pt x="231" y="444"/>
                  </a:cubicBezTo>
                  <a:cubicBezTo>
                    <a:pt x="227" y="424"/>
                    <a:pt x="209" y="406"/>
                    <a:pt x="209" y="406"/>
                  </a:cubicBezTo>
                  <a:cubicBezTo>
                    <a:pt x="209" y="406"/>
                    <a:pt x="198" y="423"/>
                    <a:pt x="196" y="447"/>
                  </a:cubicBezTo>
                  <a:cubicBezTo>
                    <a:pt x="196" y="461"/>
                    <a:pt x="206" y="472"/>
                    <a:pt x="215" y="479"/>
                  </a:cubicBezTo>
                  <a:cubicBezTo>
                    <a:pt x="201" y="474"/>
                    <a:pt x="188" y="467"/>
                    <a:pt x="175" y="458"/>
                  </a:cubicBezTo>
                  <a:cubicBezTo>
                    <a:pt x="179" y="453"/>
                    <a:pt x="187" y="441"/>
                    <a:pt x="188" y="420"/>
                  </a:cubicBezTo>
                  <a:cubicBezTo>
                    <a:pt x="189" y="399"/>
                    <a:pt x="176" y="378"/>
                    <a:pt x="176" y="378"/>
                  </a:cubicBezTo>
                  <a:cubicBezTo>
                    <a:pt x="176" y="378"/>
                    <a:pt x="161" y="391"/>
                    <a:pt x="153" y="414"/>
                  </a:cubicBezTo>
                  <a:cubicBezTo>
                    <a:pt x="149" y="427"/>
                    <a:pt x="156" y="441"/>
                    <a:pt x="164" y="450"/>
                  </a:cubicBezTo>
                  <a:cubicBezTo>
                    <a:pt x="155" y="444"/>
                    <a:pt x="146" y="436"/>
                    <a:pt x="139" y="429"/>
                  </a:cubicBezTo>
                  <a:cubicBezTo>
                    <a:pt x="136" y="426"/>
                    <a:pt x="133" y="423"/>
                    <a:pt x="130" y="420"/>
                  </a:cubicBezTo>
                  <a:cubicBezTo>
                    <a:pt x="135" y="416"/>
                    <a:pt x="146" y="406"/>
                    <a:pt x="152" y="386"/>
                  </a:cubicBezTo>
                  <a:cubicBezTo>
                    <a:pt x="158" y="366"/>
                    <a:pt x="152" y="342"/>
                    <a:pt x="152" y="342"/>
                  </a:cubicBezTo>
                  <a:cubicBezTo>
                    <a:pt x="152" y="342"/>
                    <a:pt x="134" y="350"/>
                    <a:pt x="120" y="371"/>
                  </a:cubicBezTo>
                  <a:cubicBezTo>
                    <a:pt x="112" y="383"/>
                    <a:pt x="116" y="398"/>
                    <a:pt x="121" y="408"/>
                  </a:cubicBezTo>
                  <a:cubicBezTo>
                    <a:pt x="111" y="397"/>
                    <a:pt x="103" y="384"/>
                    <a:pt x="96" y="370"/>
                  </a:cubicBezTo>
                  <a:cubicBezTo>
                    <a:pt x="102" y="368"/>
                    <a:pt x="116" y="361"/>
                    <a:pt x="126" y="343"/>
                  </a:cubicBezTo>
                  <a:cubicBezTo>
                    <a:pt x="137" y="325"/>
                    <a:pt x="138" y="301"/>
                    <a:pt x="138" y="301"/>
                  </a:cubicBezTo>
                  <a:cubicBezTo>
                    <a:pt x="138" y="301"/>
                    <a:pt x="118" y="304"/>
                    <a:pt x="99" y="321"/>
                  </a:cubicBezTo>
                  <a:cubicBezTo>
                    <a:pt x="89" y="330"/>
                    <a:pt x="89" y="346"/>
                    <a:pt x="90" y="357"/>
                  </a:cubicBezTo>
                  <a:cubicBezTo>
                    <a:pt x="84" y="344"/>
                    <a:pt x="80" y="329"/>
                    <a:pt x="76" y="314"/>
                  </a:cubicBezTo>
                  <a:cubicBezTo>
                    <a:pt x="83" y="313"/>
                    <a:pt x="97" y="310"/>
                    <a:pt x="113" y="296"/>
                  </a:cubicBezTo>
                  <a:cubicBezTo>
                    <a:pt x="128" y="281"/>
                    <a:pt x="134" y="257"/>
                    <a:pt x="134" y="257"/>
                  </a:cubicBezTo>
                  <a:cubicBezTo>
                    <a:pt x="134" y="257"/>
                    <a:pt x="114" y="256"/>
                    <a:pt x="92" y="267"/>
                  </a:cubicBezTo>
                  <a:cubicBezTo>
                    <a:pt x="80" y="273"/>
                    <a:pt x="75" y="288"/>
                    <a:pt x="74" y="300"/>
                  </a:cubicBezTo>
                  <a:cubicBezTo>
                    <a:pt x="73" y="289"/>
                    <a:pt x="72" y="278"/>
                    <a:pt x="72" y="267"/>
                  </a:cubicBezTo>
                  <a:cubicBezTo>
                    <a:pt x="72" y="263"/>
                    <a:pt x="72" y="258"/>
                    <a:pt x="72" y="254"/>
                  </a:cubicBezTo>
                  <a:cubicBezTo>
                    <a:pt x="78" y="255"/>
                    <a:pt x="93" y="256"/>
                    <a:pt x="111" y="246"/>
                  </a:cubicBezTo>
                  <a:cubicBezTo>
                    <a:pt x="130" y="236"/>
                    <a:pt x="143" y="215"/>
                    <a:pt x="143" y="215"/>
                  </a:cubicBezTo>
                  <a:cubicBezTo>
                    <a:pt x="143" y="215"/>
                    <a:pt x="123" y="208"/>
                    <a:pt x="100" y="213"/>
                  </a:cubicBezTo>
                  <a:cubicBezTo>
                    <a:pt x="86" y="216"/>
                    <a:pt x="78" y="229"/>
                    <a:pt x="73" y="240"/>
                  </a:cubicBezTo>
                  <a:cubicBezTo>
                    <a:pt x="75" y="225"/>
                    <a:pt x="78" y="210"/>
                    <a:pt x="83" y="196"/>
                  </a:cubicBezTo>
                  <a:cubicBezTo>
                    <a:pt x="89" y="198"/>
                    <a:pt x="103" y="203"/>
                    <a:pt x="123" y="198"/>
                  </a:cubicBezTo>
                  <a:cubicBezTo>
                    <a:pt x="144" y="193"/>
                    <a:pt x="161" y="176"/>
                    <a:pt x="161" y="176"/>
                  </a:cubicBezTo>
                  <a:cubicBezTo>
                    <a:pt x="161" y="176"/>
                    <a:pt x="145" y="164"/>
                    <a:pt x="120" y="163"/>
                  </a:cubicBezTo>
                  <a:cubicBezTo>
                    <a:pt x="106" y="162"/>
                    <a:pt x="95" y="173"/>
                    <a:pt x="88" y="182"/>
                  </a:cubicBezTo>
                  <a:cubicBezTo>
                    <a:pt x="94" y="168"/>
                    <a:pt x="101" y="154"/>
                    <a:pt x="109" y="142"/>
                  </a:cubicBezTo>
                  <a:cubicBezTo>
                    <a:pt x="114" y="146"/>
                    <a:pt x="127" y="154"/>
                    <a:pt x="147" y="154"/>
                  </a:cubicBezTo>
                  <a:cubicBezTo>
                    <a:pt x="168" y="155"/>
                    <a:pt x="190" y="143"/>
                    <a:pt x="190" y="143"/>
                  </a:cubicBezTo>
                  <a:cubicBezTo>
                    <a:pt x="190" y="143"/>
                    <a:pt x="177" y="127"/>
                    <a:pt x="154" y="120"/>
                  </a:cubicBezTo>
                  <a:cubicBezTo>
                    <a:pt x="140" y="115"/>
                    <a:pt x="127" y="123"/>
                    <a:pt x="118" y="130"/>
                  </a:cubicBezTo>
                  <a:cubicBezTo>
                    <a:pt x="127" y="118"/>
                    <a:pt x="137" y="107"/>
                    <a:pt x="148" y="97"/>
                  </a:cubicBezTo>
                  <a:cubicBezTo>
                    <a:pt x="152" y="102"/>
                    <a:pt x="162" y="113"/>
                    <a:pt x="182" y="119"/>
                  </a:cubicBezTo>
                  <a:cubicBezTo>
                    <a:pt x="202" y="125"/>
                    <a:pt x="226" y="118"/>
                    <a:pt x="226" y="118"/>
                  </a:cubicBezTo>
                  <a:cubicBezTo>
                    <a:pt x="226" y="118"/>
                    <a:pt x="217" y="100"/>
                    <a:pt x="197" y="87"/>
                  </a:cubicBezTo>
                  <a:cubicBezTo>
                    <a:pt x="185" y="79"/>
                    <a:pt x="170" y="82"/>
                    <a:pt x="160" y="87"/>
                  </a:cubicBezTo>
                  <a:cubicBezTo>
                    <a:pt x="170" y="79"/>
                    <a:pt x="181" y="72"/>
                    <a:pt x="192" y="66"/>
                  </a:cubicBezTo>
                  <a:cubicBezTo>
                    <a:pt x="200" y="67"/>
                    <a:pt x="216" y="68"/>
                    <a:pt x="230" y="58"/>
                  </a:cubicBezTo>
                  <a:cubicBezTo>
                    <a:pt x="246" y="47"/>
                    <a:pt x="250" y="21"/>
                    <a:pt x="250" y="21"/>
                  </a:cubicBezTo>
                  <a:cubicBezTo>
                    <a:pt x="250" y="21"/>
                    <a:pt x="224" y="16"/>
                    <a:pt x="208" y="27"/>
                  </a:cubicBezTo>
                  <a:cubicBezTo>
                    <a:pt x="193" y="37"/>
                    <a:pt x="189" y="53"/>
                    <a:pt x="188" y="61"/>
                  </a:cubicBezTo>
                  <a:cubicBezTo>
                    <a:pt x="176" y="67"/>
                    <a:pt x="166" y="74"/>
                    <a:pt x="155" y="82"/>
                  </a:cubicBezTo>
                  <a:cubicBezTo>
                    <a:pt x="161" y="74"/>
                    <a:pt x="169" y="61"/>
                    <a:pt x="170" y="50"/>
                  </a:cubicBezTo>
                  <a:cubicBezTo>
                    <a:pt x="175" y="17"/>
                    <a:pt x="161" y="0"/>
                    <a:pt x="161" y="0"/>
                  </a:cubicBezTo>
                  <a:cubicBezTo>
                    <a:pt x="161" y="0"/>
                    <a:pt x="132" y="19"/>
                    <a:pt x="129" y="42"/>
                  </a:cubicBezTo>
                  <a:cubicBezTo>
                    <a:pt x="125" y="66"/>
                    <a:pt x="139" y="85"/>
                    <a:pt x="144" y="92"/>
                  </a:cubicBezTo>
                  <a:cubicBezTo>
                    <a:pt x="133" y="102"/>
                    <a:pt x="122" y="113"/>
                    <a:pt x="113" y="126"/>
                  </a:cubicBezTo>
                  <a:cubicBezTo>
                    <a:pt x="116" y="116"/>
                    <a:pt x="120" y="103"/>
                    <a:pt x="118" y="92"/>
                  </a:cubicBezTo>
                  <a:cubicBezTo>
                    <a:pt x="114" y="58"/>
                    <a:pt x="97" y="45"/>
                    <a:pt x="97" y="45"/>
                  </a:cubicBezTo>
                  <a:cubicBezTo>
                    <a:pt x="97" y="45"/>
                    <a:pt x="74" y="71"/>
                    <a:pt x="76" y="94"/>
                  </a:cubicBezTo>
                  <a:cubicBezTo>
                    <a:pt x="79" y="118"/>
                    <a:pt x="97" y="133"/>
                    <a:pt x="104" y="138"/>
                  </a:cubicBezTo>
                  <a:cubicBezTo>
                    <a:pt x="96" y="151"/>
                    <a:pt x="88" y="164"/>
                    <a:pt x="82" y="179"/>
                  </a:cubicBezTo>
                  <a:cubicBezTo>
                    <a:pt x="83" y="168"/>
                    <a:pt x="83" y="155"/>
                    <a:pt x="79" y="145"/>
                  </a:cubicBezTo>
                  <a:cubicBezTo>
                    <a:pt x="67" y="113"/>
                    <a:pt x="46" y="105"/>
                    <a:pt x="46" y="105"/>
                  </a:cubicBezTo>
                  <a:cubicBezTo>
                    <a:pt x="46" y="105"/>
                    <a:pt x="31" y="136"/>
                    <a:pt x="39" y="158"/>
                  </a:cubicBezTo>
                  <a:cubicBezTo>
                    <a:pt x="48" y="180"/>
                    <a:pt x="69" y="190"/>
                    <a:pt x="77" y="193"/>
                  </a:cubicBezTo>
                  <a:cubicBezTo>
                    <a:pt x="72" y="208"/>
                    <a:pt x="69" y="223"/>
                    <a:pt x="67" y="238"/>
                  </a:cubicBezTo>
                  <a:cubicBezTo>
                    <a:pt x="65" y="228"/>
                    <a:pt x="62" y="215"/>
                    <a:pt x="55" y="206"/>
                  </a:cubicBezTo>
                  <a:cubicBezTo>
                    <a:pt x="35" y="179"/>
                    <a:pt x="13" y="177"/>
                    <a:pt x="13" y="177"/>
                  </a:cubicBezTo>
                  <a:cubicBezTo>
                    <a:pt x="13" y="177"/>
                    <a:pt x="6" y="210"/>
                    <a:pt x="20" y="230"/>
                  </a:cubicBezTo>
                  <a:cubicBezTo>
                    <a:pt x="34" y="249"/>
                    <a:pt x="57" y="253"/>
                    <a:pt x="66" y="253"/>
                  </a:cubicBezTo>
                  <a:cubicBezTo>
                    <a:pt x="65" y="258"/>
                    <a:pt x="65" y="262"/>
                    <a:pt x="65" y="267"/>
                  </a:cubicBezTo>
                  <a:cubicBezTo>
                    <a:pt x="65" y="278"/>
                    <a:pt x="66" y="289"/>
                    <a:pt x="68" y="300"/>
                  </a:cubicBezTo>
                  <a:cubicBezTo>
                    <a:pt x="63" y="290"/>
                    <a:pt x="56" y="278"/>
                    <a:pt x="48" y="272"/>
                  </a:cubicBezTo>
                  <a:cubicBezTo>
                    <a:pt x="21" y="251"/>
                    <a:pt x="0" y="254"/>
                    <a:pt x="0" y="254"/>
                  </a:cubicBezTo>
                  <a:cubicBezTo>
                    <a:pt x="0" y="254"/>
                    <a:pt x="2" y="288"/>
                    <a:pt x="20" y="303"/>
                  </a:cubicBezTo>
                  <a:cubicBezTo>
                    <a:pt x="38" y="318"/>
                    <a:pt x="62" y="316"/>
                    <a:pt x="70" y="315"/>
                  </a:cubicBezTo>
                  <a:cubicBezTo>
                    <a:pt x="73" y="330"/>
                    <a:pt x="78" y="345"/>
                    <a:pt x="84" y="358"/>
                  </a:cubicBezTo>
                  <a:cubicBezTo>
                    <a:pt x="77" y="351"/>
                    <a:pt x="68" y="341"/>
                    <a:pt x="58" y="337"/>
                  </a:cubicBezTo>
                  <a:cubicBezTo>
                    <a:pt x="26" y="324"/>
                    <a:pt x="7" y="332"/>
                    <a:pt x="7" y="332"/>
                  </a:cubicBezTo>
                  <a:cubicBezTo>
                    <a:pt x="7" y="332"/>
                    <a:pt x="17" y="365"/>
                    <a:pt x="39" y="375"/>
                  </a:cubicBezTo>
                  <a:cubicBezTo>
                    <a:pt x="61" y="384"/>
                    <a:pt x="83" y="376"/>
                    <a:pt x="90" y="373"/>
                  </a:cubicBezTo>
                  <a:cubicBezTo>
                    <a:pt x="97" y="387"/>
                    <a:pt x="106" y="400"/>
                    <a:pt x="115" y="412"/>
                  </a:cubicBezTo>
                  <a:cubicBezTo>
                    <a:pt x="107" y="406"/>
                    <a:pt x="95" y="399"/>
                    <a:pt x="84" y="397"/>
                  </a:cubicBezTo>
                  <a:cubicBezTo>
                    <a:pt x="50" y="393"/>
                    <a:pt x="34" y="406"/>
                    <a:pt x="34" y="406"/>
                  </a:cubicBezTo>
                  <a:cubicBezTo>
                    <a:pt x="34" y="406"/>
                    <a:pt x="52" y="435"/>
                    <a:pt x="76" y="439"/>
                  </a:cubicBezTo>
                  <a:cubicBezTo>
                    <a:pt x="99" y="443"/>
                    <a:pt x="118" y="429"/>
                    <a:pt x="125" y="423"/>
                  </a:cubicBezTo>
                  <a:cubicBezTo>
                    <a:pt x="135" y="435"/>
                    <a:pt x="147" y="445"/>
                    <a:pt x="159" y="455"/>
                  </a:cubicBezTo>
                  <a:cubicBezTo>
                    <a:pt x="149" y="451"/>
                    <a:pt x="136" y="448"/>
                    <a:pt x="125" y="449"/>
                  </a:cubicBezTo>
                  <a:cubicBezTo>
                    <a:pt x="91" y="453"/>
                    <a:pt x="79" y="470"/>
                    <a:pt x="79" y="470"/>
                  </a:cubicBezTo>
                  <a:cubicBezTo>
                    <a:pt x="79" y="470"/>
                    <a:pt x="104" y="493"/>
                    <a:pt x="128" y="491"/>
                  </a:cubicBezTo>
                  <a:cubicBezTo>
                    <a:pt x="152" y="489"/>
                    <a:pt x="167" y="471"/>
                    <a:pt x="171" y="464"/>
                  </a:cubicBezTo>
                  <a:cubicBezTo>
                    <a:pt x="184" y="472"/>
                    <a:pt x="198" y="479"/>
                    <a:pt x="213" y="485"/>
                  </a:cubicBezTo>
                  <a:cubicBezTo>
                    <a:pt x="202" y="484"/>
                    <a:pt x="188" y="484"/>
                    <a:pt x="178" y="488"/>
                  </a:cubicBezTo>
                  <a:cubicBezTo>
                    <a:pt x="147" y="501"/>
                    <a:pt x="139" y="521"/>
                    <a:pt x="139" y="521"/>
                  </a:cubicBezTo>
                  <a:cubicBezTo>
                    <a:pt x="139" y="521"/>
                    <a:pt x="170" y="537"/>
                    <a:pt x="192" y="528"/>
                  </a:cubicBezTo>
                  <a:cubicBezTo>
                    <a:pt x="214" y="520"/>
                    <a:pt x="224" y="498"/>
                    <a:pt x="227" y="490"/>
                  </a:cubicBezTo>
                  <a:cubicBezTo>
                    <a:pt x="241" y="495"/>
                    <a:pt x="257" y="498"/>
                    <a:pt x="272" y="500"/>
                  </a:cubicBezTo>
                  <a:cubicBezTo>
                    <a:pt x="262" y="502"/>
                    <a:pt x="249" y="506"/>
                    <a:pt x="240" y="512"/>
                  </a:cubicBezTo>
                  <a:cubicBezTo>
                    <a:pt x="212" y="533"/>
                    <a:pt x="210" y="554"/>
                    <a:pt x="210" y="554"/>
                  </a:cubicBezTo>
                  <a:cubicBezTo>
                    <a:pt x="210" y="554"/>
                    <a:pt x="244" y="561"/>
                    <a:pt x="263" y="547"/>
                  </a:cubicBezTo>
                  <a:cubicBezTo>
                    <a:pt x="282" y="533"/>
                    <a:pt x="286" y="510"/>
                    <a:pt x="287" y="502"/>
                  </a:cubicBezTo>
                  <a:cubicBezTo>
                    <a:pt x="291" y="502"/>
                    <a:pt x="296" y="502"/>
                    <a:pt x="300" y="502"/>
                  </a:cubicBezTo>
                  <a:cubicBezTo>
                    <a:pt x="304" y="502"/>
                    <a:pt x="309" y="502"/>
                    <a:pt x="313" y="502"/>
                  </a:cubicBezTo>
                  <a:cubicBezTo>
                    <a:pt x="314" y="510"/>
                    <a:pt x="318" y="533"/>
                    <a:pt x="337" y="547"/>
                  </a:cubicBezTo>
                  <a:cubicBezTo>
                    <a:pt x="356" y="561"/>
                    <a:pt x="390" y="554"/>
                    <a:pt x="390" y="554"/>
                  </a:cubicBezTo>
                  <a:cubicBezTo>
                    <a:pt x="390" y="554"/>
                    <a:pt x="388" y="533"/>
                    <a:pt x="360" y="512"/>
                  </a:cubicBezTo>
                  <a:cubicBezTo>
                    <a:pt x="352" y="506"/>
                    <a:pt x="338" y="502"/>
                    <a:pt x="328" y="500"/>
                  </a:cubicBezTo>
                  <a:cubicBezTo>
                    <a:pt x="343" y="498"/>
                    <a:pt x="359" y="495"/>
                    <a:pt x="373" y="490"/>
                  </a:cubicBezTo>
                  <a:cubicBezTo>
                    <a:pt x="376" y="498"/>
                    <a:pt x="386" y="520"/>
                    <a:pt x="408" y="528"/>
                  </a:cubicBezTo>
                  <a:cubicBezTo>
                    <a:pt x="430" y="537"/>
                    <a:pt x="461" y="521"/>
                    <a:pt x="461" y="521"/>
                  </a:cubicBezTo>
                  <a:cubicBezTo>
                    <a:pt x="461" y="521"/>
                    <a:pt x="454" y="501"/>
                    <a:pt x="422" y="488"/>
                  </a:cubicBezTo>
                  <a:cubicBezTo>
                    <a:pt x="412" y="484"/>
                    <a:pt x="398" y="484"/>
                    <a:pt x="388" y="485"/>
                  </a:cubicBezTo>
                  <a:cubicBezTo>
                    <a:pt x="402" y="479"/>
                    <a:pt x="416" y="472"/>
                    <a:pt x="429" y="464"/>
                  </a:cubicBezTo>
                  <a:cubicBezTo>
                    <a:pt x="434" y="471"/>
                    <a:pt x="449" y="489"/>
                    <a:pt x="472" y="491"/>
                  </a:cubicBezTo>
                  <a:cubicBezTo>
                    <a:pt x="496" y="493"/>
                    <a:pt x="521" y="470"/>
                    <a:pt x="521" y="470"/>
                  </a:cubicBezTo>
                  <a:cubicBezTo>
                    <a:pt x="521" y="470"/>
                    <a:pt x="509" y="453"/>
                    <a:pt x="475" y="449"/>
                  </a:cubicBezTo>
                  <a:cubicBezTo>
                    <a:pt x="464" y="448"/>
                    <a:pt x="451" y="451"/>
                    <a:pt x="441" y="455"/>
                  </a:cubicBezTo>
                  <a:cubicBezTo>
                    <a:pt x="454" y="445"/>
                    <a:pt x="465" y="435"/>
                    <a:pt x="475" y="424"/>
                  </a:cubicBezTo>
                  <a:cubicBezTo>
                    <a:pt x="482" y="429"/>
                    <a:pt x="501" y="443"/>
                    <a:pt x="524" y="439"/>
                  </a:cubicBezTo>
                  <a:cubicBezTo>
                    <a:pt x="548" y="435"/>
                    <a:pt x="566" y="406"/>
                    <a:pt x="566" y="406"/>
                  </a:cubicBezTo>
                  <a:cubicBezTo>
                    <a:pt x="566" y="406"/>
                    <a:pt x="550" y="393"/>
                    <a:pt x="516" y="397"/>
                  </a:cubicBezTo>
                  <a:cubicBezTo>
                    <a:pt x="505" y="399"/>
                    <a:pt x="494" y="406"/>
                    <a:pt x="485" y="411"/>
                  </a:cubicBezTo>
                  <a:cubicBezTo>
                    <a:pt x="495" y="399"/>
                    <a:pt x="503" y="386"/>
                    <a:pt x="510" y="373"/>
                  </a:cubicBezTo>
                  <a:cubicBezTo>
                    <a:pt x="518" y="376"/>
                    <a:pt x="540" y="384"/>
                    <a:pt x="561" y="375"/>
                  </a:cubicBezTo>
                  <a:cubicBezTo>
                    <a:pt x="583" y="365"/>
                    <a:pt x="593" y="332"/>
                    <a:pt x="593" y="332"/>
                  </a:cubicBezTo>
                  <a:cubicBezTo>
                    <a:pt x="593" y="332"/>
                    <a:pt x="574" y="324"/>
                    <a:pt x="542" y="337"/>
                  </a:cubicBez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zh-CN" altLang="en-US"/>
            </a:p>
          </p:txBody>
        </p:sp>
        <p:sp>
          <p:nvSpPr>
            <p:cNvPr id="163" name="Freeform 3738"/>
            <p:cNvSpPr>
              <a:spLocks noEditPoints="1"/>
            </p:cNvSpPr>
            <p:nvPr/>
          </p:nvSpPr>
          <p:spPr bwMode="auto">
            <a:xfrm>
              <a:off x="661988" y="1631950"/>
              <a:ext cx="1798638" cy="2092325"/>
            </a:xfrm>
            <a:custGeom>
              <a:avLst/>
              <a:gdLst>
                <a:gd name="T0" fmla="*/ 491 w 566"/>
                <a:gd name="T1" fmla="*/ 0 h 659"/>
                <a:gd name="T2" fmla="*/ 491 w 566"/>
                <a:gd name="T3" fmla="*/ 27 h 659"/>
                <a:gd name="T4" fmla="*/ 479 w 566"/>
                <a:gd name="T5" fmla="*/ 38 h 659"/>
                <a:gd name="T6" fmla="*/ 450 w 566"/>
                <a:gd name="T7" fmla="*/ 38 h 659"/>
                <a:gd name="T8" fmla="*/ 450 w 566"/>
                <a:gd name="T9" fmla="*/ 0 h 659"/>
                <a:gd name="T10" fmla="*/ 115 w 566"/>
                <a:gd name="T11" fmla="*/ 0 h 659"/>
                <a:gd name="T12" fmla="*/ 115 w 566"/>
                <a:gd name="T13" fmla="*/ 38 h 659"/>
                <a:gd name="T14" fmla="*/ 87 w 566"/>
                <a:gd name="T15" fmla="*/ 38 h 659"/>
                <a:gd name="T16" fmla="*/ 75 w 566"/>
                <a:gd name="T17" fmla="*/ 27 h 659"/>
                <a:gd name="T18" fmla="*/ 75 w 566"/>
                <a:gd name="T19" fmla="*/ 0 h 659"/>
                <a:gd name="T20" fmla="*/ 0 w 566"/>
                <a:gd name="T21" fmla="*/ 0 h 659"/>
                <a:gd name="T22" fmla="*/ 0 w 566"/>
                <a:gd name="T23" fmla="*/ 64 h 659"/>
                <a:gd name="T24" fmla="*/ 75 w 566"/>
                <a:gd name="T25" fmla="*/ 245 h 659"/>
                <a:gd name="T26" fmla="*/ 155 w 566"/>
                <a:gd name="T27" fmla="*/ 275 h 659"/>
                <a:gd name="T28" fmla="*/ 255 w 566"/>
                <a:gd name="T29" fmla="*/ 332 h 659"/>
                <a:gd name="T30" fmla="*/ 255 w 566"/>
                <a:gd name="T31" fmla="*/ 391 h 659"/>
                <a:gd name="T32" fmla="*/ 238 w 566"/>
                <a:gd name="T33" fmla="*/ 414 h 659"/>
                <a:gd name="T34" fmla="*/ 238 w 566"/>
                <a:gd name="T35" fmla="*/ 430 h 659"/>
                <a:gd name="T36" fmla="*/ 255 w 566"/>
                <a:gd name="T37" fmla="*/ 452 h 659"/>
                <a:gd name="T38" fmla="*/ 255 w 566"/>
                <a:gd name="T39" fmla="*/ 499 h 659"/>
                <a:gd name="T40" fmla="*/ 238 w 566"/>
                <a:gd name="T41" fmla="*/ 522 h 659"/>
                <a:gd name="T42" fmla="*/ 238 w 566"/>
                <a:gd name="T43" fmla="*/ 538 h 659"/>
                <a:gd name="T44" fmla="*/ 255 w 566"/>
                <a:gd name="T45" fmla="*/ 560 h 659"/>
                <a:gd name="T46" fmla="*/ 255 w 566"/>
                <a:gd name="T47" fmla="*/ 571 h 659"/>
                <a:gd name="T48" fmla="*/ 221 w 566"/>
                <a:gd name="T49" fmla="*/ 622 h 659"/>
                <a:gd name="T50" fmla="*/ 165 w 566"/>
                <a:gd name="T51" fmla="*/ 659 h 659"/>
                <a:gd name="T52" fmla="*/ 399 w 566"/>
                <a:gd name="T53" fmla="*/ 659 h 659"/>
                <a:gd name="T54" fmla="*/ 367 w 566"/>
                <a:gd name="T55" fmla="*/ 628 h 659"/>
                <a:gd name="T56" fmla="*/ 310 w 566"/>
                <a:gd name="T57" fmla="*/ 571 h 659"/>
                <a:gd name="T58" fmla="*/ 310 w 566"/>
                <a:gd name="T59" fmla="*/ 560 h 659"/>
                <a:gd name="T60" fmla="*/ 327 w 566"/>
                <a:gd name="T61" fmla="*/ 538 h 659"/>
                <a:gd name="T62" fmla="*/ 327 w 566"/>
                <a:gd name="T63" fmla="*/ 522 h 659"/>
                <a:gd name="T64" fmla="*/ 310 w 566"/>
                <a:gd name="T65" fmla="*/ 499 h 659"/>
                <a:gd name="T66" fmla="*/ 310 w 566"/>
                <a:gd name="T67" fmla="*/ 452 h 659"/>
                <a:gd name="T68" fmla="*/ 327 w 566"/>
                <a:gd name="T69" fmla="*/ 430 h 659"/>
                <a:gd name="T70" fmla="*/ 327 w 566"/>
                <a:gd name="T71" fmla="*/ 414 h 659"/>
                <a:gd name="T72" fmla="*/ 310 w 566"/>
                <a:gd name="T73" fmla="*/ 391 h 659"/>
                <a:gd name="T74" fmla="*/ 310 w 566"/>
                <a:gd name="T75" fmla="*/ 332 h 659"/>
                <a:gd name="T76" fmla="*/ 410 w 566"/>
                <a:gd name="T77" fmla="*/ 275 h 659"/>
                <a:gd name="T78" fmla="*/ 491 w 566"/>
                <a:gd name="T79" fmla="*/ 245 h 659"/>
                <a:gd name="T80" fmla="*/ 566 w 566"/>
                <a:gd name="T81" fmla="*/ 64 h 659"/>
                <a:gd name="T82" fmla="*/ 566 w 566"/>
                <a:gd name="T83" fmla="*/ 0 h 659"/>
                <a:gd name="T84" fmla="*/ 491 w 566"/>
                <a:gd name="T85" fmla="*/ 0 h 659"/>
                <a:gd name="T86" fmla="*/ 50 w 566"/>
                <a:gd name="T87" fmla="*/ 173 h 659"/>
                <a:gd name="T88" fmla="*/ 27 w 566"/>
                <a:gd name="T89" fmla="*/ 28 h 659"/>
                <a:gd name="T90" fmla="*/ 49 w 566"/>
                <a:gd name="T91" fmla="*/ 28 h 659"/>
                <a:gd name="T92" fmla="*/ 77 w 566"/>
                <a:gd name="T93" fmla="*/ 67 h 659"/>
                <a:gd name="T94" fmla="*/ 115 w 566"/>
                <a:gd name="T95" fmla="*/ 67 h 659"/>
                <a:gd name="T96" fmla="*/ 115 w 566"/>
                <a:gd name="T97" fmla="*/ 167 h 659"/>
                <a:gd name="T98" fmla="*/ 133 w 566"/>
                <a:gd name="T99" fmla="*/ 243 h 659"/>
                <a:gd name="T100" fmla="*/ 50 w 566"/>
                <a:gd name="T101" fmla="*/ 173 h 659"/>
                <a:gd name="T102" fmla="*/ 516 w 566"/>
                <a:gd name="T103" fmla="*/ 173 h 659"/>
                <a:gd name="T104" fmla="*/ 431 w 566"/>
                <a:gd name="T105" fmla="*/ 243 h 659"/>
                <a:gd name="T106" fmla="*/ 450 w 566"/>
                <a:gd name="T107" fmla="*/ 167 h 659"/>
                <a:gd name="T108" fmla="*/ 450 w 566"/>
                <a:gd name="T109" fmla="*/ 67 h 659"/>
                <a:gd name="T110" fmla="*/ 489 w 566"/>
                <a:gd name="T111" fmla="*/ 67 h 659"/>
                <a:gd name="T112" fmla="*/ 517 w 566"/>
                <a:gd name="T113" fmla="*/ 28 h 659"/>
                <a:gd name="T114" fmla="*/ 539 w 566"/>
                <a:gd name="T115" fmla="*/ 28 h 659"/>
                <a:gd name="T116" fmla="*/ 516 w 566"/>
                <a:gd name="T117" fmla="*/ 173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6" h="659">
                  <a:moveTo>
                    <a:pt x="491" y="0"/>
                  </a:moveTo>
                  <a:cubicBezTo>
                    <a:pt x="491" y="0"/>
                    <a:pt x="491" y="18"/>
                    <a:pt x="491" y="27"/>
                  </a:cubicBezTo>
                  <a:cubicBezTo>
                    <a:pt x="491" y="36"/>
                    <a:pt x="485" y="38"/>
                    <a:pt x="479" y="38"/>
                  </a:cubicBezTo>
                  <a:cubicBezTo>
                    <a:pt x="474" y="38"/>
                    <a:pt x="455" y="38"/>
                    <a:pt x="450" y="38"/>
                  </a:cubicBezTo>
                  <a:cubicBezTo>
                    <a:pt x="450" y="0"/>
                    <a:pt x="450" y="0"/>
                    <a:pt x="450" y="0"/>
                  </a:cubicBezTo>
                  <a:cubicBezTo>
                    <a:pt x="115" y="0"/>
                    <a:pt x="115" y="0"/>
                    <a:pt x="115" y="0"/>
                  </a:cubicBezTo>
                  <a:cubicBezTo>
                    <a:pt x="115" y="38"/>
                    <a:pt x="115" y="38"/>
                    <a:pt x="115" y="38"/>
                  </a:cubicBezTo>
                  <a:cubicBezTo>
                    <a:pt x="108" y="38"/>
                    <a:pt x="92" y="38"/>
                    <a:pt x="87" y="38"/>
                  </a:cubicBezTo>
                  <a:cubicBezTo>
                    <a:pt x="81" y="38"/>
                    <a:pt x="75" y="36"/>
                    <a:pt x="75" y="27"/>
                  </a:cubicBezTo>
                  <a:cubicBezTo>
                    <a:pt x="75" y="18"/>
                    <a:pt x="75" y="0"/>
                    <a:pt x="75" y="0"/>
                  </a:cubicBezTo>
                  <a:cubicBezTo>
                    <a:pt x="0" y="0"/>
                    <a:pt x="0" y="0"/>
                    <a:pt x="0" y="0"/>
                  </a:cubicBezTo>
                  <a:cubicBezTo>
                    <a:pt x="0" y="0"/>
                    <a:pt x="0" y="44"/>
                    <a:pt x="0" y="64"/>
                  </a:cubicBezTo>
                  <a:cubicBezTo>
                    <a:pt x="0" y="130"/>
                    <a:pt x="16" y="204"/>
                    <a:pt x="75" y="245"/>
                  </a:cubicBezTo>
                  <a:cubicBezTo>
                    <a:pt x="105" y="266"/>
                    <a:pt x="134" y="273"/>
                    <a:pt x="155" y="275"/>
                  </a:cubicBezTo>
                  <a:cubicBezTo>
                    <a:pt x="180" y="304"/>
                    <a:pt x="215" y="325"/>
                    <a:pt x="255" y="332"/>
                  </a:cubicBezTo>
                  <a:cubicBezTo>
                    <a:pt x="255" y="391"/>
                    <a:pt x="255" y="391"/>
                    <a:pt x="255" y="391"/>
                  </a:cubicBezTo>
                  <a:cubicBezTo>
                    <a:pt x="245" y="394"/>
                    <a:pt x="238" y="403"/>
                    <a:pt x="238" y="414"/>
                  </a:cubicBezTo>
                  <a:cubicBezTo>
                    <a:pt x="238" y="430"/>
                    <a:pt x="238" y="430"/>
                    <a:pt x="238" y="430"/>
                  </a:cubicBezTo>
                  <a:cubicBezTo>
                    <a:pt x="238" y="440"/>
                    <a:pt x="245" y="449"/>
                    <a:pt x="255" y="452"/>
                  </a:cubicBezTo>
                  <a:cubicBezTo>
                    <a:pt x="255" y="499"/>
                    <a:pt x="255" y="499"/>
                    <a:pt x="255" y="499"/>
                  </a:cubicBezTo>
                  <a:cubicBezTo>
                    <a:pt x="245" y="502"/>
                    <a:pt x="238" y="511"/>
                    <a:pt x="238" y="522"/>
                  </a:cubicBezTo>
                  <a:cubicBezTo>
                    <a:pt x="238" y="538"/>
                    <a:pt x="238" y="538"/>
                    <a:pt x="238" y="538"/>
                  </a:cubicBezTo>
                  <a:cubicBezTo>
                    <a:pt x="238" y="548"/>
                    <a:pt x="245" y="557"/>
                    <a:pt x="255" y="560"/>
                  </a:cubicBezTo>
                  <a:cubicBezTo>
                    <a:pt x="255" y="571"/>
                    <a:pt x="255" y="571"/>
                    <a:pt x="255" y="571"/>
                  </a:cubicBezTo>
                  <a:cubicBezTo>
                    <a:pt x="255" y="600"/>
                    <a:pt x="231" y="616"/>
                    <a:pt x="221" y="622"/>
                  </a:cubicBezTo>
                  <a:cubicBezTo>
                    <a:pt x="201" y="634"/>
                    <a:pt x="165" y="621"/>
                    <a:pt x="165" y="659"/>
                  </a:cubicBezTo>
                  <a:cubicBezTo>
                    <a:pt x="399" y="659"/>
                    <a:pt x="399" y="659"/>
                    <a:pt x="399" y="659"/>
                  </a:cubicBezTo>
                  <a:cubicBezTo>
                    <a:pt x="399" y="659"/>
                    <a:pt x="399" y="632"/>
                    <a:pt x="367" y="628"/>
                  </a:cubicBezTo>
                  <a:cubicBezTo>
                    <a:pt x="340" y="625"/>
                    <a:pt x="310" y="606"/>
                    <a:pt x="310" y="571"/>
                  </a:cubicBezTo>
                  <a:cubicBezTo>
                    <a:pt x="310" y="560"/>
                    <a:pt x="310" y="560"/>
                    <a:pt x="310" y="560"/>
                  </a:cubicBezTo>
                  <a:cubicBezTo>
                    <a:pt x="320" y="557"/>
                    <a:pt x="327" y="548"/>
                    <a:pt x="327" y="538"/>
                  </a:cubicBezTo>
                  <a:cubicBezTo>
                    <a:pt x="327" y="522"/>
                    <a:pt x="327" y="522"/>
                    <a:pt x="327" y="522"/>
                  </a:cubicBezTo>
                  <a:cubicBezTo>
                    <a:pt x="327" y="511"/>
                    <a:pt x="320" y="502"/>
                    <a:pt x="310" y="499"/>
                  </a:cubicBezTo>
                  <a:cubicBezTo>
                    <a:pt x="310" y="452"/>
                    <a:pt x="310" y="452"/>
                    <a:pt x="310" y="452"/>
                  </a:cubicBezTo>
                  <a:cubicBezTo>
                    <a:pt x="320" y="449"/>
                    <a:pt x="327" y="440"/>
                    <a:pt x="327" y="430"/>
                  </a:cubicBezTo>
                  <a:cubicBezTo>
                    <a:pt x="327" y="414"/>
                    <a:pt x="327" y="414"/>
                    <a:pt x="327" y="414"/>
                  </a:cubicBezTo>
                  <a:cubicBezTo>
                    <a:pt x="327" y="403"/>
                    <a:pt x="320" y="394"/>
                    <a:pt x="310" y="391"/>
                  </a:cubicBezTo>
                  <a:cubicBezTo>
                    <a:pt x="310" y="332"/>
                    <a:pt x="310" y="332"/>
                    <a:pt x="310" y="332"/>
                  </a:cubicBezTo>
                  <a:cubicBezTo>
                    <a:pt x="350" y="325"/>
                    <a:pt x="385" y="304"/>
                    <a:pt x="410" y="275"/>
                  </a:cubicBezTo>
                  <a:cubicBezTo>
                    <a:pt x="430" y="273"/>
                    <a:pt x="460" y="266"/>
                    <a:pt x="491" y="245"/>
                  </a:cubicBezTo>
                  <a:cubicBezTo>
                    <a:pt x="550" y="204"/>
                    <a:pt x="566" y="130"/>
                    <a:pt x="566" y="64"/>
                  </a:cubicBezTo>
                  <a:cubicBezTo>
                    <a:pt x="566" y="44"/>
                    <a:pt x="566" y="0"/>
                    <a:pt x="566" y="0"/>
                  </a:cubicBezTo>
                  <a:lnTo>
                    <a:pt x="491" y="0"/>
                  </a:lnTo>
                  <a:close/>
                  <a:moveTo>
                    <a:pt x="50" y="173"/>
                  </a:moveTo>
                  <a:cubicBezTo>
                    <a:pt x="19" y="119"/>
                    <a:pt x="27" y="28"/>
                    <a:pt x="27" y="28"/>
                  </a:cubicBezTo>
                  <a:cubicBezTo>
                    <a:pt x="49" y="28"/>
                    <a:pt x="49" y="28"/>
                    <a:pt x="49" y="28"/>
                  </a:cubicBezTo>
                  <a:cubicBezTo>
                    <a:pt x="49" y="56"/>
                    <a:pt x="64" y="67"/>
                    <a:pt x="77" y="67"/>
                  </a:cubicBezTo>
                  <a:cubicBezTo>
                    <a:pt x="87" y="67"/>
                    <a:pt x="108" y="67"/>
                    <a:pt x="115" y="67"/>
                  </a:cubicBezTo>
                  <a:cubicBezTo>
                    <a:pt x="115" y="167"/>
                    <a:pt x="115" y="167"/>
                    <a:pt x="115" y="167"/>
                  </a:cubicBezTo>
                  <a:cubicBezTo>
                    <a:pt x="115" y="194"/>
                    <a:pt x="122" y="220"/>
                    <a:pt x="133" y="243"/>
                  </a:cubicBezTo>
                  <a:cubicBezTo>
                    <a:pt x="111" y="237"/>
                    <a:pt x="76" y="219"/>
                    <a:pt x="50" y="173"/>
                  </a:cubicBezTo>
                  <a:close/>
                  <a:moveTo>
                    <a:pt x="516" y="173"/>
                  </a:moveTo>
                  <a:cubicBezTo>
                    <a:pt x="489" y="220"/>
                    <a:pt x="454" y="238"/>
                    <a:pt x="431" y="243"/>
                  </a:cubicBezTo>
                  <a:cubicBezTo>
                    <a:pt x="443" y="220"/>
                    <a:pt x="450" y="194"/>
                    <a:pt x="450" y="167"/>
                  </a:cubicBezTo>
                  <a:cubicBezTo>
                    <a:pt x="450" y="67"/>
                    <a:pt x="450" y="67"/>
                    <a:pt x="450" y="67"/>
                  </a:cubicBezTo>
                  <a:cubicBezTo>
                    <a:pt x="456" y="67"/>
                    <a:pt x="478" y="67"/>
                    <a:pt x="489" y="67"/>
                  </a:cubicBezTo>
                  <a:cubicBezTo>
                    <a:pt x="502" y="67"/>
                    <a:pt x="517" y="56"/>
                    <a:pt x="517" y="28"/>
                  </a:cubicBezTo>
                  <a:cubicBezTo>
                    <a:pt x="539" y="28"/>
                    <a:pt x="539" y="28"/>
                    <a:pt x="539" y="28"/>
                  </a:cubicBezTo>
                  <a:cubicBezTo>
                    <a:pt x="539" y="28"/>
                    <a:pt x="547" y="119"/>
                    <a:pt x="516" y="173"/>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grpSp>
          <p:nvGrpSpPr>
            <p:cNvPr id="9" name="组合 163"/>
            <p:cNvGrpSpPr/>
            <p:nvPr/>
          </p:nvGrpSpPr>
          <p:grpSpPr>
            <a:xfrm>
              <a:off x="1090613" y="2070100"/>
              <a:ext cx="941388" cy="647700"/>
              <a:chOff x="1090613" y="2070100"/>
              <a:chExt cx="941388" cy="647700"/>
            </a:xfrm>
          </p:grpSpPr>
          <p:sp>
            <p:nvSpPr>
              <p:cNvPr id="165" name="Freeform 3739"/>
              <p:cNvSpPr/>
              <p:nvPr/>
            </p:nvSpPr>
            <p:spPr bwMode="auto">
              <a:xfrm>
                <a:off x="1835151" y="2092325"/>
                <a:ext cx="92075" cy="88900"/>
              </a:xfrm>
              <a:custGeom>
                <a:avLst/>
                <a:gdLst>
                  <a:gd name="T0" fmla="*/ 23 w 29"/>
                  <a:gd name="T1" fmla="*/ 28 h 28"/>
                  <a:gd name="T2" fmla="*/ 10 w 29"/>
                  <a:gd name="T3" fmla="*/ 9 h 28"/>
                  <a:gd name="T4" fmla="*/ 24 w 29"/>
                  <a:gd name="T5" fmla="*/ 28 h 28"/>
                  <a:gd name="T6" fmla="*/ 2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1" y="24"/>
                      <a:pt x="16" y="16"/>
                      <a:pt x="10" y="9"/>
                    </a:cubicBezTo>
                    <a:cubicBezTo>
                      <a:pt x="10" y="9"/>
                      <a:pt x="19" y="18"/>
                      <a:pt x="24" y="28"/>
                    </a:cubicBezTo>
                    <a:cubicBezTo>
                      <a:pt x="25" y="25"/>
                      <a:pt x="29" y="3"/>
                      <a:pt x="2" y="0"/>
                    </a:cubicBezTo>
                    <a:cubicBezTo>
                      <a:pt x="2"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3740"/>
              <p:cNvSpPr/>
              <p:nvPr/>
            </p:nvSpPr>
            <p:spPr bwMode="auto">
              <a:xfrm>
                <a:off x="1822451" y="2190750"/>
                <a:ext cx="95250" cy="88900"/>
              </a:xfrm>
              <a:custGeom>
                <a:avLst/>
                <a:gdLst>
                  <a:gd name="T0" fmla="*/ 24 w 30"/>
                  <a:gd name="T1" fmla="*/ 28 h 28"/>
                  <a:gd name="T2" fmla="*/ 10 w 30"/>
                  <a:gd name="T3" fmla="*/ 9 h 28"/>
                  <a:gd name="T4" fmla="*/ 25 w 30"/>
                  <a:gd name="T5" fmla="*/ 28 h 28"/>
                  <a:gd name="T6" fmla="*/ 3 w 30"/>
                  <a:gd name="T7" fmla="*/ 0 h 28"/>
                  <a:gd name="T8" fmla="*/ 24 w 30"/>
                  <a:gd name="T9" fmla="*/ 28 h 28"/>
                </a:gdLst>
                <a:ahLst/>
                <a:cxnLst>
                  <a:cxn ang="0">
                    <a:pos x="T0" y="T1"/>
                  </a:cxn>
                  <a:cxn ang="0">
                    <a:pos x="T2" y="T3"/>
                  </a:cxn>
                  <a:cxn ang="0">
                    <a:pos x="T4" y="T5"/>
                  </a:cxn>
                  <a:cxn ang="0">
                    <a:pos x="T6" y="T7"/>
                  </a:cxn>
                  <a:cxn ang="0">
                    <a:pos x="T8" y="T9"/>
                  </a:cxn>
                </a:cxnLst>
                <a:rect l="0" t="0" r="r" b="b"/>
                <a:pathLst>
                  <a:path w="30" h="28">
                    <a:moveTo>
                      <a:pt x="24" y="28"/>
                    </a:moveTo>
                    <a:cubicBezTo>
                      <a:pt x="21" y="23"/>
                      <a:pt x="17" y="16"/>
                      <a:pt x="10" y="9"/>
                    </a:cubicBezTo>
                    <a:cubicBezTo>
                      <a:pt x="10" y="9"/>
                      <a:pt x="20" y="18"/>
                      <a:pt x="25" y="28"/>
                    </a:cubicBezTo>
                    <a:cubicBezTo>
                      <a:pt x="25" y="25"/>
                      <a:pt x="30" y="2"/>
                      <a:pt x="3" y="0"/>
                    </a:cubicBezTo>
                    <a:cubicBezTo>
                      <a:pt x="3" y="0"/>
                      <a:pt x="0" y="26"/>
                      <a:pt x="24"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3741"/>
              <p:cNvSpPr/>
              <p:nvPr/>
            </p:nvSpPr>
            <p:spPr bwMode="auto">
              <a:xfrm>
                <a:off x="1803401" y="2270125"/>
                <a:ext cx="92075" cy="85725"/>
              </a:xfrm>
              <a:custGeom>
                <a:avLst/>
                <a:gdLst>
                  <a:gd name="T0" fmla="*/ 23 w 29"/>
                  <a:gd name="T1" fmla="*/ 27 h 27"/>
                  <a:gd name="T2" fmla="*/ 10 w 29"/>
                  <a:gd name="T3" fmla="*/ 9 h 27"/>
                  <a:gd name="T4" fmla="*/ 24 w 29"/>
                  <a:gd name="T5" fmla="*/ 27 h 27"/>
                  <a:gd name="T6" fmla="*/ 2 w 29"/>
                  <a:gd name="T7" fmla="*/ 0 h 27"/>
                  <a:gd name="T8" fmla="*/ 23 w 29"/>
                  <a:gd name="T9" fmla="*/ 27 h 27"/>
                </a:gdLst>
                <a:ahLst/>
                <a:cxnLst>
                  <a:cxn ang="0">
                    <a:pos x="T0" y="T1"/>
                  </a:cxn>
                  <a:cxn ang="0">
                    <a:pos x="T2" y="T3"/>
                  </a:cxn>
                  <a:cxn ang="0">
                    <a:pos x="T4" y="T5"/>
                  </a:cxn>
                  <a:cxn ang="0">
                    <a:pos x="T6" y="T7"/>
                  </a:cxn>
                  <a:cxn ang="0">
                    <a:pos x="T8" y="T9"/>
                  </a:cxn>
                </a:cxnLst>
                <a:rect l="0" t="0" r="r" b="b"/>
                <a:pathLst>
                  <a:path w="29" h="27">
                    <a:moveTo>
                      <a:pt x="23" y="27"/>
                    </a:moveTo>
                    <a:cubicBezTo>
                      <a:pt x="21" y="23"/>
                      <a:pt x="17" y="16"/>
                      <a:pt x="10" y="9"/>
                    </a:cubicBezTo>
                    <a:cubicBezTo>
                      <a:pt x="10" y="9"/>
                      <a:pt x="19" y="17"/>
                      <a:pt x="24" y="27"/>
                    </a:cubicBezTo>
                    <a:cubicBezTo>
                      <a:pt x="25" y="24"/>
                      <a:pt x="29" y="2"/>
                      <a:pt x="2" y="0"/>
                    </a:cubicBezTo>
                    <a:cubicBezTo>
                      <a:pt x="2" y="0"/>
                      <a:pt x="0" y="26"/>
                      <a:pt x="2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3742"/>
              <p:cNvSpPr/>
              <p:nvPr/>
            </p:nvSpPr>
            <p:spPr bwMode="auto">
              <a:xfrm>
                <a:off x="1755776" y="2333625"/>
                <a:ext cx="107950" cy="101600"/>
              </a:xfrm>
              <a:custGeom>
                <a:avLst/>
                <a:gdLst>
                  <a:gd name="T0" fmla="*/ 21 w 34"/>
                  <a:gd name="T1" fmla="*/ 32 h 32"/>
                  <a:gd name="T2" fmla="*/ 14 w 34"/>
                  <a:gd name="T3" fmla="*/ 11 h 32"/>
                  <a:gd name="T4" fmla="*/ 23 w 34"/>
                  <a:gd name="T5" fmla="*/ 32 h 32"/>
                  <a:gd name="T6" fmla="*/ 9 w 34"/>
                  <a:gd name="T7" fmla="*/ 0 h 32"/>
                  <a:gd name="T8" fmla="*/ 21 w 34"/>
                  <a:gd name="T9" fmla="*/ 32 h 32"/>
                </a:gdLst>
                <a:ahLst/>
                <a:cxnLst>
                  <a:cxn ang="0">
                    <a:pos x="T0" y="T1"/>
                  </a:cxn>
                  <a:cxn ang="0">
                    <a:pos x="T2" y="T3"/>
                  </a:cxn>
                  <a:cxn ang="0">
                    <a:pos x="T4" y="T5"/>
                  </a:cxn>
                  <a:cxn ang="0">
                    <a:pos x="T6" y="T7"/>
                  </a:cxn>
                  <a:cxn ang="0">
                    <a:pos x="T8" y="T9"/>
                  </a:cxn>
                </a:cxnLst>
                <a:rect l="0" t="0" r="r" b="b"/>
                <a:pathLst>
                  <a:path w="34" h="32">
                    <a:moveTo>
                      <a:pt x="21" y="32"/>
                    </a:moveTo>
                    <a:cubicBezTo>
                      <a:pt x="20" y="27"/>
                      <a:pt x="18" y="19"/>
                      <a:pt x="14" y="11"/>
                    </a:cubicBezTo>
                    <a:cubicBezTo>
                      <a:pt x="14" y="11"/>
                      <a:pt x="20" y="21"/>
                      <a:pt x="23" y="32"/>
                    </a:cubicBezTo>
                    <a:cubicBezTo>
                      <a:pt x="24" y="30"/>
                      <a:pt x="34" y="9"/>
                      <a:pt x="9" y="0"/>
                    </a:cubicBezTo>
                    <a:cubicBezTo>
                      <a:pt x="9" y="0"/>
                      <a:pt x="0" y="24"/>
                      <a:pt x="21"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3743"/>
              <p:cNvSpPr/>
              <p:nvPr/>
            </p:nvSpPr>
            <p:spPr bwMode="auto">
              <a:xfrm>
                <a:off x="1685926" y="2387600"/>
                <a:ext cx="120650" cy="111125"/>
              </a:xfrm>
              <a:custGeom>
                <a:avLst/>
                <a:gdLst>
                  <a:gd name="T0" fmla="*/ 19 w 38"/>
                  <a:gd name="T1" fmla="*/ 34 h 35"/>
                  <a:gd name="T2" fmla="*/ 17 w 38"/>
                  <a:gd name="T3" fmla="*/ 12 h 35"/>
                  <a:gd name="T4" fmla="*/ 21 w 38"/>
                  <a:gd name="T5" fmla="*/ 35 h 35"/>
                  <a:gd name="T6" fmla="*/ 15 w 38"/>
                  <a:gd name="T7" fmla="*/ 0 h 35"/>
                  <a:gd name="T8" fmla="*/ 19 w 38"/>
                  <a:gd name="T9" fmla="*/ 34 h 35"/>
                </a:gdLst>
                <a:ahLst/>
                <a:cxnLst>
                  <a:cxn ang="0">
                    <a:pos x="T0" y="T1"/>
                  </a:cxn>
                  <a:cxn ang="0">
                    <a:pos x="T2" y="T3"/>
                  </a:cxn>
                  <a:cxn ang="0">
                    <a:pos x="T4" y="T5"/>
                  </a:cxn>
                  <a:cxn ang="0">
                    <a:pos x="T6" y="T7"/>
                  </a:cxn>
                  <a:cxn ang="0">
                    <a:pos x="T8" y="T9"/>
                  </a:cxn>
                </a:cxnLst>
                <a:rect l="0" t="0" r="r" b="b"/>
                <a:pathLst>
                  <a:path w="38" h="35">
                    <a:moveTo>
                      <a:pt x="19" y="34"/>
                    </a:moveTo>
                    <a:cubicBezTo>
                      <a:pt x="20" y="30"/>
                      <a:pt x="20" y="21"/>
                      <a:pt x="17" y="12"/>
                    </a:cubicBezTo>
                    <a:cubicBezTo>
                      <a:pt x="17" y="12"/>
                      <a:pt x="21" y="24"/>
                      <a:pt x="21" y="35"/>
                    </a:cubicBezTo>
                    <a:cubicBezTo>
                      <a:pt x="23" y="33"/>
                      <a:pt x="38" y="16"/>
                      <a:pt x="15" y="0"/>
                    </a:cubicBezTo>
                    <a:cubicBezTo>
                      <a:pt x="15" y="0"/>
                      <a:pt x="0" y="21"/>
                      <a:pt x="19"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3744"/>
              <p:cNvSpPr/>
              <p:nvPr/>
            </p:nvSpPr>
            <p:spPr bwMode="auto">
              <a:xfrm>
                <a:off x="1600201" y="2422525"/>
                <a:ext cx="117475" cy="111125"/>
              </a:xfrm>
              <a:custGeom>
                <a:avLst/>
                <a:gdLst>
                  <a:gd name="T0" fmla="*/ 19 w 37"/>
                  <a:gd name="T1" fmla="*/ 12 h 35"/>
                  <a:gd name="T2" fmla="*/ 15 w 37"/>
                  <a:gd name="T3" fmla="*/ 35 h 35"/>
                  <a:gd name="T4" fmla="*/ 21 w 37"/>
                  <a:gd name="T5" fmla="*/ 0 h 35"/>
                  <a:gd name="T6" fmla="*/ 14 w 37"/>
                  <a:gd name="T7" fmla="*/ 34 h 35"/>
                  <a:gd name="T8" fmla="*/ 19 w 37"/>
                  <a:gd name="T9" fmla="*/ 12 h 35"/>
                </a:gdLst>
                <a:ahLst/>
                <a:cxnLst>
                  <a:cxn ang="0">
                    <a:pos x="T0" y="T1"/>
                  </a:cxn>
                  <a:cxn ang="0">
                    <a:pos x="T2" y="T3"/>
                  </a:cxn>
                  <a:cxn ang="0">
                    <a:pos x="T4" y="T5"/>
                  </a:cxn>
                  <a:cxn ang="0">
                    <a:pos x="T6" y="T7"/>
                  </a:cxn>
                  <a:cxn ang="0">
                    <a:pos x="T8" y="T9"/>
                  </a:cxn>
                </a:cxnLst>
                <a:rect l="0" t="0" r="r" b="b"/>
                <a:pathLst>
                  <a:path w="37" h="35">
                    <a:moveTo>
                      <a:pt x="19" y="12"/>
                    </a:moveTo>
                    <a:cubicBezTo>
                      <a:pt x="19" y="12"/>
                      <a:pt x="19" y="24"/>
                      <a:pt x="15" y="35"/>
                    </a:cubicBezTo>
                    <a:cubicBezTo>
                      <a:pt x="17" y="34"/>
                      <a:pt x="37" y="22"/>
                      <a:pt x="21" y="0"/>
                    </a:cubicBezTo>
                    <a:cubicBezTo>
                      <a:pt x="21" y="0"/>
                      <a:pt x="0" y="16"/>
                      <a:pt x="14" y="34"/>
                    </a:cubicBezTo>
                    <a:cubicBezTo>
                      <a:pt x="16" y="30"/>
                      <a:pt x="19" y="21"/>
                      <a:pt x="19"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3745"/>
              <p:cNvSpPr/>
              <p:nvPr/>
            </p:nvSpPr>
            <p:spPr bwMode="auto">
              <a:xfrm>
                <a:off x="1682751" y="2530475"/>
                <a:ext cx="111125" cy="117475"/>
              </a:xfrm>
              <a:custGeom>
                <a:avLst/>
                <a:gdLst>
                  <a:gd name="T0" fmla="*/ 1 w 35"/>
                  <a:gd name="T1" fmla="*/ 13 h 37"/>
                  <a:gd name="T2" fmla="*/ 23 w 35"/>
                  <a:gd name="T3" fmla="*/ 19 h 37"/>
                  <a:gd name="T4" fmla="*/ 0 w 35"/>
                  <a:gd name="T5" fmla="*/ 14 h 37"/>
                  <a:gd name="T6" fmla="*/ 35 w 35"/>
                  <a:gd name="T7" fmla="*/ 21 h 37"/>
                  <a:gd name="T8" fmla="*/ 1 w 35"/>
                  <a:gd name="T9" fmla="*/ 13 h 37"/>
                </a:gdLst>
                <a:ahLst/>
                <a:cxnLst>
                  <a:cxn ang="0">
                    <a:pos x="T0" y="T1"/>
                  </a:cxn>
                  <a:cxn ang="0">
                    <a:pos x="T2" y="T3"/>
                  </a:cxn>
                  <a:cxn ang="0">
                    <a:pos x="T4" y="T5"/>
                  </a:cxn>
                  <a:cxn ang="0">
                    <a:pos x="T6" y="T7"/>
                  </a:cxn>
                  <a:cxn ang="0">
                    <a:pos x="T8" y="T9"/>
                  </a:cxn>
                </a:cxnLst>
                <a:rect l="0" t="0" r="r" b="b"/>
                <a:pathLst>
                  <a:path w="35" h="37">
                    <a:moveTo>
                      <a:pt x="1" y="13"/>
                    </a:moveTo>
                    <a:cubicBezTo>
                      <a:pt x="6" y="15"/>
                      <a:pt x="14" y="18"/>
                      <a:pt x="23" y="19"/>
                    </a:cubicBezTo>
                    <a:cubicBezTo>
                      <a:pt x="23" y="19"/>
                      <a:pt x="11" y="18"/>
                      <a:pt x="0" y="14"/>
                    </a:cubicBezTo>
                    <a:cubicBezTo>
                      <a:pt x="2" y="17"/>
                      <a:pt x="13" y="37"/>
                      <a:pt x="35" y="21"/>
                    </a:cubicBezTo>
                    <a:cubicBezTo>
                      <a:pt x="35" y="21"/>
                      <a:pt x="20" y="0"/>
                      <a:pt x="1"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3746"/>
              <p:cNvSpPr/>
              <p:nvPr/>
            </p:nvSpPr>
            <p:spPr bwMode="auto">
              <a:xfrm>
                <a:off x="1787526" y="2466975"/>
                <a:ext cx="111125" cy="120650"/>
              </a:xfrm>
              <a:custGeom>
                <a:avLst/>
                <a:gdLst>
                  <a:gd name="T0" fmla="*/ 1 w 35"/>
                  <a:gd name="T1" fmla="*/ 20 h 38"/>
                  <a:gd name="T2" fmla="*/ 23 w 35"/>
                  <a:gd name="T3" fmla="*/ 17 h 38"/>
                  <a:gd name="T4" fmla="*/ 0 w 35"/>
                  <a:gd name="T5" fmla="*/ 21 h 38"/>
                  <a:gd name="T6" fmla="*/ 35 w 35"/>
                  <a:gd name="T7" fmla="*/ 15 h 38"/>
                  <a:gd name="T8" fmla="*/ 1 w 35"/>
                  <a:gd name="T9" fmla="*/ 20 h 38"/>
                </a:gdLst>
                <a:ahLst/>
                <a:cxnLst>
                  <a:cxn ang="0">
                    <a:pos x="T0" y="T1"/>
                  </a:cxn>
                  <a:cxn ang="0">
                    <a:pos x="T2" y="T3"/>
                  </a:cxn>
                  <a:cxn ang="0">
                    <a:pos x="T4" y="T5"/>
                  </a:cxn>
                  <a:cxn ang="0">
                    <a:pos x="T6" y="T7"/>
                  </a:cxn>
                  <a:cxn ang="0">
                    <a:pos x="T8" y="T9"/>
                  </a:cxn>
                </a:cxnLst>
                <a:rect l="0" t="0" r="r" b="b"/>
                <a:pathLst>
                  <a:path w="35" h="38">
                    <a:moveTo>
                      <a:pt x="1" y="20"/>
                    </a:moveTo>
                    <a:cubicBezTo>
                      <a:pt x="6" y="20"/>
                      <a:pt x="14" y="20"/>
                      <a:pt x="23" y="17"/>
                    </a:cubicBezTo>
                    <a:cubicBezTo>
                      <a:pt x="23" y="17"/>
                      <a:pt x="11" y="21"/>
                      <a:pt x="0" y="21"/>
                    </a:cubicBezTo>
                    <a:cubicBezTo>
                      <a:pt x="2" y="23"/>
                      <a:pt x="20" y="38"/>
                      <a:pt x="35" y="15"/>
                    </a:cubicBezTo>
                    <a:cubicBezTo>
                      <a:pt x="35" y="15"/>
                      <a:pt x="13" y="0"/>
                      <a:pt x="1"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3747"/>
              <p:cNvSpPr/>
              <p:nvPr/>
            </p:nvSpPr>
            <p:spPr bwMode="auto">
              <a:xfrm>
                <a:off x="1866901" y="2390775"/>
                <a:ext cx="98425" cy="104775"/>
              </a:xfrm>
              <a:custGeom>
                <a:avLst/>
                <a:gdLst>
                  <a:gd name="T0" fmla="*/ 0 w 31"/>
                  <a:gd name="T1" fmla="*/ 23 h 33"/>
                  <a:gd name="T2" fmla="*/ 21 w 31"/>
                  <a:gd name="T3" fmla="*/ 13 h 33"/>
                  <a:gd name="T4" fmla="*/ 0 w 31"/>
                  <a:gd name="T5" fmla="*/ 24 h 33"/>
                  <a:gd name="T6" fmla="*/ 31 w 31"/>
                  <a:gd name="T7" fmla="*/ 7 h 33"/>
                  <a:gd name="T8" fmla="*/ 0 w 31"/>
                  <a:gd name="T9" fmla="*/ 23 h 33"/>
                </a:gdLst>
                <a:ahLst/>
                <a:cxnLst>
                  <a:cxn ang="0">
                    <a:pos x="T0" y="T1"/>
                  </a:cxn>
                  <a:cxn ang="0">
                    <a:pos x="T2" y="T3"/>
                  </a:cxn>
                  <a:cxn ang="0">
                    <a:pos x="T4" y="T5"/>
                  </a:cxn>
                  <a:cxn ang="0">
                    <a:pos x="T6" y="T7"/>
                  </a:cxn>
                  <a:cxn ang="0">
                    <a:pos x="T8" y="T9"/>
                  </a:cxn>
                </a:cxnLst>
                <a:rect l="0" t="0" r="r" b="b"/>
                <a:pathLst>
                  <a:path w="31" h="33">
                    <a:moveTo>
                      <a:pt x="0" y="23"/>
                    </a:moveTo>
                    <a:cubicBezTo>
                      <a:pt x="5" y="21"/>
                      <a:pt x="13" y="18"/>
                      <a:pt x="21" y="13"/>
                    </a:cubicBezTo>
                    <a:cubicBezTo>
                      <a:pt x="21" y="13"/>
                      <a:pt x="11" y="20"/>
                      <a:pt x="0" y="24"/>
                    </a:cubicBezTo>
                    <a:cubicBezTo>
                      <a:pt x="3" y="25"/>
                      <a:pt x="24" y="33"/>
                      <a:pt x="31" y="7"/>
                    </a:cubicBezTo>
                    <a:cubicBezTo>
                      <a:pt x="31" y="7"/>
                      <a:pt x="5"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3748"/>
              <p:cNvSpPr/>
              <p:nvPr/>
            </p:nvSpPr>
            <p:spPr bwMode="auto">
              <a:xfrm>
                <a:off x="1920876" y="2286000"/>
                <a:ext cx="88900" cy="95250"/>
              </a:xfrm>
              <a:custGeom>
                <a:avLst/>
                <a:gdLst>
                  <a:gd name="T0" fmla="*/ 0 w 28"/>
                  <a:gd name="T1" fmla="*/ 23 h 30"/>
                  <a:gd name="T2" fmla="*/ 19 w 28"/>
                  <a:gd name="T3" fmla="*/ 10 h 30"/>
                  <a:gd name="T4" fmla="*/ 0 w 28"/>
                  <a:gd name="T5" fmla="*/ 24 h 30"/>
                  <a:gd name="T6" fmla="*/ 28 w 28"/>
                  <a:gd name="T7" fmla="*/ 3 h 30"/>
                  <a:gd name="T8" fmla="*/ 0 w 28"/>
                  <a:gd name="T9" fmla="*/ 23 h 30"/>
                </a:gdLst>
                <a:ahLst/>
                <a:cxnLst>
                  <a:cxn ang="0">
                    <a:pos x="T0" y="T1"/>
                  </a:cxn>
                  <a:cxn ang="0">
                    <a:pos x="T2" y="T3"/>
                  </a:cxn>
                  <a:cxn ang="0">
                    <a:pos x="T4" y="T5"/>
                  </a:cxn>
                  <a:cxn ang="0">
                    <a:pos x="T6" y="T7"/>
                  </a:cxn>
                  <a:cxn ang="0">
                    <a:pos x="T8" y="T9"/>
                  </a:cxn>
                </a:cxnLst>
                <a:rect l="0" t="0" r="r" b="b"/>
                <a:pathLst>
                  <a:path w="28" h="30">
                    <a:moveTo>
                      <a:pt x="0" y="23"/>
                    </a:moveTo>
                    <a:cubicBezTo>
                      <a:pt x="4" y="21"/>
                      <a:pt x="12" y="17"/>
                      <a:pt x="19" y="10"/>
                    </a:cubicBezTo>
                    <a:cubicBezTo>
                      <a:pt x="19" y="10"/>
                      <a:pt x="10" y="19"/>
                      <a:pt x="0" y="24"/>
                    </a:cubicBezTo>
                    <a:cubicBezTo>
                      <a:pt x="3" y="25"/>
                      <a:pt x="25" y="30"/>
                      <a:pt x="28" y="3"/>
                    </a:cubicBezTo>
                    <a:cubicBezTo>
                      <a:pt x="28" y="3"/>
                      <a:pt x="2"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3749"/>
              <p:cNvSpPr/>
              <p:nvPr/>
            </p:nvSpPr>
            <p:spPr bwMode="auto">
              <a:xfrm>
                <a:off x="1936751" y="2181225"/>
                <a:ext cx="95250" cy="88900"/>
              </a:xfrm>
              <a:custGeom>
                <a:avLst/>
                <a:gdLst>
                  <a:gd name="T0" fmla="*/ 4 w 30"/>
                  <a:gd name="T1" fmla="*/ 27 h 28"/>
                  <a:gd name="T2" fmla="*/ 19 w 30"/>
                  <a:gd name="T3" fmla="*/ 9 h 28"/>
                  <a:gd name="T4" fmla="*/ 5 w 30"/>
                  <a:gd name="T5" fmla="*/ 28 h 28"/>
                  <a:gd name="T6" fmla="*/ 26 w 30"/>
                  <a:gd name="T7" fmla="*/ 0 h 28"/>
                  <a:gd name="T8" fmla="*/ 4 w 30"/>
                  <a:gd name="T9" fmla="*/ 27 h 28"/>
                </a:gdLst>
                <a:ahLst/>
                <a:cxnLst>
                  <a:cxn ang="0">
                    <a:pos x="T0" y="T1"/>
                  </a:cxn>
                  <a:cxn ang="0">
                    <a:pos x="T2" y="T3"/>
                  </a:cxn>
                  <a:cxn ang="0">
                    <a:pos x="T4" y="T5"/>
                  </a:cxn>
                  <a:cxn ang="0">
                    <a:pos x="T6" y="T7"/>
                  </a:cxn>
                  <a:cxn ang="0">
                    <a:pos x="T8" y="T9"/>
                  </a:cxn>
                </a:cxnLst>
                <a:rect l="0" t="0" r="r" b="b"/>
                <a:pathLst>
                  <a:path w="30" h="28">
                    <a:moveTo>
                      <a:pt x="4" y="27"/>
                    </a:moveTo>
                    <a:cubicBezTo>
                      <a:pt x="8" y="24"/>
                      <a:pt x="14" y="18"/>
                      <a:pt x="19" y="9"/>
                    </a:cubicBezTo>
                    <a:cubicBezTo>
                      <a:pt x="19" y="9"/>
                      <a:pt x="13" y="20"/>
                      <a:pt x="5" y="28"/>
                    </a:cubicBezTo>
                    <a:cubicBezTo>
                      <a:pt x="8" y="28"/>
                      <a:pt x="30" y="27"/>
                      <a:pt x="26" y="0"/>
                    </a:cubicBezTo>
                    <a:cubicBezTo>
                      <a:pt x="26" y="0"/>
                      <a:pt x="0" y="4"/>
                      <a:pt x="4"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3750"/>
              <p:cNvSpPr/>
              <p:nvPr/>
            </p:nvSpPr>
            <p:spPr bwMode="auto">
              <a:xfrm>
                <a:off x="1920876" y="2070100"/>
                <a:ext cx="104775" cy="95250"/>
              </a:xfrm>
              <a:custGeom>
                <a:avLst/>
                <a:gdLst>
                  <a:gd name="T0" fmla="*/ 20 w 33"/>
                  <a:gd name="T1" fmla="*/ 10 h 30"/>
                  <a:gd name="T2" fmla="*/ 8 w 33"/>
                  <a:gd name="T3" fmla="*/ 30 h 30"/>
                  <a:gd name="T4" fmla="*/ 25 w 33"/>
                  <a:gd name="T5" fmla="*/ 0 h 30"/>
                  <a:gd name="T6" fmla="*/ 7 w 33"/>
                  <a:gd name="T7" fmla="*/ 29 h 30"/>
                  <a:gd name="T8" fmla="*/ 20 w 33"/>
                  <a:gd name="T9" fmla="*/ 10 h 30"/>
                </a:gdLst>
                <a:ahLst/>
                <a:cxnLst>
                  <a:cxn ang="0">
                    <a:pos x="T0" y="T1"/>
                  </a:cxn>
                  <a:cxn ang="0">
                    <a:pos x="T2" y="T3"/>
                  </a:cxn>
                  <a:cxn ang="0">
                    <a:pos x="T4" y="T5"/>
                  </a:cxn>
                  <a:cxn ang="0">
                    <a:pos x="T6" y="T7"/>
                  </a:cxn>
                  <a:cxn ang="0">
                    <a:pos x="T8" y="T9"/>
                  </a:cxn>
                </a:cxnLst>
                <a:rect l="0" t="0" r="r" b="b"/>
                <a:pathLst>
                  <a:path w="33" h="30">
                    <a:moveTo>
                      <a:pt x="20" y="10"/>
                    </a:moveTo>
                    <a:cubicBezTo>
                      <a:pt x="20" y="10"/>
                      <a:pt x="15" y="22"/>
                      <a:pt x="8" y="30"/>
                    </a:cubicBezTo>
                    <a:cubicBezTo>
                      <a:pt x="11" y="30"/>
                      <a:pt x="33" y="26"/>
                      <a:pt x="25" y="0"/>
                    </a:cubicBezTo>
                    <a:cubicBezTo>
                      <a:pt x="25" y="0"/>
                      <a:pt x="0" y="7"/>
                      <a:pt x="7" y="29"/>
                    </a:cubicBezTo>
                    <a:cubicBezTo>
                      <a:pt x="10" y="26"/>
                      <a:pt x="16" y="19"/>
                      <a:pt x="2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3751"/>
              <p:cNvSpPr>
                <a:spLocks noEditPoints="1"/>
              </p:cNvSpPr>
              <p:nvPr/>
            </p:nvSpPr>
            <p:spPr bwMode="auto">
              <a:xfrm>
                <a:off x="1182688" y="2136775"/>
                <a:ext cx="757238" cy="581025"/>
              </a:xfrm>
              <a:custGeom>
                <a:avLst/>
                <a:gdLst>
                  <a:gd name="T0" fmla="*/ 139 w 238"/>
                  <a:gd name="T1" fmla="*/ 134 h 183"/>
                  <a:gd name="T2" fmla="*/ 205 w 238"/>
                  <a:gd name="T3" fmla="*/ 103 h 183"/>
                  <a:gd name="T4" fmla="*/ 236 w 238"/>
                  <a:gd name="T5" fmla="*/ 2 h 183"/>
                  <a:gd name="T6" fmla="*/ 234 w 238"/>
                  <a:gd name="T7" fmla="*/ 1 h 183"/>
                  <a:gd name="T8" fmla="*/ 232 w 238"/>
                  <a:gd name="T9" fmla="*/ 3 h 183"/>
                  <a:gd name="T10" fmla="*/ 202 w 238"/>
                  <a:gd name="T11" fmla="*/ 100 h 183"/>
                  <a:gd name="T12" fmla="*/ 126 w 238"/>
                  <a:gd name="T13" fmla="*/ 131 h 183"/>
                  <a:gd name="T14" fmla="*/ 122 w 238"/>
                  <a:gd name="T15" fmla="*/ 131 h 183"/>
                  <a:gd name="T16" fmla="*/ 119 w 238"/>
                  <a:gd name="T17" fmla="*/ 131 h 183"/>
                  <a:gd name="T18" fmla="*/ 116 w 238"/>
                  <a:gd name="T19" fmla="*/ 131 h 183"/>
                  <a:gd name="T20" fmla="*/ 113 w 238"/>
                  <a:gd name="T21" fmla="*/ 131 h 183"/>
                  <a:gd name="T22" fmla="*/ 36 w 238"/>
                  <a:gd name="T23" fmla="*/ 100 h 183"/>
                  <a:gd name="T24" fmla="*/ 6 w 238"/>
                  <a:gd name="T25" fmla="*/ 3 h 183"/>
                  <a:gd name="T26" fmla="*/ 5 w 238"/>
                  <a:gd name="T27" fmla="*/ 1 h 183"/>
                  <a:gd name="T28" fmla="*/ 2 w 238"/>
                  <a:gd name="T29" fmla="*/ 2 h 183"/>
                  <a:gd name="T30" fmla="*/ 33 w 238"/>
                  <a:gd name="T31" fmla="*/ 103 h 183"/>
                  <a:gd name="T32" fmla="*/ 99 w 238"/>
                  <a:gd name="T33" fmla="*/ 134 h 183"/>
                  <a:gd name="T34" fmla="*/ 85 w 238"/>
                  <a:gd name="T35" fmla="*/ 142 h 183"/>
                  <a:gd name="T36" fmla="*/ 86 w 238"/>
                  <a:gd name="T37" fmla="*/ 151 h 183"/>
                  <a:gd name="T38" fmla="*/ 94 w 238"/>
                  <a:gd name="T39" fmla="*/ 155 h 183"/>
                  <a:gd name="T40" fmla="*/ 115 w 238"/>
                  <a:gd name="T41" fmla="*/ 142 h 183"/>
                  <a:gd name="T42" fmla="*/ 115 w 238"/>
                  <a:gd name="T43" fmla="*/ 171 h 183"/>
                  <a:gd name="T44" fmla="*/ 113 w 238"/>
                  <a:gd name="T45" fmla="*/ 177 h 183"/>
                  <a:gd name="T46" fmla="*/ 104 w 238"/>
                  <a:gd name="T47" fmla="*/ 179 h 183"/>
                  <a:gd name="T48" fmla="*/ 101 w 238"/>
                  <a:gd name="T49" fmla="*/ 181 h 183"/>
                  <a:gd name="T50" fmla="*/ 103 w 238"/>
                  <a:gd name="T51" fmla="*/ 183 h 183"/>
                  <a:gd name="T52" fmla="*/ 105 w 238"/>
                  <a:gd name="T53" fmla="*/ 183 h 183"/>
                  <a:gd name="T54" fmla="*/ 115 w 238"/>
                  <a:gd name="T55" fmla="*/ 180 h 183"/>
                  <a:gd name="T56" fmla="*/ 119 w 238"/>
                  <a:gd name="T57" fmla="*/ 171 h 183"/>
                  <a:gd name="T58" fmla="*/ 119 w 238"/>
                  <a:gd name="T59" fmla="*/ 137 h 183"/>
                  <a:gd name="T60" fmla="*/ 119 w 238"/>
                  <a:gd name="T61" fmla="*/ 137 h 183"/>
                  <a:gd name="T62" fmla="*/ 119 w 238"/>
                  <a:gd name="T63" fmla="*/ 137 h 183"/>
                  <a:gd name="T64" fmla="*/ 119 w 238"/>
                  <a:gd name="T65" fmla="*/ 171 h 183"/>
                  <a:gd name="T66" fmla="*/ 123 w 238"/>
                  <a:gd name="T67" fmla="*/ 180 h 183"/>
                  <a:gd name="T68" fmla="*/ 134 w 238"/>
                  <a:gd name="T69" fmla="*/ 183 h 183"/>
                  <a:gd name="T70" fmla="*/ 135 w 238"/>
                  <a:gd name="T71" fmla="*/ 183 h 183"/>
                  <a:gd name="T72" fmla="*/ 137 w 238"/>
                  <a:gd name="T73" fmla="*/ 181 h 183"/>
                  <a:gd name="T74" fmla="*/ 135 w 238"/>
                  <a:gd name="T75" fmla="*/ 179 h 183"/>
                  <a:gd name="T76" fmla="*/ 126 w 238"/>
                  <a:gd name="T77" fmla="*/ 177 h 183"/>
                  <a:gd name="T78" fmla="*/ 123 w 238"/>
                  <a:gd name="T79" fmla="*/ 171 h 183"/>
                  <a:gd name="T80" fmla="*/ 123 w 238"/>
                  <a:gd name="T81" fmla="*/ 142 h 183"/>
                  <a:gd name="T82" fmla="*/ 144 w 238"/>
                  <a:gd name="T83" fmla="*/ 155 h 183"/>
                  <a:gd name="T84" fmla="*/ 144 w 238"/>
                  <a:gd name="T85" fmla="*/ 155 h 183"/>
                  <a:gd name="T86" fmla="*/ 152 w 238"/>
                  <a:gd name="T87" fmla="*/ 151 h 183"/>
                  <a:gd name="T88" fmla="*/ 153 w 238"/>
                  <a:gd name="T89" fmla="*/ 142 h 183"/>
                  <a:gd name="T90" fmla="*/ 139 w 238"/>
                  <a:gd name="T91" fmla="*/ 134 h 183"/>
                  <a:gd name="T92" fmla="*/ 94 w 238"/>
                  <a:gd name="T93" fmla="*/ 151 h 183"/>
                  <a:gd name="T94" fmla="*/ 90 w 238"/>
                  <a:gd name="T95" fmla="*/ 149 h 183"/>
                  <a:gd name="T96" fmla="*/ 89 w 238"/>
                  <a:gd name="T97" fmla="*/ 144 h 183"/>
                  <a:gd name="T98" fmla="*/ 112 w 238"/>
                  <a:gd name="T99" fmla="*/ 135 h 183"/>
                  <a:gd name="T100" fmla="*/ 115 w 238"/>
                  <a:gd name="T101" fmla="*/ 135 h 183"/>
                  <a:gd name="T102" fmla="*/ 115 w 238"/>
                  <a:gd name="T103" fmla="*/ 136 h 183"/>
                  <a:gd name="T104" fmla="*/ 94 w 238"/>
                  <a:gd name="T105" fmla="*/ 151 h 183"/>
                  <a:gd name="T106" fmla="*/ 148 w 238"/>
                  <a:gd name="T107" fmla="*/ 149 h 183"/>
                  <a:gd name="T108" fmla="*/ 144 w 238"/>
                  <a:gd name="T109" fmla="*/ 151 h 183"/>
                  <a:gd name="T110" fmla="*/ 144 w 238"/>
                  <a:gd name="T111" fmla="*/ 151 h 183"/>
                  <a:gd name="T112" fmla="*/ 123 w 238"/>
                  <a:gd name="T113" fmla="*/ 136 h 183"/>
                  <a:gd name="T114" fmla="*/ 123 w 238"/>
                  <a:gd name="T115" fmla="*/ 135 h 183"/>
                  <a:gd name="T116" fmla="*/ 126 w 238"/>
                  <a:gd name="T117" fmla="*/ 135 h 183"/>
                  <a:gd name="T118" fmla="*/ 149 w 238"/>
                  <a:gd name="T119" fmla="*/ 144 h 183"/>
                  <a:gd name="T120" fmla="*/ 148 w 238"/>
                  <a:gd name="T121" fmla="*/ 14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8" h="183">
                    <a:moveTo>
                      <a:pt x="139" y="134"/>
                    </a:moveTo>
                    <a:cubicBezTo>
                      <a:pt x="157" y="131"/>
                      <a:pt x="184" y="124"/>
                      <a:pt x="205" y="103"/>
                    </a:cubicBezTo>
                    <a:cubicBezTo>
                      <a:pt x="228" y="80"/>
                      <a:pt x="238" y="46"/>
                      <a:pt x="236" y="2"/>
                    </a:cubicBezTo>
                    <a:cubicBezTo>
                      <a:pt x="236" y="1"/>
                      <a:pt x="235" y="0"/>
                      <a:pt x="234" y="1"/>
                    </a:cubicBezTo>
                    <a:cubicBezTo>
                      <a:pt x="233" y="1"/>
                      <a:pt x="232" y="2"/>
                      <a:pt x="232" y="3"/>
                    </a:cubicBezTo>
                    <a:cubicBezTo>
                      <a:pt x="234" y="45"/>
                      <a:pt x="224" y="78"/>
                      <a:pt x="202" y="100"/>
                    </a:cubicBezTo>
                    <a:cubicBezTo>
                      <a:pt x="176" y="126"/>
                      <a:pt x="140" y="130"/>
                      <a:pt x="126" y="131"/>
                    </a:cubicBezTo>
                    <a:cubicBezTo>
                      <a:pt x="124" y="131"/>
                      <a:pt x="123" y="131"/>
                      <a:pt x="122" y="131"/>
                    </a:cubicBezTo>
                    <a:cubicBezTo>
                      <a:pt x="121" y="131"/>
                      <a:pt x="120" y="131"/>
                      <a:pt x="119" y="131"/>
                    </a:cubicBezTo>
                    <a:cubicBezTo>
                      <a:pt x="118" y="131"/>
                      <a:pt x="117" y="131"/>
                      <a:pt x="116" y="131"/>
                    </a:cubicBezTo>
                    <a:cubicBezTo>
                      <a:pt x="115" y="131"/>
                      <a:pt x="114" y="131"/>
                      <a:pt x="113" y="131"/>
                    </a:cubicBezTo>
                    <a:cubicBezTo>
                      <a:pt x="98" y="130"/>
                      <a:pt x="62" y="126"/>
                      <a:pt x="36" y="100"/>
                    </a:cubicBezTo>
                    <a:cubicBezTo>
                      <a:pt x="14" y="78"/>
                      <a:pt x="4" y="45"/>
                      <a:pt x="6" y="3"/>
                    </a:cubicBezTo>
                    <a:cubicBezTo>
                      <a:pt x="6" y="2"/>
                      <a:pt x="6" y="1"/>
                      <a:pt x="5" y="1"/>
                    </a:cubicBezTo>
                    <a:cubicBezTo>
                      <a:pt x="3" y="0"/>
                      <a:pt x="2" y="1"/>
                      <a:pt x="2" y="2"/>
                    </a:cubicBezTo>
                    <a:cubicBezTo>
                      <a:pt x="0" y="46"/>
                      <a:pt x="10" y="80"/>
                      <a:pt x="33" y="103"/>
                    </a:cubicBezTo>
                    <a:cubicBezTo>
                      <a:pt x="54" y="124"/>
                      <a:pt x="81" y="131"/>
                      <a:pt x="99" y="134"/>
                    </a:cubicBezTo>
                    <a:cubicBezTo>
                      <a:pt x="93" y="136"/>
                      <a:pt x="87" y="138"/>
                      <a:pt x="85" y="142"/>
                    </a:cubicBezTo>
                    <a:cubicBezTo>
                      <a:pt x="84" y="144"/>
                      <a:pt x="84" y="147"/>
                      <a:pt x="86" y="151"/>
                    </a:cubicBezTo>
                    <a:cubicBezTo>
                      <a:pt x="89" y="154"/>
                      <a:pt x="91" y="155"/>
                      <a:pt x="94" y="155"/>
                    </a:cubicBezTo>
                    <a:cubicBezTo>
                      <a:pt x="102" y="155"/>
                      <a:pt x="109" y="148"/>
                      <a:pt x="115" y="142"/>
                    </a:cubicBezTo>
                    <a:cubicBezTo>
                      <a:pt x="115" y="171"/>
                      <a:pt x="115" y="171"/>
                      <a:pt x="115" y="171"/>
                    </a:cubicBezTo>
                    <a:cubicBezTo>
                      <a:pt x="115" y="174"/>
                      <a:pt x="114" y="176"/>
                      <a:pt x="113" y="177"/>
                    </a:cubicBezTo>
                    <a:cubicBezTo>
                      <a:pt x="109" y="180"/>
                      <a:pt x="104" y="179"/>
                      <a:pt x="104" y="179"/>
                    </a:cubicBezTo>
                    <a:cubicBezTo>
                      <a:pt x="102" y="179"/>
                      <a:pt x="101" y="180"/>
                      <a:pt x="101" y="181"/>
                    </a:cubicBezTo>
                    <a:cubicBezTo>
                      <a:pt x="101" y="182"/>
                      <a:pt x="102" y="183"/>
                      <a:pt x="103" y="183"/>
                    </a:cubicBezTo>
                    <a:cubicBezTo>
                      <a:pt x="103" y="183"/>
                      <a:pt x="104" y="183"/>
                      <a:pt x="105" y="183"/>
                    </a:cubicBezTo>
                    <a:cubicBezTo>
                      <a:pt x="107" y="183"/>
                      <a:pt x="112" y="183"/>
                      <a:pt x="115" y="180"/>
                    </a:cubicBezTo>
                    <a:cubicBezTo>
                      <a:pt x="118" y="178"/>
                      <a:pt x="119" y="175"/>
                      <a:pt x="119" y="171"/>
                    </a:cubicBezTo>
                    <a:cubicBezTo>
                      <a:pt x="119" y="137"/>
                      <a:pt x="119" y="137"/>
                      <a:pt x="119" y="137"/>
                    </a:cubicBezTo>
                    <a:cubicBezTo>
                      <a:pt x="119" y="137"/>
                      <a:pt x="119" y="137"/>
                      <a:pt x="119" y="137"/>
                    </a:cubicBezTo>
                    <a:cubicBezTo>
                      <a:pt x="119" y="137"/>
                      <a:pt x="119" y="137"/>
                      <a:pt x="119" y="137"/>
                    </a:cubicBezTo>
                    <a:cubicBezTo>
                      <a:pt x="119" y="171"/>
                      <a:pt x="119" y="171"/>
                      <a:pt x="119" y="171"/>
                    </a:cubicBezTo>
                    <a:cubicBezTo>
                      <a:pt x="119" y="175"/>
                      <a:pt x="121" y="178"/>
                      <a:pt x="123" y="180"/>
                    </a:cubicBezTo>
                    <a:cubicBezTo>
                      <a:pt x="126" y="183"/>
                      <a:pt x="131" y="183"/>
                      <a:pt x="134" y="183"/>
                    </a:cubicBezTo>
                    <a:cubicBezTo>
                      <a:pt x="134" y="183"/>
                      <a:pt x="135" y="183"/>
                      <a:pt x="135" y="183"/>
                    </a:cubicBezTo>
                    <a:cubicBezTo>
                      <a:pt x="136" y="183"/>
                      <a:pt x="137" y="182"/>
                      <a:pt x="137" y="181"/>
                    </a:cubicBezTo>
                    <a:cubicBezTo>
                      <a:pt x="137" y="180"/>
                      <a:pt x="136" y="179"/>
                      <a:pt x="135" y="179"/>
                    </a:cubicBezTo>
                    <a:cubicBezTo>
                      <a:pt x="135" y="179"/>
                      <a:pt x="129" y="180"/>
                      <a:pt x="126" y="177"/>
                    </a:cubicBezTo>
                    <a:cubicBezTo>
                      <a:pt x="124" y="176"/>
                      <a:pt x="123" y="174"/>
                      <a:pt x="123" y="171"/>
                    </a:cubicBezTo>
                    <a:cubicBezTo>
                      <a:pt x="123" y="142"/>
                      <a:pt x="123" y="142"/>
                      <a:pt x="123" y="142"/>
                    </a:cubicBezTo>
                    <a:cubicBezTo>
                      <a:pt x="129" y="148"/>
                      <a:pt x="137" y="155"/>
                      <a:pt x="144" y="155"/>
                    </a:cubicBezTo>
                    <a:cubicBezTo>
                      <a:pt x="144" y="155"/>
                      <a:pt x="144" y="155"/>
                      <a:pt x="144" y="155"/>
                    </a:cubicBezTo>
                    <a:cubicBezTo>
                      <a:pt x="147" y="155"/>
                      <a:pt x="150" y="154"/>
                      <a:pt x="152" y="151"/>
                    </a:cubicBezTo>
                    <a:cubicBezTo>
                      <a:pt x="154" y="147"/>
                      <a:pt x="154" y="144"/>
                      <a:pt x="153" y="142"/>
                    </a:cubicBezTo>
                    <a:cubicBezTo>
                      <a:pt x="151" y="138"/>
                      <a:pt x="145" y="136"/>
                      <a:pt x="139" y="134"/>
                    </a:cubicBezTo>
                    <a:close/>
                    <a:moveTo>
                      <a:pt x="94" y="151"/>
                    </a:moveTo>
                    <a:cubicBezTo>
                      <a:pt x="93" y="151"/>
                      <a:pt x="91" y="151"/>
                      <a:pt x="90" y="149"/>
                    </a:cubicBezTo>
                    <a:cubicBezTo>
                      <a:pt x="88" y="147"/>
                      <a:pt x="89" y="145"/>
                      <a:pt x="89" y="144"/>
                    </a:cubicBezTo>
                    <a:cubicBezTo>
                      <a:pt x="91" y="140"/>
                      <a:pt x="104" y="136"/>
                      <a:pt x="112" y="135"/>
                    </a:cubicBezTo>
                    <a:cubicBezTo>
                      <a:pt x="113" y="135"/>
                      <a:pt x="114" y="135"/>
                      <a:pt x="115" y="135"/>
                    </a:cubicBezTo>
                    <a:cubicBezTo>
                      <a:pt x="115" y="136"/>
                      <a:pt x="115" y="136"/>
                      <a:pt x="115" y="136"/>
                    </a:cubicBezTo>
                    <a:cubicBezTo>
                      <a:pt x="110" y="142"/>
                      <a:pt x="101" y="151"/>
                      <a:pt x="94" y="151"/>
                    </a:cubicBezTo>
                    <a:close/>
                    <a:moveTo>
                      <a:pt x="148" y="149"/>
                    </a:moveTo>
                    <a:cubicBezTo>
                      <a:pt x="147" y="151"/>
                      <a:pt x="146" y="151"/>
                      <a:pt x="144" y="151"/>
                    </a:cubicBezTo>
                    <a:cubicBezTo>
                      <a:pt x="144" y="151"/>
                      <a:pt x="144" y="151"/>
                      <a:pt x="144" y="151"/>
                    </a:cubicBezTo>
                    <a:cubicBezTo>
                      <a:pt x="137" y="151"/>
                      <a:pt x="128" y="142"/>
                      <a:pt x="123" y="136"/>
                    </a:cubicBezTo>
                    <a:cubicBezTo>
                      <a:pt x="123" y="135"/>
                      <a:pt x="123" y="135"/>
                      <a:pt x="123" y="135"/>
                    </a:cubicBezTo>
                    <a:cubicBezTo>
                      <a:pt x="124" y="135"/>
                      <a:pt x="125" y="135"/>
                      <a:pt x="126" y="135"/>
                    </a:cubicBezTo>
                    <a:cubicBezTo>
                      <a:pt x="135" y="136"/>
                      <a:pt x="147" y="140"/>
                      <a:pt x="149" y="144"/>
                    </a:cubicBezTo>
                    <a:cubicBezTo>
                      <a:pt x="150" y="145"/>
                      <a:pt x="150" y="147"/>
                      <a:pt x="148" y="1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3752"/>
              <p:cNvSpPr/>
              <p:nvPr/>
            </p:nvSpPr>
            <p:spPr bwMode="auto">
              <a:xfrm>
                <a:off x="1195388" y="2092325"/>
                <a:ext cx="92075" cy="88900"/>
              </a:xfrm>
              <a:custGeom>
                <a:avLst/>
                <a:gdLst>
                  <a:gd name="T0" fmla="*/ 19 w 29"/>
                  <a:gd name="T1" fmla="*/ 9 h 28"/>
                  <a:gd name="T2" fmla="*/ 6 w 29"/>
                  <a:gd name="T3" fmla="*/ 28 h 28"/>
                  <a:gd name="T4" fmla="*/ 27 w 29"/>
                  <a:gd name="T5" fmla="*/ 0 h 28"/>
                  <a:gd name="T6" fmla="*/ 5 w 29"/>
                  <a:gd name="T7" fmla="*/ 28 h 28"/>
                  <a:gd name="T8" fmla="*/ 19 w 29"/>
                  <a:gd name="T9" fmla="*/ 9 h 28"/>
                </a:gdLst>
                <a:ahLst/>
                <a:cxnLst>
                  <a:cxn ang="0">
                    <a:pos x="T0" y="T1"/>
                  </a:cxn>
                  <a:cxn ang="0">
                    <a:pos x="T2" y="T3"/>
                  </a:cxn>
                  <a:cxn ang="0">
                    <a:pos x="T4" y="T5"/>
                  </a:cxn>
                  <a:cxn ang="0">
                    <a:pos x="T6" y="T7"/>
                  </a:cxn>
                  <a:cxn ang="0">
                    <a:pos x="T8" y="T9"/>
                  </a:cxn>
                </a:cxnLst>
                <a:rect l="0" t="0" r="r" b="b"/>
                <a:pathLst>
                  <a:path w="29" h="28">
                    <a:moveTo>
                      <a:pt x="19" y="9"/>
                    </a:moveTo>
                    <a:cubicBezTo>
                      <a:pt x="13" y="16"/>
                      <a:pt x="8" y="24"/>
                      <a:pt x="6" y="28"/>
                    </a:cubicBezTo>
                    <a:cubicBezTo>
                      <a:pt x="29" y="26"/>
                      <a:pt x="27" y="0"/>
                      <a:pt x="27" y="0"/>
                    </a:cubicBezTo>
                    <a:cubicBezTo>
                      <a:pt x="0" y="3"/>
                      <a:pt x="4" y="25"/>
                      <a:pt x="5" y="28"/>
                    </a:cubicBezTo>
                    <a:cubicBezTo>
                      <a:pt x="10" y="18"/>
                      <a:pt x="19" y="9"/>
                      <a:pt x="19"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3753"/>
              <p:cNvSpPr/>
              <p:nvPr/>
            </p:nvSpPr>
            <p:spPr bwMode="auto">
              <a:xfrm>
                <a:off x="1204913" y="2190750"/>
                <a:ext cx="95250" cy="88900"/>
              </a:xfrm>
              <a:custGeom>
                <a:avLst/>
                <a:gdLst>
                  <a:gd name="T0" fmla="*/ 5 w 30"/>
                  <a:gd name="T1" fmla="*/ 28 h 28"/>
                  <a:gd name="T2" fmla="*/ 20 w 30"/>
                  <a:gd name="T3" fmla="*/ 9 h 28"/>
                  <a:gd name="T4" fmla="*/ 7 w 30"/>
                  <a:gd name="T5" fmla="*/ 28 h 28"/>
                  <a:gd name="T6" fmla="*/ 27 w 30"/>
                  <a:gd name="T7" fmla="*/ 0 h 28"/>
                  <a:gd name="T8" fmla="*/ 5 w 30"/>
                  <a:gd name="T9" fmla="*/ 28 h 28"/>
                </a:gdLst>
                <a:ahLst/>
                <a:cxnLst>
                  <a:cxn ang="0">
                    <a:pos x="T0" y="T1"/>
                  </a:cxn>
                  <a:cxn ang="0">
                    <a:pos x="T2" y="T3"/>
                  </a:cxn>
                  <a:cxn ang="0">
                    <a:pos x="T4" y="T5"/>
                  </a:cxn>
                  <a:cxn ang="0">
                    <a:pos x="T6" y="T7"/>
                  </a:cxn>
                  <a:cxn ang="0">
                    <a:pos x="T8" y="T9"/>
                  </a:cxn>
                </a:cxnLst>
                <a:rect l="0" t="0" r="r" b="b"/>
                <a:pathLst>
                  <a:path w="30" h="28">
                    <a:moveTo>
                      <a:pt x="5" y="28"/>
                    </a:moveTo>
                    <a:cubicBezTo>
                      <a:pt x="11" y="18"/>
                      <a:pt x="20" y="9"/>
                      <a:pt x="20" y="9"/>
                    </a:cubicBezTo>
                    <a:cubicBezTo>
                      <a:pt x="13" y="16"/>
                      <a:pt x="9" y="23"/>
                      <a:pt x="7" y="28"/>
                    </a:cubicBezTo>
                    <a:cubicBezTo>
                      <a:pt x="30" y="26"/>
                      <a:pt x="27" y="0"/>
                      <a:pt x="27" y="0"/>
                    </a:cubicBezTo>
                    <a:cubicBezTo>
                      <a:pt x="0" y="2"/>
                      <a:pt x="5" y="25"/>
                      <a:pt x="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3754"/>
              <p:cNvSpPr/>
              <p:nvPr/>
            </p:nvSpPr>
            <p:spPr bwMode="auto">
              <a:xfrm>
                <a:off x="1227138" y="2270125"/>
                <a:ext cx="93663" cy="85725"/>
              </a:xfrm>
              <a:custGeom>
                <a:avLst/>
                <a:gdLst>
                  <a:gd name="T0" fmla="*/ 5 w 29"/>
                  <a:gd name="T1" fmla="*/ 27 h 27"/>
                  <a:gd name="T2" fmla="*/ 19 w 29"/>
                  <a:gd name="T3" fmla="*/ 9 h 27"/>
                  <a:gd name="T4" fmla="*/ 6 w 29"/>
                  <a:gd name="T5" fmla="*/ 27 h 27"/>
                  <a:gd name="T6" fmla="*/ 27 w 29"/>
                  <a:gd name="T7" fmla="*/ 0 h 27"/>
                  <a:gd name="T8" fmla="*/ 5 w 29"/>
                  <a:gd name="T9" fmla="*/ 27 h 27"/>
                </a:gdLst>
                <a:ahLst/>
                <a:cxnLst>
                  <a:cxn ang="0">
                    <a:pos x="T0" y="T1"/>
                  </a:cxn>
                  <a:cxn ang="0">
                    <a:pos x="T2" y="T3"/>
                  </a:cxn>
                  <a:cxn ang="0">
                    <a:pos x="T4" y="T5"/>
                  </a:cxn>
                  <a:cxn ang="0">
                    <a:pos x="T6" y="T7"/>
                  </a:cxn>
                  <a:cxn ang="0">
                    <a:pos x="T8" y="T9"/>
                  </a:cxn>
                </a:cxnLst>
                <a:rect l="0" t="0" r="r" b="b"/>
                <a:pathLst>
                  <a:path w="29" h="27">
                    <a:moveTo>
                      <a:pt x="5" y="27"/>
                    </a:moveTo>
                    <a:cubicBezTo>
                      <a:pt x="10" y="17"/>
                      <a:pt x="19" y="9"/>
                      <a:pt x="19" y="9"/>
                    </a:cubicBezTo>
                    <a:cubicBezTo>
                      <a:pt x="13" y="16"/>
                      <a:pt x="8" y="23"/>
                      <a:pt x="6" y="27"/>
                    </a:cubicBezTo>
                    <a:cubicBezTo>
                      <a:pt x="29" y="26"/>
                      <a:pt x="27" y="0"/>
                      <a:pt x="27" y="0"/>
                    </a:cubicBezTo>
                    <a:cubicBezTo>
                      <a:pt x="0" y="2"/>
                      <a:pt x="4" y="24"/>
                      <a:pt x="5"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3755"/>
              <p:cNvSpPr/>
              <p:nvPr/>
            </p:nvSpPr>
            <p:spPr bwMode="auto">
              <a:xfrm>
                <a:off x="1258888" y="2333625"/>
                <a:ext cx="112713" cy="101600"/>
              </a:xfrm>
              <a:custGeom>
                <a:avLst/>
                <a:gdLst>
                  <a:gd name="T0" fmla="*/ 12 w 35"/>
                  <a:gd name="T1" fmla="*/ 32 h 32"/>
                  <a:gd name="T2" fmla="*/ 20 w 35"/>
                  <a:gd name="T3" fmla="*/ 11 h 32"/>
                  <a:gd name="T4" fmla="*/ 13 w 35"/>
                  <a:gd name="T5" fmla="*/ 32 h 32"/>
                  <a:gd name="T6" fmla="*/ 25 w 35"/>
                  <a:gd name="T7" fmla="*/ 0 h 32"/>
                  <a:gd name="T8" fmla="*/ 12 w 35"/>
                  <a:gd name="T9" fmla="*/ 32 h 32"/>
                </a:gdLst>
                <a:ahLst/>
                <a:cxnLst>
                  <a:cxn ang="0">
                    <a:pos x="T0" y="T1"/>
                  </a:cxn>
                  <a:cxn ang="0">
                    <a:pos x="T2" y="T3"/>
                  </a:cxn>
                  <a:cxn ang="0">
                    <a:pos x="T4" y="T5"/>
                  </a:cxn>
                  <a:cxn ang="0">
                    <a:pos x="T6" y="T7"/>
                  </a:cxn>
                  <a:cxn ang="0">
                    <a:pos x="T8" y="T9"/>
                  </a:cxn>
                </a:cxnLst>
                <a:rect l="0" t="0" r="r" b="b"/>
                <a:pathLst>
                  <a:path w="35" h="32">
                    <a:moveTo>
                      <a:pt x="12" y="32"/>
                    </a:moveTo>
                    <a:cubicBezTo>
                      <a:pt x="14" y="21"/>
                      <a:pt x="20" y="11"/>
                      <a:pt x="20" y="11"/>
                    </a:cubicBezTo>
                    <a:cubicBezTo>
                      <a:pt x="16" y="19"/>
                      <a:pt x="14" y="27"/>
                      <a:pt x="13" y="32"/>
                    </a:cubicBezTo>
                    <a:cubicBezTo>
                      <a:pt x="35" y="24"/>
                      <a:pt x="25" y="0"/>
                      <a:pt x="25" y="0"/>
                    </a:cubicBezTo>
                    <a:cubicBezTo>
                      <a:pt x="0" y="9"/>
                      <a:pt x="10" y="30"/>
                      <a:pt x="1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3756"/>
              <p:cNvSpPr/>
              <p:nvPr/>
            </p:nvSpPr>
            <p:spPr bwMode="auto">
              <a:xfrm>
                <a:off x="1320801" y="2387600"/>
                <a:ext cx="117475" cy="111125"/>
              </a:xfrm>
              <a:custGeom>
                <a:avLst/>
                <a:gdLst>
                  <a:gd name="T0" fmla="*/ 20 w 37"/>
                  <a:gd name="T1" fmla="*/ 12 h 35"/>
                  <a:gd name="T2" fmla="*/ 18 w 37"/>
                  <a:gd name="T3" fmla="*/ 34 h 35"/>
                  <a:gd name="T4" fmla="*/ 22 w 37"/>
                  <a:gd name="T5" fmla="*/ 0 h 35"/>
                  <a:gd name="T6" fmla="*/ 17 w 37"/>
                  <a:gd name="T7" fmla="*/ 35 h 35"/>
                  <a:gd name="T8" fmla="*/ 20 w 37"/>
                  <a:gd name="T9" fmla="*/ 12 h 35"/>
                </a:gdLst>
                <a:ahLst/>
                <a:cxnLst>
                  <a:cxn ang="0">
                    <a:pos x="T0" y="T1"/>
                  </a:cxn>
                  <a:cxn ang="0">
                    <a:pos x="T2" y="T3"/>
                  </a:cxn>
                  <a:cxn ang="0">
                    <a:pos x="T4" y="T5"/>
                  </a:cxn>
                  <a:cxn ang="0">
                    <a:pos x="T6" y="T7"/>
                  </a:cxn>
                  <a:cxn ang="0">
                    <a:pos x="T8" y="T9"/>
                  </a:cxn>
                </a:cxnLst>
                <a:rect l="0" t="0" r="r" b="b"/>
                <a:pathLst>
                  <a:path w="37" h="35">
                    <a:moveTo>
                      <a:pt x="20" y="12"/>
                    </a:moveTo>
                    <a:cubicBezTo>
                      <a:pt x="17" y="21"/>
                      <a:pt x="17" y="30"/>
                      <a:pt x="18" y="34"/>
                    </a:cubicBezTo>
                    <a:cubicBezTo>
                      <a:pt x="37" y="21"/>
                      <a:pt x="22" y="0"/>
                      <a:pt x="22" y="0"/>
                    </a:cubicBezTo>
                    <a:cubicBezTo>
                      <a:pt x="0" y="16"/>
                      <a:pt x="15" y="33"/>
                      <a:pt x="17" y="35"/>
                    </a:cubicBezTo>
                    <a:cubicBezTo>
                      <a:pt x="16" y="24"/>
                      <a:pt x="20" y="12"/>
                      <a:pt x="2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3757"/>
              <p:cNvSpPr/>
              <p:nvPr/>
            </p:nvSpPr>
            <p:spPr bwMode="auto">
              <a:xfrm>
                <a:off x="1406526" y="2422525"/>
                <a:ext cx="117475" cy="111125"/>
              </a:xfrm>
              <a:custGeom>
                <a:avLst/>
                <a:gdLst>
                  <a:gd name="T0" fmla="*/ 22 w 37"/>
                  <a:gd name="T1" fmla="*/ 35 h 35"/>
                  <a:gd name="T2" fmla="*/ 18 w 37"/>
                  <a:gd name="T3" fmla="*/ 12 h 35"/>
                  <a:gd name="T4" fmla="*/ 23 w 37"/>
                  <a:gd name="T5" fmla="*/ 34 h 35"/>
                  <a:gd name="T6" fmla="*/ 16 w 37"/>
                  <a:gd name="T7" fmla="*/ 0 h 35"/>
                  <a:gd name="T8" fmla="*/ 22 w 37"/>
                  <a:gd name="T9" fmla="*/ 35 h 35"/>
                </a:gdLst>
                <a:ahLst/>
                <a:cxnLst>
                  <a:cxn ang="0">
                    <a:pos x="T0" y="T1"/>
                  </a:cxn>
                  <a:cxn ang="0">
                    <a:pos x="T2" y="T3"/>
                  </a:cxn>
                  <a:cxn ang="0">
                    <a:pos x="T4" y="T5"/>
                  </a:cxn>
                  <a:cxn ang="0">
                    <a:pos x="T6" y="T7"/>
                  </a:cxn>
                  <a:cxn ang="0">
                    <a:pos x="T8" y="T9"/>
                  </a:cxn>
                </a:cxnLst>
                <a:rect l="0" t="0" r="r" b="b"/>
                <a:pathLst>
                  <a:path w="37" h="35">
                    <a:moveTo>
                      <a:pt x="22" y="35"/>
                    </a:moveTo>
                    <a:cubicBezTo>
                      <a:pt x="18" y="24"/>
                      <a:pt x="18" y="12"/>
                      <a:pt x="18" y="12"/>
                    </a:cubicBezTo>
                    <a:cubicBezTo>
                      <a:pt x="19" y="21"/>
                      <a:pt x="21" y="30"/>
                      <a:pt x="23" y="34"/>
                    </a:cubicBezTo>
                    <a:cubicBezTo>
                      <a:pt x="37" y="16"/>
                      <a:pt x="16" y="0"/>
                      <a:pt x="16" y="0"/>
                    </a:cubicBezTo>
                    <a:cubicBezTo>
                      <a:pt x="0" y="22"/>
                      <a:pt x="20" y="34"/>
                      <a:pt x="22"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3758"/>
              <p:cNvSpPr/>
              <p:nvPr/>
            </p:nvSpPr>
            <p:spPr bwMode="auto">
              <a:xfrm>
                <a:off x="1330326" y="2530475"/>
                <a:ext cx="111125" cy="117475"/>
              </a:xfrm>
              <a:custGeom>
                <a:avLst/>
                <a:gdLst>
                  <a:gd name="T0" fmla="*/ 34 w 35"/>
                  <a:gd name="T1" fmla="*/ 13 h 37"/>
                  <a:gd name="T2" fmla="*/ 0 w 35"/>
                  <a:gd name="T3" fmla="*/ 21 h 37"/>
                  <a:gd name="T4" fmla="*/ 35 w 35"/>
                  <a:gd name="T5" fmla="*/ 14 h 37"/>
                  <a:gd name="T6" fmla="*/ 12 w 35"/>
                  <a:gd name="T7" fmla="*/ 19 h 37"/>
                  <a:gd name="T8" fmla="*/ 34 w 35"/>
                  <a:gd name="T9" fmla="*/ 13 h 37"/>
                </a:gdLst>
                <a:ahLst/>
                <a:cxnLst>
                  <a:cxn ang="0">
                    <a:pos x="T0" y="T1"/>
                  </a:cxn>
                  <a:cxn ang="0">
                    <a:pos x="T2" y="T3"/>
                  </a:cxn>
                  <a:cxn ang="0">
                    <a:pos x="T4" y="T5"/>
                  </a:cxn>
                  <a:cxn ang="0">
                    <a:pos x="T6" y="T7"/>
                  </a:cxn>
                  <a:cxn ang="0">
                    <a:pos x="T8" y="T9"/>
                  </a:cxn>
                </a:cxnLst>
                <a:rect l="0" t="0" r="r" b="b"/>
                <a:pathLst>
                  <a:path w="35" h="37">
                    <a:moveTo>
                      <a:pt x="34" y="13"/>
                    </a:moveTo>
                    <a:cubicBezTo>
                      <a:pt x="16" y="0"/>
                      <a:pt x="0" y="21"/>
                      <a:pt x="0" y="21"/>
                    </a:cubicBezTo>
                    <a:cubicBezTo>
                      <a:pt x="22" y="37"/>
                      <a:pt x="33" y="17"/>
                      <a:pt x="35" y="14"/>
                    </a:cubicBezTo>
                    <a:cubicBezTo>
                      <a:pt x="24" y="18"/>
                      <a:pt x="12" y="19"/>
                      <a:pt x="12" y="19"/>
                    </a:cubicBezTo>
                    <a:cubicBezTo>
                      <a:pt x="21" y="18"/>
                      <a:pt x="29" y="15"/>
                      <a:pt x="34"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3759"/>
              <p:cNvSpPr/>
              <p:nvPr/>
            </p:nvSpPr>
            <p:spPr bwMode="auto">
              <a:xfrm>
                <a:off x="1223963" y="2466975"/>
                <a:ext cx="112713" cy="120650"/>
              </a:xfrm>
              <a:custGeom>
                <a:avLst/>
                <a:gdLst>
                  <a:gd name="T0" fmla="*/ 12 w 35"/>
                  <a:gd name="T1" fmla="*/ 17 h 38"/>
                  <a:gd name="T2" fmla="*/ 35 w 35"/>
                  <a:gd name="T3" fmla="*/ 20 h 38"/>
                  <a:gd name="T4" fmla="*/ 0 w 35"/>
                  <a:gd name="T5" fmla="*/ 15 h 38"/>
                  <a:gd name="T6" fmla="*/ 35 w 35"/>
                  <a:gd name="T7" fmla="*/ 21 h 38"/>
                  <a:gd name="T8" fmla="*/ 12 w 35"/>
                  <a:gd name="T9" fmla="*/ 17 h 38"/>
                </a:gdLst>
                <a:ahLst/>
                <a:cxnLst>
                  <a:cxn ang="0">
                    <a:pos x="T0" y="T1"/>
                  </a:cxn>
                  <a:cxn ang="0">
                    <a:pos x="T2" y="T3"/>
                  </a:cxn>
                  <a:cxn ang="0">
                    <a:pos x="T4" y="T5"/>
                  </a:cxn>
                  <a:cxn ang="0">
                    <a:pos x="T6" y="T7"/>
                  </a:cxn>
                  <a:cxn ang="0">
                    <a:pos x="T8" y="T9"/>
                  </a:cxn>
                </a:cxnLst>
                <a:rect l="0" t="0" r="r" b="b"/>
                <a:pathLst>
                  <a:path w="35" h="38">
                    <a:moveTo>
                      <a:pt x="12" y="17"/>
                    </a:moveTo>
                    <a:cubicBezTo>
                      <a:pt x="21" y="20"/>
                      <a:pt x="30" y="20"/>
                      <a:pt x="35" y="20"/>
                    </a:cubicBezTo>
                    <a:cubicBezTo>
                      <a:pt x="22" y="0"/>
                      <a:pt x="0" y="15"/>
                      <a:pt x="0" y="15"/>
                    </a:cubicBezTo>
                    <a:cubicBezTo>
                      <a:pt x="15" y="38"/>
                      <a:pt x="33" y="23"/>
                      <a:pt x="35" y="21"/>
                    </a:cubicBezTo>
                    <a:cubicBezTo>
                      <a:pt x="24" y="21"/>
                      <a:pt x="12" y="17"/>
                      <a:pt x="12"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3760"/>
              <p:cNvSpPr/>
              <p:nvPr/>
            </p:nvSpPr>
            <p:spPr bwMode="auto">
              <a:xfrm>
                <a:off x="1157288" y="2390775"/>
                <a:ext cx="98425" cy="104775"/>
              </a:xfrm>
              <a:custGeom>
                <a:avLst/>
                <a:gdLst>
                  <a:gd name="T0" fmla="*/ 31 w 31"/>
                  <a:gd name="T1" fmla="*/ 24 h 33"/>
                  <a:gd name="T2" fmla="*/ 10 w 31"/>
                  <a:gd name="T3" fmla="*/ 13 h 33"/>
                  <a:gd name="T4" fmla="*/ 31 w 31"/>
                  <a:gd name="T5" fmla="*/ 23 h 33"/>
                  <a:gd name="T6" fmla="*/ 0 w 31"/>
                  <a:gd name="T7" fmla="*/ 7 h 33"/>
                  <a:gd name="T8" fmla="*/ 31 w 31"/>
                  <a:gd name="T9" fmla="*/ 24 h 33"/>
                </a:gdLst>
                <a:ahLst/>
                <a:cxnLst>
                  <a:cxn ang="0">
                    <a:pos x="T0" y="T1"/>
                  </a:cxn>
                  <a:cxn ang="0">
                    <a:pos x="T2" y="T3"/>
                  </a:cxn>
                  <a:cxn ang="0">
                    <a:pos x="T4" y="T5"/>
                  </a:cxn>
                  <a:cxn ang="0">
                    <a:pos x="T6" y="T7"/>
                  </a:cxn>
                  <a:cxn ang="0">
                    <a:pos x="T8" y="T9"/>
                  </a:cxn>
                </a:cxnLst>
                <a:rect l="0" t="0" r="r" b="b"/>
                <a:pathLst>
                  <a:path w="31" h="33">
                    <a:moveTo>
                      <a:pt x="31" y="24"/>
                    </a:moveTo>
                    <a:cubicBezTo>
                      <a:pt x="20" y="20"/>
                      <a:pt x="10" y="13"/>
                      <a:pt x="10" y="13"/>
                    </a:cubicBezTo>
                    <a:cubicBezTo>
                      <a:pt x="18" y="18"/>
                      <a:pt x="26" y="21"/>
                      <a:pt x="31" y="23"/>
                    </a:cubicBezTo>
                    <a:cubicBezTo>
                      <a:pt x="26" y="0"/>
                      <a:pt x="0" y="7"/>
                      <a:pt x="0" y="7"/>
                    </a:cubicBezTo>
                    <a:cubicBezTo>
                      <a:pt x="7" y="33"/>
                      <a:pt x="28" y="25"/>
                      <a:pt x="31"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3761"/>
              <p:cNvSpPr/>
              <p:nvPr/>
            </p:nvSpPr>
            <p:spPr bwMode="auto">
              <a:xfrm>
                <a:off x="1112838" y="2286000"/>
                <a:ext cx="88900" cy="95250"/>
              </a:xfrm>
              <a:custGeom>
                <a:avLst/>
                <a:gdLst>
                  <a:gd name="T0" fmla="*/ 28 w 28"/>
                  <a:gd name="T1" fmla="*/ 24 h 30"/>
                  <a:gd name="T2" fmla="*/ 10 w 28"/>
                  <a:gd name="T3" fmla="*/ 10 h 30"/>
                  <a:gd name="T4" fmla="*/ 28 w 28"/>
                  <a:gd name="T5" fmla="*/ 23 h 30"/>
                  <a:gd name="T6" fmla="*/ 0 w 28"/>
                  <a:gd name="T7" fmla="*/ 3 h 30"/>
                  <a:gd name="T8" fmla="*/ 28 w 28"/>
                  <a:gd name="T9" fmla="*/ 24 h 30"/>
                </a:gdLst>
                <a:ahLst/>
                <a:cxnLst>
                  <a:cxn ang="0">
                    <a:pos x="T0" y="T1"/>
                  </a:cxn>
                  <a:cxn ang="0">
                    <a:pos x="T2" y="T3"/>
                  </a:cxn>
                  <a:cxn ang="0">
                    <a:pos x="T4" y="T5"/>
                  </a:cxn>
                  <a:cxn ang="0">
                    <a:pos x="T6" y="T7"/>
                  </a:cxn>
                  <a:cxn ang="0">
                    <a:pos x="T8" y="T9"/>
                  </a:cxn>
                </a:cxnLst>
                <a:rect l="0" t="0" r="r" b="b"/>
                <a:pathLst>
                  <a:path w="28" h="30">
                    <a:moveTo>
                      <a:pt x="28" y="24"/>
                    </a:moveTo>
                    <a:cubicBezTo>
                      <a:pt x="18" y="19"/>
                      <a:pt x="10" y="10"/>
                      <a:pt x="10" y="10"/>
                    </a:cubicBezTo>
                    <a:cubicBezTo>
                      <a:pt x="16" y="17"/>
                      <a:pt x="24" y="21"/>
                      <a:pt x="28" y="23"/>
                    </a:cubicBezTo>
                    <a:cubicBezTo>
                      <a:pt x="26" y="0"/>
                      <a:pt x="0" y="3"/>
                      <a:pt x="0" y="3"/>
                    </a:cubicBezTo>
                    <a:cubicBezTo>
                      <a:pt x="3" y="30"/>
                      <a:pt x="25" y="25"/>
                      <a:pt x="28"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3762"/>
              <p:cNvSpPr/>
              <p:nvPr/>
            </p:nvSpPr>
            <p:spPr bwMode="auto">
              <a:xfrm>
                <a:off x="1090613" y="2181225"/>
                <a:ext cx="95250" cy="88900"/>
              </a:xfrm>
              <a:custGeom>
                <a:avLst/>
                <a:gdLst>
                  <a:gd name="T0" fmla="*/ 25 w 30"/>
                  <a:gd name="T1" fmla="*/ 28 h 28"/>
                  <a:gd name="T2" fmla="*/ 11 w 30"/>
                  <a:gd name="T3" fmla="*/ 9 h 28"/>
                  <a:gd name="T4" fmla="*/ 26 w 30"/>
                  <a:gd name="T5" fmla="*/ 27 h 28"/>
                  <a:gd name="T6" fmla="*/ 4 w 30"/>
                  <a:gd name="T7" fmla="*/ 0 h 28"/>
                  <a:gd name="T8" fmla="*/ 25 w 30"/>
                  <a:gd name="T9" fmla="*/ 28 h 28"/>
                </a:gdLst>
                <a:ahLst/>
                <a:cxnLst>
                  <a:cxn ang="0">
                    <a:pos x="T0" y="T1"/>
                  </a:cxn>
                  <a:cxn ang="0">
                    <a:pos x="T2" y="T3"/>
                  </a:cxn>
                  <a:cxn ang="0">
                    <a:pos x="T4" y="T5"/>
                  </a:cxn>
                  <a:cxn ang="0">
                    <a:pos x="T6" y="T7"/>
                  </a:cxn>
                  <a:cxn ang="0">
                    <a:pos x="T8" y="T9"/>
                  </a:cxn>
                </a:cxnLst>
                <a:rect l="0" t="0" r="r" b="b"/>
                <a:pathLst>
                  <a:path w="30" h="28">
                    <a:moveTo>
                      <a:pt x="25" y="28"/>
                    </a:moveTo>
                    <a:cubicBezTo>
                      <a:pt x="17" y="20"/>
                      <a:pt x="11" y="9"/>
                      <a:pt x="11" y="9"/>
                    </a:cubicBezTo>
                    <a:cubicBezTo>
                      <a:pt x="16" y="18"/>
                      <a:pt x="22" y="24"/>
                      <a:pt x="26" y="27"/>
                    </a:cubicBezTo>
                    <a:cubicBezTo>
                      <a:pt x="30" y="4"/>
                      <a:pt x="4" y="0"/>
                      <a:pt x="4" y="0"/>
                    </a:cubicBezTo>
                    <a:cubicBezTo>
                      <a:pt x="0" y="27"/>
                      <a:pt x="22" y="28"/>
                      <a:pt x="2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3763"/>
              <p:cNvSpPr/>
              <p:nvPr/>
            </p:nvSpPr>
            <p:spPr bwMode="auto">
              <a:xfrm>
                <a:off x="1096963" y="2070100"/>
                <a:ext cx="104775" cy="95250"/>
              </a:xfrm>
              <a:custGeom>
                <a:avLst/>
                <a:gdLst>
                  <a:gd name="T0" fmla="*/ 25 w 33"/>
                  <a:gd name="T1" fmla="*/ 30 h 30"/>
                  <a:gd name="T2" fmla="*/ 13 w 33"/>
                  <a:gd name="T3" fmla="*/ 10 h 30"/>
                  <a:gd name="T4" fmla="*/ 26 w 33"/>
                  <a:gd name="T5" fmla="*/ 29 h 30"/>
                  <a:gd name="T6" fmla="*/ 8 w 33"/>
                  <a:gd name="T7" fmla="*/ 0 h 30"/>
                  <a:gd name="T8" fmla="*/ 25 w 33"/>
                  <a:gd name="T9" fmla="*/ 30 h 30"/>
                </a:gdLst>
                <a:ahLst/>
                <a:cxnLst>
                  <a:cxn ang="0">
                    <a:pos x="T0" y="T1"/>
                  </a:cxn>
                  <a:cxn ang="0">
                    <a:pos x="T2" y="T3"/>
                  </a:cxn>
                  <a:cxn ang="0">
                    <a:pos x="T4" y="T5"/>
                  </a:cxn>
                  <a:cxn ang="0">
                    <a:pos x="T6" y="T7"/>
                  </a:cxn>
                  <a:cxn ang="0">
                    <a:pos x="T8" y="T9"/>
                  </a:cxn>
                </a:cxnLst>
                <a:rect l="0" t="0" r="r" b="b"/>
                <a:pathLst>
                  <a:path w="33" h="30">
                    <a:moveTo>
                      <a:pt x="25" y="30"/>
                    </a:moveTo>
                    <a:cubicBezTo>
                      <a:pt x="18" y="22"/>
                      <a:pt x="13" y="10"/>
                      <a:pt x="13" y="10"/>
                    </a:cubicBezTo>
                    <a:cubicBezTo>
                      <a:pt x="17" y="19"/>
                      <a:pt x="23" y="26"/>
                      <a:pt x="26" y="29"/>
                    </a:cubicBezTo>
                    <a:cubicBezTo>
                      <a:pt x="33" y="7"/>
                      <a:pt x="8" y="0"/>
                      <a:pt x="8" y="0"/>
                    </a:cubicBezTo>
                    <a:cubicBezTo>
                      <a:pt x="0" y="26"/>
                      <a:pt x="23" y="30"/>
                      <a:pt x="25"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90" name="Rectangle 24"/>
          <p:cNvSpPr>
            <a:spLocks noChangeArrowheads="1"/>
          </p:cNvSpPr>
          <p:nvPr/>
        </p:nvSpPr>
        <p:spPr bwMode="auto">
          <a:xfrm>
            <a:off x="6852452" y="3472644"/>
            <a:ext cx="1806776" cy="540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30000"/>
              </a:lnSpc>
            </a:pPr>
            <a:r>
              <a:rPr lang="zh-CN" altLang="en-US" sz="9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191" name="Rectangle 24"/>
          <p:cNvSpPr>
            <a:spLocks noChangeArrowheads="1"/>
          </p:cNvSpPr>
          <p:nvPr/>
        </p:nvSpPr>
        <p:spPr bwMode="auto">
          <a:xfrm>
            <a:off x="7484192" y="1427047"/>
            <a:ext cx="543296" cy="413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400" dirty="0">
                <a:solidFill>
                  <a:schemeClr val="bg1"/>
                </a:solidFill>
              </a:rPr>
              <a:t>4</a:t>
            </a:r>
            <a:endParaRPr lang="en-US" altLang="zh-CN" dirty="0">
              <a:solidFill>
                <a:schemeClr val="bg1"/>
              </a:solidFill>
            </a:endParaRPr>
          </a:p>
        </p:txBody>
      </p:sp>
      <p:sp>
        <p:nvSpPr>
          <p:cNvPr id="192" name="Rectangle 24"/>
          <p:cNvSpPr>
            <a:spLocks noChangeArrowheads="1"/>
          </p:cNvSpPr>
          <p:nvPr/>
        </p:nvSpPr>
        <p:spPr bwMode="auto">
          <a:xfrm>
            <a:off x="7036212" y="3109273"/>
            <a:ext cx="12542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200" dirty="0">
                <a:solidFill>
                  <a:schemeClr val="tx1">
                    <a:lumMod val="75000"/>
                    <a:lumOff val="25000"/>
                  </a:schemeClr>
                </a:solidFill>
                <a:ea typeface="微软雅黑" pitchFamily="34" charset="-122"/>
              </a:rPr>
              <a:t>添加标题</a:t>
            </a:r>
          </a:p>
        </p:txBody>
      </p:sp>
      <p:cxnSp>
        <p:nvCxnSpPr>
          <p:cNvPr id="193" name="直接连接符 192"/>
          <p:cNvCxnSpPr/>
          <p:nvPr/>
        </p:nvCxnSpPr>
        <p:spPr>
          <a:xfrm>
            <a:off x="7128711" y="3380231"/>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111117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7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700"/>
                                  </p:stCondLst>
                                  <p:childTnLst>
                                    <p:set>
                                      <p:cBhvr>
                                        <p:cTn id="11" dur="1" fill="hold">
                                          <p:stCondLst>
                                            <p:cond delay="0"/>
                                          </p:stCondLst>
                                        </p:cTn>
                                        <p:tgtEl>
                                          <p:spTgt spid="86"/>
                                        </p:tgtEl>
                                        <p:attrNameLst>
                                          <p:attrName>style.visibility</p:attrName>
                                        </p:attrNameLst>
                                      </p:cBhvr>
                                      <p:to>
                                        <p:strVal val="visible"/>
                                      </p:to>
                                    </p:set>
                                    <p:anim calcmode="lin" valueType="num">
                                      <p:cBhvr>
                                        <p:cTn id="12" dur="500" fill="hold"/>
                                        <p:tgtEl>
                                          <p:spTgt spid="86"/>
                                        </p:tgtEl>
                                        <p:attrNameLst>
                                          <p:attrName>ppt_w</p:attrName>
                                        </p:attrNameLst>
                                      </p:cBhvr>
                                      <p:tavLst>
                                        <p:tav tm="0">
                                          <p:val>
                                            <p:fltVal val="0"/>
                                          </p:val>
                                        </p:tav>
                                        <p:tav tm="100000">
                                          <p:val>
                                            <p:strVal val="#ppt_w"/>
                                          </p:val>
                                        </p:tav>
                                      </p:tavLst>
                                    </p:anim>
                                    <p:anim calcmode="lin" valueType="num">
                                      <p:cBhvr>
                                        <p:cTn id="13" dur="500" fill="hold"/>
                                        <p:tgtEl>
                                          <p:spTgt spid="86"/>
                                        </p:tgtEl>
                                        <p:attrNameLst>
                                          <p:attrName>ppt_h</p:attrName>
                                        </p:attrNameLst>
                                      </p:cBhvr>
                                      <p:tavLst>
                                        <p:tav tm="0">
                                          <p:val>
                                            <p:fltVal val="0"/>
                                          </p:val>
                                        </p:tav>
                                        <p:tav tm="100000">
                                          <p:val>
                                            <p:strVal val="#ppt_h"/>
                                          </p:val>
                                        </p:tav>
                                      </p:tavLst>
                                    </p:anim>
                                    <p:animEffect transition="in" filter="fade">
                                      <p:cBhvr>
                                        <p:cTn id="14" dur="500"/>
                                        <p:tgtEl>
                                          <p:spTgt spid="86"/>
                                        </p:tgtEl>
                                      </p:cBhvr>
                                    </p:animEffect>
                                  </p:childTnLst>
                                </p:cTn>
                              </p:par>
                              <p:par>
                                <p:cTn id="15" presetID="47" presetClass="entr" presetSubtype="0" fill="hold" grpId="0" nodeType="withEffect">
                                  <p:stCondLst>
                                    <p:cond delay="120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500"/>
                                        <p:tgtEl>
                                          <p:spTgt spid="87"/>
                                        </p:tgtEl>
                                      </p:cBhvr>
                                    </p:animEffect>
                                    <p:anim calcmode="lin" valueType="num">
                                      <p:cBhvr>
                                        <p:cTn id="18" dur="500" fill="hold"/>
                                        <p:tgtEl>
                                          <p:spTgt spid="87"/>
                                        </p:tgtEl>
                                        <p:attrNameLst>
                                          <p:attrName>ppt_x</p:attrName>
                                        </p:attrNameLst>
                                      </p:cBhvr>
                                      <p:tavLst>
                                        <p:tav tm="0">
                                          <p:val>
                                            <p:strVal val="#ppt_x"/>
                                          </p:val>
                                        </p:tav>
                                        <p:tav tm="100000">
                                          <p:val>
                                            <p:strVal val="#ppt_x"/>
                                          </p:val>
                                        </p:tav>
                                      </p:tavLst>
                                    </p:anim>
                                    <p:anim calcmode="lin" valueType="num">
                                      <p:cBhvr>
                                        <p:cTn id="19" dur="500" fill="hold"/>
                                        <p:tgtEl>
                                          <p:spTgt spid="87"/>
                                        </p:tgtEl>
                                        <p:attrNameLst>
                                          <p:attrName>ppt_y</p:attrName>
                                        </p:attrNameLst>
                                      </p:cBhvr>
                                      <p:tavLst>
                                        <p:tav tm="0">
                                          <p:val>
                                            <p:strVal val="#ppt_y-.1"/>
                                          </p:val>
                                        </p:tav>
                                        <p:tav tm="100000">
                                          <p:val>
                                            <p:strVal val="#ppt_y"/>
                                          </p:val>
                                        </p:tav>
                                      </p:tavLst>
                                    </p:anim>
                                  </p:childTnLst>
                                </p:cTn>
                              </p:par>
                              <p:par>
                                <p:cTn id="20" presetID="16" presetClass="entr" presetSubtype="37" fill="hold" nodeType="withEffect">
                                  <p:stCondLst>
                                    <p:cond delay="1200"/>
                                  </p:stCondLst>
                                  <p:childTnLst>
                                    <p:set>
                                      <p:cBhvr>
                                        <p:cTn id="21" dur="1" fill="hold">
                                          <p:stCondLst>
                                            <p:cond delay="0"/>
                                          </p:stCondLst>
                                        </p:cTn>
                                        <p:tgtEl>
                                          <p:spTgt spid="88"/>
                                        </p:tgtEl>
                                        <p:attrNameLst>
                                          <p:attrName>style.visibility</p:attrName>
                                        </p:attrNameLst>
                                      </p:cBhvr>
                                      <p:to>
                                        <p:strVal val="visible"/>
                                      </p:to>
                                    </p:set>
                                    <p:animEffect transition="in" filter="barn(outVertical)">
                                      <p:cBhvr>
                                        <p:cTn id="22" dur="500"/>
                                        <p:tgtEl>
                                          <p:spTgt spid="88"/>
                                        </p:tgtEl>
                                      </p:cBhvr>
                                    </p:animEffect>
                                  </p:childTnLst>
                                </p:cTn>
                              </p:par>
                              <p:par>
                                <p:cTn id="23" presetID="42" presetClass="entr" presetSubtype="0" fill="hold" grpId="0" nodeType="withEffect">
                                  <p:stCondLst>
                                    <p:cond delay="120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500"/>
                                        <p:tgtEl>
                                          <p:spTgt spid="85"/>
                                        </p:tgtEl>
                                      </p:cBhvr>
                                    </p:animEffect>
                                    <p:anim calcmode="lin" valueType="num">
                                      <p:cBhvr>
                                        <p:cTn id="26" dur="500" fill="hold"/>
                                        <p:tgtEl>
                                          <p:spTgt spid="85"/>
                                        </p:tgtEl>
                                        <p:attrNameLst>
                                          <p:attrName>ppt_x</p:attrName>
                                        </p:attrNameLst>
                                      </p:cBhvr>
                                      <p:tavLst>
                                        <p:tav tm="0">
                                          <p:val>
                                            <p:strVal val="#ppt_x"/>
                                          </p:val>
                                        </p:tav>
                                        <p:tav tm="100000">
                                          <p:val>
                                            <p:strVal val="#ppt_x"/>
                                          </p:val>
                                        </p:tav>
                                      </p:tavLst>
                                    </p:anim>
                                    <p:anim calcmode="lin" valueType="num">
                                      <p:cBhvr>
                                        <p:cTn id="27" dur="500" fill="hold"/>
                                        <p:tgtEl>
                                          <p:spTgt spid="85"/>
                                        </p:tgtEl>
                                        <p:attrNameLst>
                                          <p:attrName>ppt_y</p:attrName>
                                        </p:attrNameLst>
                                      </p:cBhvr>
                                      <p:tavLst>
                                        <p:tav tm="0">
                                          <p:val>
                                            <p:strVal val="#ppt_y+.1"/>
                                          </p:val>
                                        </p:tav>
                                        <p:tav tm="100000">
                                          <p:val>
                                            <p:strVal val="#ppt_y"/>
                                          </p:val>
                                        </p:tav>
                                      </p:tavLst>
                                    </p:anim>
                                  </p:childTnLst>
                                </p:cTn>
                              </p:par>
                              <p:par>
                                <p:cTn id="28" presetID="53" presetClass="entr" presetSubtype="16" fill="hold" nodeType="withEffect">
                                  <p:stCondLst>
                                    <p:cond delay="170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par>
                                <p:cTn id="33" presetID="53" presetClass="entr" presetSubtype="16" fill="hold" grpId="0" nodeType="withEffect">
                                  <p:stCondLst>
                                    <p:cond delay="1700"/>
                                  </p:stCondLst>
                                  <p:childTnLst>
                                    <p:set>
                                      <p:cBhvr>
                                        <p:cTn id="34" dur="1" fill="hold">
                                          <p:stCondLst>
                                            <p:cond delay="0"/>
                                          </p:stCondLst>
                                        </p:cTn>
                                        <p:tgtEl>
                                          <p:spTgt spid="121"/>
                                        </p:tgtEl>
                                        <p:attrNameLst>
                                          <p:attrName>style.visibility</p:attrName>
                                        </p:attrNameLst>
                                      </p:cBhvr>
                                      <p:to>
                                        <p:strVal val="visible"/>
                                      </p:to>
                                    </p:set>
                                    <p:anim calcmode="lin" valueType="num">
                                      <p:cBhvr>
                                        <p:cTn id="35" dur="500" fill="hold"/>
                                        <p:tgtEl>
                                          <p:spTgt spid="121"/>
                                        </p:tgtEl>
                                        <p:attrNameLst>
                                          <p:attrName>ppt_w</p:attrName>
                                        </p:attrNameLst>
                                      </p:cBhvr>
                                      <p:tavLst>
                                        <p:tav tm="0">
                                          <p:val>
                                            <p:fltVal val="0"/>
                                          </p:val>
                                        </p:tav>
                                        <p:tav tm="100000">
                                          <p:val>
                                            <p:strVal val="#ppt_w"/>
                                          </p:val>
                                        </p:tav>
                                      </p:tavLst>
                                    </p:anim>
                                    <p:anim calcmode="lin" valueType="num">
                                      <p:cBhvr>
                                        <p:cTn id="36" dur="500" fill="hold"/>
                                        <p:tgtEl>
                                          <p:spTgt spid="121"/>
                                        </p:tgtEl>
                                        <p:attrNameLst>
                                          <p:attrName>ppt_h</p:attrName>
                                        </p:attrNameLst>
                                      </p:cBhvr>
                                      <p:tavLst>
                                        <p:tav tm="0">
                                          <p:val>
                                            <p:fltVal val="0"/>
                                          </p:val>
                                        </p:tav>
                                        <p:tav tm="100000">
                                          <p:val>
                                            <p:strVal val="#ppt_h"/>
                                          </p:val>
                                        </p:tav>
                                      </p:tavLst>
                                    </p:anim>
                                    <p:animEffect transition="in" filter="fade">
                                      <p:cBhvr>
                                        <p:cTn id="37" dur="500"/>
                                        <p:tgtEl>
                                          <p:spTgt spid="121"/>
                                        </p:tgtEl>
                                      </p:cBhvr>
                                    </p:animEffect>
                                  </p:childTnLst>
                                </p:cTn>
                              </p:par>
                              <p:par>
                                <p:cTn id="38" presetID="47" presetClass="entr" presetSubtype="0" fill="hold" grpId="0" nodeType="withEffect">
                                  <p:stCondLst>
                                    <p:cond delay="2200"/>
                                  </p:stCondLst>
                                  <p:childTnLst>
                                    <p:set>
                                      <p:cBhvr>
                                        <p:cTn id="39" dur="1" fill="hold">
                                          <p:stCondLst>
                                            <p:cond delay="0"/>
                                          </p:stCondLst>
                                        </p:cTn>
                                        <p:tgtEl>
                                          <p:spTgt spid="122"/>
                                        </p:tgtEl>
                                        <p:attrNameLst>
                                          <p:attrName>style.visibility</p:attrName>
                                        </p:attrNameLst>
                                      </p:cBhvr>
                                      <p:to>
                                        <p:strVal val="visible"/>
                                      </p:to>
                                    </p:set>
                                    <p:animEffect transition="in" filter="fade">
                                      <p:cBhvr>
                                        <p:cTn id="40" dur="500"/>
                                        <p:tgtEl>
                                          <p:spTgt spid="122"/>
                                        </p:tgtEl>
                                      </p:cBhvr>
                                    </p:animEffect>
                                    <p:anim calcmode="lin" valueType="num">
                                      <p:cBhvr>
                                        <p:cTn id="41" dur="500" fill="hold"/>
                                        <p:tgtEl>
                                          <p:spTgt spid="122"/>
                                        </p:tgtEl>
                                        <p:attrNameLst>
                                          <p:attrName>ppt_x</p:attrName>
                                        </p:attrNameLst>
                                      </p:cBhvr>
                                      <p:tavLst>
                                        <p:tav tm="0">
                                          <p:val>
                                            <p:strVal val="#ppt_x"/>
                                          </p:val>
                                        </p:tav>
                                        <p:tav tm="100000">
                                          <p:val>
                                            <p:strVal val="#ppt_x"/>
                                          </p:val>
                                        </p:tav>
                                      </p:tavLst>
                                    </p:anim>
                                    <p:anim calcmode="lin" valueType="num">
                                      <p:cBhvr>
                                        <p:cTn id="42" dur="500" fill="hold"/>
                                        <p:tgtEl>
                                          <p:spTgt spid="122"/>
                                        </p:tgtEl>
                                        <p:attrNameLst>
                                          <p:attrName>ppt_y</p:attrName>
                                        </p:attrNameLst>
                                      </p:cBhvr>
                                      <p:tavLst>
                                        <p:tav tm="0">
                                          <p:val>
                                            <p:strVal val="#ppt_y-.1"/>
                                          </p:val>
                                        </p:tav>
                                        <p:tav tm="100000">
                                          <p:val>
                                            <p:strVal val="#ppt_y"/>
                                          </p:val>
                                        </p:tav>
                                      </p:tavLst>
                                    </p:anim>
                                  </p:childTnLst>
                                </p:cTn>
                              </p:par>
                              <p:par>
                                <p:cTn id="43" presetID="16" presetClass="entr" presetSubtype="37" fill="hold" nodeType="withEffect">
                                  <p:stCondLst>
                                    <p:cond delay="2200"/>
                                  </p:stCondLst>
                                  <p:childTnLst>
                                    <p:set>
                                      <p:cBhvr>
                                        <p:cTn id="44" dur="1" fill="hold">
                                          <p:stCondLst>
                                            <p:cond delay="0"/>
                                          </p:stCondLst>
                                        </p:cTn>
                                        <p:tgtEl>
                                          <p:spTgt spid="123"/>
                                        </p:tgtEl>
                                        <p:attrNameLst>
                                          <p:attrName>style.visibility</p:attrName>
                                        </p:attrNameLst>
                                      </p:cBhvr>
                                      <p:to>
                                        <p:strVal val="visible"/>
                                      </p:to>
                                    </p:set>
                                    <p:animEffect transition="in" filter="barn(outVertical)">
                                      <p:cBhvr>
                                        <p:cTn id="45" dur="500"/>
                                        <p:tgtEl>
                                          <p:spTgt spid="123"/>
                                        </p:tgtEl>
                                      </p:cBhvr>
                                    </p:animEffect>
                                  </p:childTnLst>
                                </p:cTn>
                              </p:par>
                              <p:par>
                                <p:cTn id="46" presetID="42" presetClass="entr" presetSubtype="0" fill="hold" grpId="0" nodeType="withEffect">
                                  <p:stCondLst>
                                    <p:cond delay="2200"/>
                                  </p:stCondLst>
                                  <p:childTnLst>
                                    <p:set>
                                      <p:cBhvr>
                                        <p:cTn id="47" dur="1" fill="hold">
                                          <p:stCondLst>
                                            <p:cond delay="0"/>
                                          </p:stCondLst>
                                        </p:cTn>
                                        <p:tgtEl>
                                          <p:spTgt spid="120"/>
                                        </p:tgtEl>
                                        <p:attrNameLst>
                                          <p:attrName>style.visibility</p:attrName>
                                        </p:attrNameLst>
                                      </p:cBhvr>
                                      <p:to>
                                        <p:strVal val="visible"/>
                                      </p:to>
                                    </p:set>
                                    <p:animEffect transition="in" filter="fade">
                                      <p:cBhvr>
                                        <p:cTn id="48" dur="500"/>
                                        <p:tgtEl>
                                          <p:spTgt spid="120"/>
                                        </p:tgtEl>
                                      </p:cBhvr>
                                    </p:animEffect>
                                    <p:anim calcmode="lin" valueType="num">
                                      <p:cBhvr>
                                        <p:cTn id="49" dur="500" fill="hold"/>
                                        <p:tgtEl>
                                          <p:spTgt spid="120"/>
                                        </p:tgtEl>
                                        <p:attrNameLst>
                                          <p:attrName>ppt_x</p:attrName>
                                        </p:attrNameLst>
                                      </p:cBhvr>
                                      <p:tavLst>
                                        <p:tav tm="0">
                                          <p:val>
                                            <p:strVal val="#ppt_x"/>
                                          </p:val>
                                        </p:tav>
                                        <p:tav tm="100000">
                                          <p:val>
                                            <p:strVal val="#ppt_x"/>
                                          </p:val>
                                        </p:tav>
                                      </p:tavLst>
                                    </p:anim>
                                    <p:anim calcmode="lin" valueType="num">
                                      <p:cBhvr>
                                        <p:cTn id="50" dur="500" fill="hold"/>
                                        <p:tgtEl>
                                          <p:spTgt spid="120"/>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2700"/>
                                  </p:stCondLst>
                                  <p:childTnLst>
                                    <p:set>
                                      <p:cBhvr>
                                        <p:cTn id="52" dur="1" fill="hold">
                                          <p:stCondLst>
                                            <p:cond delay="0"/>
                                          </p:stCondLst>
                                        </p:cTn>
                                        <p:tgtEl>
                                          <p:spTgt spid="6"/>
                                        </p:tgtEl>
                                        <p:attrNameLst>
                                          <p:attrName>style.visibility</p:attrName>
                                        </p:attrNameLst>
                                      </p:cBhvr>
                                      <p:to>
                                        <p:strVal val="visible"/>
                                      </p:to>
                                    </p:set>
                                    <p:anim calcmode="lin" valueType="num">
                                      <p:cBhvr>
                                        <p:cTn id="53" dur="500" fill="hold"/>
                                        <p:tgtEl>
                                          <p:spTgt spid="6"/>
                                        </p:tgtEl>
                                        <p:attrNameLst>
                                          <p:attrName>ppt_w</p:attrName>
                                        </p:attrNameLst>
                                      </p:cBhvr>
                                      <p:tavLst>
                                        <p:tav tm="0">
                                          <p:val>
                                            <p:fltVal val="0"/>
                                          </p:val>
                                        </p:tav>
                                        <p:tav tm="100000">
                                          <p:val>
                                            <p:strVal val="#ppt_w"/>
                                          </p:val>
                                        </p:tav>
                                      </p:tavLst>
                                    </p:anim>
                                    <p:anim calcmode="lin" valueType="num">
                                      <p:cBhvr>
                                        <p:cTn id="54" dur="500" fill="hold"/>
                                        <p:tgtEl>
                                          <p:spTgt spid="6"/>
                                        </p:tgtEl>
                                        <p:attrNameLst>
                                          <p:attrName>ppt_h</p:attrName>
                                        </p:attrNameLst>
                                      </p:cBhvr>
                                      <p:tavLst>
                                        <p:tav tm="0">
                                          <p:val>
                                            <p:fltVal val="0"/>
                                          </p:val>
                                        </p:tav>
                                        <p:tav tm="100000">
                                          <p:val>
                                            <p:strVal val="#ppt_h"/>
                                          </p:val>
                                        </p:tav>
                                      </p:tavLst>
                                    </p:anim>
                                    <p:animEffect transition="in" filter="fade">
                                      <p:cBhvr>
                                        <p:cTn id="55" dur="500"/>
                                        <p:tgtEl>
                                          <p:spTgt spid="6"/>
                                        </p:tgtEl>
                                      </p:cBhvr>
                                    </p:animEffect>
                                  </p:childTnLst>
                                </p:cTn>
                              </p:par>
                              <p:par>
                                <p:cTn id="56" presetID="53" presetClass="entr" presetSubtype="16" fill="hold" grpId="0" nodeType="withEffect">
                                  <p:stCondLst>
                                    <p:cond delay="2700"/>
                                  </p:stCondLst>
                                  <p:childTnLst>
                                    <p:set>
                                      <p:cBhvr>
                                        <p:cTn id="57" dur="1" fill="hold">
                                          <p:stCondLst>
                                            <p:cond delay="0"/>
                                          </p:stCondLst>
                                        </p:cTn>
                                        <p:tgtEl>
                                          <p:spTgt spid="156"/>
                                        </p:tgtEl>
                                        <p:attrNameLst>
                                          <p:attrName>style.visibility</p:attrName>
                                        </p:attrNameLst>
                                      </p:cBhvr>
                                      <p:to>
                                        <p:strVal val="visible"/>
                                      </p:to>
                                    </p:set>
                                    <p:anim calcmode="lin" valueType="num">
                                      <p:cBhvr>
                                        <p:cTn id="58" dur="500" fill="hold"/>
                                        <p:tgtEl>
                                          <p:spTgt spid="156"/>
                                        </p:tgtEl>
                                        <p:attrNameLst>
                                          <p:attrName>ppt_w</p:attrName>
                                        </p:attrNameLst>
                                      </p:cBhvr>
                                      <p:tavLst>
                                        <p:tav tm="0">
                                          <p:val>
                                            <p:fltVal val="0"/>
                                          </p:val>
                                        </p:tav>
                                        <p:tav tm="100000">
                                          <p:val>
                                            <p:strVal val="#ppt_w"/>
                                          </p:val>
                                        </p:tav>
                                      </p:tavLst>
                                    </p:anim>
                                    <p:anim calcmode="lin" valueType="num">
                                      <p:cBhvr>
                                        <p:cTn id="59" dur="500" fill="hold"/>
                                        <p:tgtEl>
                                          <p:spTgt spid="156"/>
                                        </p:tgtEl>
                                        <p:attrNameLst>
                                          <p:attrName>ppt_h</p:attrName>
                                        </p:attrNameLst>
                                      </p:cBhvr>
                                      <p:tavLst>
                                        <p:tav tm="0">
                                          <p:val>
                                            <p:fltVal val="0"/>
                                          </p:val>
                                        </p:tav>
                                        <p:tav tm="100000">
                                          <p:val>
                                            <p:strVal val="#ppt_h"/>
                                          </p:val>
                                        </p:tav>
                                      </p:tavLst>
                                    </p:anim>
                                    <p:animEffect transition="in" filter="fade">
                                      <p:cBhvr>
                                        <p:cTn id="60" dur="500"/>
                                        <p:tgtEl>
                                          <p:spTgt spid="156"/>
                                        </p:tgtEl>
                                      </p:cBhvr>
                                    </p:animEffect>
                                  </p:childTnLst>
                                </p:cTn>
                              </p:par>
                              <p:par>
                                <p:cTn id="61" presetID="47" presetClass="entr" presetSubtype="0" fill="hold" grpId="0" nodeType="withEffect">
                                  <p:stCondLst>
                                    <p:cond delay="3200"/>
                                  </p:stCondLst>
                                  <p:childTnLst>
                                    <p:set>
                                      <p:cBhvr>
                                        <p:cTn id="62" dur="1" fill="hold">
                                          <p:stCondLst>
                                            <p:cond delay="0"/>
                                          </p:stCondLst>
                                        </p:cTn>
                                        <p:tgtEl>
                                          <p:spTgt spid="157"/>
                                        </p:tgtEl>
                                        <p:attrNameLst>
                                          <p:attrName>style.visibility</p:attrName>
                                        </p:attrNameLst>
                                      </p:cBhvr>
                                      <p:to>
                                        <p:strVal val="visible"/>
                                      </p:to>
                                    </p:set>
                                    <p:animEffect transition="in" filter="fade">
                                      <p:cBhvr>
                                        <p:cTn id="63" dur="500"/>
                                        <p:tgtEl>
                                          <p:spTgt spid="157"/>
                                        </p:tgtEl>
                                      </p:cBhvr>
                                    </p:animEffect>
                                    <p:anim calcmode="lin" valueType="num">
                                      <p:cBhvr>
                                        <p:cTn id="64" dur="500" fill="hold"/>
                                        <p:tgtEl>
                                          <p:spTgt spid="157"/>
                                        </p:tgtEl>
                                        <p:attrNameLst>
                                          <p:attrName>ppt_x</p:attrName>
                                        </p:attrNameLst>
                                      </p:cBhvr>
                                      <p:tavLst>
                                        <p:tav tm="0">
                                          <p:val>
                                            <p:strVal val="#ppt_x"/>
                                          </p:val>
                                        </p:tav>
                                        <p:tav tm="100000">
                                          <p:val>
                                            <p:strVal val="#ppt_x"/>
                                          </p:val>
                                        </p:tav>
                                      </p:tavLst>
                                    </p:anim>
                                    <p:anim calcmode="lin" valueType="num">
                                      <p:cBhvr>
                                        <p:cTn id="65" dur="500" fill="hold"/>
                                        <p:tgtEl>
                                          <p:spTgt spid="157"/>
                                        </p:tgtEl>
                                        <p:attrNameLst>
                                          <p:attrName>ppt_y</p:attrName>
                                        </p:attrNameLst>
                                      </p:cBhvr>
                                      <p:tavLst>
                                        <p:tav tm="0">
                                          <p:val>
                                            <p:strVal val="#ppt_y-.1"/>
                                          </p:val>
                                        </p:tav>
                                        <p:tav tm="100000">
                                          <p:val>
                                            <p:strVal val="#ppt_y"/>
                                          </p:val>
                                        </p:tav>
                                      </p:tavLst>
                                    </p:anim>
                                  </p:childTnLst>
                                </p:cTn>
                              </p:par>
                              <p:par>
                                <p:cTn id="66" presetID="16" presetClass="entr" presetSubtype="37" fill="hold" nodeType="withEffect">
                                  <p:stCondLst>
                                    <p:cond delay="3200"/>
                                  </p:stCondLst>
                                  <p:childTnLst>
                                    <p:set>
                                      <p:cBhvr>
                                        <p:cTn id="67" dur="1" fill="hold">
                                          <p:stCondLst>
                                            <p:cond delay="0"/>
                                          </p:stCondLst>
                                        </p:cTn>
                                        <p:tgtEl>
                                          <p:spTgt spid="158"/>
                                        </p:tgtEl>
                                        <p:attrNameLst>
                                          <p:attrName>style.visibility</p:attrName>
                                        </p:attrNameLst>
                                      </p:cBhvr>
                                      <p:to>
                                        <p:strVal val="visible"/>
                                      </p:to>
                                    </p:set>
                                    <p:animEffect transition="in" filter="barn(outVertical)">
                                      <p:cBhvr>
                                        <p:cTn id="68" dur="500"/>
                                        <p:tgtEl>
                                          <p:spTgt spid="158"/>
                                        </p:tgtEl>
                                      </p:cBhvr>
                                    </p:animEffect>
                                  </p:childTnLst>
                                </p:cTn>
                              </p:par>
                              <p:par>
                                <p:cTn id="69" presetID="42" presetClass="entr" presetSubtype="0" fill="hold" grpId="0" nodeType="withEffect">
                                  <p:stCondLst>
                                    <p:cond delay="3200"/>
                                  </p:stCondLst>
                                  <p:childTnLst>
                                    <p:set>
                                      <p:cBhvr>
                                        <p:cTn id="70" dur="1" fill="hold">
                                          <p:stCondLst>
                                            <p:cond delay="0"/>
                                          </p:stCondLst>
                                        </p:cTn>
                                        <p:tgtEl>
                                          <p:spTgt spid="155"/>
                                        </p:tgtEl>
                                        <p:attrNameLst>
                                          <p:attrName>style.visibility</p:attrName>
                                        </p:attrNameLst>
                                      </p:cBhvr>
                                      <p:to>
                                        <p:strVal val="visible"/>
                                      </p:to>
                                    </p:set>
                                    <p:animEffect transition="in" filter="fade">
                                      <p:cBhvr>
                                        <p:cTn id="71" dur="500"/>
                                        <p:tgtEl>
                                          <p:spTgt spid="155"/>
                                        </p:tgtEl>
                                      </p:cBhvr>
                                    </p:animEffect>
                                    <p:anim calcmode="lin" valueType="num">
                                      <p:cBhvr>
                                        <p:cTn id="72" dur="500" fill="hold"/>
                                        <p:tgtEl>
                                          <p:spTgt spid="155"/>
                                        </p:tgtEl>
                                        <p:attrNameLst>
                                          <p:attrName>ppt_x</p:attrName>
                                        </p:attrNameLst>
                                      </p:cBhvr>
                                      <p:tavLst>
                                        <p:tav tm="0">
                                          <p:val>
                                            <p:strVal val="#ppt_x"/>
                                          </p:val>
                                        </p:tav>
                                        <p:tav tm="100000">
                                          <p:val>
                                            <p:strVal val="#ppt_x"/>
                                          </p:val>
                                        </p:tav>
                                      </p:tavLst>
                                    </p:anim>
                                    <p:anim calcmode="lin" valueType="num">
                                      <p:cBhvr>
                                        <p:cTn id="73" dur="500" fill="hold"/>
                                        <p:tgtEl>
                                          <p:spTgt spid="155"/>
                                        </p:tgtEl>
                                        <p:attrNameLst>
                                          <p:attrName>ppt_y</p:attrName>
                                        </p:attrNameLst>
                                      </p:cBhvr>
                                      <p:tavLst>
                                        <p:tav tm="0">
                                          <p:val>
                                            <p:strVal val="#ppt_y+.1"/>
                                          </p:val>
                                        </p:tav>
                                        <p:tav tm="100000">
                                          <p:val>
                                            <p:strVal val="#ppt_y"/>
                                          </p:val>
                                        </p:tav>
                                      </p:tavLst>
                                    </p:anim>
                                  </p:childTnLst>
                                </p:cTn>
                              </p:par>
                              <p:par>
                                <p:cTn id="74" presetID="53" presetClass="entr" presetSubtype="16" fill="hold" nodeType="withEffect">
                                  <p:stCondLst>
                                    <p:cond delay="3700"/>
                                  </p:stCondLst>
                                  <p:childTnLst>
                                    <p:set>
                                      <p:cBhvr>
                                        <p:cTn id="75" dur="1" fill="hold">
                                          <p:stCondLst>
                                            <p:cond delay="0"/>
                                          </p:stCondLst>
                                        </p:cTn>
                                        <p:tgtEl>
                                          <p:spTgt spid="8"/>
                                        </p:tgtEl>
                                        <p:attrNameLst>
                                          <p:attrName>style.visibility</p:attrName>
                                        </p:attrNameLst>
                                      </p:cBhvr>
                                      <p:to>
                                        <p:strVal val="visible"/>
                                      </p:to>
                                    </p:set>
                                    <p:anim calcmode="lin" valueType="num">
                                      <p:cBhvr>
                                        <p:cTn id="76" dur="500" fill="hold"/>
                                        <p:tgtEl>
                                          <p:spTgt spid="8"/>
                                        </p:tgtEl>
                                        <p:attrNameLst>
                                          <p:attrName>ppt_w</p:attrName>
                                        </p:attrNameLst>
                                      </p:cBhvr>
                                      <p:tavLst>
                                        <p:tav tm="0">
                                          <p:val>
                                            <p:fltVal val="0"/>
                                          </p:val>
                                        </p:tav>
                                        <p:tav tm="100000">
                                          <p:val>
                                            <p:strVal val="#ppt_w"/>
                                          </p:val>
                                        </p:tav>
                                      </p:tavLst>
                                    </p:anim>
                                    <p:anim calcmode="lin" valueType="num">
                                      <p:cBhvr>
                                        <p:cTn id="77" dur="500" fill="hold"/>
                                        <p:tgtEl>
                                          <p:spTgt spid="8"/>
                                        </p:tgtEl>
                                        <p:attrNameLst>
                                          <p:attrName>ppt_h</p:attrName>
                                        </p:attrNameLst>
                                      </p:cBhvr>
                                      <p:tavLst>
                                        <p:tav tm="0">
                                          <p:val>
                                            <p:fltVal val="0"/>
                                          </p:val>
                                        </p:tav>
                                        <p:tav tm="100000">
                                          <p:val>
                                            <p:strVal val="#ppt_h"/>
                                          </p:val>
                                        </p:tav>
                                      </p:tavLst>
                                    </p:anim>
                                    <p:animEffect transition="in" filter="fade">
                                      <p:cBhvr>
                                        <p:cTn id="78" dur="500"/>
                                        <p:tgtEl>
                                          <p:spTgt spid="8"/>
                                        </p:tgtEl>
                                      </p:cBhvr>
                                    </p:animEffect>
                                  </p:childTnLst>
                                </p:cTn>
                              </p:par>
                              <p:par>
                                <p:cTn id="79" presetID="53" presetClass="entr" presetSubtype="16" fill="hold" grpId="0" nodeType="withEffect">
                                  <p:stCondLst>
                                    <p:cond delay="3700"/>
                                  </p:stCondLst>
                                  <p:childTnLst>
                                    <p:set>
                                      <p:cBhvr>
                                        <p:cTn id="80" dur="1" fill="hold">
                                          <p:stCondLst>
                                            <p:cond delay="0"/>
                                          </p:stCondLst>
                                        </p:cTn>
                                        <p:tgtEl>
                                          <p:spTgt spid="191"/>
                                        </p:tgtEl>
                                        <p:attrNameLst>
                                          <p:attrName>style.visibility</p:attrName>
                                        </p:attrNameLst>
                                      </p:cBhvr>
                                      <p:to>
                                        <p:strVal val="visible"/>
                                      </p:to>
                                    </p:set>
                                    <p:anim calcmode="lin" valueType="num">
                                      <p:cBhvr>
                                        <p:cTn id="81" dur="500" fill="hold"/>
                                        <p:tgtEl>
                                          <p:spTgt spid="191"/>
                                        </p:tgtEl>
                                        <p:attrNameLst>
                                          <p:attrName>ppt_w</p:attrName>
                                        </p:attrNameLst>
                                      </p:cBhvr>
                                      <p:tavLst>
                                        <p:tav tm="0">
                                          <p:val>
                                            <p:fltVal val="0"/>
                                          </p:val>
                                        </p:tav>
                                        <p:tav tm="100000">
                                          <p:val>
                                            <p:strVal val="#ppt_w"/>
                                          </p:val>
                                        </p:tav>
                                      </p:tavLst>
                                    </p:anim>
                                    <p:anim calcmode="lin" valueType="num">
                                      <p:cBhvr>
                                        <p:cTn id="82" dur="500" fill="hold"/>
                                        <p:tgtEl>
                                          <p:spTgt spid="191"/>
                                        </p:tgtEl>
                                        <p:attrNameLst>
                                          <p:attrName>ppt_h</p:attrName>
                                        </p:attrNameLst>
                                      </p:cBhvr>
                                      <p:tavLst>
                                        <p:tav tm="0">
                                          <p:val>
                                            <p:fltVal val="0"/>
                                          </p:val>
                                        </p:tav>
                                        <p:tav tm="100000">
                                          <p:val>
                                            <p:strVal val="#ppt_h"/>
                                          </p:val>
                                        </p:tav>
                                      </p:tavLst>
                                    </p:anim>
                                    <p:animEffect transition="in" filter="fade">
                                      <p:cBhvr>
                                        <p:cTn id="83" dur="500"/>
                                        <p:tgtEl>
                                          <p:spTgt spid="191"/>
                                        </p:tgtEl>
                                      </p:cBhvr>
                                    </p:animEffect>
                                  </p:childTnLst>
                                </p:cTn>
                              </p:par>
                              <p:par>
                                <p:cTn id="84" presetID="47" presetClass="entr" presetSubtype="0" fill="hold" grpId="0" nodeType="withEffect">
                                  <p:stCondLst>
                                    <p:cond delay="4200"/>
                                  </p:stCondLst>
                                  <p:childTnLst>
                                    <p:set>
                                      <p:cBhvr>
                                        <p:cTn id="85" dur="1" fill="hold">
                                          <p:stCondLst>
                                            <p:cond delay="0"/>
                                          </p:stCondLst>
                                        </p:cTn>
                                        <p:tgtEl>
                                          <p:spTgt spid="192"/>
                                        </p:tgtEl>
                                        <p:attrNameLst>
                                          <p:attrName>style.visibility</p:attrName>
                                        </p:attrNameLst>
                                      </p:cBhvr>
                                      <p:to>
                                        <p:strVal val="visible"/>
                                      </p:to>
                                    </p:set>
                                    <p:animEffect transition="in" filter="fade">
                                      <p:cBhvr>
                                        <p:cTn id="86" dur="500"/>
                                        <p:tgtEl>
                                          <p:spTgt spid="192"/>
                                        </p:tgtEl>
                                      </p:cBhvr>
                                    </p:animEffect>
                                    <p:anim calcmode="lin" valueType="num">
                                      <p:cBhvr>
                                        <p:cTn id="87" dur="500" fill="hold"/>
                                        <p:tgtEl>
                                          <p:spTgt spid="192"/>
                                        </p:tgtEl>
                                        <p:attrNameLst>
                                          <p:attrName>ppt_x</p:attrName>
                                        </p:attrNameLst>
                                      </p:cBhvr>
                                      <p:tavLst>
                                        <p:tav tm="0">
                                          <p:val>
                                            <p:strVal val="#ppt_x"/>
                                          </p:val>
                                        </p:tav>
                                        <p:tav tm="100000">
                                          <p:val>
                                            <p:strVal val="#ppt_x"/>
                                          </p:val>
                                        </p:tav>
                                      </p:tavLst>
                                    </p:anim>
                                    <p:anim calcmode="lin" valueType="num">
                                      <p:cBhvr>
                                        <p:cTn id="88" dur="500" fill="hold"/>
                                        <p:tgtEl>
                                          <p:spTgt spid="192"/>
                                        </p:tgtEl>
                                        <p:attrNameLst>
                                          <p:attrName>ppt_y</p:attrName>
                                        </p:attrNameLst>
                                      </p:cBhvr>
                                      <p:tavLst>
                                        <p:tav tm="0">
                                          <p:val>
                                            <p:strVal val="#ppt_y-.1"/>
                                          </p:val>
                                        </p:tav>
                                        <p:tav tm="100000">
                                          <p:val>
                                            <p:strVal val="#ppt_y"/>
                                          </p:val>
                                        </p:tav>
                                      </p:tavLst>
                                    </p:anim>
                                  </p:childTnLst>
                                </p:cTn>
                              </p:par>
                              <p:par>
                                <p:cTn id="89" presetID="16" presetClass="entr" presetSubtype="37" fill="hold" nodeType="withEffect">
                                  <p:stCondLst>
                                    <p:cond delay="4200"/>
                                  </p:stCondLst>
                                  <p:childTnLst>
                                    <p:set>
                                      <p:cBhvr>
                                        <p:cTn id="90" dur="1" fill="hold">
                                          <p:stCondLst>
                                            <p:cond delay="0"/>
                                          </p:stCondLst>
                                        </p:cTn>
                                        <p:tgtEl>
                                          <p:spTgt spid="193"/>
                                        </p:tgtEl>
                                        <p:attrNameLst>
                                          <p:attrName>style.visibility</p:attrName>
                                        </p:attrNameLst>
                                      </p:cBhvr>
                                      <p:to>
                                        <p:strVal val="visible"/>
                                      </p:to>
                                    </p:set>
                                    <p:animEffect transition="in" filter="barn(outVertical)">
                                      <p:cBhvr>
                                        <p:cTn id="91" dur="500"/>
                                        <p:tgtEl>
                                          <p:spTgt spid="193"/>
                                        </p:tgtEl>
                                      </p:cBhvr>
                                    </p:animEffect>
                                  </p:childTnLst>
                                </p:cTn>
                              </p:par>
                              <p:par>
                                <p:cTn id="92" presetID="42" presetClass="entr" presetSubtype="0" fill="hold" grpId="0" nodeType="withEffect">
                                  <p:stCondLst>
                                    <p:cond delay="420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500"/>
                                        <p:tgtEl>
                                          <p:spTgt spid="190"/>
                                        </p:tgtEl>
                                      </p:cBhvr>
                                    </p:animEffect>
                                    <p:anim calcmode="lin" valueType="num">
                                      <p:cBhvr>
                                        <p:cTn id="95" dur="500" fill="hold"/>
                                        <p:tgtEl>
                                          <p:spTgt spid="190"/>
                                        </p:tgtEl>
                                        <p:attrNameLst>
                                          <p:attrName>ppt_x</p:attrName>
                                        </p:attrNameLst>
                                      </p:cBhvr>
                                      <p:tavLst>
                                        <p:tav tm="0">
                                          <p:val>
                                            <p:strVal val="#ppt_x"/>
                                          </p:val>
                                        </p:tav>
                                        <p:tav tm="100000">
                                          <p:val>
                                            <p:strVal val="#ppt_x"/>
                                          </p:val>
                                        </p:tav>
                                      </p:tavLst>
                                    </p:anim>
                                    <p:anim calcmode="lin" valueType="num">
                                      <p:cBhvr>
                                        <p:cTn id="96" dur="500" fill="hold"/>
                                        <p:tgtEl>
                                          <p:spTgt spid="1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6" grpId="0"/>
      <p:bldP spid="87" grpId="0"/>
      <p:bldP spid="120" grpId="0"/>
      <p:bldP spid="121" grpId="0"/>
      <p:bldP spid="122" grpId="0"/>
      <p:bldP spid="155" grpId="0"/>
      <p:bldP spid="156" grpId="0"/>
      <p:bldP spid="157" grpId="0"/>
      <p:bldP spid="190" grpId="0"/>
      <p:bldP spid="191" grpId="0"/>
      <p:bldP spid="19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Freeform 88"/>
          <p:cNvSpPr>
            <a:spLocks noEditPoints="1"/>
          </p:cNvSpPr>
          <p:nvPr/>
        </p:nvSpPr>
        <p:spPr bwMode="auto">
          <a:xfrm>
            <a:off x="773906" y="2746429"/>
            <a:ext cx="244079" cy="289310"/>
          </a:xfrm>
          <a:custGeom>
            <a:avLst/>
            <a:gdLst>
              <a:gd name="T0" fmla="*/ 52 w 124"/>
              <a:gd name="T1" fmla="*/ 62 h 192"/>
              <a:gd name="T2" fmla="*/ 62 w 124"/>
              <a:gd name="T3" fmla="*/ 52 h 192"/>
              <a:gd name="T4" fmla="*/ 72 w 124"/>
              <a:gd name="T5" fmla="*/ 62 h 192"/>
              <a:gd name="T6" fmla="*/ 62 w 124"/>
              <a:gd name="T7" fmla="*/ 72 h 192"/>
              <a:gd name="T8" fmla="*/ 52 w 124"/>
              <a:gd name="T9" fmla="*/ 62 h 192"/>
              <a:gd name="T10" fmla="*/ 62 w 124"/>
              <a:gd name="T11" fmla="*/ 36 h 192"/>
              <a:gd name="T12" fmla="*/ 36 w 124"/>
              <a:gd name="T13" fmla="*/ 62 h 192"/>
              <a:gd name="T14" fmla="*/ 62 w 124"/>
              <a:gd name="T15" fmla="*/ 88 h 192"/>
              <a:gd name="T16" fmla="*/ 88 w 124"/>
              <a:gd name="T17" fmla="*/ 62 h 192"/>
              <a:gd name="T18" fmla="*/ 62 w 124"/>
              <a:gd name="T19" fmla="*/ 36 h 192"/>
              <a:gd name="T20" fmla="*/ 0 w 124"/>
              <a:gd name="T21" fmla="*/ 61 h 192"/>
              <a:gd name="T22" fmla="*/ 52 w 124"/>
              <a:gd name="T23" fmla="*/ 180 h 192"/>
              <a:gd name="T24" fmla="*/ 52 w 124"/>
              <a:gd name="T25" fmla="*/ 182 h 192"/>
              <a:gd name="T26" fmla="*/ 62 w 124"/>
              <a:gd name="T27" fmla="*/ 192 h 192"/>
              <a:gd name="T28" fmla="*/ 72 w 124"/>
              <a:gd name="T29" fmla="*/ 182 h 192"/>
              <a:gd name="T30" fmla="*/ 72 w 124"/>
              <a:gd name="T31" fmla="*/ 180 h 192"/>
              <a:gd name="T32" fmla="*/ 124 w 124"/>
              <a:gd name="T33" fmla="*/ 61 h 192"/>
              <a:gd name="T34" fmla="*/ 62 w 124"/>
              <a:gd name="T35" fmla="*/ 0 h 192"/>
              <a:gd name="T36" fmla="*/ 0 w 124"/>
              <a:gd name="T37" fmla="*/ 61 h 192"/>
              <a:gd name="T38" fmla="*/ 62 w 124"/>
              <a:gd name="T39" fmla="*/ 20 h 192"/>
              <a:gd name="T40" fmla="*/ 104 w 124"/>
              <a:gd name="T41" fmla="*/ 62 h 192"/>
              <a:gd name="T42" fmla="*/ 62 w 124"/>
              <a:gd name="T43" fmla="*/ 104 h 192"/>
              <a:gd name="T44" fmla="*/ 20 w 124"/>
              <a:gd name="T45" fmla="*/ 62 h 192"/>
              <a:gd name="T46" fmla="*/ 62 w 124"/>
              <a:gd name="T47" fmla="*/ 2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4" h="192">
                <a:moveTo>
                  <a:pt x="52" y="62"/>
                </a:moveTo>
                <a:cubicBezTo>
                  <a:pt x="52" y="56"/>
                  <a:pt x="56" y="52"/>
                  <a:pt x="62" y="52"/>
                </a:cubicBezTo>
                <a:cubicBezTo>
                  <a:pt x="68" y="52"/>
                  <a:pt x="72" y="56"/>
                  <a:pt x="72" y="62"/>
                </a:cubicBezTo>
                <a:cubicBezTo>
                  <a:pt x="72" y="68"/>
                  <a:pt x="68" y="72"/>
                  <a:pt x="62" y="72"/>
                </a:cubicBezTo>
                <a:cubicBezTo>
                  <a:pt x="56" y="72"/>
                  <a:pt x="52" y="68"/>
                  <a:pt x="52" y="62"/>
                </a:cubicBezTo>
                <a:close/>
                <a:moveTo>
                  <a:pt x="62" y="36"/>
                </a:moveTo>
                <a:cubicBezTo>
                  <a:pt x="48" y="36"/>
                  <a:pt x="36" y="48"/>
                  <a:pt x="36" y="62"/>
                </a:cubicBezTo>
                <a:cubicBezTo>
                  <a:pt x="36" y="76"/>
                  <a:pt x="48" y="88"/>
                  <a:pt x="62" y="88"/>
                </a:cubicBezTo>
                <a:cubicBezTo>
                  <a:pt x="76" y="88"/>
                  <a:pt x="88" y="76"/>
                  <a:pt x="88" y="62"/>
                </a:cubicBezTo>
                <a:cubicBezTo>
                  <a:pt x="88" y="48"/>
                  <a:pt x="76" y="36"/>
                  <a:pt x="62" y="36"/>
                </a:cubicBezTo>
                <a:close/>
                <a:moveTo>
                  <a:pt x="0" y="61"/>
                </a:moveTo>
                <a:cubicBezTo>
                  <a:pt x="0" y="102"/>
                  <a:pt x="48" y="133"/>
                  <a:pt x="52" y="180"/>
                </a:cubicBezTo>
                <a:cubicBezTo>
                  <a:pt x="52" y="182"/>
                  <a:pt x="52" y="182"/>
                  <a:pt x="52" y="182"/>
                </a:cubicBezTo>
                <a:cubicBezTo>
                  <a:pt x="52" y="188"/>
                  <a:pt x="56" y="192"/>
                  <a:pt x="62" y="192"/>
                </a:cubicBezTo>
                <a:cubicBezTo>
                  <a:pt x="68" y="192"/>
                  <a:pt x="72" y="188"/>
                  <a:pt x="72" y="182"/>
                </a:cubicBezTo>
                <a:cubicBezTo>
                  <a:pt x="72" y="180"/>
                  <a:pt x="72" y="180"/>
                  <a:pt x="72" y="180"/>
                </a:cubicBezTo>
                <a:cubicBezTo>
                  <a:pt x="76" y="133"/>
                  <a:pt x="124" y="102"/>
                  <a:pt x="124" y="61"/>
                </a:cubicBezTo>
                <a:cubicBezTo>
                  <a:pt x="124" y="27"/>
                  <a:pt x="96" y="0"/>
                  <a:pt x="62" y="0"/>
                </a:cubicBezTo>
                <a:cubicBezTo>
                  <a:pt x="28" y="0"/>
                  <a:pt x="0" y="27"/>
                  <a:pt x="0" y="61"/>
                </a:cubicBezTo>
                <a:close/>
                <a:moveTo>
                  <a:pt x="62" y="20"/>
                </a:moveTo>
                <a:cubicBezTo>
                  <a:pt x="85" y="20"/>
                  <a:pt x="104" y="39"/>
                  <a:pt x="104" y="62"/>
                </a:cubicBezTo>
                <a:cubicBezTo>
                  <a:pt x="104" y="85"/>
                  <a:pt x="85" y="104"/>
                  <a:pt x="62" y="104"/>
                </a:cubicBezTo>
                <a:cubicBezTo>
                  <a:pt x="39" y="104"/>
                  <a:pt x="20" y="85"/>
                  <a:pt x="20" y="62"/>
                </a:cubicBezTo>
                <a:cubicBezTo>
                  <a:pt x="20" y="39"/>
                  <a:pt x="39" y="20"/>
                  <a:pt x="62" y="20"/>
                </a:cubicBezTo>
                <a:close/>
              </a:path>
            </a:pathLst>
          </a:custGeom>
          <a:solidFill>
            <a:schemeClr val="accent1"/>
          </a:solidFill>
        </p:spPr>
        <p:txBody>
          <a:bodyPr lIns="68580" tIns="34290" rIns="68580" bIns="34290">
            <a:spAutoFit/>
          </a:bodyPr>
          <a:lstStyle/>
          <a:p>
            <a:pPr algn="ctr">
              <a:lnSpc>
                <a:spcPct val="130000"/>
              </a:lnSpc>
              <a:defRPr/>
            </a:pPr>
            <a:endParaRPr lang="zh-CN" altLang="en-US" sz="1100" dirty="0">
              <a:solidFill>
                <a:schemeClr val="bg2">
                  <a:lumMod val="25000"/>
                </a:schemeClr>
              </a:solidFill>
              <a:latin typeface="+mn-ea"/>
            </a:endParaRPr>
          </a:p>
        </p:txBody>
      </p:sp>
      <p:sp>
        <p:nvSpPr>
          <p:cNvPr id="55" name="椭圆 54"/>
          <p:cNvSpPr/>
          <p:nvPr/>
        </p:nvSpPr>
        <p:spPr>
          <a:xfrm>
            <a:off x="803672" y="3065615"/>
            <a:ext cx="175022" cy="175076"/>
          </a:xfrm>
          <a:prstGeom prst="ellipse">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59" name="椭圆 58"/>
          <p:cNvSpPr/>
          <p:nvPr/>
        </p:nvSpPr>
        <p:spPr>
          <a:xfrm>
            <a:off x="6485335" y="3065615"/>
            <a:ext cx="175022" cy="175076"/>
          </a:xfrm>
          <a:prstGeom prst="ellipse">
            <a:avLst/>
          </a:prstGeom>
          <a:noFill/>
          <a:ln w="222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69" name="椭圆 68"/>
          <p:cNvSpPr/>
          <p:nvPr/>
        </p:nvSpPr>
        <p:spPr>
          <a:xfrm>
            <a:off x="4591051" y="3065615"/>
            <a:ext cx="175022" cy="175076"/>
          </a:xfrm>
          <a:prstGeom prst="ellipse">
            <a:avLst/>
          </a:prstGeom>
          <a:noFill/>
          <a:ln w="222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70" name="椭圆 69"/>
          <p:cNvSpPr/>
          <p:nvPr/>
        </p:nvSpPr>
        <p:spPr>
          <a:xfrm>
            <a:off x="2697957" y="3065615"/>
            <a:ext cx="173831" cy="175076"/>
          </a:xfrm>
          <a:prstGeom prst="ellipse">
            <a:avLst/>
          </a:prstGeom>
          <a:noFill/>
          <a:ln w="222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cxnSp>
        <p:nvCxnSpPr>
          <p:cNvPr id="89" name="直接连接符 88"/>
          <p:cNvCxnSpPr/>
          <p:nvPr/>
        </p:nvCxnSpPr>
        <p:spPr>
          <a:xfrm flipV="1">
            <a:off x="1" y="3150176"/>
            <a:ext cx="803672" cy="5955"/>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V="1">
            <a:off x="982267" y="3150176"/>
            <a:ext cx="1715690" cy="5955"/>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V="1">
            <a:off x="2870597" y="3150176"/>
            <a:ext cx="1714500" cy="5955"/>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V="1">
            <a:off x="4767263" y="3150176"/>
            <a:ext cx="1715691" cy="5955"/>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6660357" y="3153748"/>
            <a:ext cx="2488406"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8" name="Freeform 88"/>
          <p:cNvSpPr>
            <a:spLocks noEditPoints="1"/>
          </p:cNvSpPr>
          <p:nvPr/>
        </p:nvSpPr>
        <p:spPr bwMode="auto">
          <a:xfrm>
            <a:off x="4556523" y="2746429"/>
            <a:ext cx="244078" cy="289310"/>
          </a:xfrm>
          <a:custGeom>
            <a:avLst/>
            <a:gdLst>
              <a:gd name="T0" fmla="*/ 52 w 124"/>
              <a:gd name="T1" fmla="*/ 62 h 192"/>
              <a:gd name="T2" fmla="*/ 62 w 124"/>
              <a:gd name="T3" fmla="*/ 52 h 192"/>
              <a:gd name="T4" fmla="*/ 72 w 124"/>
              <a:gd name="T5" fmla="*/ 62 h 192"/>
              <a:gd name="T6" fmla="*/ 62 w 124"/>
              <a:gd name="T7" fmla="*/ 72 h 192"/>
              <a:gd name="T8" fmla="*/ 52 w 124"/>
              <a:gd name="T9" fmla="*/ 62 h 192"/>
              <a:gd name="T10" fmla="*/ 62 w 124"/>
              <a:gd name="T11" fmla="*/ 36 h 192"/>
              <a:gd name="T12" fmla="*/ 36 w 124"/>
              <a:gd name="T13" fmla="*/ 62 h 192"/>
              <a:gd name="T14" fmla="*/ 62 w 124"/>
              <a:gd name="T15" fmla="*/ 88 h 192"/>
              <a:gd name="T16" fmla="*/ 88 w 124"/>
              <a:gd name="T17" fmla="*/ 62 h 192"/>
              <a:gd name="T18" fmla="*/ 62 w 124"/>
              <a:gd name="T19" fmla="*/ 36 h 192"/>
              <a:gd name="T20" fmla="*/ 0 w 124"/>
              <a:gd name="T21" fmla="*/ 61 h 192"/>
              <a:gd name="T22" fmla="*/ 52 w 124"/>
              <a:gd name="T23" fmla="*/ 180 h 192"/>
              <a:gd name="T24" fmla="*/ 52 w 124"/>
              <a:gd name="T25" fmla="*/ 182 h 192"/>
              <a:gd name="T26" fmla="*/ 62 w 124"/>
              <a:gd name="T27" fmla="*/ 192 h 192"/>
              <a:gd name="T28" fmla="*/ 72 w 124"/>
              <a:gd name="T29" fmla="*/ 182 h 192"/>
              <a:gd name="T30" fmla="*/ 72 w 124"/>
              <a:gd name="T31" fmla="*/ 180 h 192"/>
              <a:gd name="T32" fmla="*/ 124 w 124"/>
              <a:gd name="T33" fmla="*/ 61 h 192"/>
              <a:gd name="T34" fmla="*/ 62 w 124"/>
              <a:gd name="T35" fmla="*/ 0 h 192"/>
              <a:gd name="T36" fmla="*/ 0 w 124"/>
              <a:gd name="T37" fmla="*/ 61 h 192"/>
              <a:gd name="T38" fmla="*/ 62 w 124"/>
              <a:gd name="T39" fmla="*/ 20 h 192"/>
              <a:gd name="T40" fmla="*/ 104 w 124"/>
              <a:gd name="T41" fmla="*/ 62 h 192"/>
              <a:gd name="T42" fmla="*/ 62 w 124"/>
              <a:gd name="T43" fmla="*/ 104 h 192"/>
              <a:gd name="T44" fmla="*/ 20 w 124"/>
              <a:gd name="T45" fmla="*/ 62 h 192"/>
              <a:gd name="T46" fmla="*/ 62 w 124"/>
              <a:gd name="T47" fmla="*/ 2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4" h="192">
                <a:moveTo>
                  <a:pt x="52" y="62"/>
                </a:moveTo>
                <a:cubicBezTo>
                  <a:pt x="52" y="56"/>
                  <a:pt x="56" y="52"/>
                  <a:pt x="62" y="52"/>
                </a:cubicBezTo>
                <a:cubicBezTo>
                  <a:pt x="68" y="52"/>
                  <a:pt x="72" y="56"/>
                  <a:pt x="72" y="62"/>
                </a:cubicBezTo>
                <a:cubicBezTo>
                  <a:pt x="72" y="68"/>
                  <a:pt x="68" y="72"/>
                  <a:pt x="62" y="72"/>
                </a:cubicBezTo>
                <a:cubicBezTo>
                  <a:pt x="56" y="72"/>
                  <a:pt x="52" y="68"/>
                  <a:pt x="52" y="62"/>
                </a:cubicBezTo>
                <a:close/>
                <a:moveTo>
                  <a:pt x="62" y="36"/>
                </a:moveTo>
                <a:cubicBezTo>
                  <a:pt x="48" y="36"/>
                  <a:pt x="36" y="48"/>
                  <a:pt x="36" y="62"/>
                </a:cubicBezTo>
                <a:cubicBezTo>
                  <a:pt x="36" y="76"/>
                  <a:pt x="48" y="88"/>
                  <a:pt x="62" y="88"/>
                </a:cubicBezTo>
                <a:cubicBezTo>
                  <a:pt x="76" y="88"/>
                  <a:pt x="88" y="76"/>
                  <a:pt x="88" y="62"/>
                </a:cubicBezTo>
                <a:cubicBezTo>
                  <a:pt x="88" y="48"/>
                  <a:pt x="76" y="36"/>
                  <a:pt x="62" y="36"/>
                </a:cubicBezTo>
                <a:close/>
                <a:moveTo>
                  <a:pt x="0" y="61"/>
                </a:moveTo>
                <a:cubicBezTo>
                  <a:pt x="0" y="102"/>
                  <a:pt x="48" y="133"/>
                  <a:pt x="52" y="180"/>
                </a:cubicBezTo>
                <a:cubicBezTo>
                  <a:pt x="52" y="182"/>
                  <a:pt x="52" y="182"/>
                  <a:pt x="52" y="182"/>
                </a:cubicBezTo>
                <a:cubicBezTo>
                  <a:pt x="52" y="188"/>
                  <a:pt x="56" y="192"/>
                  <a:pt x="62" y="192"/>
                </a:cubicBezTo>
                <a:cubicBezTo>
                  <a:pt x="68" y="192"/>
                  <a:pt x="72" y="188"/>
                  <a:pt x="72" y="182"/>
                </a:cubicBezTo>
                <a:cubicBezTo>
                  <a:pt x="72" y="180"/>
                  <a:pt x="72" y="180"/>
                  <a:pt x="72" y="180"/>
                </a:cubicBezTo>
                <a:cubicBezTo>
                  <a:pt x="76" y="133"/>
                  <a:pt x="124" y="102"/>
                  <a:pt x="124" y="61"/>
                </a:cubicBezTo>
                <a:cubicBezTo>
                  <a:pt x="124" y="27"/>
                  <a:pt x="96" y="0"/>
                  <a:pt x="62" y="0"/>
                </a:cubicBezTo>
                <a:cubicBezTo>
                  <a:pt x="28" y="0"/>
                  <a:pt x="0" y="27"/>
                  <a:pt x="0" y="61"/>
                </a:cubicBezTo>
                <a:close/>
                <a:moveTo>
                  <a:pt x="62" y="20"/>
                </a:moveTo>
                <a:cubicBezTo>
                  <a:pt x="85" y="20"/>
                  <a:pt x="104" y="39"/>
                  <a:pt x="104" y="62"/>
                </a:cubicBezTo>
                <a:cubicBezTo>
                  <a:pt x="104" y="85"/>
                  <a:pt x="85" y="104"/>
                  <a:pt x="62" y="104"/>
                </a:cubicBezTo>
                <a:cubicBezTo>
                  <a:pt x="39" y="104"/>
                  <a:pt x="20" y="85"/>
                  <a:pt x="20" y="62"/>
                </a:cubicBezTo>
                <a:cubicBezTo>
                  <a:pt x="20" y="39"/>
                  <a:pt x="39" y="20"/>
                  <a:pt x="62" y="20"/>
                </a:cubicBezTo>
                <a:close/>
              </a:path>
            </a:pathLst>
          </a:custGeom>
          <a:solidFill>
            <a:schemeClr val="accent3"/>
          </a:solidFill>
        </p:spPr>
        <p:txBody>
          <a:bodyPr lIns="68580" tIns="34290" rIns="68580" bIns="34290">
            <a:spAutoFit/>
          </a:bodyPr>
          <a:lstStyle/>
          <a:p>
            <a:pPr algn="ctr">
              <a:lnSpc>
                <a:spcPct val="130000"/>
              </a:lnSpc>
              <a:defRPr/>
            </a:pPr>
            <a:endParaRPr lang="zh-CN" altLang="en-US" sz="1100" dirty="0">
              <a:solidFill>
                <a:schemeClr val="bg2">
                  <a:lumMod val="25000"/>
                </a:schemeClr>
              </a:solidFill>
              <a:latin typeface="+mn-ea"/>
            </a:endParaRPr>
          </a:p>
        </p:txBody>
      </p:sp>
      <p:sp>
        <p:nvSpPr>
          <p:cNvPr id="99" name="Freeform 88"/>
          <p:cNvSpPr>
            <a:spLocks noEditPoints="1"/>
          </p:cNvSpPr>
          <p:nvPr/>
        </p:nvSpPr>
        <p:spPr bwMode="auto">
          <a:xfrm rot="10800000">
            <a:off x="2662238" y="3287191"/>
            <a:ext cx="245269" cy="289310"/>
          </a:xfrm>
          <a:custGeom>
            <a:avLst/>
            <a:gdLst>
              <a:gd name="T0" fmla="*/ 52 w 124"/>
              <a:gd name="T1" fmla="*/ 62 h 192"/>
              <a:gd name="T2" fmla="*/ 62 w 124"/>
              <a:gd name="T3" fmla="*/ 52 h 192"/>
              <a:gd name="T4" fmla="*/ 72 w 124"/>
              <a:gd name="T5" fmla="*/ 62 h 192"/>
              <a:gd name="T6" fmla="*/ 62 w 124"/>
              <a:gd name="T7" fmla="*/ 72 h 192"/>
              <a:gd name="T8" fmla="*/ 52 w 124"/>
              <a:gd name="T9" fmla="*/ 62 h 192"/>
              <a:gd name="T10" fmla="*/ 62 w 124"/>
              <a:gd name="T11" fmla="*/ 36 h 192"/>
              <a:gd name="T12" fmla="*/ 36 w 124"/>
              <a:gd name="T13" fmla="*/ 62 h 192"/>
              <a:gd name="T14" fmla="*/ 62 w 124"/>
              <a:gd name="T15" fmla="*/ 88 h 192"/>
              <a:gd name="T16" fmla="*/ 88 w 124"/>
              <a:gd name="T17" fmla="*/ 62 h 192"/>
              <a:gd name="T18" fmla="*/ 62 w 124"/>
              <a:gd name="T19" fmla="*/ 36 h 192"/>
              <a:gd name="T20" fmla="*/ 0 w 124"/>
              <a:gd name="T21" fmla="*/ 61 h 192"/>
              <a:gd name="T22" fmla="*/ 52 w 124"/>
              <a:gd name="T23" fmla="*/ 180 h 192"/>
              <a:gd name="T24" fmla="*/ 52 w 124"/>
              <a:gd name="T25" fmla="*/ 182 h 192"/>
              <a:gd name="T26" fmla="*/ 62 w 124"/>
              <a:gd name="T27" fmla="*/ 192 h 192"/>
              <a:gd name="T28" fmla="*/ 72 w 124"/>
              <a:gd name="T29" fmla="*/ 182 h 192"/>
              <a:gd name="T30" fmla="*/ 72 w 124"/>
              <a:gd name="T31" fmla="*/ 180 h 192"/>
              <a:gd name="T32" fmla="*/ 124 w 124"/>
              <a:gd name="T33" fmla="*/ 61 h 192"/>
              <a:gd name="T34" fmla="*/ 62 w 124"/>
              <a:gd name="T35" fmla="*/ 0 h 192"/>
              <a:gd name="T36" fmla="*/ 0 w 124"/>
              <a:gd name="T37" fmla="*/ 61 h 192"/>
              <a:gd name="T38" fmla="*/ 62 w 124"/>
              <a:gd name="T39" fmla="*/ 20 h 192"/>
              <a:gd name="T40" fmla="*/ 104 w 124"/>
              <a:gd name="T41" fmla="*/ 62 h 192"/>
              <a:gd name="T42" fmla="*/ 62 w 124"/>
              <a:gd name="T43" fmla="*/ 104 h 192"/>
              <a:gd name="T44" fmla="*/ 20 w 124"/>
              <a:gd name="T45" fmla="*/ 62 h 192"/>
              <a:gd name="T46" fmla="*/ 62 w 124"/>
              <a:gd name="T47" fmla="*/ 2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4" h="192">
                <a:moveTo>
                  <a:pt x="52" y="62"/>
                </a:moveTo>
                <a:cubicBezTo>
                  <a:pt x="52" y="56"/>
                  <a:pt x="56" y="52"/>
                  <a:pt x="62" y="52"/>
                </a:cubicBezTo>
                <a:cubicBezTo>
                  <a:pt x="68" y="52"/>
                  <a:pt x="72" y="56"/>
                  <a:pt x="72" y="62"/>
                </a:cubicBezTo>
                <a:cubicBezTo>
                  <a:pt x="72" y="68"/>
                  <a:pt x="68" y="72"/>
                  <a:pt x="62" y="72"/>
                </a:cubicBezTo>
                <a:cubicBezTo>
                  <a:pt x="56" y="72"/>
                  <a:pt x="52" y="68"/>
                  <a:pt x="52" y="62"/>
                </a:cubicBezTo>
                <a:close/>
                <a:moveTo>
                  <a:pt x="62" y="36"/>
                </a:moveTo>
                <a:cubicBezTo>
                  <a:pt x="48" y="36"/>
                  <a:pt x="36" y="48"/>
                  <a:pt x="36" y="62"/>
                </a:cubicBezTo>
                <a:cubicBezTo>
                  <a:pt x="36" y="76"/>
                  <a:pt x="48" y="88"/>
                  <a:pt x="62" y="88"/>
                </a:cubicBezTo>
                <a:cubicBezTo>
                  <a:pt x="76" y="88"/>
                  <a:pt x="88" y="76"/>
                  <a:pt x="88" y="62"/>
                </a:cubicBezTo>
                <a:cubicBezTo>
                  <a:pt x="88" y="48"/>
                  <a:pt x="76" y="36"/>
                  <a:pt x="62" y="36"/>
                </a:cubicBezTo>
                <a:close/>
                <a:moveTo>
                  <a:pt x="0" y="61"/>
                </a:moveTo>
                <a:cubicBezTo>
                  <a:pt x="0" y="102"/>
                  <a:pt x="48" y="133"/>
                  <a:pt x="52" y="180"/>
                </a:cubicBezTo>
                <a:cubicBezTo>
                  <a:pt x="52" y="182"/>
                  <a:pt x="52" y="182"/>
                  <a:pt x="52" y="182"/>
                </a:cubicBezTo>
                <a:cubicBezTo>
                  <a:pt x="52" y="188"/>
                  <a:pt x="56" y="192"/>
                  <a:pt x="62" y="192"/>
                </a:cubicBezTo>
                <a:cubicBezTo>
                  <a:pt x="68" y="192"/>
                  <a:pt x="72" y="188"/>
                  <a:pt x="72" y="182"/>
                </a:cubicBezTo>
                <a:cubicBezTo>
                  <a:pt x="72" y="180"/>
                  <a:pt x="72" y="180"/>
                  <a:pt x="72" y="180"/>
                </a:cubicBezTo>
                <a:cubicBezTo>
                  <a:pt x="76" y="133"/>
                  <a:pt x="124" y="102"/>
                  <a:pt x="124" y="61"/>
                </a:cubicBezTo>
                <a:cubicBezTo>
                  <a:pt x="124" y="27"/>
                  <a:pt x="96" y="0"/>
                  <a:pt x="62" y="0"/>
                </a:cubicBezTo>
                <a:cubicBezTo>
                  <a:pt x="28" y="0"/>
                  <a:pt x="0" y="27"/>
                  <a:pt x="0" y="61"/>
                </a:cubicBezTo>
                <a:close/>
                <a:moveTo>
                  <a:pt x="62" y="20"/>
                </a:moveTo>
                <a:cubicBezTo>
                  <a:pt x="85" y="20"/>
                  <a:pt x="104" y="39"/>
                  <a:pt x="104" y="62"/>
                </a:cubicBezTo>
                <a:cubicBezTo>
                  <a:pt x="104" y="85"/>
                  <a:pt x="85" y="104"/>
                  <a:pt x="62" y="104"/>
                </a:cubicBezTo>
                <a:cubicBezTo>
                  <a:pt x="39" y="104"/>
                  <a:pt x="20" y="85"/>
                  <a:pt x="20" y="62"/>
                </a:cubicBezTo>
                <a:cubicBezTo>
                  <a:pt x="20" y="39"/>
                  <a:pt x="39" y="20"/>
                  <a:pt x="62" y="20"/>
                </a:cubicBezTo>
                <a:close/>
              </a:path>
            </a:pathLst>
          </a:custGeom>
          <a:solidFill>
            <a:schemeClr val="accent2"/>
          </a:solidFill>
        </p:spPr>
        <p:txBody>
          <a:bodyPr lIns="68580" tIns="34290" rIns="68580" bIns="34290">
            <a:spAutoFit/>
          </a:bodyPr>
          <a:lstStyle/>
          <a:p>
            <a:pPr algn="ctr">
              <a:lnSpc>
                <a:spcPct val="130000"/>
              </a:lnSpc>
              <a:defRPr/>
            </a:pPr>
            <a:endParaRPr lang="zh-CN" altLang="en-US" sz="1100" dirty="0">
              <a:solidFill>
                <a:schemeClr val="bg2">
                  <a:lumMod val="25000"/>
                </a:schemeClr>
              </a:solidFill>
              <a:latin typeface="+mn-ea"/>
            </a:endParaRPr>
          </a:p>
        </p:txBody>
      </p:sp>
      <p:sp>
        <p:nvSpPr>
          <p:cNvPr id="100" name="Freeform 88"/>
          <p:cNvSpPr>
            <a:spLocks noEditPoints="1"/>
          </p:cNvSpPr>
          <p:nvPr/>
        </p:nvSpPr>
        <p:spPr bwMode="auto">
          <a:xfrm rot="10800000">
            <a:off x="6449616" y="3287191"/>
            <a:ext cx="245269" cy="289310"/>
          </a:xfrm>
          <a:custGeom>
            <a:avLst/>
            <a:gdLst>
              <a:gd name="T0" fmla="*/ 52 w 124"/>
              <a:gd name="T1" fmla="*/ 62 h 192"/>
              <a:gd name="T2" fmla="*/ 62 w 124"/>
              <a:gd name="T3" fmla="*/ 52 h 192"/>
              <a:gd name="T4" fmla="*/ 72 w 124"/>
              <a:gd name="T5" fmla="*/ 62 h 192"/>
              <a:gd name="T6" fmla="*/ 62 w 124"/>
              <a:gd name="T7" fmla="*/ 72 h 192"/>
              <a:gd name="T8" fmla="*/ 52 w 124"/>
              <a:gd name="T9" fmla="*/ 62 h 192"/>
              <a:gd name="T10" fmla="*/ 62 w 124"/>
              <a:gd name="T11" fmla="*/ 36 h 192"/>
              <a:gd name="T12" fmla="*/ 36 w 124"/>
              <a:gd name="T13" fmla="*/ 62 h 192"/>
              <a:gd name="T14" fmla="*/ 62 w 124"/>
              <a:gd name="T15" fmla="*/ 88 h 192"/>
              <a:gd name="T16" fmla="*/ 88 w 124"/>
              <a:gd name="T17" fmla="*/ 62 h 192"/>
              <a:gd name="T18" fmla="*/ 62 w 124"/>
              <a:gd name="T19" fmla="*/ 36 h 192"/>
              <a:gd name="T20" fmla="*/ 0 w 124"/>
              <a:gd name="T21" fmla="*/ 61 h 192"/>
              <a:gd name="T22" fmla="*/ 52 w 124"/>
              <a:gd name="T23" fmla="*/ 180 h 192"/>
              <a:gd name="T24" fmla="*/ 52 w 124"/>
              <a:gd name="T25" fmla="*/ 182 h 192"/>
              <a:gd name="T26" fmla="*/ 62 w 124"/>
              <a:gd name="T27" fmla="*/ 192 h 192"/>
              <a:gd name="T28" fmla="*/ 72 w 124"/>
              <a:gd name="T29" fmla="*/ 182 h 192"/>
              <a:gd name="T30" fmla="*/ 72 w 124"/>
              <a:gd name="T31" fmla="*/ 180 h 192"/>
              <a:gd name="T32" fmla="*/ 124 w 124"/>
              <a:gd name="T33" fmla="*/ 61 h 192"/>
              <a:gd name="T34" fmla="*/ 62 w 124"/>
              <a:gd name="T35" fmla="*/ 0 h 192"/>
              <a:gd name="T36" fmla="*/ 0 w 124"/>
              <a:gd name="T37" fmla="*/ 61 h 192"/>
              <a:gd name="T38" fmla="*/ 62 w 124"/>
              <a:gd name="T39" fmla="*/ 20 h 192"/>
              <a:gd name="T40" fmla="*/ 104 w 124"/>
              <a:gd name="T41" fmla="*/ 62 h 192"/>
              <a:gd name="T42" fmla="*/ 62 w 124"/>
              <a:gd name="T43" fmla="*/ 104 h 192"/>
              <a:gd name="T44" fmla="*/ 20 w 124"/>
              <a:gd name="T45" fmla="*/ 62 h 192"/>
              <a:gd name="T46" fmla="*/ 62 w 124"/>
              <a:gd name="T47" fmla="*/ 2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4" h="192">
                <a:moveTo>
                  <a:pt x="52" y="62"/>
                </a:moveTo>
                <a:cubicBezTo>
                  <a:pt x="52" y="56"/>
                  <a:pt x="56" y="52"/>
                  <a:pt x="62" y="52"/>
                </a:cubicBezTo>
                <a:cubicBezTo>
                  <a:pt x="68" y="52"/>
                  <a:pt x="72" y="56"/>
                  <a:pt x="72" y="62"/>
                </a:cubicBezTo>
                <a:cubicBezTo>
                  <a:pt x="72" y="68"/>
                  <a:pt x="68" y="72"/>
                  <a:pt x="62" y="72"/>
                </a:cubicBezTo>
                <a:cubicBezTo>
                  <a:pt x="56" y="72"/>
                  <a:pt x="52" y="68"/>
                  <a:pt x="52" y="62"/>
                </a:cubicBezTo>
                <a:close/>
                <a:moveTo>
                  <a:pt x="62" y="36"/>
                </a:moveTo>
                <a:cubicBezTo>
                  <a:pt x="48" y="36"/>
                  <a:pt x="36" y="48"/>
                  <a:pt x="36" y="62"/>
                </a:cubicBezTo>
                <a:cubicBezTo>
                  <a:pt x="36" y="76"/>
                  <a:pt x="48" y="88"/>
                  <a:pt x="62" y="88"/>
                </a:cubicBezTo>
                <a:cubicBezTo>
                  <a:pt x="76" y="88"/>
                  <a:pt x="88" y="76"/>
                  <a:pt x="88" y="62"/>
                </a:cubicBezTo>
                <a:cubicBezTo>
                  <a:pt x="88" y="48"/>
                  <a:pt x="76" y="36"/>
                  <a:pt x="62" y="36"/>
                </a:cubicBezTo>
                <a:close/>
                <a:moveTo>
                  <a:pt x="0" y="61"/>
                </a:moveTo>
                <a:cubicBezTo>
                  <a:pt x="0" y="102"/>
                  <a:pt x="48" y="133"/>
                  <a:pt x="52" y="180"/>
                </a:cubicBezTo>
                <a:cubicBezTo>
                  <a:pt x="52" y="182"/>
                  <a:pt x="52" y="182"/>
                  <a:pt x="52" y="182"/>
                </a:cubicBezTo>
                <a:cubicBezTo>
                  <a:pt x="52" y="188"/>
                  <a:pt x="56" y="192"/>
                  <a:pt x="62" y="192"/>
                </a:cubicBezTo>
                <a:cubicBezTo>
                  <a:pt x="68" y="192"/>
                  <a:pt x="72" y="188"/>
                  <a:pt x="72" y="182"/>
                </a:cubicBezTo>
                <a:cubicBezTo>
                  <a:pt x="72" y="180"/>
                  <a:pt x="72" y="180"/>
                  <a:pt x="72" y="180"/>
                </a:cubicBezTo>
                <a:cubicBezTo>
                  <a:pt x="76" y="133"/>
                  <a:pt x="124" y="102"/>
                  <a:pt x="124" y="61"/>
                </a:cubicBezTo>
                <a:cubicBezTo>
                  <a:pt x="124" y="27"/>
                  <a:pt x="96" y="0"/>
                  <a:pt x="62" y="0"/>
                </a:cubicBezTo>
                <a:cubicBezTo>
                  <a:pt x="28" y="0"/>
                  <a:pt x="0" y="27"/>
                  <a:pt x="0" y="61"/>
                </a:cubicBezTo>
                <a:close/>
                <a:moveTo>
                  <a:pt x="62" y="20"/>
                </a:moveTo>
                <a:cubicBezTo>
                  <a:pt x="85" y="20"/>
                  <a:pt x="104" y="39"/>
                  <a:pt x="104" y="62"/>
                </a:cubicBezTo>
                <a:cubicBezTo>
                  <a:pt x="104" y="85"/>
                  <a:pt x="85" y="104"/>
                  <a:pt x="62" y="104"/>
                </a:cubicBezTo>
                <a:cubicBezTo>
                  <a:pt x="39" y="104"/>
                  <a:pt x="20" y="85"/>
                  <a:pt x="20" y="62"/>
                </a:cubicBezTo>
                <a:cubicBezTo>
                  <a:pt x="20" y="39"/>
                  <a:pt x="39" y="20"/>
                  <a:pt x="62" y="20"/>
                </a:cubicBezTo>
                <a:close/>
              </a:path>
            </a:pathLst>
          </a:custGeom>
          <a:solidFill>
            <a:schemeClr val="accent4"/>
          </a:solidFill>
        </p:spPr>
        <p:txBody>
          <a:bodyPr lIns="68580" tIns="34290" rIns="68580" bIns="34290">
            <a:spAutoFit/>
          </a:bodyPr>
          <a:lstStyle/>
          <a:p>
            <a:pPr algn="ctr">
              <a:lnSpc>
                <a:spcPct val="130000"/>
              </a:lnSpc>
              <a:defRPr/>
            </a:pPr>
            <a:endParaRPr lang="zh-CN" altLang="en-US" sz="1100" dirty="0">
              <a:solidFill>
                <a:schemeClr val="bg2">
                  <a:lumMod val="25000"/>
                </a:schemeClr>
              </a:solidFill>
              <a:latin typeface="+mn-ea"/>
            </a:endParaRPr>
          </a:p>
        </p:txBody>
      </p:sp>
      <p:sp>
        <p:nvSpPr>
          <p:cNvPr id="25" name="文本框 24"/>
          <p:cNvSpPr txBox="1"/>
          <p:nvPr/>
        </p:nvSpPr>
        <p:spPr>
          <a:xfrm>
            <a:off x="1043608" y="2275987"/>
            <a:ext cx="1813297" cy="609398"/>
          </a:xfrm>
          <a:prstGeom prst="rect">
            <a:avLst/>
          </a:prstGeom>
          <a:noFill/>
        </p:spPr>
        <p:txBody>
          <a:bodyPr wrap="square" lIns="68580" tIns="34290" rIns="68580" bIns="34290">
            <a:spAutoFit/>
          </a:bodyPr>
          <a:lstStyle/>
          <a:p>
            <a:pPr algn="ctr">
              <a:lnSpc>
                <a:spcPct val="130000"/>
              </a:lnSpc>
              <a:defRPr/>
            </a:pPr>
            <a:r>
              <a:rPr lang="zh-CN" altLang="en-US" sz="900" dirty="0">
                <a:solidFill>
                  <a:schemeClr val="tx1">
                    <a:lumMod val="50000"/>
                    <a:lumOff val="50000"/>
                  </a:schemeClr>
                </a:solidFill>
                <a:latin typeface="微软雅黑" pitchFamily="34" charset="-122"/>
                <a:ea typeface="微软雅黑" pitchFamily="34" charset="-122"/>
              </a:rPr>
              <a:t>点击添加正文、温馨提示正文行距在</a:t>
            </a:r>
            <a:r>
              <a:rPr lang="en-US" altLang="zh-CN" sz="900" dirty="0">
                <a:solidFill>
                  <a:schemeClr val="tx1">
                    <a:lumMod val="50000"/>
                    <a:lumOff val="50000"/>
                  </a:schemeClr>
                </a:solidFill>
                <a:latin typeface="微软雅黑" pitchFamily="34" charset="-122"/>
                <a:ea typeface="微软雅黑" pitchFamily="34" charset="-122"/>
              </a:rPr>
              <a:t>1.2~1.3</a:t>
            </a:r>
            <a:r>
              <a:rPr lang="zh-CN" altLang="en-US" sz="900" dirty="0">
                <a:solidFill>
                  <a:schemeClr val="tx1">
                    <a:lumMod val="50000"/>
                    <a:lumOff val="50000"/>
                  </a:schemeClr>
                </a:solidFill>
                <a:latin typeface="微软雅黑" pitchFamily="34" charset="-122"/>
                <a:ea typeface="微软雅黑" pitchFamily="34" charset="-122"/>
              </a:rPr>
              <a:t>之间点击添加正文、温馨提示正文行距在</a:t>
            </a:r>
            <a:r>
              <a:rPr lang="en-US" altLang="zh-CN" sz="900" dirty="0">
                <a:solidFill>
                  <a:schemeClr val="tx1">
                    <a:lumMod val="50000"/>
                    <a:lumOff val="50000"/>
                  </a:schemeClr>
                </a:solidFill>
                <a:latin typeface="微软雅黑" pitchFamily="34" charset="-122"/>
                <a:ea typeface="微软雅黑" pitchFamily="34" charset="-122"/>
              </a:rPr>
              <a:t>1.2~1.3</a:t>
            </a:r>
            <a:r>
              <a:rPr lang="zh-CN" altLang="en-US" sz="900" dirty="0">
                <a:solidFill>
                  <a:schemeClr val="tx1">
                    <a:lumMod val="50000"/>
                    <a:lumOff val="50000"/>
                  </a:schemeClr>
                </a:solidFill>
                <a:latin typeface="微软雅黑" pitchFamily="34" charset="-122"/>
                <a:ea typeface="微软雅黑" pitchFamily="34" charset="-122"/>
              </a:rPr>
              <a:t>之间</a:t>
            </a:r>
          </a:p>
        </p:txBody>
      </p:sp>
      <p:sp>
        <p:nvSpPr>
          <p:cNvPr id="26" name="矩形 25"/>
          <p:cNvSpPr>
            <a:spLocks noChangeArrowheads="1"/>
          </p:cNvSpPr>
          <p:nvPr/>
        </p:nvSpPr>
        <p:spPr bwMode="auto">
          <a:xfrm>
            <a:off x="1102519" y="1999677"/>
            <a:ext cx="1369606" cy="253916"/>
          </a:xfrm>
          <a:prstGeom prst="rect">
            <a:avLst/>
          </a:prstGeom>
          <a:noFill/>
          <a:ln w="9525">
            <a:noFill/>
            <a:miter lim="800000"/>
            <a:headEnd/>
            <a:tailEnd/>
          </a:ln>
        </p:spPr>
        <p:txBody>
          <a:bodyPr wrap="none" lIns="68580" tIns="34290" rIns="68580" bIns="34290">
            <a:spAutoFit/>
          </a:bodyPr>
          <a:lstStyle/>
          <a:p>
            <a:r>
              <a:rPr lang="zh-CN" altLang="en-US" sz="1200" dirty="0">
                <a:solidFill>
                  <a:schemeClr val="tx1">
                    <a:lumMod val="75000"/>
                    <a:lumOff val="25000"/>
                  </a:schemeClr>
                </a:solidFill>
                <a:latin typeface="微软雅黑" pitchFamily="34" charset="-122"/>
                <a:ea typeface="微软雅黑" pitchFamily="34" charset="-122"/>
              </a:rPr>
              <a:t>点击此处添加标题</a:t>
            </a:r>
          </a:p>
        </p:txBody>
      </p:sp>
      <p:sp>
        <p:nvSpPr>
          <p:cNvPr id="29" name="文本框 28"/>
          <p:cNvSpPr txBox="1"/>
          <p:nvPr/>
        </p:nvSpPr>
        <p:spPr>
          <a:xfrm>
            <a:off x="4839321" y="2275987"/>
            <a:ext cx="1814714" cy="609398"/>
          </a:xfrm>
          <a:prstGeom prst="rect">
            <a:avLst/>
          </a:prstGeom>
          <a:noFill/>
        </p:spPr>
        <p:txBody>
          <a:bodyPr wrap="square" lIns="68580" tIns="34290" rIns="68580" bIns="34290">
            <a:spAutoFit/>
          </a:bodyPr>
          <a:lstStyle/>
          <a:p>
            <a:pPr algn="ctr">
              <a:lnSpc>
                <a:spcPct val="130000"/>
              </a:lnSpc>
              <a:defRPr/>
            </a:pPr>
            <a:r>
              <a:rPr lang="zh-CN" altLang="en-US" sz="900" dirty="0">
                <a:solidFill>
                  <a:schemeClr val="tx1">
                    <a:lumMod val="50000"/>
                    <a:lumOff val="50000"/>
                  </a:schemeClr>
                </a:solidFill>
                <a:latin typeface="微软雅黑" pitchFamily="34" charset="-122"/>
                <a:ea typeface="微软雅黑" pitchFamily="34" charset="-122"/>
              </a:rPr>
              <a:t>点击添加正文、温馨提示正文行距在</a:t>
            </a:r>
            <a:r>
              <a:rPr lang="en-US" altLang="zh-CN" sz="900" dirty="0">
                <a:solidFill>
                  <a:schemeClr val="tx1">
                    <a:lumMod val="50000"/>
                    <a:lumOff val="50000"/>
                  </a:schemeClr>
                </a:solidFill>
                <a:latin typeface="微软雅黑" pitchFamily="34" charset="-122"/>
                <a:ea typeface="微软雅黑" pitchFamily="34" charset="-122"/>
              </a:rPr>
              <a:t>1.2~1.3</a:t>
            </a:r>
            <a:r>
              <a:rPr lang="zh-CN" altLang="en-US" sz="900" dirty="0">
                <a:solidFill>
                  <a:schemeClr val="tx1">
                    <a:lumMod val="50000"/>
                    <a:lumOff val="50000"/>
                  </a:schemeClr>
                </a:solidFill>
                <a:latin typeface="微软雅黑" pitchFamily="34" charset="-122"/>
                <a:ea typeface="微软雅黑" pitchFamily="34" charset="-122"/>
              </a:rPr>
              <a:t>之间点击添加正文、温馨提示正文行距在</a:t>
            </a:r>
            <a:r>
              <a:rPr lang="en-US" altLang="zh-CN" sz="900" dirty="0">
                <a:solidFill>
                  <a:schemeClr val="tx1">
                    <a:lumMod val="50000"/>
                    <a:lumOff val="50000"/>
                  </a:schemeClr>
                </a:solidFill>
                <a:latin typeface="微软雅黑" pitchFamily="34" charset="-122"/>
                <a:ea typeface="微软雅黑" pitchFamily="34" charset="-122"/>
              </a:rPr>
              <a:t>1.2~1.3</a:t>
            </a:r>
            <a:r>
              <a:rPr lang="zh-CN" altLang="en-US" sz="900" dirty="0">
                <a:solidFill>
                  <a:schemeClr val="tx1">
                    <a:lumMod val="50000"/>
                    <a:lumOff val="50000"/>
                  </a:schemeClr>
                </a:solidFill>
                <a:latin typeface="微软雅黑" pitchFamily="34" charset="-122"/>
                <a:ea typeface="微软雅黑" pitchFamily="34" charset="-122"/>
              </a:rPr>
              <a:t>之间</a:t>
            </a:r>
          </a:p>
        </p:txBody>
      </p:sp>
      <p:sp>
        <p:nvSpPr>
          <p:cNvPr id="30" name="矩形 29"/>
          <p:cNvSpPr>
            <a:spLocks noChangeArrowheads="1"/>
          </p:cNvSpPr>
          <p:nvPr/>
        </p:nvSpPr>
        <p:spPr bwMode="auto">
          <a:xfrm>
            <a:off x="4898231" y="1999677"/>
            <a:ext cx="1369606" cy="253916"/>
          </a:xfrm>
          <a:prstGeom prst="rect">
            <a:avLst/>
          </a:prstGeom>
          <a:noFill/>
          <a:ln w="9525">
            <a:noFill/>
            <a:miter lim="800000"/>
            <a:headEnd/>
            <a:tailEnd/>
          </a:ln>
        </p:spPr>
        <p:txBody>
          <a:bodyPr wrap="none" lIns="68580" tIns="34290" rIns="68580" bIns="34290">
            <a:spAutoFit/>
          </a:bodyPr>
          <a:lstStyle/>
          <a:p>
            <a:r>
              <a:rPr lang="zh-CN" altLang="en-US" sz="1200" dirty="0">
                <a:solidFill>
                  <a:schemeClr val="tx1">
                    <a:lumMod val="75000"/>
                    <a:lumOff val="25000"/>
                  </a:schemeClr>
                </a:solidFill>
                <a:latin typeface="微软雅黑" pitchFamily="34" charset="-122"/>
                <a:ea typeface="微软雅黑" pitchFamily="34" charset="-122"/>
              </a:rPr>
              <a:t>点击此处添加标题</a:t>
            </a:r>
          </a:p>
        </p:txBody>
      </p:sp>
      <p:sp>
        <p:nvSpPr>
          <p:cNvPr id="32" name="文本框 31"/>
          <p:cNvSpPr txBox="1"/>
          <p:nvPr/>
        </p:nvSpPr>
        <p:spPr>
          <a:xfrm>
            <a:off x="6726462" y="3518192"/>
            <a:ext cx="1814714" cy="609398"/>
          </a:xfrm>
          <a:prstGeom prst="rect">
            <a:avLst/>
          </a:prstGeom>
          <a:noFill/>
        </p:spPr>
        <p:txBody>
          <a:bodyPr wrap="square" lIns="68580" tIns="34290" rIns="68580" bIns="34290">
            <a:spAutoFit/>
          </a:bodyPr>
          <a:lstStyle/>
          <a:p>
            <a:pPr algn="ctr">
              <a:lnSpc>
                <a:spcPct val="130000"/>
              </a:lnSpc>
              <a:defRPr/>
            </a:pPr>
            <a:r>
              <a:rPr lang="zh-CN" altLang="en-US" sz="900" dirty="0">
                <a:solidFill>
                  <a:schemeClr val="tx1">
                    <a:lumMod val="50000"/>
                    <a:lumOff val="50000"/>
                  </a:schemeClr>
                </a:solidFill>
                <a:latin typeface="微软雅黑" pitchFamily="34" charset="-122"/>
                <a:ea typeface="微软雅黑" pitchFamily="34" charset="-122"/>
              </a:rPr>
              <a:t>点击添加正文、温馨提示正文行距在</a:t>
            </a:r>
            <a:r>
              <a:rPr lang="en-US" altLang="zh-CN" sz="900" dirty="0">
                <a:solidFill>
                  <a:schemeClr val="tx1">
                    <a:lumMod val="50000"/>
                    <a:lumOff val="50000"/>
                  </a:schemeClr>
                </a:solidFill>
                <a:latin typeface="微软雅黑" pitchFamily="34" charset="-122"/>
                <a:ea typeface="微软雅黑" pitchFamily="34" charset="-122"/>
              </a:rPr>
              <a:t>1.2~1.3</a:t>
            </a:r>
            <a:r>
              <a:rPr lang="zh-CN" altLang="en-US" sz="900" dirty="0">
                <a:solidFill>
                  <a:schemeClr val="tx1">
                    <a:lumMod val="50000"/>
                    <a:lumOff val="50000"/>
                  </a:schemeClr>
                </a:solidFill>
                <a:latin typeface="微软雅黑" pitchFamily="34" charset="-122"/>
                <a:ea typeface="微软雅黑" pitchFamily="34" charset="-122"/>
              </a:rPr>
              <a:t>之间点击添加正文、温馨提示正文行距在</a:t>
            </a:r>
            <a:r>
              <a:rPr lang="en-US" altLang="zh-CN" sz="900" dirty="0">
                <a:solidFill>
                  <a:schemeClr val="tx1">
                    <a:lumMod val="50000"/>
                    <a:lumOff val="50000"/>
                  </a:schemeClr>
                </a:solidFill>
                <a:latin typeface="微软雅黑" pitchFamily="34" charset="-122"/>
                <a:ea typeface="微软雅黑" pitchFamily="34" charset="-122"/>
              </a:rPr>
              <a:t>1.2~1.3</a:t>
            </a:r>
            <a:r>
              <a:rPr lang="zh-CN" altLang="en-US" sz="900" dirty="0">
                <a:solidFill>
                  <a:schemeClr val="tx1">
                    <a:lumMod val="50000"/>
                    <a:lumOff val="50000"/>
                  </a:schemeClr>
                </a:solidFill>
                <a:latin typeface="微软雅黑" pitchFamily="34" charset="-122"/>
                <a:ea typeface="微软雅黑" pitchFamily="34" charset="-122"/>
              </a:rPr>
              <a:t>之间</a:t>
            </a:r>
          </a:p>
        </p:txBody>
      </p:sp>
      <p:sp>
        <p:nvSpPr>
          <p:cNvPr id="33" name="矩形 32"/>
          <p:cNvSpPr>
            <a:spLocks noChangeArrowheads="1"/>
          </p:cNvSpPr>
          <p:nvPr/>
        </p:nvSpPr>
        <p:spPr bwMode="auto">
          <a:xfrm>
            <a:off x="6785373" y="3240691"/>
            <a:ext cx="1369606" cy="253916"/>
          </a:xfrm>
          <a:prstGeom prst="rect">
            <a:avLst/>
          </a:prstGeom>
          <a:noFill/>
          <a:ln w="9525">
            <a:noFill/>
            <a:miter lim="800000"/>
            <a:headEnd/>
            <a:tailEnd/>
          </a:ln>
        </p:spPr>
        <p:txBody>
          <a:bodyPr wrap="none" lIns="68580" tIns="34290" rIns="68580" bIns="34290">
            <a:spAutoFit/>
          </a:bodyPr>
          <a:lstStyle/>
          <a:p>
            <a:r>
              <a:rPr lang="zh-CN" altLang="en-US" sz="1200" dirty="0">
                <a:solidFill>
                  <a:schemeClr val="tx1">
                    <a:lumMod val="75000"/>
                    <a:lumOff val="25000"/>
                  </a:schemeClr>
                </a:solidFill>
                <a:latin typeface="微软雅黑" pitchFamily="34" charset="-122"/>
                <a:ea typeface="微软雅黑" pitchFamily="34" charset="-122"/>
              </a:rPr>
              <a:t>点击此处添加标题</a:t>
            </a:r>
          </a:p>
        </p:txBody>
      </p:sp>
      <p:sp>
        <p:nvSpPr>
          <p:cNvPr id="35" name="文本框 34"/>
          <p:cNvSpPr txBox="1"/>
          <p:nvPr/>
        </p:nvSpPr>
        <p:spPr>
          <a:xfrm>
            <a:off x="2946227" y="3518192"/>
            <a:ext cx="1813297" cy="609398"/>
          </a:xfrm>
          <a:prstGeom prst="rect">
            <a:avLst/>
          </a:prstGeom>
          <a:noFill/>
        </p:spPr>
        <p:txBody>
          <a:bodyPr wrap="square" lIns="68580" tIns="34290" rIns="68580" bIns="34290">
            <a:spAutoFit/>
          </a:bodyPr>
          <a:lstStyle/>
          <a:p>
            <a:pPr algn="ctr">
              <a:lnSpc>
                <a:spcPct val="130000"/>
              </a:lnSpc>
              <a:defRPr/>
            </a:pPr>
            <a:r>
              <a:rPr lang="zh-CN" altLang="en-US" sz="900" dirty="0">
                <a:solidFill>
                  <a:schemeClr val="tx1">
                    <a:lumMod val="50000"/>
                    <a:lumOff val="50000"/>
                  </a:schemeClr>
                </a:solidFill>
                <a:latin typeface="微软雅黑" pitchFamily="34" charset="-122"/>
                <a:ea typeface="微软雅黑" pitchFamily="34" charset="-122"/>
              </a:rPr>
              <a:t>点击添加正文、温馨提示正文行距在</a:t>
            </a:r>
            <a:r>
              <a:rPr lang="en-US" altLang="zh-CN" sz="900" dirty="0">
                <a:solidFill>
                  <a:schemeClr val="tx1">
                    <a:lumMod val="50000"/>
                    <a:lumOff val="50000"/>
                  </a:schemeClr>
                </a:solidFill>
                <a:latin typeface="微软雅黑" pitchFamily="34" charset="-122"/>
                <a:ea typeface="微软雅黑" pitchFamily="34" charset="-122"/>
              </a:rPr>
              <a:t>1.2~1.3</a:t>
            </a:r>
            <a:r>
              <a:rPr lang="zh-CN" altLang="en-US" sz="900" dirty="0">
                <a:solidFill>
                  <a:schemeClr val="tx1">
                    <a:lumMod val="50000"/>
                    <a:lumOff val="50000"/>
                  </a:schemeClr>
                </a:solidFill>
                <a:latin typeface="微软雅黑" pitchFamily="34" charset="-122"/>
                <a:ea typeface="微软雅黑" pitchFamily="34" charset="-122"/>
              </a:rPr>
              <a:t>之间点击添加正文、温馨提示正文行距在</a:t>
            </a:r>
            <a:r>
              <a:rPr lang="en-US" altLang="zh-CN" sz="900" dirty="0">
                <a:solidFill>
                  <a:schemeClr val="tx1">
                    <a:lumMod val="50000"/>
                    <a:lumOff val="50000"/>
                  </a:schemeClr>
                </a:solidFill>
                <a:latin typeface="微软雅黑" pitchFamily="34" charset="-122"/>
                <a:ea typeface="微软雅黑" pitchFamily="34" charset="-122"/>
              </a:rPr>
              <a:t>1.2~1.3</a:t>
            </a:r>
            <a:r>
              <a:rPr lang="zh-CN" altLang="en-US" sz="900" dirty="0">
                <a:solidFill>
                  <a:schemeClr val="tx1">
                    <a:lumMod val="50000"/>
                    <a:lumOff val="50000"/>
                  </a:schemeClr>
                </a:solidFill>
                <a:latin typeface="微软雅黑" pitchFamily="34" charset="-122"/>
                <a:ea typeface="微软雅黑" pitchFamily="34" charset="-122"/>
              </a:rPr>
              <a:t>之间</a:t>
            </a:r>
          </a:p>
        </p:txBody>
      </p:sp>
      <p:sp>
        <p:nvSpPr>
          <p:cNvPr id="36" name="矩形 35"/>
          <p:cNvSpPr>
            <a:spLocks noChangeArrowheads="1"/>
          </p:cNvSpPr>
          <p:nvPr/>
        </p:nvSpPr>
        <p:spPr bwMode="auto">
          <a:xfrm>
            <a:off x="3005138" y="3240691"/>
            <a:ext cx="1369606" cy="253916"/>
          </a:xfrm>
          <a:prstGeom prst="rect">
            <a:avLst/>
          </a:prstGeom>
          <a:noFill/>
          <a:ln w="9525">
            <a:noFill/>
            <a:miter lim="800000"/>
            <a:headEnd/>
            <a:tailEnd/>
          </a:ln>
        </p:spPr>
        <p:txBody>
          <a:bodyPr wrap="none" lIns="68580" tIns="34290" rIns="68580" bIns="34290">
            <a:spAutoFit/>
          </a:bodyPr>
          <a:lstStyle/>
          <a:p>
            <a:r>
              <a:rPr lang="zh-CN" altLang="en-US" sz="1200" dirty="0">
                <a:solidFill>
                  <a:schemeClr val="tx1">
                    <a:lumMod val="75000"/>
                    <a:lumOff val="25000"/>
                  </a:schemeClr>
                </a:solidFill>
                <a:latin typeface="微软雅黑" pitchFamily="34" charset="-122"/>
                <a:ea typeface="微软雅黑" pitchFamily="34" charset="-122"/>
              </a:rPr>
              <a:t>点击此处添加标题</a:t>
            </a:r>
          </a:p>
        </p:txBody>
      </p:sp>
    </p:spTree>
    <p:extLst>
      <p:ext uri="{BB962C8B-B14F-4D97-AF65-F5344CB8AC3E}">
        <p14:creationId xmlns:p14="http://schemas.microsoft.com/office/powerpoint/2010/main" val="3965446374"/>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iterate type="wd">
                                    <p:tmPct val="0"/>
                                  </p:iterate>
                                  <p:childTnLst>
                                    <p:set>
                                      <p:cBhvr>
                                        <p:cTn id="6" dur="1" fill="hold">
                                          <p:stCondLst>
                                            <p:cond delay="0"/>
                                          </p:stCondLst>
                                        </p:cTn>
                                        <p:tgtEl>
                                          <p:spTgt spid="89"/>
                                        </p:tgtEl>
                                        <p:attrNameLst>
                                          <p:attrName>style.visibility</p:attrName>
                                        </p:attrNameLst>
                                      </p:cBhvr>
                                      <p:to>
                                        <p:strVal val="visible"/>
                                      </p:to>
                                    </p:set>
                                    <p:animEffect transition="in" filter="wipe(left)">
                                      <p:cBhvr>
                                        <p:cTn id="7" dur="250"/>
                                        <p:tgtEl>
                                          <p:spTgt spid="89"/>
                                        </p:tgtEl>
                                      </p:cBhvr>
                                    </p:animEffect>
                                  </p:childTnLst>
                                </p:cTn>
                              </p:par>
                            </p:childTnLst>
                          </p:cTn>
                        </p:par>
                        <p:par>
                          <p:cTn id="8" fill="hold">
                            <p:stCondLst>
                              <p:cond delay="250"/>
                            </p:stCondLst>
                            <p:childTnLst>
                              <p:par>
                                <p:cTn id="9" presetID="10" presetClass="entr" presetSubtype="0" fill="hold" grpId="0" nodeType="afterEffect">
                                  <p:stCondLst>
                                    <p:cond delay="0"/>
                                  </p:stCondLst>
                                  <p:iterate type="wd">
                                    <p:tmPct val="0"/>
                                  </p:iterate>
                                  <p:childTnLst>
                                    <p:set>
                                      <p:cBhvr>
                                        <p:cTn id="10" dur="1" fill="hold">
                                          <p:stCondLst>
                                            <p:cond delay="0"/>
                                          </p:stCondLst>
                                        </p:cTn>
                                        <p:tgtEl>
                                          <p:spTgt spid="55"/>
                                        </p:tgtEl>
                                        <p:attrNameLst>
                                          <p:attrName>style.visibility</p:attrName>
                                        </p:attrNameLst>
                                      </p:cBhvr>
                                      <p:to>
                                        <p:strVal val="visible"/>
                                      </p:to>
                                    </p:set>
                                    <p:animEffect transition="in" filter="fade">
                                      <p:cBhvr>
                                        <p:cTn id="11" dur="250"/>
                                        <p:tgtEl>
                                          <p:spTgt spid="55"/>
                                        </p:tgtEl>
                                      </p:cBhvr>
                                    </p:animEffect>
                                  </p:childTnLst>
                                </p:cTn>
                              </p:par>
                            </p:childTnLst>
                          </p:cTn>
                        </p:par>
                        <p:par>
                          <p:cTn id="12" fill="hold">
                            <p:stCondLst>
                              <p:cond delay="500"/>
                            </p:stCondLst>
                            <p:childTnLst>
                              <p:par>
                                <p:cTn id="13" presetID="47" presetClass="entr" presetSubtype="0" fill="hold" nodeType="afterEffect">
                                  <p:stCondLst>
                                    <p:cond delay="0"/>
                                  </p:stCondLst>
                                  <p:iterate type="wd">
                                    <p:tmPct val="0"/>
                                  </p:iterate>
                                  <p:childTnLst>
                                    <p:set>
                                      <p:cBhvr>
                                        <p:cTn id="14" dur="1" fill="hold">
                                          <p:stCondLst>
                                            <p:cond delay="0"/>
                                          </p:stCondLst>
                                        </p:cTn>
                                        <p:tgtEl>
                                          <p:spTgt spid="72"/>
                                        </p:tgtEl>
                                        <p:attrNameLst>
                                          <p:attrName>style.visibility</p:attrName>
                                        </p:attrNameLst>
                                      </p:cBhvr>
                                      <p:to>
                                        <p:strVal val="visible"/>
                                      </p:to>
                                    </p:set>
                                    <p:animEffect transition="in" filter="fade">
                                      <p:cBhvr>
                                        <p:cTn id="15" dur="1000"/>
                                        <p:tgtEl>
                                          <p:spTgt spid="72"/>
                                        </p:tgtEl>
                                      </p:cBhvr>
                                    </p:animEffect>
                                    <p:anim calcmode="lin" valueType="num">
                                      <p:cBhvr>
                                        <p:cTn id="16" dur="1000" fill="hold"/>
                                        <p:tgtEl>
                                          <p:spTgt spid="72"/>
                                        </p:tgtEl>
                                        <p:attrNameLst>
                                          <p:attrName>ppt_x</p:attrName>
                                        </p:attrNameLst>
                                      </p:cBhvr>
                                      <p:tavLst>
                                        <p:tav tm="0">
                                          <p:val>
                                            <p:strVal val="#ppt_x"/>
                                          </p:val>
                                        </p:tav>
                                        <p:tav tm="100000">
                                          <p:val>
                                            <p:strVal val="#ppt_x"/>
                                          </p:val>
                                        </p:tav>
                                      </p:tavLst>
                                    </p:anim>
                                    <p:anim calcmode="lin" valueType="num">
                                      <p:cBhvr>
                                        <p:cTn id="17" dur="1000" fill="hold"/>
                                        <p:tgtEl>
                                          <p:spTgt spid="72"/>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26" presetClass="emph" presetSubtype="0" fill="hold" nodeType="afterEffect">
                                  <p:stCondLst>
                                    <p:cond delay="0"/>
                                  </p:stCondLst>
                                  <p:iterate type="wd">
                                    <p:tmPct val="0"/>
                                  </p:iterate>
                                  <p:childTnLst>
                                    <p:animEffect transition="out" filter="fade">
                                      <p:cBhvr>
                                        <p:cTn id="20" dur="500" tmFilter="0, 0; .2, .5; .8, .5; 1, 0"/>
                                        <p:tgtEl>
                                          <p:spTgt spid="72"/>
                                        </p:tgtEl>
                                      </p:cBhvr>
                                    </p:animEffect>
                                    <p:animScale>
                                      <p:cBhvr>
                                        <p:cTn id="21" dur="250" autoRev="1" fill="hold"/>
                                        <p:tgtEl>
                                          <p:spTgt spid="72"/>
                                        </p:tgtEl>
                                      </p:cBhvr>
                                      <p:by x="105000" y="105000"/>
                                    </p:animScale>
                                  </p:childTnLst>
                                </p:cTn>
                              </p:par>
                            </p:childTnLst>
                          </p:cTn>
                        </p:par>
                        <p:par>
                          <p:cTn id="22" fill="hold">
                            <p:stCondLst>
                              <p:cond delay="2000"/>
                            </p:stCondLst>
                            <p:childTnLst>
                              <p:par>
                                <p:cTn id="23" presetID="22" presetClass="entr" presetSubtype="4" fill="hold" nodeType="afterEffect">
                                  <p:stCondLst>
                                    <p:cond delay="0"/>
                                  </p:stCondLst>
                                  <p:iterate type="wd">
                                    <p:tmPct val="0"/>
                                  </p:iterate>
                                  <p:childTnLst>
                                    <p:set>
                                      <p:cBhvr>
                                        <p:cTn id="24" dur="1" fill="hold">
                                          <p:stCondLst>
                                            <p:cond delay="0"/>
                                          </p:stCondLst>
                                        </p:cTn>
                                        <p:tgtEl>
                                          <p:spTgt spid="91"/>
                                        </p:tgtEl>
                                        <p:attrNameLst>
                                          <p:attrName>style.visibility</p:attrName>
                                        </p:attrNameLst>
                                      </p:cBhvr>
                                      <p:to>
                                        <p:strVal val="visible"/>
                                      </p:to>
                                    </p:set>
                                    <p:animEffect transition="in" filter="wipe(down)">
                                      <p:cBhvr>
                                        <p:cTn id="25" dur="250"/>
                                        <p:tgtEl>
                                          <p:spTgt spid="91"/>
                                        </p:tgtEl>
                                      </p:cBhvr>
                                    </p:animEffect>
                                  </p:childTnLst>
                                </p:cTn>
                              </p:par>
                            </p:childTnLst>
                          </p:cTn>
                        </p:par>
                        <p:par>
                          <p:cTn id="26" fill="hold">
                            <p:stCondLst>
                              <p:cond delay="2250"/>
                            </p:stCondLst>
                            <p:childTnLst>
                              <p:par>
                                <p:cTn id="27" presetID="42" presetClass="entr" presetSubtype="0" fill="hold" grpId="0" nodeType="afterEffect">
                                  <p:stCondLst>
                                    <p:cond delay="0"/>
                                  </p:stCondLst>
                                  <p:iterate type="wd">
                                    <p:tmPct val="0"/>
                                  </p:iterate>
                                  <p:childTnLst>
                                    <p:set>
                                      <p:cBhvr>
                                        <p:cTn id="28" dur="1" fill="hold">
                                          <p:stCondLst>
                                            <p:cond delay="0"/>
                                          </p:stCondLst>
                                        </p:cTn>
                                        <p:tgtEl>
                                          <p:spTgt spid="26"/>
                                        </p:tgtEl>
                                        <p:attrNameLst>
                                          <p:attrName>style.visibility</p:attrName>
                                        </p:attrNameLst>
                                      </p:cBhvr>
                                      <p:to>
                                        <p:strVal val="visible"/>
                                      </p:to>
                                    </p:set>
                                    <p:animEffect transition="in" filter="fade">
                                      <p:cBhvr>
                                        <p:cTn id="29" dur="750"/>
                                        <p:tgtEl>
                                          <p:spTgt spid="26"/>
                                        </p:tgtEl>
                                      </p:cBhvr>
                                    </p:animEffect>
                                    <p:anim calcmode="lin" valueType="num">
                                      <p:cBhvr>
                                        <p:cTn id="30" dur="750" fill="hold"/>
                                        <p:tgtEl>
                                          <p:spTgt spid="26"/>
                                        </p:tgtEl>
                                        <p:attrNameLst>
                                          <p:attrName>ppt_x</p:attrName>
                                        </p:attrNameLst>
                                      </p:cBhvr>
                                      <p:tavLst>
                                        <p:tav tm="0">
                                          <p:val>
                                            <p:strVal val="#ppt_x"/>
                                          </p:val>
                                        </p:tav>
                                        <p:tav tm="100000">
                                          <p:val>
                                            <p:strVal val="#ppt_x"/>
                                          </p:val>
                                        </p:tav>
                                      </p:tavLst>
                                    </p:anim>
                                    <p:anim calcmode="lin" valueType="num">
                                      <p:cBhvr>
                                        <p:cTn id="31" dur="750" fill="hold"/>
                                        <p:tgtEl>
                                          <p:spTgt spid="26"/>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2" presetClass="entr" presetSubtype="1" fill="hold" grpId="0" nodeType="afterEffect">
                                  <p:stCondLst>
                                    <p:cond delay="0"/>
                                  </p:stCondLst>
                                  <p:iterate type="wd">
                                    <p:tmPct val="0"/>
                                  </p:iterate>
                                  <p:childTnLst>
                                    <p:set>
                                      <p:cBhvr>
                                        <p:cTn id="34" dur="1" fill="hold">
                                          <p:stCondLst>
                                            <p:cond delay="0"/>
                                          </p:stCondLst>
                                        </p:cTn>
                                        <p:tgtEl>
                                          <p:spTgt spid="25"/>
                                        </p:tgtEl>
                                        <p:attrNameLst>
                                          <p:attrName>style.visibility</p:attrName>
                                        </p:attrNameLst>
                                      </p:cBhvr>
                                      <p:to>
                                        <p:strVal val="visible"/>
                                      </p:to>
                                    </p:set>
                                    <p:animEffect transition="in" filter="wipe(up)">
                                      <p:cBhvr>
                                        <p:cTn id="35" dur="250"/>
                                        <p:tgtEl>
                                          <p:spTgt spid="25"/>
                                        </p:tgtEl>
                                      </p:cBhvr>
                                    </p:animEffect>
                                  </p:childTnLst>
                                </p:cTn>
                              </p:par>
                            </p:childTnLst>
                          </p:cTn>
                        </p:par>
                        <p:par>
                          <p:cTn id="36" fill="hold">
                            <p:stCondLst>
                              <p:cond delay="3250"/>
                            </p:stCondLst>
                            <p:childTnLst>
                              <p:par>
                                <p:cTn id="37" presetID="10" presetClass="entr" presetSubtype="0" fill="hold" grpId="0" nodeType="afterEffect">
                                  <p:stCondLst>
                                    <p:cond delay="0"/>
                                  </p:stCondLst>
                                  <p:iterate type="wd">
                                    <p:tmPct val="0"/>
                                  </p:iterate>
                                  <p:childTnLst>
                                    <p:set>
                                      <p:cBhvr>
                                        <p:cTn id="38" dur="1" fill="hold">
                                          <p:stCondLst>
                                            <p:cond delay="0"/>
                                          </p:stCondLst>
                                        </p:cTn>
                                        <p:tgtEl>
                                          <p:spTgt spid="70"/>
                                        </p:tgtEl>
                                        <p:attrNameLst>
                                          <p:attrName>style.visibility</p:attrName>
                                        </p:attrNameLst>
                                      </p:cBhvr>
                                      <p:to>
                                        <p:strVal val="visible"/>
                                      </p:to>
                                    </p:set>
                                    <p:animEffect transition="in" filter="fade">
                                      <p:cBhvr>
                                        <p:cTn id="39" dur="250"/>
                                        <p:tgtEl>
                                          <p:spTgt spid="70"/>
                                        </p:tgtEl>
                                      </p:cBhvr>
                                    </p:animEffect>
                                  </p:childTnLst>
                                </p:cTn>
                              </p:par>
                            </p:childTnLst>
                          </p:cTn>
                        </p:par>
                        <p:par>
                          <p:cTn id="40" fill="hold">
                            <p:stCondLst>
                              <p:cond delay="3500"/>
                            </p:stCondLst>
                            <p:childTnLst>
                              <p:par>
                                <p:cTn id="41" presetID="42" presetClass="entr" presetSubtype="0" fill="hold" nodeType="afterEffect">
                                  <p:stCondLst>
                                    <p:cond delay="0"/>
                                  </p:stCondLst>
                                  <p:iterate type="wd">
                                    <p:tmPct val="0"/>
                                  </p:iterate>
                                  <p:childTnLst>
                                    <p:set>
                                      <p:cBhvr>
                                        <p:cTn id="42" dur="1" fill="hold">
                                          <p:stCondLst>
                                            <p:cond delay="0"/>
                                          </p:stCondLst>
                                        </p:cTn>
                                        <p:tgtEl>
                                          <p:spTgt spid="99"/>
                                        </p:tgtEl>
                                        <p:attrNameLst>
                                          <p:attrName>style.visibility</p:attrName>
                                        </p:attrNameLst>
                                      </p:cBhvr>
                                      <p:to>
                                        <p:strVal val="visible"/>
                                      </p:to>
                                    </p:set>
                                    <p:animEffect transition="in" filter="fade">
                                      <p:cBhvr>
                                        <p:cTn id="43" dur="1000"/>
                                        <p:tgtEl>
                                          <p:spTgt spid="99"/>
                                        </p:tgtEl>
                                      </p:cBhvr>
                                    </p:animEffect>
                                    <p:anim calcmode="lin" valueType="num">
                                      <p:cBhvr>
                                        <p:cTn id="44" dur="1000" fill="hold"/>
                                        <p:tgtEl>
                                          <p:spTgt spid="99"/>
                                        </p:tgtEl>
                                        <p:attrNameLst>
                                          <p:attrName>ppt_x</p:attrName>
                                        </p:attrNameLst>
                                      </p:cBhvr>
                                      <p:tavLst>
                                        <p:tav tm="0">
                                          <p:val>
                                            <p:strVal val="#ppt_x"/>
                                          </p:val>
                                        </p:tav>
                                        <p:tav tm="100000">
                                          <p:val>
                                            <p:strVal val="#ppt_x"/>
                                          </p:val>
                                        </p:tav>
                                      </p:tavLst>
                                    </p:anim>
                                    <p:anim calcmode="lin" valueType="num">
                                      <p:cBhvr>
                                        <p:cTn id="45" dur="1000" fill="hold"/>
                                        <p:tgtEl>
                                          <p:spTgt spid="99"/>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6" presetClass="emph" presetSubtype="0" fill="hold" nodeType="afterEffect">
                                  <p:stCondLst>
                                    <p:cond delay="0"/>
                                  </p:stCondLst>
                                  <p:iterate type="wd">
                                    <p:tmPct val="0"/>
                                  </p:iterate>
                                  <p:childTnLst>
                                    <p:animEffect transition="out" filter="fade">
                                      <p:cBhvr>
                                        <p:cTn id="48" dur="500" tmFilter="0, 0; .2, .5; .8, .5; 1, 0"/>
                                        <p:tgtEl>
                                          <p:spTgt spid="99"/>
                                        </p:tgtEl>
                                      </p:cBhvr>
                                    </p:animEffect>
                                    <p:animScale>
                                      <p:cBhvr>
                                        <p:cTn id="49" dur="250" autoRev="1" fill="hold"/>
                                        <p:tgtEl>
                                          <p:spTgt spid="99"/>
                                        </p:tgtEl>
                                      </p:cBhvr>
                                      <p:by x="105000" y="105000"/>
                                    </p:animScale>
                                  </p:childTnLst>
                                </p:cTn>
                              </p:par>
                            </p:childTnLst>
                          </p:cTn>
                        </p:par>
                        <p:par>
                          <p:cTn id="50" fill="hold">
                            <p:stCondLst>
                              <p:cond delay="5000"/>
                            </p:stCondLst>
                            <p:childTnLst>
                              <p:par>
                                <p:cTn id="51" presetID="22" presetClass="entr" presetSubtype="4" fill="hold" nodeType="afterEffect">
                                  <p:stCondLst>
                                    <p:cond delay="0"/>
                                  </p:stCondLst>
                                  <p:iterate type="wd">
                                    <p:tmPct val="0"/>
                                  </p:iterate>
                                  <p:childTnLst>
                                    <p:set>
                                      <p:cBhvr>
                                        <p:cTn id="52" dur="1" fill="hold">
                                          <p:stCondLst>
                                            <p:cond delay="0"/>
                                          </p:stCondLst>
                                        </p:cTn>
                                        <p:tgtEl>
                                          <p:spTgt spid="93"/>
                                        </p:tgtEl>
                                        <p:attrNameLst>
                                          <p:attrName>style.visibility</p:attrName>
                                        </p:attrNameLst>
                                      </p:cBhvr>
                                      <p:to>
                                        <p:strVal val="visible"/>
                                      </p:to>
                                    </p:set>
                                    <p:animEffect transition="in" filter="wipe(down)">
                                      <p:cBhvr>
                                        <p:cTn id="53" dur="250"/>
                                        <p:tgtEl>
                                          <p:spTgt spid="93"/>
                                        </p:tgtEl>
                                      </p:cBhvr>
                                    </p:animEffect>
                                  </p:childTnLst>
                                </p:cTn>
                              </p:par>
                            </p:childTnLst>
                          </p:cTn>
                        </p:par>
                        <p:par>
                          <p:cTn id="54" fill="hold">
                            <p:stCondLst>
                              <p:cond delay="5250"/>
                            </p:stCondLst>
                            <p:childTnLst>
                              <p:par>
                                <p:cTn id="55" presetID="42" presetClass="entr" presetSubtype="0" fill="hold" grpId="0" nodeType="afterEffect">
                                  <p:stCondLst>
                                    <p:cond delay="0"/>
                                  </p:stCondLst>
                                  <p:iterate type="wd">
                                    <p:tmPct val="0"/>
                                  </p:iterate>
                                  <p:childTnLst>
                                    <p:set>
                                      <p:cBhvr>
                                        <p:cTn id="56" dur="1" fill="hold">
                                          <p:stCondLst>
                                            <p:cond delay="0"/>
                                          </p:stCondLst>
                                        </p:cTn>
                                        <p:tgtEl>
                                          <p:spTgt spid="36"/>
                                        </p:tgtEl>
                                        <p:attrNameLst>
                                          <p:attrName>style.visibility</p:attrName>
                                        </p:attrNameLst>
                                      </p:cBhvr>
                                      <p:to>
                                        <p:strVal val="visible"/>
                                      </p:to>
                                    </p:set>
                                    <p:animEffect transition="in" filter="fade">
                                      <p:cBhvr>
                                        <p:cTn id="57" dur="750"/>
                                        <p:tgtEl>
                                          <p:spTgt spid="36"/>
                                        </p:tgtEl>
                                      </p:cBhvr>
                                    </p:animEffect>
                                    <p:anim calcmode="lin" valueType="num">
                                      <p:cBhvr>
                                        <p:cTn id="58" dur="750" fill="hold"/>
                                        <p:tgtEl>
                                          <p:spTgt spid="36"/>
                                        </p:tgtEl>
                                        <p:attrNameLst>
                                          <p:attrName>ppt_x</p:attrName>
                                        </p:attrNameLst>
                                      </p:cBhvr>
                                      <p:tavLst>
                                        <p:tav tm="0">
                                          <p:val>
                                            <p:strVal val="#ppt_x"/>
                                          </p:val>
                                        </p:tav>
                                        <p:tav tm="100000">
                                          <p:val>
                                            <p:strVal val="#ppt_x"/>
                                          </p:val>
                                        </p:tav>
                                      </p:tavLst>
                                    </p:anim>
                                    <p:anim calcmode="lin" valueType="num">
                                      <p:cBhvr>
                                        <p:cTn id="59" dur="750" fill="hold"/>
                                        <p:tgtEl>
                                          <p:spTgt spid="36"/>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1" fill="hold" grpId="0" nodeType="afterEffect">
                                  <p:stCondLst>
                                    <p:cond delay="0"/>
                                  </p:stCondLst>
                                  <p:iterate type="wd">
                                    <p:tmPct val="0"/>
                                  </p:iterate>
                                  <p:childTnLst>
                                    <p:set>
                                      <p:cBhvr>
                                        <p:cTn id="62" dur="1" fill="hold">
                                          <p:stCondLst>
                                            <p:cond delay="0"/>
                                          </p:stCondLst>
                                        </p:cTn>
                                        <p:tgtEl>
                                          <p:spTgt spid="35"/>
                                        </p:tgtEl>
                                        <p:attrNameLst>
                                          <p:attrName>style.visibility</p:attrName>
                                        </p:attrNameLst>
                                      </p:cBhvr>
                                      <p:to>
                                        <p:strVal val="visible"/>
                                      </p:to>
                                    </p:set>
                                    <p:animEffect transition="in" filter="wipe(up)">
                                      <p:cBhvr>
                                        <p:cTn id="63" dur="250"/>
                                        <p:tgtEl>
                                          <p:spTgt spid="35"/>
                                        </p:tgtEl>
                                      </p:cBhvr>
                                    </p:animEffect>
                                  </p:childTnLst>
                                </p:cTn>
                              </p:par>
                            </p:childTnLst>
                          </p:cTn>
                        </p:par>
                        <p:par>
                          <p:cTn id="64" fill="hold">
                            <p:stCondLst>
                              <p:cond delay="6250"/>
                            </p:stCondLst>
                            <p:childTnLst>
                              <p:par>
                                <p:cTn id="65" presetID="10" presetClass="entr" presetSubtype="0" fill="hold" grpId="0" nodeType="afterEffect">
                                  <p:stCondLst>
                                    <p:cond delay="0"/>
                                  </p:stCondLst>
                                  <p:iterate type="wd">
                                    <p:tmPct val="0"/>
                                  </p:iterate>
                                  <p:childTnLst>
                                    <p:set>
                                      <p:cBhvr>
                                        <p:cTn id="66" dur="1" fill="hold">
                                          <p:stCondLst>
                                            <p:cond delay="0"/>
                                          </p:stCondLst>
                                        </p:cTn>
                                        <p:tgtEl>
                                          <p:spTgt spid="69"/>
                                        </p:tgtEl>
                                        <p:attrNameLst>
                                          <p:attrName>style.visibility</p:attrName>
                                        </p:attrNameLst>
                                      </p:cBhvr>
                                      <p:to>
                                        <p:strVal val="visible"/>
                                      </p:to>
                                    </p:set>
                                    <p:animEffect transition="in" filter="fade">
                                      <p:cBhvr>
                                        <p:cTn id="67" dur="250"/>
                                        <p:tgtEl>
                                          <p:spTgt spid="69"/>
                                        </p:tgtEl>
                                      </p:cBhvr>
                                    </p:animEffect>
                                  </p:childTnLst>
                                </p:cTn>
                              </p:par>
                            </p:childTnLst>
                          </p:cTn>
                        </p:par>
                        <p:par>
                          <p:cTn id="68" fill="hold">
                            <p:stCondLst>
                              <p:cond delay="6500"/>
                            </p:stCondLst>
                            <p:childTnLst>
                              <p:par>
                                <p:cTn id="69" presetID="47" presetClass="entr" presetSubtype="0" fill="hold" nodeType="afterEffect">
                                  <p:stCondLst>
                                    <p:cond delay="0"/>
                                  </p:stCondLst>
                                  <p:iterate type="wd">
                                    <p:tmPct val="0"/>
                                  </p:iterate>
                                  <p:childTnLst>
                                    <p:set>
                                      <p:cBhvr>
                                        <p:cTn id="70" dur="1" fill="hold">
                                          <p:stCondLst>
                                            <p:cond delay="0"/>
                                          </p:stCondLst>
                                        </p:cTn>
                                        <p:tgtEl>
                                          <p:spTgt spid="98"/>
                                        </p:tgtEl>
                                        <p:attrNameLst>
                                          <p:attrName>style.visibility</p:attrName>
                                        </p:attrNameLst>
                                      </p:cBhvr>
                                      <p:to>
                                        <p:strVal val="visible"/>
                                      </p:to>
                                    </p:set>
                                    <p:animEffect transition="in" filter="fade">
                                      <p:cBhvr>
                                        <p:cTn id="71" dur="1000"/>
                                        <p:tgtEl>
                                          <p:spTgt spid="98"/>
                                        </p:tgtEl>
                                      </p:cBhvr>
                                    </p:animEffect>
                                    <p:anim calcmode="lin" valueType="num">
                                      <p:cBhvr>
                                        <p:cTn id="72" dur="1000" fill="hold"/>
                                        <p:tgtEl>
                                          <p:spTgt spid="98"/>
                                        </p:tgtEl>
                                        <p:attrNameLst>
                                          <p:attrName>ppt_x</p:attrName>
                                        </p:attrNameLst>
                                      </p:cBhvr>
                                      <p:tavLst>
                                        <p:tav tm="0">
                                          <p:val>
                                            <p:strVal val="#ppt_x"/>
                                          </p:val>
                                        </p:tav>
                                        <p:tav tm="100000">
                                          <p:val>
                                            <p:strVal val="#ppt_x"/>
                                          </p:val>
                                        </p:tav>
                                      </p:tavLst>
                                    </p:anim>
                                    <p:anim calcmode="lin" valueType="num">
                                      <p:cBhvr>
                                        <p:cTn id="73" dur="1000" fill="hold"/>
                                        <p:tgtEl>
                                          <p:spTgt spid="98"/>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26" presetClass="emph" presetSubtype="0" fill="hold" nodeType="afterEffect">
                                  <p:stCondLst>
                                    <p:cond delay="0"/>
                                  </p:stCondLst>
                                  <p:iterate type="wd">
                                    <p:tmPct val="0"/>
                                  </p:iterate>
                                  <p:childTnLst>
                                    <p:animEffect transition="out" filter="fade">
                                      <p:cBhvr>
                                        <p:cTn id="76" dur="500" tmFilter="0, 0; .2, .5; .8, .5; 1, 0"/>
                                        <p:tgtEl>
                                          <p:spTgt spid="98"/>
                                        </p:tgtEl>
                                      </p:cBhvr>
                                    </p:animEffect>
                                    <p:animScale>
                                      <p:cBhvr>
                                        <p:cTn id="77" dur="250" autoRev="1" fill="hold"/>
                                        <p:tgtEl>
                                          <p:spTgt spid="98"/>
                                        </p:tgtEl>
                                      </p:cBhvr>
                                      <p:by x="105000" y="105000"/>
                                    </p:animScale>
                                  </p:childTnLst>
                                </p:cTn>
                              </p:par>
                            </p:childTnLst>
                          </p:cTn>
                        </p:par>
                        <p:par>
                          <p:cTn id="78" fill="hold">
                            <p:stCondLst>
                              <p:cond delay="8000"/>
                            </p:stCondLst>
                            <p:childTnLst>
                              <p:par>
                                <p:cTn id="79" presetID="22" presetClass="entr" presetSubtype="4" fill="hold" nodeType="afterEffect">
                                  <p:stCondLst>
                                    <p:cond delay="0"/>
                                  </p:stCondLst>
                                  <p:iterate type="wd">
                                    <p:tmPct val="0"/>
                                  </p:iterate>
                                  <p:childTnLst>
                                    <p:set>
                                      <p:cBhvr>
                                        <p:cTn id="80" dur="1" fill="hold">
                                          <p:stCondLst>
                                            <p:cond delay="0"/>
                                          </p:stCondLst>
                                        </p:cTn>
                                        <p:tgtEl>
                                          <p:spTgt spid="94"/>
                                        </p:tgtEl>
                                        <p:attrNameLst>
                                          <p:attrName>style.visibility</p:attrName>
                                        </p:attrNameLst>
                                      </p:cBhvr>
                                      <p:to>
                                        <p:strVal val="visible"/>
                                      </p:to>
                                    </p:set>
                                    <p:animEffect transition="in" filter="wipe(down)">
                                      <p:cBhvr>
                                        <p:cTn id="81" dur="250"/>
                                        <p:tgtEl>
                                          <p:spTgt spid="94"/>
                                        </p:tgtEl>
                                      </p:cBhvr>
                                    </p:animEffect>
                                  </p:childTnLst>
                                </p:cTn>
                              </p:par>
                            </p:childTnLst>
                          </p:cTn>
                        </p:par>
                        <p:par>
                          <p:cTn id="82" fill="hold">
                            <p:stCondLst>
                              <p:cond delay="8250"/>
                            </p:stCondLst>
                            <p:childTnLst>
                              <p:par>
                                <p:cTn id="83" presetID="42" presetClass="entr" presetSubtype="0" fill="hold" grpId="0" nodeType="afterEffect">
                                  <p:stCondLst>
                                    <p:cond delay="0"/>
                                  </p:stCondLst>
                                  <p:iterate type="wd">
                                    <p:tmPct val="0"/>
                                  </p:iterate>
                                  <p:childTnLst>
                                    <p:set>
                                      <p:cBhvr>
                                        <p:cTn id="84" dur="1" fill="hold">
                                          <p:stCondLst>
                                            <p:cond delay="0"/>
                                          </p:stCondLst>
                                        </p:cTn>
                                        <p:tgtEl>
                                          <p:spTgt spid="30"/>
                                        </p:tgtEl>
                                        <p:attrNameLst>
                                          <p:attrName>style.visibility</p:attrName>
                                        </p:attrNameLst>
                                      </p:cBhvr>
                                      <p:to>
                                        <p:strVal val="visible"/>
                                      </p:to>
                                    </p:set>
                                    <p:animEffect transition="in" filter="fade">
                                      <p:cBhvr>
                                        <p:cTn id="85" dur="750"/>
                                        <p:tgtEl>
                                          <p:spTgt spid="30"/>
                                        </p:tgtEl>
                                      </p:cBhvr>
                                    </p:animEffect>
                                    <p:anim calcmode="lin" valueType="num">
                                      <p:cBhvr>
                                        <p:cTn id="86" dur="750" fill="hold"/>
                                        <p:tgtEl>
                                          <p:spTgt spid="30"/>
                                        </p:tgtEl>
                                        <p:attrNameLst>
                                          <p:attrName>ppt_x</p:attrName>
                                        </p:attrNameLst>
                                      </p:cBhvr>
                                      <p:tavLst>
                                        <p:tav tm="0">
                                          <p:val>
                                            <p:strVal val="#ppt_x"/>
                                          </p:val>
                                        </p:tav>
                                        <p:tav tm="100000">
                                          <p:val>
                                            <p:strVal val="#ppt_x"/>
                                          </p:val>
                                        </p:tav>
                                      </p:tavLst>
                                    </p:anim>
                                    <p:anim calcmode="lin" valueType="num">
                                      <p:cBhvr>
                                        <p:cTn id="87" dur="75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22" presetClass="entr" presetSubtype="1" fill="hold" grpId="0" nodeType="afterEffect">
                                  <p:stCondLst>
                                    <p:cond delay="0"/>
                                  </p:stCondLst>
                                  <p:iterate type="wd">
                                    <p:tmPct val="0"/>
                                  </p:iterate>
                                  <p:childTnLst>
                                    <p:set>
                                      <p:cBhvr>
                                        <p:cTn id="90" dur="1" fill="hold">
                                          <p:stCondLst>
                                            <p:cond delay="0"/>
                                          </p:stCondLst>
                                        </p:cTn>
                                        <p:tgtEl>
                                          <p:spTgt spid="29"/>
                                        </p:tgtEl>
                                        <p:attrNameLst>
                                          <p:attrName>style.visibility</p:attrName>
                                        </p:attrNameLst>
                                      </p:cBhvr>
                                      <p:to>
                                        <p:strVal val="visible"/>
                                      </p:to>
                                    </p:set>
                                    <p:animEffect transition="in" filter="wipe(up)">
                                      <p:cBhvr>
                                        <p:cTn id="91" dur="250"/>
                                        <p:tgtEl>
                                          <p:spTgt spid="29"/>
                                        </p:tgtEl>
                                      </p:cBhvr>
                                    </p:animEffect>
                                  </p:childTnLst>
                                </p:cTn>
                              </p:par>
                            </p:childTnLst>
                          </p:cTn>
                        </p:par>
                        <p:par>
                          <p:cTn id="92" fill="hold">
                            <p:stCondLst>
                              <p:cond delay="9250"/>
                            </p:stCondLst>
                            <p:childTnLst>
                              <p:par>
                                <p:cTn id="93" presetID="10" presetClass="entr" presetSubtype="0" fill="hold" grpId="0" nodeType="afterEffect">
                                  <p:stCondLst>
                                    <p:cond delay="0"/>
                                  </p:stCondLst>
                                  <p:iterate type="wd">
                                    <p:tmPct val="0"/>
                                  </p:iterate>
                                  <p:childTnLst>
                                    <p:set>
                                      <p:cBhvr>
                                        <p:cTn id="94" dur="1" fill="hold">
                                          <p:stCondLst>
                                            <p:cond delay="0"/>
                                          </p:stCondLst>
                                        </p:cTn>
                                        <p:tgtEl>
                                          <p:spTgt spid="59"/>
                                        </p:tgtEl>
                                        <p:attrNameLst>
                                          <p:attrName>style.visibility</p:attrName>
                                        </p:attrNameLst>
                                      </p:cBhvr>
                                      <p:to>
                                        <p:strVal val="visible"/>
                                      </p:to>
                                    </p:set>
                                    <p:animEffect transition="in" filter="fade">
                                      <p:cBhvr>
                                        <p:cTn id="95" dur="250"/>
                                        <p:tgtEl>
                                          <p:spTgt spid="59"/>
                                        </p:tgtEl>
                                      </p:cBhvr>
                                    </p:animEffect>
                                  </p:childTnLst>
                                </p:cTn>
                              </p:par>
                            </p:childTnLst>
                          </p:cTn>
                        </p:par>
                        <p:par>
                          <p:cTn id="96" fill="hold">
                            <p:stCondLst>
                              <p:cond delay="9500"/>
                            </p:stCondLst>
                            <p:childTnLst>
                              <p:par>
                                <p:cTn id="97" presetID="42" presetClass="entr" presetSubtype="0" fill="hold" nodeType="afterEffect">
                                  <p:stCondLst>
                                    <p:cond delay="0"/>
                                  </p:stCondLst>
                                  <p:iterate type="wd">
                                    <p:tmPct val="0"/>
                                  </p:iterate>
                                  <p:childTnLst>
                                    <p:set>
                                      <p:cBhvr>
                                        <p:cTn id="98" dur="1" fill="hold">
                                          <p:stCondLst>
                                            <p:cond delay="0"/>
                                          </p:stCondLst>
                                        </p:cTn>
                                        <p:tgtEl>
                                          <p:spTgt spid="100"/>
                                        </p:tgtEl>
                                        <p:attrNameLst>
                                          <p:attrName>style.visibility</p:attrName>
                                        </p:attrNameLst>
                                      </p:cBhvr>
                                      <p:to>
                                        <p:strVal val="visible"/>
                                      </p:to>
                                    </p:set>
                                    <p:animEffect transition="in" filter="fade">
                                      <p:cBhvr>
                                        <p:cTn id="99" dur="1000"/>
                                        <p:tgtEl>
                                          <p:spTgt spid="100"/>
                                        </p:tgtEl>
                                      </p:cBhvr>
                                    </p:animEffect>
                                    <p:anim calcmode="lin" valueType="num">
                                      <p:cBhvr>
                                        <p:cTn id="100" dur="1000" fill="hold"/>
                                        <p:tgtEl>
                                          <p:spTgt spid="100"/>
                                        </p:tgtEl>
                                        <p:attrNameLst>
                                          <p:attrName>ppt_x</p:attrName>
                                        </p:attrNameLst>
                                      </p:cBhvr>
                                      <p:tavLst>
                                        <p:tav tm="0">
                                          <p:val>
                                            <p:strVal val="#ppt_x"/>
                                          </p:val>
                                        </p:tav>
                                        <p:tav tm="100000">
                                          <p:val>
                                            <p:strVal val="#ppt_x"/>
                                          </p:val>
                                        </p:tav>
                                      </p:tavLst>
                                    </p:anim>
                                    <p:anim calcmode="lin" valueType="num">
                                      <p:cBhvr>
                                        <p:cTn id="101" dur="1000" fill="hold"/>
                                        <p:tgtEl>
                                          <p:spTgt spid="100"/>
                                        </p:tgtEl>
                                        <p:attrNameLst>
                                          <p:attrName>ppt_y</p:attrName>
                                        </p:attrNameLst>
                                      </p:cBhvr>
                                      <p:tavLst>
                                        <p:tav tm="0">
                                          <p:val>
                                            <p:strVal val="#ppt_y+.1"/>
                                          </p:val>
                                        </p:tav>
                                        <p:tav tm="100000">
                                          <p:val>
                                            <p:strVal val="#ppt_y"/>
                                          </p:val>
                                        </p:tav>
                                      </p:tavLst>
                                    </p:anim>
                                  </p:childTnLst>
                                </p:cTn>
                              </p:par>
                            </p:childTnLst>
                          </p:cTn>
                        </p:par>
                        <p:par>
                          <p:cTn id="102" fill="hold">
                            <p:stCondLst>
                              <p:cond delay="10500"/>
                            </p:stCondLst>
                            <p:childTnLst>
                              <p:par>
                                <p:cTn id="103" presetID="26" presetClass="emph" presetSubtype="0" fill="hold" nodeType="afterEffect">
                                  <p:stCondLst>
                                    <p:cond delay="0"/>
                                  </p:stCondLst>
                                  <p:iterate type="wd">
                                    <p:tmPct val="0"/>
                                  </p:iterate>
                                  <p:childTnLst>
                                    <p:animEffect transition="out" filter="fade">
                                      <p:cBhvr>
                                        <p:cTn id="104" dur="500" tmFilter="0, 0; .2, .5; .8, .5; 1, 0"/>
                                        <p:tgtEl>
                                          <p:spTgt spid="100"/>
                                        </p:tgtEl>
                                      </p:cBhvr>
                                    </p:animEffect>
                                    <p:animScale>
                                      <p:cBhvr>
                                        <p:cTn id="105" dur="250" autoRev="1" fill="hold"/>
                                        <p:tgtEl>
                                          <p:spTgt spid="100"/>
                                        </p:tgtEl>
                                      </p:cBhvr>
                                      <p:by x="105000" y="105000"/>
                                    </p:animScale>
                                  </p:childTnLst>
                                </p:cTn>
                              </p:par>
                            </p:childTnLst>
                          </p:cTn>
                        </p:par>
                        <p:par>
                          <p:cTn id="106" fill="hold">
                            <p:stCondLst>
                              <p:cond delay="11000"/>
                            </p:stCondLst>
                            <p:childTnLst>
                              <p:par>
                                <p:cTn id="107" presetID="22" presetClass="entr" presetSubtype="4" fill="hold" nodeType="afterEffect">
                                  <p:stCondLst>
                                    <p:cond delay="0"/>
                                  </p:stCondLst>
                                  <p:iterate type="wd">
                                    <p:tmPct val="0"/>
                                  </p:iterate>
                                  <p:childTnLst>
                                    <p:set>
                                      <p:cBhvr>
                                        <p:cTn id="108" dur="1" fill="hold">
                                          <p:stCondLst>
                                            <p:cond delay="0"/>
                                          </p:stCondLst>
                                        </p:cTn>
                                        <p:tgtEl>
                                          <p:spTgt spid="95"/>
                                        </p:tgtEl>
                                        <p:attrNameLst>
                                          <p:attrName>style.visibility</p:attrName>
                                        </p:attrNameLst>
                                      </p:cBhvr>
                                      <p:to>
                                        <p:strVal val="visible"/>
                                      </p:to>
                                    </p:set>
                                    <p:animEffect transition="in" filter="wipe(down)">
                                      <p:cBhvr>
                                        <p:cTn id="109" dur="250"/>
                                        <p:tgtEl>
                                          <p:spTgt spid="95"/>
                                        </p:tgtEl>
                                      </p:cBhvr>
                                    </p:animEffect>
                                  </p:childTnLst>
                                </p:cTn>
                              </p:par>
                            </p:childTnLst>
                          </p:cTn>
                        </p:par>
                        <p:par>
                          <p:cTn id="110" fill="hold">
                            <p:stCondLst>
                              <p:cond delay="11250"/>
                            </p:stCondLst>
                            <p:childTnLst>
                              <p:par>
                                <p:cTn id="111" presetID="42" presetClass="entr" presetSubtype="0" fill="hold" grpId="0" nodeType="afterEffect">
                                  <p:stCondLst>
                                    <p:cond delay="0"/>
                                  </p:stCondLst>
                                  <p:iterate type="wd">
                                    <p:tmPct val="0"/>
                                  </p:iterate>
                                  <p:childTnLst>
                                    <p:set>
                                      <p:cBhvr>
                                        <p:cTn id="112" dur="1" fill="hold">
                                          <p:stCondLst>
                                            <p:cond delay="0"/>
                                          </p:stCondLst>
                                        </p:cTn>
                                        <p:tgtEl>
                                          <p:spTgt spid="33"/>
                                        </p:tgtEl>
                                        <p:attrNameLst>
                                          <p:attrName>style.visibility</p:attrName>
                                        </p:attrNameLst>
                                      </p:cBhvr>
                                      <p:to>
                                        <p:strVal val="visible"/>
                                      </p:to>
                                    </p:set>
                                    <p:animEffect transition="in" filter="fade">
                                      <p:cBhvr>
                                        <p:cTn id="113" dur="750"/>
                                        <p:tgtEl>
                                          <p:spTgt spid="33"/>
                                        </p:tgtEl>
                                      </p:cBhvr>
                                    </p:animEffect>
                                    <p:anim calcmode="lin" valueType="num">
                                      <p:cBhvr>
                                        <p:cTn id="114" dur="750" fill="hold"/>
                                        <p:tgtEl>
                                          <p:spTgt spid="33"/>
                                        </p:tgtEl>
                                        <p:attrNameLst>
                                          <p:attrName>ppt_x</p:attrName>
                                        </p:attrNameLst>
                                      </p:cBhvr>
                                      <p:tavLst>
                                        <p:tav tm="0">
                                          <p:val>
                                            <p:strVal val="#ppt_x"/>
                                          </p:val>
                                        </p:tav>
                                        <p:tav tm="100000">
                                          <p:val>
                                            <p:strVal val="#ppt_x"/>
                                          </p:val>
                                        </p:tav>
                                      </p:tavLst>
                                    </p:anim>
                                    <p:anim calcmode="lin" valueType="num">
                                      <p:cBhvr>
                                        <p:cTn id="115" dur="750" fill="hold"/>
                                        <p:tgtEl>
                                          <p:spTgt spid="33"/>
                                        </p:tgtEl>
                                        <p:attrNameLst>
                                          <p:attrName>ppt_y</p:attrName>
                                        </p:attrNameLst>
                                      </p:cBhvr>
                                      <p:tavLst>
                                        <p:tav tm="0">
                                          <p:val>
                                            <p:strVal val="#ppt_y+.1"/>
                                          </p:val>
                                        </p:tav>
                                        <p:tav tm="100000">
                                          <p:val>
                                            <p:strVal val="#ppt_y"/>
                                          </p:val>
                                        </p:tav>
                                      </p:tavLst>
                                    </p:anim>
                                  </p:childTnLst>
                                </p:cTn>
                              </p:par>
                            </p:childTnLst>
                          </p:cTn>
                        </p:par>
                        <p:par>
                          <p:cTn id="116" fill="hold">
                            <p:stCondLst>
                              <p:cond delay="12000"/>
                            </p:stCondLst>
                            <p:childTnLst>
                              <p:par>
                                <p:cTn id="117" presetID="22" presetClass="entr" presetSubtype="1" fill="hold" grpId="0" nodeType="afterEffect">
                                  <p:stCondLst>
                                    <p:cond delay="0"/>
                                  </p:stCondLst>
                                  <p:iterate type="wd">
                                    <p:tmPct val="0"/>
                                  </p:iterate>
                                  <p:childTnLst>
                                    <p:set>
                                      <p:cBhvr>
                                        <p:cTn id="118" dur="1" fill="hold">
                                          <p:stCondLst>
                                            <p:cond delay="0"/>
                                          </p:stCondLst>
                                        </p:cTn>
                                        <p:tgtEl>
                                          <p:spTgt spid="32"/>
                                        </p:tgtEl>
                                        <p:attrNameLst>
                                          <p:attrName>style.visibility</p:attrName>
                                        </p:attrNameLst>
                                      </p:cBhvr>
                                      <p:to>
                                        <p:strVal val="visible"/>
                                      </p:to>
                                    </p:set>
                                    <p:animEffect transition="in" filter="wipe(up)">
                                      <p:cBhvr>
                                        <p:cTn id="119" dur="250"/>
                                        <p:tgtEl>
                                          <p:spTgt spid="32"/>
                                        </p:tgtEl>
                                      </p:cBhvr>
                                    </p:animEffect>
                                  </p:childTnLst>
                                </p:cTn>
                              </p:par>
                              <p:par>
                                <p:cTn id="120" presetID="23" presetClass="exit" presetSubtype="544" fill="hold" nodeType="withEffect">
                                  <p:stCondLst>
                                    <p:cond delay="1000"/>
                                  </p:stCondLst>
                                  <p:iterate type="wd">
                                    <p:tmPct val="5000"/>
                                  </p:iterate>
                                  <p:childTnLst>
                                    <p:anim calcmode="lin" valueType="num">
                                      <p:cBhvr>
                                        <p:cTn id="121" dur="1000"/>
                                        <p:tgtEl>
                                          <p:spTgt spid="89"/>
                                        </p:tgtEl>
                                        <p:attrNameLst>
                                          <p:attrName>ppt_w</p:attrName>
                                        </p:attrNameLst>
                                      </p:cBhvr>
                                      <p:tavLst>
                                        <p:tav tm="0">
                                          <p:val>
                                            <p:strVal val="ppt_w"/>
                                          </p:val>
                                        </p:tav>
                                        <p:tav tm="100000">
                                          <p:val>
                                            <p:fltVal val="0"/>
                                          </p:val>
                                        </p:tav>
                                      </p:tavLst>
                                    </p:anim>
                                    <p:anim calcmode="lin" valueType="num">
                                      <p:cBhvr>
                                        <p:cTn id="122" dur="1000"/>
                                        <p:tgtEl>
                                          <p:spTgt spid="89"/>
                                        </p:tgtEl>
                                        <p:attrNameLst>
                                          <p:attrName>ppt_h</p:attrName>
                                        </p:attrNameLst>
                                      </p:cBhvr>
                                      <p:tavLst>
                                        <p:tav tm="0">
                                          <p:val>
                                            <p:strVal val="ppt_h"/>
                                          </p:val>
                                        </p:tav>
                                        <p:tav tm="100000">
                                          <p:val>
                                            <p:fltVal val="0"/>
                                          </p:val>
                                        </p:tav>
                                      </p:tavLst>
                                    </p:anim>
                                    <p:anim calcmode="lin" valueType="num">
                                      <p:cBhvr>
                                        <p:cTn id="123" dur="1000"/>
                                        <p:tgtEl>
                                          <p:spTgt spid="89"/>
                                        </p:tgtEl>
                                        <p:attrNameLst>
                                          <p:attrName>ppt_x</p:attrName>
                                        </p:attrNameLst>
                                      </p:cBhvr>
                                      <p:tavLst>
                                        <p:tav tm="0">
                                          <p:val>
                                            <p:strVal val="ppt_x"/>
                                          </p:val>
                                        </p:tav>
                                        <p:tav tm="100000">
                                          <p:val>
                                            <p:fltVal val="0.5"/>
                                          </p:val>
                                        </p:tav>
                                      </p:tavLst>
                                    </p:anim>
                                    <p:anim calcmode="lin" valueType="num">
                                      <p:cBhvr>
                                        <p:cTn id="124" dur="1000"/>
                                        <p:tgtEl>
                                          <p:spTgt spid="89"/>
                                        </p:tgtEl>
                                        <p:attrNameLst>
                                          <p:attrName>ppt_y</p:attrName>
                                        </p:attrNameLst>
                                      </p:cBhvr>
                                      <p:tavLst>
                                        <p:tav tm="0">
                                          <p:val>
                                            <p:strVal val="ppt_y"/>
                                          </p:val>
                                        </p:tav>
                                        <p:tav tm="100000">
                                          <p:val>
                                            <p:fltVal val="0.5"/>
                                          </p:val>
                                        </p:tav>
                                      </p:tavLst>
                                    </p:anim>
                                    <p:set>
                                      <p:cBhvr>
                                        <p:cTn id="125" dur="1" fill="hold">
                                          <p:stCondLst>
                                            <p:cond delay="999"/>
                                          </p:stCondLst>
                                        </p:cTn>
                                        <p:tgtEl>
                                          <p:spTgt spid="89"/>
                                        </p:tgtEl>
                                        <p:attrNameLst>
                                          <p:attrName>style.visibility</p:attrName>
                                        </p:attrNameLst>
                                      </p:cBhvr>
                                      <p:to>
                                        <p:strVal val="hidden"/>
                                      </p:to>
                                    </p:set>
                                  </p:childTnLst>
                                </p:cTn>
                              </p:par>
                              <p:par>
                                <p:cTn id="126" presetID="23" presetClass="exit" presetSubtype="544" fill="hold" grpId="1" nodeType="withEffect">
                                  <p:stCondLst>
                                    <p:cond delay="1000"/>
                                  </p:stCondLst>
                                  <p:iterate type="wd">
                                    <p:tmPct val="5000"/>
                                  </p:iterate>
                                  <p:childTnLst>
                                    <p:anim calcmode="lin" valueType="num">
                                      <p:cBhvr>
                                        <p:cTn id="127" dur="1000"/>
                                        <p:tgtEl>
                                          <p:spTgt spid="55"/>
                                        </p:tgtEl>
                                        <p:attrNameLst>
                                          <p:attrName>ppt_w</p:attrName>
                                        </p:attrNameLst>
                                      </p:cBhvr>
                                      <p:tavLst>
                                        <p:tav tm="0">
                                          <p:val>
                                            <p:strVal val="ppt_w"/>
                                          </p:val>
                                        </p:tav>
                                        <p:tav tm="100000">
                                          <p:val>
                                            <p:fltVal val="0"/>
                                          </p:val>
                                        </p:tav>
                                      </p:tavLst>
                                    </p:anim>
                                    <p:anim calcmode="lin" valueType="num">
                                      <p:cBhvr>
                                        <p:cTn id="128" dur="1000"/>
                                        <p:tgtEl>
                                          <p:spTgt spid="55"/>
                                        </p:tgtEl>
                                        <p:attrNameLst>
                                          <p:attrName>ppt_h</p:attrName>
                                        </p:attrNameLst>
                                      </p:cBhvr>
                                      <p:tavLst>
                                        <p:tav tm="0">
                                          <p:val>
                                            <p:strVal val="ppt_h"/>
                                          </p:val>
                                        </p:tav>
                                        <p:tav tm="100000">
                                          <p:val>
                                            <p:fltVal val="0"/>
                                          </p:val>
                                        </p:tav>
                                      </p:tavLst>
                                    </p:anim>
                                    <p:anim calcmode="lin" valueType="num">
                                      <p:cBhvr>
                                        <p:cTn id="129" dur="1000"/>
                                        <p:tgtEl>
                                          <p:spTgt spid="55"/>
                                        </p:tgtEl>
                                        <p:attrNameLst>
                                          <p:attrName>ppt_x</p:attrName>
                                        </p:attrNameLst>
                                      </p:cBhvr>
                                      <p:tavLst>
                                        <p:tav tm="0">
                                          <p:val>
                                            <p:strVal val="ppt_x"/>
                                          </p:val>
                                        </p:tav>
                                        <p:tav tm="100000">
                                          <p:val>
                                            <p:fltVal val="0.5"/>
                                          </p:val>
                                        </p:tav>
                                      </p:tavLst>
                                    </p:anim>
                                    <p:anim calcmode="lin" valueType="num">
                                      <p:cBhvr>
                                        <p:cTn id="130" dur="1000"/>
                                        <p:tgtEl>
                                          <p:spTgt spid="55"/>
                                        </p:tgtEl>
                                        <p:attrNameLst>
                                          <p:attrName>ppt_y</p:attrName>
                                        </p:attrNameLst>
                                      </p:cBhvr>
                                      <p:tavLst>
                                        <p:tav tm="0">
                                          <p:val>
                                            <p:strVal val="ppt_y"/>
                                          </p:val>
                                        </p:tav>
                                        <p:tav tm="100000">
                                          <p:val>
                                            <p:fltVal val="0.5"/>
                                          </p:val>
                                        </p:tav>
                                      </p:tavLst>
                                    </p:anim>
                                    <p:set>
                                      <p:cBhvr>
                                        <p:cTn id="131" dur="1" fill="hold">
                                          <p:stCondLst>
                                            <p:cond delay="999"/>
                                          </p:stCondLst>
                                        </p:cTn>
                                        <p:tgtEl>
                                          <p:spTgt spid="55"/>
                                        </p:tgtEl>
                                        <p:attrNameLst>
                                          <p:attrName>style.visibility</p:attrName>
                                        </p:attrNameLst>
                                      </p:cBhvr>
                                      <p:to>
                                        <p:strVal val="hidden"/>
                                      </p:to>
                                    </p:set>
                                  </p:childTnLst>
                                </p:cTn>
                              </p:par>
                              <p:par>
                                <p:cTn id="132" presetID="23" presetClass="exit" presetSubtype="544" fill="hold" nodeType="withEffect">
                                  <p:stCondLst>
                                    <p:cond delay="1000"/>
                                  </p:stCondLst>
                                  <p:iterate type="wd">
                                    <p:tmPct val="5000"/>
                                  </p:iterate>
                                  <p:childTnLst>
                                    <p:anim calcmode="lin" valueType="num">
                                      <p:cBhvr>
                                        <p:cTn id="133" dur="1000"/>
                                        <p:tgtEl>
                                          <p:spTgt spid="72"/>
                                        </p:tgtEl>
                                        <p:attrNameLst>
                                          <p:attrName>ppt_w</p:attrName>
                                        </p:attrNameLst>
                                      </p:cBhvr>
                                      <p:tavLst>
                                        <p:tav tm="0">
                                          <p:val>
                                            <p:strVal val="ppt_w"/>
                                          </p:val>
                                        </p:tav>
                                        <p:tav tm="100000">
                                          <p:val>
                                            <p:fltVal val="0"/>
                                          </p:val>
                                        </p:tav>
                                      </p:tavLst>
                                    </p:anim>
                                    <p:anim calcmode="lin" valueType="num">
                                      <p:cBhvr>
                                        <p:cTn id="134" dur="1000"/>
                                        <p:tgtEl>
                                          <p:spTgt spid="72"/>
                                        </p:tgtEl>
                                        <p:attrNameLst>
                                          <p:attrName>ppt_h</p:attrName>
                                        </p:attrNameLst>
                                      </p:cBhvr>
                                      <p:tavLst>
                                        <p:tav tm="0">
                                          <p:val>
                                            <p:strVal val="ppt_h"/>
                                          </p:val>
                                        </p:tav>
                                        <p:tav tm="100000">
                                          <p:val>
                                            <p:fltVal val="0"/>
                                          </p:val>
                                        </p:tav>
                                      </p:tavLst>
                                    </p:anim>
                                    <p:anim calcmode="lin" valueType="num">
                                      <p:cBhvr>
                                        <p:cTn id="135" dur="1000"/>
                                        <p:tgtEl>
                                          <p:spTgt spid="72"/>
                                        </p:tgtEl>
                                        <p:attrNameLst>
                                          <p:attrName>ppt_x</p:attrName>
                                        </p:attrNameLst>
                                      </p:cBhvr>
                                      <p:tavLst>
                                        <p:tav tm="0">
                                          <p:val>
                                            <p:strVal val="ppt_x"/>
                                          </p:val>
                                        </p:tav>
                                        <p:tav tm="100000">
                                          <p:val>
                                            <p:fltVal val="0.5"/>
                                          </p:val>
                                        </p:tav>
                                      </p:tavLst>
                                    </p:anim>
                                    <p:anim calcmode="lin" valueType="num">
                                      <p:cBhvr>
                                        <p:cTn id="136" dur="1000"/>
                                        <p:tgtEl>
                                          <p:spTgt spid="72"/>
                                        </p:tgtEl>
                                        <p:attrNameLst>
                                          <p:attrName>ppt_y</p:attrName>
                                        </p:attrNameLst>
                                      </p:cBhvr>
                                      <p:tavLst>
                                        <p:tav tm="0">
                                          <p:val>
                                            <p:strVal val="ppt_y"/>
                                          </p:val>
                                        </p:tav>
                                        <p:tav tm="100000">
                                          <p:val>
                                            <p:fltVal val="0.5"/>
                                          </p:val>
                                        </p:tav>
                                      </p:tavLst>
                                    </p:anim>
                                    <p:set>
                                      <p:cBhvr>
                                        <p:cTn id="137" dur="1" fill="hold">
                                          <p:stCondLst>
                                            <p:cond delay="999"/>
                                          </p:stCondLst>
                                        </p:cTn>
                                        <p:tgtEl>
                                          <p:spTgt spid="72"/>
                                        </p:tgtEl>
                                        <p:attrNameLst>
                                          <p:attrName>style.visibility</p:attrName>
                                        </p:attrNameLst>
                                      </p:cBhvr>
                                      <p:to>
                                        <p:strVal val="hidden"/>
                                      </p:to>
                                    </p:set>
                                  </p:childTnLst>
                                </p:cTn>
                              </p:par>
                              <p:par>
                                <p:cTn id="138" presetID="23" presetClass="exit" presetSubtype="544" fill="hold" nodeType="withEffect">
                                  <p:stCondLst>
                                    <p:cond delay="1000"/>
                                  </p:stCondLst>
                                  <p:iterate type="wd">
                                    <p:tmPct val="5000"/>
                                  </p:iterate>
                                  <p:childTnLst>
                                    <p:anim calcmode="lin" valueType="num">
                                      <p:cBhvr>
                                        <p:cTn id="139" dur="1000"/>
                                        <p:tgtEl>
                                          <p:spTgt spid="91"/>
                                        </p:tgtEl>
                                        <p:attrNameLst>
                                          <p:attrName>ppt_w</p:attrName>
                                        </p:attrNameLst>
                                      </p:cBhvr>
                                      <p:tavLst>
                                        <p:tav tm="0">
                                          <p:val>
                                            <p:strVal val="ppt_w"/>
                                          </p:val>
                                        </p:tav>
                                        <p:tav tm="100000">
                                          <p:val>
                                            <p:fltVal val="0"/>
                                          </p:val>
                                        </p:tav>
                                      </p:tavLst>
                                    </p:anim>
                                    <p:anim calcmode="lin" valueType="num">
                                      <p:cBhvr>
                                        <p:cTn id="140" dur="1000"/>
                                        <p:tgtEl>
                                          <p:spTgt spid="91"/>
                                        </p:tgtEl>
                                        <p:attrNameLst>
                                          <p:attrName>ppt_h</p:attrName>
                                        </p:attrNameLst>
                                      </p:cBhvr>
                                      <p:tavLst>
                                        <p:tav tm="0">
                                          <p:val>
                                            <p:strVal val="ppt_h"/>
                                          </p:val>
                                        </p:tav>
                                        <p:tav tm="100000">
                                          <p:val>
                                            <p:fltVal val="0"/>
                                          </p:val>
                                        </p:tav>
                                      </p:tavLst>
                                    </p:anim>
                                    <p:anim calcmode="lin" valueType="num">
                                      <p:cBhvr>
                                        <p:cTn id="141" dur="1000"/>
                                        <p:tgtEl>
                                          <p:spTgt spid="91"/>
                                        </p:tgtEl>
                                        <p:attrNameLst>
                                          <p:attrName>ppt_x</p:attrName>
                                        </p:attrNameLst>
                                      </p:cBhvr>
                                      <p:tavLst>
                                        <p:tav tm="0">
                                          <p:val>
                                            <p:strVal val="ppt_x"/>
                                          </p:val>
                                        </p:tav>
                                        <p:tav tm="100000">
                                          <p:val>
                                            <p:fltVal val="0.5"/>
                                          </p:val>
                                        </p:tav>
                                      </p:tavLst>
                                    </p:anim>
                                    <p:anim calcmode="lin" valueType="num">
                                      <p:cBhvr>
                                        <p:cTn id="142" dur="1000"/>
                                        <p:tgtEl>
                                          <p:spTgt spid="91"/>
                                        </p:tgtEl>
                                        <p:attrNameLst>
                                          <p:attrName>ppt_y</p:attrName>
                                        </p:attrNameLst>
                                      </p:cBhvr>
                                      <p:tavLst>
                                        <p:tav tm="0">
                                          <p:val>
                                            <p:strVal val="ppt_y"/>
                                          </p:val>
                                        </p:tav>
                                        <p:tav tm="100000">
                                          <p:val>
                                            <p:fltVal val="0.5"/>
                                          </p:val>
                                        </p:tav>
                                      </p:tavLst>
                                    </p:anim>
                                    <p:set>
                                      <p:cBhvr>
                                        <p:cTn id="143" dur="1" fill="hold">
                                          <p:stCondLst>
                                            <p:cond delay="999"/>
                                          </p:stCondLst>
                                        </p:cTn>
                                        <p:tgtEl>
                                          <p:spTgt spid="91"/>
                                        </p:tgtEl>
                                        <p:attrNameLst>
                                          <p:attrName>style.visibility</p:attrName>
                                        </p:attrNameLst>
                                      </p:cBhvr>
                                      <p:to>
                                        <p:strVal val="hidden"/>
                                      </p:to>
                                    </p:set>
                                  </p:childTnLst>
                                </p:cTn>
                              </p:par>
                              <p:par>
                                <p:cTn id="144" presetID="23" presetClass="exit" presetSubtype="544" fill="hold" grpId="1" nodeType="withEffect">
                                  <p:stCondLst>
                                    <p:cond delay="1000"/>
                                  </p:stCondLst>
                                  <p:iterate type="wd">
                                    <p:tmPct val="5000"/>
                                  </p:iterate>
                                  <p:childTnLst>
                                    <p:anim calcmode="lin" valueType="num">
                                      <p:cBhvr>
                                        <p:cTn id="145" dur="1000"/>
                                        <p:tgtEl>
                                          <p:spTgt spid="26"/>
                                        </p:tgtEl>
                                        <p:attrNameLst>
                                          <p:attrName>ppt_w</p:attrName>
                                        </p:attrNameLst>
                                      </p:cBhvr>
                                      <p:tavLst>
                                        <p:tav tm="0">
                                          <p:val>
                                            <p:strVal val="ppt_w"/>
                                          </p:val>
                                        </p:tav>
                                        <p:tav tm="100000">
                                          <p:val>
                                            <p:fltVal val="0"/>
                                          </p:val>
                                        </p:tav>
                                      </p:tavLst>
                                    </p:anim>
                                    <p:anim calcmode="lin" valueType="num">
                                      <p:cBhvr>
                                        <p:cTn id="146" dur="1000"/>
                                        <p:tgtEl>
                                          <p:spTgt spid="26"/>
                                        </p:tgtEl>
                                        <p:attrNameLst>
                                          <p:attrName>ppt_h</p:attrName>
                                        </p:attrNameLst>
                                      </p:cBhvr>
                                      <p:tavLst>
                                        <p:tav tm="0">
                                          <p:val>
                                            <p:strVal val="ppt_h"/>
                                          </p:val>
                                        </p:tav>
                                        <p:tav tm="100000">
                                          <p:val>
                                            <p:fltVal val="0"/>
                                          </p:val>
                                        </p:tav>
                                      </p:tavLst>
                                    </p:anim>
                                    <p:anim calcmode="lin" valueType="num">
                                      <p:cBhvr>
                                        <p:cTn id="147" dur="1000"/>
                                        <p:tgtEl>
                                          <p:spTgt spid="26"/>
                                        </p:tgtEl>
                                        <p:attrNameLst>
                                          <p:attrName>ppt_x</p:attrName>
                                        </p:attrNameLst>
                                      </p:cBhvr>
                                      <p:tavLst>
                                        <p:tav tm="0">
                                          <p:val>
                                            <p:strVal val="ppt_x"/>
                                          </p:val>
                                        </p:tav>
                                        <p:tav tm="100000">
                                          <p:val>
                                            <p:fltVal val="0.5"/>
                                          </p:val>
                                        </p:tav>
                                      </p:tavLst>
                                    </p:anim>
                                    <p:anim calcmode="lin" valueType="num">
                                      <p:cBhvr>
                                        <p:cTn id="148" dur="1000"/>
                                        <p:tgtEl>
                                          <p:spTgt spid="26"/>
                                        </p:tgtEl>
                                        <p:attrNameLst>
                                          <p:attrName>ppt_y</p:attrName>
                                        </p:attrNameLst>
                                      </p:cBhvr>
                                      <p:tavLst>
                                        <p:tav tm="0">
                                          <p:val>
                                            <p:strVal val="ppt_y"/>
                                          </p:val>
                                        </p:tav>
                                        <p:tav tm="100000">
                                          <p:val>
                                            <p:fltVal val="0.5"/>
                                          </p:val>
                                        </p:tav>
                                      </p:tavLst>
                                    </p:anim>
                                    <p:set>
                                      <p:cBhvr>
                                        <p:cTn id="149" dur="1" fill="hold">
                                          <p:stCondLst>
                                            <p:cond delay="999"/>
                                          </p:stCondLst>
                                        </p:cTn>
                                        <p:tgtEl>
                                          <p:spTgt spid="26"/>
                                        </p:tgtEl>
                                        <p:attrNameLst>
                                          <p:attrName>style.visibility</p:attrName>
                                        </p:attrNameLst>
                                      </p:cBhvr>
                                      <p:to>
                                        <p:strVal val="hidden"/>
                                      </p:to>
                                    </p:set>
                                  </p:childTnLst>
                                </p:cTn>
                              </p:par>
                              <p:par>
                                <p:cTn id="150" presetID="23" presetClass="exit" presetSubtype="544" fill="hold" grpId="1" nodeType="withEffect">
                                  <p:stCondLst>
                                    <p:cond delay="1000"/>
                                  </p:stCondLst>
                                  <p:iterate type="wd">
                                    <p:tmPct val="5000"/>
                                  </p:iterate>
                                  <p:childTnLst>
                                    <p:anim calcmode="lin" valueType="num">
                                      <p:cBhvr>
                                        <p:cTn id="151" dur="1000"/>
                                        <p:tgtEl>
                                          <p:spTgt spid="25"/>
                                        </p:tgtEl>
                                        <p:attrNameLst>
                                          <p:attrName>ppt_w</p:attrName>
                                        </p:attrNameLst>
                                      </p:cBhvr>
                                      <p:tavLst>
                                        <p:tav tm="0">
                                          <p:val>
                                            <p:strVal val="ppt_w"/>
                                          </p:val>
                                        </p:tav>
                                        <p:tav tm="100000">
                                          <p:val>
                                            <p:fltVal val="0"/>
                                          </p:val>
                                        </p:tav>
                                      </p:tavLst>
                                    </p:anim>
                                    <p:anim calcmode="lin" valueType="num">
                                      <p:cBhvr>
                                        <p:cTn id="152" dur="1000"/>
                                        <p:tgtEl>
                                          <p:spTgt spid="25"/>
                                        </p:tgtEl>
                                        <p:attrNameLst>
                                          <p:attrName>ppt_h</p:attrName>
                                        </p:attrNameLst>
                                      </p:cBhvr>
                                      <p:tavLst>
                                        <p:tav tm="0">
                                          <p:val>
                                            <p:strVal val="ppt_h"/>
                                          </p:val>
                                        </p:tav>
                                        <p:tav tm="100000">
                                          <p:val>
                                            <p:fltVal val="0"/>
                                          </p:val>
                                        </p:tav>
                                      </p:tavLst>
                                    </p:anim>
                                    <p:anim calcmode="lin" valueType="num">
                                      <p:cBhvr>
                                        <p:cTn id="153" dur="1000"/>
                                        <p:tgtEl>
                                          <p:spTgt spid="25"/>
                                        </p:tgtEl>
                                        <p:attrNameLst>
                                          <p:attrName>ppt_x</p:attrName>
                                        </p:attrNameLst>
                                      </p:cBhvr>
                                      <p:tavLst>
                                        <p:tav tm="0">
                                          <p:val>
                                            <p:strVal val="ppt_x"/>
                                          </p:val>
                                        </p:tav>
                                        <p:tav tm="100000">
                                          <p:val>
                                            <p:fltVal val="0.5"/>
                                          </p:val>
                                        </p:tav>
                                      </p:tavLst>
                                    </p:anim>
                                    <p:anim calcmode="lin" valueType="num">
                                      <p:cBhvr>
                                        <p:cTn id="154" dur="1000"/>
                                        <p:tgtEl>
                                          <p:spTgt spid="25"/>
                                        </p:tgtEl>
                                        <p:attrNameLst>
                                          <p:attrName>ppt_y</p:attrName>
                                        </p:attrNameLst>
                                      </p:cBhvr>
                                      <p:tavLst>
                                        <p:tav tm="0">
                                          <p:val>
                                            <p:strVal val="ppt_y"/>
                                          </p:val>
                                        </p:tav>
                                        <p:tav tm="100000">
                                          <p:val>
                                            <p:fltVal val="0.5"/>
                                          </p:val>
                                        </p:tav>
                                      </p:tavLst>
                                    </p:anim>
                                    <p:set>
                                      <p:cBhvr>
                                        <p:cTn id="155" dur="1" fill="hold">
                                          <p:stCondLst>
                                            <p:cond delay="999"/>
                                          </p:stCondLst>
                                        </p:cTn>
                                        <p:tgtEl>
                                          <p:spTgt spid="25"/>
                                        </p:tgtEl>
                                        <p:attrNameLst>
                                          <p:attrName>style.visibility</p:attrName>
                                        </p:attrNameLst>
                                      </p:cBhvr>
                                      <p:to>
                                        <p:strVal val="hidden"/>
                                      </p:to>
                                    </p:set>
                                  </p:childTnLst>
                                </p:cTn>
                              </p:par>
                              <p:par>
                                <p:cTn id="156" presetID="23" presetClass="exit" presetSubtype="544" fill="hold" grpId="1" nodeType="withEffect">
                                  <p:stCondLst>
                                    <p:cond delay="1000"/>
                                  </p:stCondLst>
                                  <p:iterate type="wd">
                                    <p:tmPct val="5000"/>
                                  </p:iterate>
                                  <p:childTnLst>
                                    <p:anim calcmode="lin" valueType="num">
                                      <p:cBhvr>
                                        <p:cTn id="157" dur="1000"/>
                                        <p:tgtEl>
                                          <p:spTgt spid="70"/>
                                        </p:tgtEl>
                                        <p:attrNameLst>
                                          <p:attrName>ppt_w</p:attrName>
                                        </p:attrNameLst>
                                      </p:cBhvr>
                                      <p:tavLst>
                                        <p:tav tm="0">
                                          <p:val>
                                            <p:strVal val="ppt_w"/>
                                          </p:val>
                                        </p:tav>
                                        <p:tav tm="100000">
                                          <p:val>
                                            <p:fltVal val="0"/>
                                          </p:val>
                                        </p:tav>
                                      </p:tavLst>
                                    </p:anim>
                                    <p:anim calcmode="lin" valueType="num">
                                      <p:cBhvr>
                                        <p:cTn id="158" dur="1000"/>
                                        <p:tgtEl>
                                          <p:spTgt spid="70"/>
                                        </p:tgtEl>
                                        <p:attrNameLst>
                                          <p:attrName>ppt_h</p:attrName>
                                        </p:attrNameLst>
                                      </p:cBhvr>
                                      <p:tavLst>
                                        <p:tav tm="0">
                                          <p:val>
                                            <p:strVal val="ppt_h"/>
                                          </p:val>
                                        </p:tav>
                                        <p:tav tm="100000">
                                          <p:val>
                                            <p:fltVal val="0"/>
                                          </p:val>
                                        </p:tav>
                                      </p:tavLst>
                                    </p:anim>
                                    <p:anim calcmode="lin" valueType="num">
                                      <p:cBhvr>
                                        <p:cTn id="159" dur="1000"/>
                                        <p:tgtEl>
                                          <p:spTgt spid="70"/>
                                        </p:tgtEl>
                                        <p:attrNameLst>
                                          <p:attrName>ppt_x</p:attrName>
                                        </p:attrNameLst>
                                      </p:cBhvr>
                                      <p:tavLst>
                                        <p:tav tm="0">
                                          <p:val>
                                            <p:strVal val="ppt_x"/>
                                          </p:val>
                                        </p:tav>
                                        <p:tav tm="100000">
                                          <p:val>
                                            <p:fltVal val="0.5"/>
                                          </p:val>
                                        </p:tav>
                                      </p:tavLst>
                                    </p:anim>
                                    <p:anim calcmode="lin" valueType="num">
                                      <p:cBhvr>
                                        <p:cTn id="160" dur="1000"/>
                                        <p:tgtEl>
                                          <p:spTgt spid="70"/>
                                        </p:tgtEl>
                                        <p:attrNameLst>
                                          <p:attrName>ppt_y</p:attrName>
                                        </p:attrNameLst>
                                      </p:cBhvr>
                                      <p:tavLst>
                                        <p:tav tm="0">
                                          <p:val>
                                            <p:strVal val="ppt_y"/>
                                          </p:val>
                                        </p:tav>
                                        <p:tav tm="100000">
                                          <p:val>
                                            <p:fltVal val="0.5"/>
                                          </p:val>
                                        </p:tav>
                                      </p:tavLst>
                                    </p:anim>
                                    <p:set>
                                      <p:cBhvr>
                                        <p:cTn id="161" dur="1" fill="hold">
                                          <p:stCondLst>
                                            <p:cond delay="999"/>
                                          </p:stCondLst>
                                        </p:cTn>
                                        <p:tgtEl>
                                          <p:spTgt spid="70"/>
                                        </p:tgtEl>
                                        <p:attrNameLst>
                                          <p:attrName>style.visibility</p:attrName>
                                        </p:attrNameLst>
                                      </p:cBhvr>
                                      <p:to>
                                        <p:strVal val="hidden"/>
                                      </p:to>
                                    </p:set>
                                  </p:childTnLst>
                                </p:cTn>
                              </p:par>
                              <p:par>
                                <p:cTn id="162" presetID="23" presetClass="exit" presetSubtype="544" fill="hold" nodeType="withEffect">
                                  <p:stCondLst>
                                    <p:cond delay="1000"/>
                                  </p:stCondLst>
                                  <p:iterate type="wd">
                                    <p:tmPct val="5000"/>
                                  </p:iterate>
                                  <p:childTnLst>
                                    <p:anim calcmode="lin" valueType="num">
                                      <p:cBhvr>
                                        <p:cTn id="163" dur="1000"/>
                                        <p:tgtEl>
                                          <p:spTgt spid="99"/>
                                        </p:tgtEl>
                                        <p:attrNameLst>
                                          <p:attrName>ppt_w</p:attrName>
                                        </p:attrNameLst>
                                      </p:cBhvr>
                                      <p:tavLst>
                                        <p:tav tm="0">
                                          <p:val>
                                            <p:strVal val="ppt_w"/>
                                          </p:val>
                                        </p:tav>
                                        <p:tav tm="100000">
                                          <p:val>
                                            <p:fltVal val="0"/>
                                          </p:val>
                                        </p:tav>
                                      </p:tavLst>
                                    </p:anim>
                                    <p:anim calcmode="lin" valueType="num">
                                      <p:cBhvr>
                                        <p:cTn id="164" dur="1000"/>
                                        <p:tgtEl>
                                          <p:spTgt spid="99"/>
                                        </p:tgtEl>
                                        <p:attrNameLst>
                                          <p:attrName>ppt_h</p:attrName>
                                        </p:attrNameLst>
                                      </p:cBhvr>
                                      <p:tavLst>
                                        <p:tav tm="0">
                                          <p:val>
                                            <p:strVal val="ppt_h"/>
                                          </p:val>
                                        </p:tav>
                                        <p:tav tm="100000">
                                          <p:val>
                                            <p:fltVal val="0"/>
                                          </p:val>
                                        </p:tav>
                                      </p:tavLst>
                                    </p:anim>
                                    <p:anim calcmode="lin" valueType="num">
                                      <p:cBhvr>
                                        <p:cTn id="165" dur="1000"/>
                                        <p:tgtEl>
                                          <p:spTgt spid="99"/>
                                        </p:tgtEl>
                                        <p:attrNameLst>
                                          <p:attrName>ppt_x</p:attrName>
                                        </p:attrNameLst>
                                      </p:cBhvr>
                                      <p:tavLst>
                                        <p:tav tm="0">
                                          <p:val>
                                            <p:strVal val="ppt_x"/>
                                          </p:val>
                                        </p:tav>
                                        <p:tav tm="100000">
                                          <p:val>
                                            <p:fltVal val="0.5"/>
                                          </p:val>
                                        </p:tav>
                                      </p:tavLst>
                                    </p:anim>
                                    <p:anim calcmode="lin" valueType="num">
                                      <p:cBhvr>
                                        <p:cTn id="166" dur="1000"/>
                                        <p:tgtEl>
                                          <p:spTgt spid="99"/>
                                        </p:tgtEl>
                                        <p:attrNameLst>
                                          <p:attrName>ppt_y</p:attrName>
                                        </p:attrNameLst>
                                      </p:cBhvr>
                                      <p:tavLst>
                                        <p:tav tm="0">
                                          <p:val>
                                            <p:strVal val="ppt_y"/>
                                          </p:val>
                                        </p:tav>
                                        <p:tav tm="100000">
                                          <p:val>
                                            <p:fltVal val="0.5"/>
                                          </p:val>
                                        </p:tav>
                                      </p:tavLst>
                                    </p:anim>
                                    <p:set>
                                      <p:cBhvr>
                                        <p:cTn id="167" dur="1" fill="hold">
                                          <p:stCondLst>
                                            <p:cond delay="999"/>
                                          </p:stCondLst>
                                        </p:cTn>
                                        <p:tgtEl>
                                          <p:spTgt spid="99"/>
                                        </p:tgtEl>
                                        <p:attrNameLst>
                                          <p:attrName>style.visibility</p:attrName>
                                        </p:attrNameLst>
                                      </p:cBhvr>
                                      <p:to>
                                        <p:strVal val="hidden"/>
                                      </p:to>
                                    </p:set>
                                  </p:childTnLst>
                                </p:cTn>
                              </p:par>
                              <p:par>
                                <p:cTn id="168" presetID="23" presetClass="exit" presetSubtype="544" fill="hold" nodeType="withEffect">
                                  <p:stCondLst>
                                    <p:cond delay="1000"/>
                                  </p:stCondLst>
                                  <p:iterate type="wd">
                                    <p:tmPct val="5000"/>
                                  </p:iterate>
                                  <p:childTnLst>
                                    <p:anim calcmode="lin" valueType="num">
                                      <p:cBhvr>
                                        <p:cTn id="169" dur="1000"/>
                                        <p:tgtEl>
                                          <p:spTgt spid="93"/>
                                        </p:tgtEl>
                                        <p:attrNameLst>
                                          <p:attrName>ppt_w</p:attrName>
                                        </p:attrNameLst>
                                      </p:cBhvr>
                                      <p:tavLst>
                                        <p:tav tm="0">
                                          <p:val>
                                            <p:strVal val="ppt_w"/>
                                          </p:val>
                                        </p:tav>
                                        <p:tav tm="100000">
                                          <p:val>
                                            <p:fltVal val="0"/>
                                          </p:val>
                                        </p:tav>
                                      </p:tavLst>
                                    </p:anim>
                                    <p:anim calcmode="lin" valueType="num">
                                      <p:cBhvr>
                                        <p:cTn id="170" dur="1000"/>
                                        <p:tgtEl>
                                          <p:spTgt spid="93"/>
                                        </p:tgtEl>
                                        <p:attrNameLst>
                                          <p:attrName>ppt_h</p:attrName>
                                        </p:attrNameLst>
                                      </p:cBhvr>
                                      <p:tavLst>
                                        <p:tav tm="0">
                                          <p:val>
                                            <p:strVal val="ppt_h"/>
                                          </p:val>
                                        </p:tav>
                                        <p:tav tm="100000">
                                          <p:val>
                                            <p:fltVal val="0"/>
                                          </p:val>
                                        </p:tav>
                                      </p:tavLst>
                                    </p:anim>
                                    <p:anim calcmode="lin" valueType="num">
                                      <p:cBhvr>
                                        <p:cTn id="171" dur="1000"/>
                                        <p:tgtEl>
                                          <p:spTgt spid="93"/>
                                        </p:tgtEl>
                                        <p:attrNameLst>
                                          <p:attrName>ppt_x</p:attrName>
                                        </p:attrNameLst>
                                      </p:cBhvr>
                                      <p:tavLst>
                                        <p:tav tm="0">
                                          <p:val>
                                            <p:strVal val="ppt_x"/>
                                          </p:val>
                                        </p:tav>
                                        <p:tav tm="100000">
                                          <p:val>
                                            <p:fltVal val="0.5"/>
                                          </p:val>
                                        </p:tav>
                                      </p:tavLst>
                                    </p:anim>
                                    <p:anim calcmode="lin" valueType="num">
                                      <p:cBhvr>
                                        <p:cTn id="172" dur="1000"/>
                                        <p:tgtEl>
                                          <p:spTgt spid="93"/>
                                        </p:tgtEl>
                                        <p:attrNameLst>
                                          <p:attrName>ppt_y</p:attrName>
                                        </p:attrNameLst>
                                      </p:cBhvr>
                                      <p:tavLst>
                                        <p:tav tm="0">
                                          <p:val>
                                            <p:strVal val="ppt_y"/>
                                          </p:val>
                                        </p:tav>
                                        <p:tav tm="100000">
                                          <p:val>
                                            <p:fltVal val="0.5"/>
                                          </p:val>
                                        </p:tav>
                                      </p:tavLst>
                                    </p:anim>
                                    <p:set>
                                      <p:cBhvr>
                                        <p:cTn id="173" dur="1" fill="hold">
                                          <p:stCondLst>
                                            <p:cond delay="999"/>
                                          </p:stCondLst>
                                        </p:cTn>
                                        <p:tgtEl>
                                          <p:spTgt spid="93"/>
                                        </p:tgtEl>
                                        <p:attrNameLst>
                                          <p:attrName>style.visibility</p:attrName>
                                        </p:attrNameLst>
                                      </p:cBhvr>
                                      <p:to>
                                        <p:strVal val="hidden"/>
                                      </p:to>
                                    </p:set>
                                  </p:childTnLst>
                                </p:cTn>
                              </p:par>
                              <p:par>
                                <p:cTn id="174" presetID="23" presetClass="exit" presetSubtype="544" fill="hold" grpId="1" nodeType="withEffect">
                                  <p:stCondLst>
                                    <p:cond delay="1000"/>
                                  </p:stCondLst>
                                  <p:iterate type="wd">
                                    <p:tmPct val="5000"/>
                                  </p:iterate>
                                  <p:childTnLst>
                                    <p:anim calcmode="lin" valueType="num">
                                      <p:cBhvr>
                                        <p:cTn id="175" dur="1000"/>
                                        <p:tgtEl>
                                          <p:spTgt spid="36"/>
                                        </p:tgtEl>
                                        <p:attrNameLst>
                                          <p:attrName>ppt_w</p:attrName>
                                        </p:attrNameLst>
                                      </p:cBhvr>
                                      <p:tavLst>
                                        <p:tav tm="0">
                                          <p:val>
                                            <p:strVal val="ppt_w"/>
                                          </p:val>
                                        </p:tav>
                                        <p:tav tm="100000">
                                          <p:val>
                                            <p:fltVal val="0"/>
                                          </p:val>
                                        </p:tav>
                                      </p:tavLst>
                                    </p:anim>
                                    <p:anim calcmode="lin" valueType="num">
                                      <p:cBhvr>
                                        <p:cTn id="176" dur="1000"/>
                                        <p:tgtEl>
                                          <p:spTgt spid="36"/>
                                        </p:tgtEl>
                                        <p:attrNameLst>
                                          <p:attrName>ppt_h</p:attrName>
                                        </p:attrNameLst>
                                      </p:cBhvr>
                                      <p:tavLst>
                                        <p:tav tm="0">
                                          <p:val>
                                            <p:strVal val="ppt_h"/>
                                          </p:val>
                                        </p:tav>
                                        <p:tav tm="100000">
                                          <p:val>
                                            <p:fltVal val="0"/>
                                          </p:val>
                                        </p:tav>
                                      </p:tavLst>
                                    </p:anim>
                                    <p:anim calcmode="lin" valueType="num">
                                      <p:cBhvr>
                                        <p:cTn id="177" dur="1000"/>
                                        <p:tgtEl>
                                          <p:spTgt spid="36"/>
                                        </p:tgtEl>
                                        <p:attrNameLst>
                                          <p:attrName>ppt_x</p:attrName>
                                        </p:attrNameLst>
                                      </p:cBhvr>
                                      <p:tavLst>
                                        <p:tav tm="0">
                                          <p:val>
                                            <p:strVal val="ppt_x"/>
                                          </p:val>
                                        </p:tav>
                                        <p:tav tm="100000">
                                          <p:val>
                                            <p:fltVal val="0.5"/>
                                          </p:val>
                                        </p:tav>
                                      </p:tavLst>
                                    </p:anim>
                                    <p:anim calcmode="lin" valueType="num">
                                      <p:cBhvr>
                                        <p:cTn id="178" dur="1000"/>
                                        <p:tgtEl>
                                          <p:spTgt spid="36"/>
                                        </p:tgtEl>
                                        <p:attrNameLst>
                                          <p:attrName>ppt_y</p:attrName>
                                        </p:attrNameLst>
                                      </p:cBhvr>
                                      <p:tavLst>
                                        <p:tav tm="0">
                                          <p:val>
                                            <p:strVal val="ppt_y"/>
                                          </p:val>
                                        </p:tav>
                                        <p:tav tm="100000">
                                          <p:val>
                                            <p:fltVal val="0.5"/>
                                          </p:val>
                                        </p:tav>
                                      </p:tavLst>
                                    </p:anim>
                                    <p:set>
                                      <p:cBhvr>
                                        <p:cTn id="179" dur="1" fill="hold">
                                          <p:stCondLst>
                                            <p:cond delay="999"/>
                                          </p:stCondLst>
                                        </p:cTn>
                                        <p:tgtEl>
                                          <p:spTgt spid="36"/>
                                        </p:tgtEl>
                                        <p:attrNameLst>
                                          <p:attrName>style.visibility</p:attrName>
                                        </p:attrNameLst>
                                      </p:cBhvr>
                                      <p:to>
                                        <p:strVal val="hidden"/>
                                      </p:to>
                                    </p:set>
                                  </p:childTnLst>
                                </p:cTn>
                              </p:par>
                              <p:par>
                                <p:cTn id="180" presetID="23" presetClass="exit" presetSubtype="544" fill="hold" grpId="1" nodeType="withEffect">
                                  <p:stCondLst>
                                    <p:cond delay="1000"/>
                                  </p:stCondLst>
                                  <p:iterate type="wd">
                                    <p:tmPct val="5000"/>
                                  </p:iterate>
                                  <p:childTnLst>
                                    <p:anim calcmode="lin" valueType="num">
                                      <p:cBhvr>
                                        <p:cTn id="181" dur="1000"/>
                                        <p:tgtEl>
                                          <p:spTgt spid="35"/>
                                        </p:tgtEl>
                                        <p:attrNameLst>
                                          <p:attrName>ppt_w</p:attrName>
                                        </p:attrNameLst>
                                      </p:cBhvr>
                                      <p:tavLst>
                                        <p:tav tm="0">
                                          <p:val>
                                            <p:strVal val="ppt_w"/>
                                          </p:val>
                                        </p:tav>
                                        <p:tav tm="100000">
                                          <p:val>
                                            <p:fltVal val="0"/>
                                          </p:val>
                                        </p:tav>
                                      </p:tavLst>
                                    </p:anim>
                                    <p:anim calcmode="lin" valueType="num">
                                      <p:cBhvr>
                                        <p:cTn id="182" dur="1000"/>
                                        <p:tgtEl>
                                          <p:spTgt spid="35"/>
                                        </p:tgtEl>
                                        <p:attrNameLst>
                                          <p:attrName>ppt_h</p:attrName>
                                        </p:attrNameLst>
                                      </p:cBhvr>
                                      <p:tavLst>
                                        <p:tav tm="0">
                                          <p:val>
                                            <p:strVal val="ppt_h"/>
                                          </p:val>
                                        </p:tav>
                                        <p:tav tm="100000">
                                          <p:val>
                                            <p:fltVal val="0"/>
                                          </p:val>
                                        </p:tav>
                                      </p:tavLst>
                                    </p:anim>
                                    <p:anim calcmode="lin" valueType="num">
                                      <p:cBhvr>
                                        <p:cTn id="183" dur="1000"/>
                                        <p:tgtEl>
                                          <p:spTgt spid="35"/>
                                        </p:tgtEl>
                                        <p:attrNameLst>
                                          <p:attrName>ppt_x</p:attrName>
                                        </p:attrNameLst>
                                      </p:cBhvr>
                                      <p:tavLst>
                                        <p:tav tm="0">
                                          <p:val>
                                            <p:strVal val="ppt_x"/>
                                          </p:val>
                                        </p:tav>
                                        <p:tav tm="100000">
                                          <p:val>
                                            <p:fltVal val="0.5"/>
                                          </p:val>
                                        </p:tav>
                                      </p:tavLst>
                                    </p:anim>
                                    <p:anim calcmode="lin" valueType="num">
                                      <p:cBhvr>
                                        <p:cTn id="184" dur="1000"/>
                                        <p:tgtEl>
                                          <p:spTgt spid="35"/>
                                        </p:tgtEl>
                                        <p:attrNameLst>
                                          <p:attrName>ppt_y</p:attrName>
                                        </p:attrNameLst>
                                      </p:cBhvr>
                                      <p:tavLst>
                                        <p:tav tm="0">
                                          <p:val>
                                            <p:strVal val="ppt_y"/>
                                          </p:val>
                                        </p:tav>
                                        <p:tav tm="100000">
                                          <p:val>
                                            <p:fltVal val="0.5"/>
                                          </p:val>
                                        </p:tav>
                                      </p:tavLst>
                                    </p:anim>
                                    <p:set>
                                      <p:cBhvr>
                                        <p:cTn id="185" dur="1" fill="hold">
                                          <p:stCondLst>
                                            <p:cond delay="999"/>
                                          </p:stCondLst>
                                        </p:cTn>
                                        <p:tgtEl>
                                          <p:spTgt spid="35"/>
                                        </p:tgtEl>
                                        <p:attrNameLst>
                                          <p:attrName>style.visibility</p:attrName>
                                        </p:attrNameLst>
                                      </p:cBhvr>
                                      <p:to>
                                        <p:strVal val="hidden"/>
                                      </p:to>
                                    </p:set>
                                  </p:childTnLst>
                                </p:cTn>
                              </p:par>
                              <p:par>
                                <p:cTn id="186" presetID="23" presetClass="exit" presetSubtype="544" fill="hold" grpId="1" nodeType="withEffect">
                                  <p:stCondLst>
                                    <p:cond delay="1000"/>
                                  </p:stCondLst>
                                  <p:iterate type="wd">
                                    <p:tmPct val="5000"/>
                                  </p:iterate>
                                  <p:childTnLst>
                                    <p:anim calcmode="lin" valueType="num">
                                      <p:cBhvr>
                                        <p:cTn id="187" dur="1000"/>
                                        <p:tgtEl>
                                          <p:spTgt spid="69"/>
                                        </p:tgtEl>
                                        <p:attrNameLst>
                                          <p:attrName>ppt_w</p:attrName>
                                        </p:attrNameLst>
                                      </p:cBhvr>
                                      <p:tavLst>
                                        <p:tav tm="0">
                                          <p:val>
                                            <p:strVal val="ppt_w"/>
                                          </p:val>
                                        </p:tav>
                                        <p:tav tm="100000">
                                          <p:val>
                                            <p:fltVal val="0"/>
                                          </p:val>
                                        </p:tav>
                                      </p:tavLst>
                                    </p:anim>
                                    <p:anim calcmode="lin" valueType="num">
                                      <p:cBhvr>
                                        <p:cTn id="188" dur="1000"/>
                                        <p:tgtEl>
                                          <p:spTgt spid="69"/>
                                        </p:tgtEl>
                                        <p:attrNameLst>
                                          <p:attrName>ppt_h</p:attrName>
                                        </p:attrNameLst>
                                      </p:cBhvr>
                                      <p:tavLst>
                                        <p:tav tm="0">
                                          <p:val>
                                            <p:strVal val="ppt_h"/>
                                          </p:val>
                                        </p:tav>
                                        <p:tav tm="100000">
                                          <p:val>
                                            <p:fltVal val="0"/>
                                          </p:val>
                                        </p:tav>
                                      </p:tavLst>
                                    </p:anim>
                                    <p:anim calcmode="lin" valueType="num">
                                      <p:cBhvr>
                                        <p:cTn id="189" dur="1000"/>
                                        <p:tgtEl>
                                          <p:spTgt spid="69"/>
                                        </p:tgtEl>
                                        <p:attrNameLst>
                                          <p:attrName>ppt_x</p:attrName>
                                        </p:attrNameLst>
                                      </p:cBhvr>
                                      <p:tavLst>
                                        <p:tav tm="0">
                                          <p:val>
                                            <p:strVal val="ppt_x"/>
                                          </p:val>
                                        </p:tav>
                                        <p:tav tm="100000">
                                          <p:val>
                                            <p:fltVal val="0.5"/>
                                          </p:val>
                                        </p:tav>
                                      </p:tavLst>
                                    </p:anim>
                                    <p:anim calcmode="lin" valueType="num">
                                      <p:cBhvr>
                                        <p:cTn id="190" dur="1000"/>
                                        <p:tgtEl>
                                          <p:spTgt spid="69"/>
                                        </p:tgtEl>
                                        <p:attrNameLst>
                                          <p:attrName>ppt_y</p:attrName>
                                        </p:attrNameLst>
                                      </p:cBhvr>
                                      <p:tavLst>
                                        <p:tav tm="0">
                                          <p:val>
                                            <p:strVal val="ppt_y"/>
                                          </p:val>
                                        </p:tav>
                                        <p:tav tm="100000">
                                          <p:val>
                                            <p:fltVal val="0.5"/>
                                          </p:val>
                                        </p:tav>
                                      </p:tavLst>
                                    </p:anim>
                                    <p:set>
                                      <p:cBhvr>
                                        <p:cTn id="191" dur="1" fill="hold">
                                          <p:stCondLst>
                                            <p:cond delay="999"/>
                                          </p:stCondLst>
                                        </p:cTn>
                                        <p:tgtEl>
                                          <p:spTgt spid="69"/>
                                        </p:tgtEl>
                                        <p:attrNameLst>
                                          <p:attrName>style.visibility</p:attrName>
                                        </p:attrNameLst>
                                      </p:cBhvr>
                                      <p:to>
                                        <p:strVal val="hidden"/>
                                      </p:to>
                                    </p:set>
                                  </p:childTnLst>
                                </p:cTn>
                              </p:par>
                              <p:par>
                                <p:cTn id="192" presetID="23" presetClass="exit" presetSubtype="544" fill="hold" nodeType="withEffect">
                                  <p:stCondLst>
                                    <p:cond delay="1000"/>
                                  </p:stCondLst>
                                  <p:iterate type="wd">
                                    <p:tmPct val="5000"/>
                                  </p:iterate>
                                  <p:childTnLst>
                                    <p:anim calcmode="lin" valueType="num">
                                      <p:cBhvr>
                                        <p:cTn id="193" dur="1000"/>
                                        <p:tgtEl>
                                          <p:spTgt spid="98"/>
                                        </p:tgtEl>
                                        <p:attrNameLst>
                                          <p:attrName>ppt_w</p:attrName>
                                        </p:attrNameLst>
                                      </p:cBhvr>
                                      <p:tavLst>
                                        <p:tav tm="0">
                                          <p:val>
                                            <p:strVal val="ppt_w"/>
                                          </p:val>
                                        </p:tav>
                                        <p:tav tm="100000">
                                          <p:val>
                                            <p:fltVal val="0"/>
                                          </p:val>
                                        </p:tav>
                                      </p:tavLst>
                                    </p:anim>
                                    <p:anim calcmode="lin" valueType="num">
                                      <p:cBhvr>
                                        <p:cTn id="194" dur="1000"/>
                                        <p:tgtEl>
                                          <p:spTgt spid="98"/>
                                        </p:tgtEl>
                                        <p:attrNameLst>
                                          <p:attrName>ppt_h</p:attrName>
                                        </p:attrNameLst>
                                      </p:cBhvr>
                                      <p:tavLst>
                                        <p:tav tm="0">
                                          <p:val>
                                            <p:strVal val="ppt_h"/>
                                          </p:val>
                                        </p:tav>
                                        <p:tav tm="100000">
                                          <p:val>
                                            <p:fltVal val="0"/>
                                          </p:val>
                                        </p:tav>
                                      </p:tavLst>
                                    </p:anim>
                                    <p:anim calcmode="lin" valueType="num">
                                      <p:cBhvr>
                                        <p:cTn id="195" dur="1000"/>
                                        <p:tgtEl>
                                          <p:spTgt spid="98"/>
                                        </p:tgtEl>
                                        <p:attrNameLst>
                                          <p:attrName>ppt_x</p:attrName>
                                        </p:attrNameLst>
                                      </p:cBhvr>
                                      <p:tavLst>
                                        <p:tav tm="0">
                                          <p:val>
                                            <p:strVal val="ppt_x"/>
                                          </p:val>
                                        </p:tav>
                                        <p:tav tm="100000">
                                          <p:val>
                                            <p:fltVal val="0.5"/>
                                          </p:val>
                                        </p:tav>
                                      </p:tavLst>
                                    </p:anim>
                                    <p:anim calcmode="lin" valueType="num">
                                      <p:cBhvr>
                                        <p:cTn id="196" dur="1000"/>
                                        <p:tgtEl>
                                          <p:spTgt spid="98"/>
                                        </p:tgtEl>
                                        <p:attrNameLst>
                                          <p:attrName>ppt_y</p:attrName>
                                        </p:attrNameLst>
                                      </p:cBhvr>
                                      <p:tavLst>
                                        <p:tav tm="0">
                                          <p:val>
                                            <p:strVal val="ppt_y"/>
                                          </p:val>
                                        </p:tav>
                                        <p:tav tm="100000">
                                          <p:val>
                                            <p:fltVal val="0.5"/>
                                          </p:val>
                                        </p:tav>
                                      </p:tavLst>
                                    </p:anim>
                                    <p:set>
                                      <p:cBhvr>
                                        <p:cTn id="197" dur="1" fill="hold">
                                          <p:stCondLst>
                                            <p:cond delay="999"/>
                                          </p:stCondLst>
                                        </p:cTn>
                                        <p:tgtEl>
                                          <p:spTgt spid="98"/>
                                        </p:tgtEl>
                                        <p:attrNameLst>
                                          <p:attrName>style.visibility</p:attrName>
                                        </p:attrNameLst>
                                      </p:cBhvr>
                                      <p:to>
                                        <p:strVal val="hidden"/>
                                      </p:to>
                                    </p:set>
                                  </p:childTnLst>
                                </p:cTn>
                              </p:par>
                              <p:par>
                                <p:cTn id="198" presetID="23" presetClass="exit" presetSubtype="544" fill="hold" nodeType="withEffect">
                                  <p:stCondLst>
                                    <p:cond delay="1000"/>
                                  </p:stCondLst>
                                  <p:iterate type="wd">
                                    <p:tmPct val="5000"/>
                                  </p:iterate>
                                  <p:childTnLst>
                                    <p:anim calcmode="lin" valueType="num">
                                      <p:cBhvr>
                                        <p:cTn id="199" dur="1000"/>
                                        <p:tgtEl>
                                          <p:spTgt spid="94"/>
                                        </p:tgtEl>
                                        <p:attrNameLst>
                                          <p:attrName>ppt_w</p:attrName>
                                        </p:attrNameLst>
                                      </p:cBhvr>
                                      <p:tavLst>
                                        <p:tav tm="0">
                                          <p:val>
                                            <p:strVal val="ppt_w"/>
                                          </p:val>
                                        </p:tav>
                                        <p:tav tm="100000">
                                          <p:val>
                                            <p:fltVal val="0"/>
                                          </p:val>
                                        </p:tav>
                                      </p:tavLst>
                                    </p:anim>
                                    <p:anim calcmode="lin" valueType="num">
                                      <p:cBhvr>
                                        <p:cTn id="200" dur="1000"/>
                                        <p:tgtEl>
                                          <p:spTgt spid="94"/>
                                        </p:tgtEl>
                                        <p:attrNameLst>
                                          <p:attrName>ppt_h</p:attrName>
                                        </p:attrNameLst>
                                      </p:cBhvr>
                                      <p:tavLst>
                                        <p:tav tm="0">
                                          <p:val>
                                            <p:strVal val="ppt_h"/>
                                          </p:val>
                                        </p:tav>
                                        <p:tav tm="100000">
                                          <p:val>
                                            <p:fltVal val="0"/>
                                          </p:val>
                                        </p:tav>
                                      </p:tavLst>
                                    </p:anim>
                                    <p:anim calcmode="lin" valueType="num">
                                      <p:cBhvr>
                                        <p:cTn id="201" dur="1000"/>
                                        <p:tgtEl>
                                          <p:spTgt spid="94"/>
                                        </p:tgtEl>
                                        <p:attrNameLst>
                                          <p:attrName>ppt_x</p:attrName>
                                        </p:attrNameLst>
                                      </p:cBhvr>
                                      <p:tavLst>
                                        <p:tav tm="0">
                                          <p:val>
                                            <p:strVal val="ppt_x"/>
                                          </p:val>
                                        </p:tav>
                                        <p:tav tm="100000">
                                          <p:val>
                                            <p:fltVal val="0.5"/>
                                          </p:val>
                                        </p:tav>
                                      </p:tavLst>
                                    </p:anim>
                                    <p:anim calcmode="lin" valueType="num">
                                      <p:cBhvr>
                                        <p:cTn id="202" dur="1000"/>
                                        <p:tgtEl>
                                          <p:spTgt spid="94"/>
                                        </p:tgtEl>
                                        <p:attrNameLst>
                                          <p:attrName>ppt_y</p:attrName>
                                        </p:attrNameLst>
                                      </p:cBhvr>
                                      <p:tavLst>
                                        <p:tav tm="0">
                                          <p:val>
                                            <p:strVal val="ppt_y"/>
                                          </p:val>
                                        </p:tav>
                                        <p:tav tm="100000">
                                          <p:val>
                                            <p:fltVal val="0.5"/>
                                          </p:val>
                                        </p:tav>
                                      </p:tavLst>
                                    </p:anim>
                                    <p:set>
                                      <p:cBhvr>
                                        <p:cTn id="203" dur="1" fill="hold">
                                          <p:stCondLst>
                                            <p:cond delay="999"/>
                                          </p:stCondLst>
                                        </p:cTn>
                                        <p:tgtEl>
                                          <p:spTgt spid="94"/>
                                        </p:tgtEl>
                                        <p:attrNameLst>
                                          <p:attrName>style.visibility</p:attrName>
                                        </p:attrNameLst>
                                      </p:cBhvr>
                                      <p:to>
                                        <p:strVal val="hidden"/>
                                      </p:to>
                                    </p:set>
                                  </p:childTnLst>
                                </p:cTn>
                              </p:par>
                              <p:par>
                                <p:cTn id="204" presetID="23" presetClass="exit" presetSubtype="544" fill="hold" grpId="1" nodeType="withEffect">
                                  <p:stCondLst>
                                    <p:cond delay="1000"/>
                                  </p:stCondLst>
                                  <p:iterate type="wd">
                                    <p:tmPct val="5000"/>
                                  </p:iterate>
                                  <p:childTnLst>
                                    <p:anim calcmode="lin" valueType="num">
                                      <p:cBhvr>
                                        <p:cTn id="205" dur="750"/>
                                        <p:tgtEl>
                                          <p:spTgt spid="30"/>
                                        </p:tgtEl>
                                        <p:attrNameLst>
                                          <p:attrName>ppt_w</p:attrName>
                                        </p:attrNameLst>
                                      </p:cBhvr>
                                      <p:tavLst>
                                        <p:tav tm="0">
                                          <p:val>
                                            <p:strVal val="ppt_w"/>
                                          </p:val>
                                        </p:tav>
                                        <p:tav tm="100000">
                                          <p:val>
                                            <p:fltVal val="0"/>
                                          </p:val>
                                        </p:tav>
                                      </p:tavLst>
                                    </p:anim>
                                    <p:anim calcmode="lin" valueType="num">
                                      <p:cBhvr>
                                        <p:cTn id="206" dur="750"/>
                                        <p:tgtEl>
                                          <p:spTgt spid="30"/>
                                        </p:tgtEl>
                                        <p:attrNameLst>
                                          <p:attrName>ppt_h</p:attrName>
                                        </p:attrNameLst>
                                      </p:cBhvr>
                                      <p:tavLst>
                                        <p:tav tm="0">
                                          <p:val>
                                            <p:strVal val="ppt_h"/>
                                          </p:val>
                                        </p:tav>
                                        <p:tav tm="100000">
                                          <p:val>
                                            <p:fltVal val="0"/>
                                          </p:val>
                                        </p:tav>
                                      </p:tavLst>
                                    </p:anim>
                                    <p:anim calcmode="lin" valueType="num">
                                      <p:cBhvr>
                                        <p:cTn id="207" dur="750"/>
                                        <p:tgtEl>
                                          <p:spTgt spid="30"/>
                                        </p:tgtEl>
                                        <p:attrNameLst>
                                          <p:attrName>ppt_x</p:attrName>
                                        </p:attrNameLst>
                                      </p:cBhvr>
                                      <p:tavLst>
                                        <p:tav tm="0">
                                          <p:val>
                                            <p:strVal val="ppt_x"/>
                                          </p:val>
                                        </p:tav>
                                        <p:tav tm="100000">
                                          <p:val>
                                            <p:fltVal val="0.5"/>
                                          </p:val>
                                        </p:tav>
                                      </p:tavLst>
                                    </p:anim>
                                    <p:anim calcmode="lin" valueType="num">
                                      <p:cBhvr>
                                        <p:cTn id="208" dur="750"/>
                                        <p:tgtEl>
                                          <p:spTgt spid="30"/>
                                        </p:tgtEl>
                                        <p:attrNameLst>
                                          <p:attrName>ppt_y</p:attrName>
                                        </p:attrNameLst>
                                      </p:cBhvr>
                                      <p:tavLst>
                                        <p:tav tm="0">
                                          <p:val>
                                            <p:strVal val="ppt_y"/>
                                          </p:val>
                                        </p:tav>
                                        <p:tav tm="100000">
                                          <p:val>
                                            <p:fltVal val="0.5"/>
                                          </p:val>
                                        </p:tav>
                                      </p:tavLst>
                                    </p:anim>
                                    <p:set>
                                      <p:cBhvr>
                                        <p:cTn id="209" dur="1" fill="hold">
                                          <p:stCondLst>
                                            <p:cond delay="749"/>
                                          </p:stCondLst>
                                        </p:cTn>
                                        <p:tgtEl>
                                          <p:spTgt spid="30"/>
                                        </p:tgtEl>
                                        <p:attrNameLst>
                                          <p:attrName>style.visibility</p:attrName>
                                        </p:attrNameLst>
                                      </p:cBhvr>
                                      <p:to>
                                        <p:strVal val="hidden"/>
                                      </p:to>
                                    </p:set>
                                  </p:childTnLst>
                                </p:cTn>
                              </p:par>
                              <p:par>
                                <p:cTn id="210" presetID="23" presetClass="exit" presetSubtype="544" fill="hold" grpId="1" nodeType="withEffect">
                                  <p:stCondLst>
                                    <p:cond delay="1000"/>
                                  </p:stCondLst>
                                  <p:iterate type="wd">
                                    <p:tmPct val="5000"/>
                                  </p:iterate>
                                  <p:childTnLst>
                                    <p:anim calcmode="lin" valueType="num">
                                      <p:cBhvr>
                                        <p:cTn id="211" dur="1000"/>
                                        <p:tgtEl>
                                          <p:spTgt spid="29"/>
                                        </p:tgtEl>
                                        <p:attrNameLst>
                                          <p:attrName>ppt_w</p:attrName>
                                        </p:attrNameLst>
                                      </p:cBhvr>
                                      <p:tavLst>
                                        <p:tav tm="0">
                                          <p:val>
                                            <p:strVal val="ppt_w"/>
                                          </p:val>
                                        </p:tav>
                                        <p:tav tm="100000">
                                          <p:val>
                                            <p:fltVal val="0"/>
                                          </p:val>
                                        </p:tav>
                                      </p:tavLst>
                                    </p:anim>
                                    <p:anim calcmode="lin" valueType="num">
                                      <p:cBhvr>
                                        <p:cTn id="212" dur="1000"/>
                                        <p:tgtEl>
                                          <p:spTgt spid="29"/>
                                        </p:tgtEl>
                                        <p:attrNameLst>
                                          <p:attrName>ppt_h</p:attrName>
                                        </p:attrNameLst>
                                      </p:cBhvr>
                                      <p:tavLst>
                                        <p:tav tm="0">
                                          <p:val>
                                            <p:strVal val="ppt_h"/>
                                          </p:val>
                                        </p:tav>
                                        <p:tav tm="100000">
                                          <p:val>
                                            <p:fltVal val="0"/>
                                          </p:val>
                                        </p:tav>
                                      </p:tavLst>
                                    </p:anim>
                                    <p:anim calcmode="lin" valueType="num">
                                      <p:cBhvr>
                                        <p:cTn id="213" dur="1000"/>
                                        <p:tgtEl>
                                          <p:spTgt spid="29"/>
                                        </p:tgtEl>
                                        <p:attrNameLst>
                                          <p:attrName>ppt_x</p:attrName>
                                        </p:attrNameLst>
                                      </p:cBhvr>
                                      <p:tavLst>
                                        <p:tav tm="0">
                                          <p:val>
                                            <p:strVal val="ppt_x"/>
                                          </p:val>
                                        </p:tav>
                                        <p:tav tm="100000">
                                          <p:val>
                                            <p:fltVal val="0.5"/>
                                          </p:val>
                                        </p:tav>
                                      </p:tavLst>
                                    </p:anim>
                                    <p:anim calcmode="lin" valueType="num">
                                      <p:cBhvr>
                                        <p:cTn id="214" dur="1000"/>
                                        <p:tgtEl>
                                          <p:spTgt spid="29"/>
                                        </p:tgtEl>
                                        <p:attrNameLst>
                                          <p:attrName>ppt_y</p:attrName>
                                        </p:attrNameLst>
                                      </p:cBhvr>
                                      <p:tavLst>
                                        <p:tav tm="0">
                                          <p:val>
                                            <p:strVal val="ppt_y"/>
                                          </p:val>
                                        </p:tav>
                                        <p:tav tm="100000">
                                          <p:val>
                                            <p:fltVal val="0.5"/>
                                          </p:val>
                                        </p:tav>
                                      </p:tavLst>
                                    </p:anim>
                                    <p:set>
                                      <p:cBhvr>
                                        <p:cTn id="215" dur="1" fill="hold">
                                          <p:stCondLst>
                                            <p:cond delay="999"/>
                                          </p:stCondLst>
                                        </p:cTn>
                                        <p:tgtEl>
                                          <p:spTgt spid="29"/>
                                        </p:tgtEl>
                                        <p:attrNameLst>
                                          <p:attrName>style.visibility</p:attrName>
                                        </p:attrNameLst>
                                      </p:cBhvr>
                                      <p:to>
                                        <p:strVal val="hidden"/>
                                      </p:to>
                                    </p:set>
                                  </p:childTnLst>
                                </p:cTn>
                              </p:par>
                              <p:par>
                                <p:cTn id="216" presetID="23" presetClass="exit" presetSubtype="544" fill="hold" grpId="1" nodeType="withEffect">
                                  <p:stCondLst>
                                    <p:cond delay="1000"/>
                                  </p:stCondLst>
                                  <p:iterate type="wd">
                                    <p:tmPct val="5000"/>
                                  </p:iterate>
                                  <p:childTnLst>
                                    <p:anim calcmode="lin" valueType="num">
                                      <p:cBhvr>
                                        <p:cTn id="217" dur="1000"/>
                                        <p:tgtEl>
                                          <p:spTgt spid="59"/>
                                        </p:tgtEl>
                                        <p:attrNameLst>
                                          <p:attrName>ppt_w</p:attrName>
                                        </p:attrNameLst>
                                      </p:cBhvr>
                                      <p:tavLst>
                                        <p:tav tm="0">
                                          <p:val>
                                            <p:strVal val="ppt_w"/>
                                          </p:val>
                                        </p:tav>
                                        <p:tav tm="100000">
                                          <p:val>
                                            <p:fltVal val="0"/>
                                          </p:val>
                                        </p:tav>
                                      </p:tavLst>
                                    </p:anim>
                                    <p:anim calcmode="lin" valueType="num">
                                      <p:cBhvr>
                                        <p:cTn id="218" dur="1000"/>
                                        <p:tgtEl>
                                          <p:spTgt spid="59"/>
                                        </p:tgtEl>
                                        <p:attrNameLst>
                                          <p:attrName>ppt_h</p:attrName>
                                        </p:attrNameLst>
                                      </p:cBhvr>
                                      <p:tavLst>
                                        <p:tav tm="0">
                                          <p:val>
                                            <p:strVal val="ppt_h"/>
                                          </p:val>
                                        </p:tav>
                                        <p:tav tm="100000">
                                          <p:val>
                                            <p:fltVal val="0"/>
                                          </p:val>
                                        </p:tav>
                                      </p:tavLst>
                                    </p:anim>
                                    <p:anim calcmode="lin" valueType="num">
                                      <p:cBhvr>
                                        <p:cTn id="219" dur="1000"/>
                                        <p:tgtEl>
                                          <p:spTgt spid="59"/>
                                        </p:tgtEl>
                                        <p:attrNameLst>
                                          <p:attrName>ppt_x</p:attrName>
                                        </p:attrNameLst>
                                      </p:cBhvr>
                                      <p:tavLst>
                                        <p:tav tm="0">
                                          <p:val>
                                            <p:strVal val="ppt_x"/>
                                          </p:val>
                                        </p:tav>
                                        <p:tav tm="100000">
                                          <p:val>
                                            <p:fltVal val="0.5"/>
                                          </p:val>
                                        </p:tav>
                                      </p:tavLst>
                                    </p:anim>
                                    <p:anim calcmode="lin" valueType="num">
                                      <p:cBhvr>
                                        <p:cTn id="220" dur="1000"/>
                                        <p:tgtEl>
                                          <p:spTgt spid="59"/>
                                        </p:tgtEl>
                                        <p:attrNameLst>
                                          <p:attrName>ppt_y</p:attrName>
                                        </p:attrNameLst>
                                      </p:cBhvr>
                                      <p:tavLst>
                                        <p:tav tm="0">
                                          <p:val>
                                            <p:strVal val="ppt_y"/>
                                          </p:val>
                                        </p:tav>
                                        <p:tav tm="100000">
                                          <p:val>
                                            <p:fltVal val="0.5"/>
                                          </p:val>
                                        </p:tav>
                                      </p:tavLst>
                                    </p:anim>
                                    <p:set>
                                      <p:cBhvr>
                                        <p:cTn id="221" dur="1" fill="hold">
                                          <p:stCondLst>
                                            <p:cond delay="999"/>
                                          </p:stCondLst>
                                        </p:cTn>
                                        <p:tgtEl>
                                          <p:spTgt spid="59"/>
                                        </p:tgtEl>
                                        <p:attrNameLst>
                                          <p:attrName>style.visibility</p:attrName>
                                        </p:attrNameLst>
                                      </p:cBhvr>
                                      <p:to>
                                        <p:strVal val="hidden"/>
                                      </p:to>
                                    </p:set>
                                  </p:childTnLst>
                                </p:cTn>
                              </p:par>
                              <p:par>
                                <p:cTn id="222" presetID="23" presetClass="exit" presetSubtype="544" fill="hold" nodeType="withEffect">
                                  <p:stCondLst>
                                    <p:cond delay="1000"/>
                                  </p:stCondLst>
                                  <p:iterate type="wd">
                                    <p:tmPct val="5000"/>
                                  </p:iterate>
                                  <p:childTnLst>
                                    <p:anim calcmode="lin" valueType="num">
                                      <p:cBhvr>
                                        <p:cTn id="223" dur="1000"/>
                                        <p:tgtEl>
                                          <p:spTgt spid="100"/>
                                        </p:tgtEl>
                                        <p:attrNameLst>
                                          <p:attrName>ppt_w</p:attrName>
                                        </p:attrNameLst>
                                      </p:cBhvr>
                                      <p:tavLst>
                                        <p:tav tm="0">
                                          <p:val>
                                            <p:strVal val="ppt_w"/>
                                          </p:val>
                                        </p:tav>
                                        <p:tav tm="100000">
                                          <p:val>
                                            <p:fltVal val="0"/>
                                          </p:val>
                                        </p:tav>
                                      </p:tavLst>
                                    </p:anim>
                                    <p:anim calcmode="lin" valueType="num">
                                      <p:cBhvr>
                                        <p:cTn id="224" dur="1000"/>
                                        <p:tgtEl>
                                          <p:spTgt spid="100"/>
                                        </p:tgtEl>
                                        <p:attrNameLst>
                                          <p:attrName>ppt_h</p:attrName>
                                        </p:attrNameLst>
                                      </p:cBhvr>
                                      <p:tavLst>
                                        <p:tav tm="0">
                                          <p:val>
                                            <p:strVal val="ppt_h"/>
                                          </p:val>
                                        </p:tav>
                                        <p:tav tm="100000">
                                          <p:val>
                                            <p:fltVal val="0"/>
                                          </p:val>
                                        </p:tav>
                                      </p:tavLst>
                                    </p:anim>
                                    <p:anim calcmode="lin" valueType="num">
                                      <p:cBhvr>
                                        <p:cTn id="225" dur="1000"/>
                                        <p:tgtEl>
                                          <p:spTgt spid="100"/>
                                        </p:tgtEl>
                                        <p:attrNameLst>
                                          <p:attrName>ppt_x</p:attrName>
                                        </p:attrNameLst>
                                      </p:cBhvr>
                                      <p:tavLst>
                                        <p:tav tm="0">
                                          <p:val>
                                            <p:strVal val="ppt_x"/>
                                          </p:val>
                                        </p:tav>
                                        <p:tav tm="100000">
                                          <p:val>
                                            <p:fltVal val="0.5"/>
                                          </p:val>
                                        </p:tav>
                                      </p:tavLst>
                                    </p:anim>
                                    <p:anim calcmode="lin" valueType="num">
                                      <p:cBhvr>
                                        <p:cTn id="226" dur="1000"/>
                                        <p:tgtEl>
                                          <p:spTgt spid="100"/>
                                        </p:tgtEl>
                                        <p:attrNameLst>
                                          <p:attrName>ppt_y</p:attrName>
                                        </p:attrNameLst>
                                      </p:cBhvr>
                                      <p:tavLst>
                                        <p:tav tm="0">
                                          <p:val>
                                            <p:strVal val="ppt_y"/>
                                          </p:val>
                                        </p:tav>
                                        <p:tav tm="100000">
                                          <p:val>
                                            <p:fltVal val="0.5"/>
                                          </p:val>
                                        </p:tav>
                                      </p:tavLst>
                                    </p:anim>
                                    <p:set>
                                      <p:cBhvr>
                                        <p:cTn id="227" dur="1" fill="hold">
                                          <p:stCondLst>
                                            <p:cond delay="999"/>
                                          </p:stCondLst>
                                        </p:cTn>
                                        <p:tgtEl>
                                          <p:spTgt spid="100"/>
                                        </p:tgtEl>
                                        <p:attrNameLst>
                                          <p:attrName>style.visibility</p:attrName>
                                        </p:attrNameLst>
                                      </p:cBhvr>
                                      <p:to>
                                        <p:strVal val="hidden"/>
                                      </p:to>
                                    </p:set>
                                  </p:childTnLst>
                                </p:cTn>
                              </p:par>
                              <p:par>
                                <p:cTn id="228" presetID="23" presetClass="exit" presetSubtype="544" fill="hold" nodeType="withEffect">
                                  <p:stCondLst>
                                    <p:cond delay="1000"/>
                                  </p:stCondLst>
                                  <p:iterate type="wd">
                                    <p:tmPct val="5000"/>
                                  </p:iterate>
                                  <p:childTnLst>
                                    <p:anim calcmode="lin" valueType="num">
                                      <p:cBhvr>
                                        <p:cTn id="229" dur="1000"/>
                                        <p:tgtEl>
                                          <p:spTgt spid="95"/>
                                        </p:tgtEl>
                                        <p:attrNameLst>
                                          <p:attrName>ppt_w</p:attrName>
                                        </p:attrNameLst>
                                      </p:cBhvr>
                                      <p:tavLst>
                                        <p:tav tm="0">
                                          <p:val>
                                            <p:strVal val="ppt_w"/>
                                          </p:val>
                                        </p:tav>
                                        <p:tav tm="100000">
                                          <p:val>
                                            <p:fltVal val="0"/>
                                          </p:val>
                                        </p:tav>
                                      </p:tavLst>
                                    </p:anim>
                                    <p:anim calcmode="lin" valueType="num">
                                      <p:cBhvr>
                                        <p:cTn id="230" dur="1000"/>
                                        <p:tgtEl>
                                          <p:spTgt spid="95"/>
                                        </p:tgtEl>
                                        <p:attrNameLst>
                                          <p:attrName>ppt_h</p:attrName>
                                        </p:attrNameLst>
                                      </p:cBhvr>
                                      <p:tavLst>
                                        <p:tav tm="0">
                                          <p:val>
                                            <p:strVal val="ppt_h"/>
                                          </p:val>
                                        </p:tav>
                                        <p:tav tm="100000">
                                          <p:val>
                                            <p:fltVal val="0"/>
                                          </p:val>
                                        </p:tav>
                                      </p:tavLst>
                                    </p:anim>
                                    <p:anim calcmode="lin" valueType="num">
                                      <p:cBhvr>
                                        <p:cTn id="231" dur="1000"/>
                                        <p:tgtEl>
                                          <p:spTgt spid="95"/>
                                        </p:tgtEl>
                                        <p:attrNameLst>
                                          <p:attrName>ppt_x</p:attrName>
                                        </p:attrNameLst>
                                      </p:cBhvr>
                                      <p:tavLst>
                                        <p:tav tm="0">
                                          <p:val>
                                            <p:strVal val="ppt_x"/>
                                          </p:val>
                                        </p:tav>
                                        <p:tav tm="100000">
                                          <p:val>
                                            <p:fltVal val="0.5"/>
                                          </p:val>
                                        </p:tav>
                                      </p:tavLst>
                                    </p:anim>
                                    <p:anim calcmode="lin" valueType="num">
                                      <p:cBhvr>
                                        <p:cTn id="232" dur="1000"/>
                                        <p:tgtEl>
                                          <p:spTgt spid="95"/>
                                        </p:tgtEl>
                                        <p:attrNameLst>
                                          <p:attrName>ppt_y</p:attrName>
                                        </p:attrNameLst>
                                      </p:cBhvr>
                                      <p:tavLst>
                                        <p:tav tm="0">
                                          <p:val>
                                            <p:strVal val="ppt_y"/>
                                          </p:val>
                                        </p:tav>
                                        <p:tav tm="100000">
                                          <p:val>
                                            <p:fltVal val="0.5"/>
                                          </p:val>
                                        </p:tav>
                                      </p:tavLst>
                                    </p:anim>
                                    <p:set>
                                      <p:cBhvr>
                                        <p:cTn id="233" dur="1" fill="hold">
                                          <p:stCondLst>
                                            <p:cond delay="999"/>
                                          </p:stCondLst>
                                        </p:cTn>
                                        <p:tgtEl>
                                          <p:spTgt spid="95"/>
                                        </p:tgtEl>
                                        <p:attrNameLst>
                                          <p:attrName>style.visibility</p:attrName>
                                        </p:attrNameLst>
                                      </p:cBhvr>
                                      <p:to>
                                        <p:strVal val="hidden"/>
                                      </p:to>
                                    </p:set>
                                  </p:childTnLst>
                                </p:cTn>
                              </p:par>
                              <p:par>
                                <p:cTn id="234" presetID="23" presetClass="exit" presetSubtype="544" fill="hold" grpId="1" nodeType="withEffect">
                                  <p:stCondLst>
                                    <p:cond delay="1000"/>
                                  </p:stCondLst>
                                  <p:iterate type="wd">
                                    <p:tmPct val="5000"/>
                                  </p:iterate>
                                  <p:childTnLst>
                                    <p:anim calcmode="lin" valueType="num">
                                      <p:cBhvr>
                                        <p:cTn id="235" dur="1000"/>
                                        <p:tgtEl>
                                          <p:spTgt spid="33"/>
                                        </p:tgtEl>
                                        <p:attrNameLst>
                                          <p:attrName>ppt_w</p:attrName>
                                        </p:attrNameLst>
                                      </p:cBhvr>
                                      <p:tavLst>
                                        <p:tav tm="0">
                                          <p:val>
                                            <p:strVal val="ppt_w"/>
                                          </p:val>
                                        </p:tav>
                                        <p:tav tm="100000">
                                          <p:val>
                                            <p:fltVal val="0"/>
                                          </p:val>
                                        </p:tav>
                                      </p:tavLst>
                                    </p:anim>
                                    <p:anim calcmode="lin" valueType="num">
                                      <p:cBhvr>
                                        <p:cTn id="236" dur="1000"/>
                                        <p:tgtEl>
                                          <p:spTgt spid="33"/>
                                        </p:tgtEl>
                                        <p:attrNameLst>
                                          <p:attrName>ppt_h</p:attrName>
                                        </p:attrNameLst>
                                      </p:cBhvr>
                                      <p:tavLst>
                                        <p:tav tm="0">
                                          <p:val>
                                            <p:strVal val="ppt_h"/>
                                          </p:val>
                                        </p:tav>
                                        <p:tav tm="100000">
                                          <p:val>
                                            <p:fltVal val="0"/>
                                          </p:val>
                                        </p:tav>
                                      </p:tavLst>
                                    </p:anim>
                                    <p:anim calcmode="lin" valueType="num">
                                      <p:cBhvr>
                                        <p:cTn id="237" dur="1000"/>
                                        <p:tgtEl>
                                          <p:spTgt spid="33"/>
                                        </p:tgtEl>
                                        <p:attrNameLst>
                                          <p:attrName>ppt_x</p:attrName>
                                        </p:attrNameLst>
                                      </p:cBhvr>
                                      <p:tavLst>
                                        <p:tav tm="0">
                                          <p:val>
                                            <p:strVal val="ppt_x"/>
                                          </p:val>
                                        </p:tav>
                                        <p:tav tm="100000">
                                          <p:val>
                                            <p:fltVal val="0.5"/>
                                          </p:val>
                                        </p:tav>
                                      </p:tavLst>
                                    </p:anim>
                                    <p:anim calcmode="lin" valueType="num">
                                      <p:cBhvr>
                                        <p:cTn id="238" dur="1000"/>
                                        <p:tgtEl>
                                          <p:spTgt spid="33"/>
                                        </p:tgtEl>
                                        <p:attrNameLst>
                                          <p:attrName>ppt_y</p:attrName>
                                        </p:attrNameLst>
                                      </p:cBhvr>
                                      <p:tavLst>
                                        <p:tav tm="0">
                                          <p:val>
                                            <p:strVal val="ppt_y"/>
                                          </p:val>
                                        </p:tav>
                                        <p:tav tm="100000">
                                          <p:val>
                                            <p:fltVal val="0.5"/>
                                          </p:val>
                                        </p:tav>
                                      </p:tavLst>
                                    </p:anim>
                                    <p:set>
                                      <p:cBhvr>
                                        <p:cTn id="239" dur="1" fill="hold">
                                          <p:stCondLst>
                                            <p:cond delay="999"/>
                                          </p:stCondLst>
                                        </p:cTn>
                                        <p:tgtEl>
                                          <p:spTgt spid="33"/>
                                        </p:tgtEl>
                                        <p:attrNameLst>
                                          <p:attrName>style.visibility</p:attrName>
                                        </p:attrNameLst>
                                      </p:cBhvr>
                                      <p:to>
                                        <p:strVal val="hidden"/>
                                      </p:to>
                                    </p:set>
                                  </p:childTnLst>
                                </p:cTn>
                              </p:par>
                              <p:par>
                                <p:cTn id="240" presetID="23" presetClass="exit" presetSubtype="544" fill="hold" grpId="1" nodeType="withEffect">
                                  <p:stCondLst>
                                    <p:cond delay="1000"/>
                                  </p:stCondLst>
                                  <p:iterate type="wd">
                                    <p:tmPct val="5000"/>
                                  </p:iterate>
                                  <p:childTnLst>
                                    <p:anim calcmode="lin" valueType="num">
                                      <p:cBhvr>
                                        <p:cTn id="241" dur="1000"/>
                                        <p:tgtEl>
                                          <p:spTgt spid="32"/>
                                        </p:tgtEl>
                                        <p:attrNameLst>
                                          <p:attrName>ppt_w</p:attrName>
                                        </p:attrNameLst>
                                      </p:cBhvr>
                                      <p:tavLst>
                                        <p:tav tm="0">
                                          <p:val>
                                            <p:strVal val="ppt_w"/>
                                          </p:val>
                                        </p:tav>
                                        <p:tav tm="100000">
                                          <p:val>
                                            <p:fltVal val="0"/>
                                          </p:val>
                                        </p:tav>
                                      </p:tavLst>
                                    </p:anim>
                                    <p:anim calcmode="lin" valueType="num">
                                      <p:cBhvr>
                                        <p:cTn id="242" dur="1000"/>
                                        <p:tgtEl>
                                          <p:spTgt spid="32"/>
                                        </p:tgtEl>
                                        <p:attrNameLst>
                                          <p:attrName>ppt_h</p:attrName>
                                        </p:attrNameLst>
                                      </p:cBhvr>
                                      <p:tavLst>
                                        <p:tav tm="0">
                                          <p:val>
                                            <p:strVal val="ppt_h"/>
                                          </p:val>
                                        </p:tav>
                                        <p:tav tm="100000">
                                          <p:val>
                                            <p:fltVal val="0"/>
                                          </p:val>
                                        </p:tav>
                                      </p:tavLst>
                                    </p:anim>
                                    <p:anim calcmode="lin" valueType="num">
                                      <p:cBhvr>
                                        <p:cTn id="243" dur="1000"/>
                                        <p:tgtEl>
                                          <p:spTgt spid="32"/>
                                        </p:tgtEl>
                                        <p:attrNameLst>
                                          <p:attrName>ppt_x</p:attrName>
                                        </p:attrNameLst>
                                      </p:cBhvr>
                                      <p:tavLst>
                                        <p:tav tm="0">
                                          <p:val>
                                            <p:strVal val="ppt_x"/>
                                          </p:val>
                                        </p:tav>
                                        <p:tav tm="100000">
                                          <p:val>
                                            <p:fltVal val="0.5"/>
                                          </p:val>
                                        </p:tav>
                                      </p:tavLst>
                                    </p:anim>
                                    <p:anim calcmode="lin" valueType="num">
                                      <p:cBhvr>
                                        <p:cTn id="244" dur="1000"/>
                                        <p:tgtEl>
                                          <p:spTgt spid="32"/>
                                        </p:tgtEl>
                                        <p:attrNameLst>
                                          <p:attrName>ppt_y</p:attrName>
                                        </p:attrNameLst>
                                      </p:cBhvr>
                                      <p:tavLst>
                                        <p:tav tm="0">
                                          <p:val>
                                            <p:strVal val="ppt_y"/>
                                          </p:val>
                                        </p:tav>
                                        <p:tav tm="100000">
                                          <p:val>
                                            <p:fltVal val="0.5"/>
                                          </p:val>
                                        </p:tav>
                                      </p:tavLst>
                                    </p:anim>
                                    <p:set>
                                      <p:cBhvr>
                                        <p:cTn id="245" dur="1" fill="hold">
                                          <p:stCondLst>
                                            <p:cond delay="9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5" grpId="1" animBg="1"/>
      <p:bldP spid="59" grpId="0" animBg="1"/>
      <p:bldP spid="59" grpId="1" animBg="1"/>
      <p:bldP spid="69" grpId="0" animBg="1"/>
      <p:bldP spid="69" grpId="1" animBg="1"/>
      <p:bldP spid="70" grpId="0" animBg="1"/>
      <p:bldP spid="70" grpId="1" animBg="1"/>
      <p:bldP spid="25" grpId="0"/>
      <p:bldP spid="25" grpId="1"/>
      <p:bldP spid="26" grpId="0"/>
      <p:bldP spid="26" grpId="1"/>
      <p:bldP spid="29" grpId="0"/>
      <p:bldP spid="29" grpId="1"/>
      <p:bldP spid="30" grpId="0"/>
      <p:bldP spid="30" grpId="1"/>
      <p:bldP spid="32" grpId="0"/>
      <p:bldP spid="32" grpId="1"/>
      <p:bldP spid="33" grpId="0"/>
      <p:bldP spid="33" grpId="1"/>
      <p:bldP spid="35" grpId="0"/>
      <p:bldP spid="35" grpId="1"/>
      <p:bldP spid="36" grpId="0"/>
      <p:bldP spid="36"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8"/>
          <p:cNvGrpSpPr>
            <a:grpSpLocks/>
          </p:cNvGrpSpPr>
          <p:nvPr/>
        </p:nvGrpSpPr>
        <p:grpSpPr bwMode="auto">
          <a:xfrm>
            <a:off x="5112544" y="1478022"/>
            <a:ext cx="1376363" cy="1776961"/>
            <a:chOff x="6816180" y="1969980"/>
            <a:chExt cx="1835901" cy="2368769"/>
          </a:xfrm>
        </p:grpSpPr>
        <p:sp>
          <p:nvSpPr>
            <p:cNvPr id="5" name="Freeform 8"/>
            <p:cNvSpPr>
              <a:spLocks/>
            </p:cNvSpPr>
            <p:nvPr/>
          </p:nvSpPr>
          <p:spPr bwMode="auto">
            <a:xfrm>
              <a:off x="6832061" y="1969980"/>
              <a:ext cx="1786669" cy="2062353"/>
            </a:xfrm>
            <a:custGeom>
              <a:avLst/>
              <a:gdLst>
                <a:gd name="T0" fmla="*/ 413 w 858"/>
                <a:gd name="T1" fmla="*/ 0 h 991"/>
                <a:gd name="T2" fmla="*/ 0 w 858"/>
                <a:gd name="T3" fmla="*/ 991 h 991"/>
                <a:gd name="T4" fmla="*/ 858 w 858"/>
                <a:gd name="T5" fmla="*/ 991 h 991"/>
                <a:gd name="T6" fmla="*/ 413 w 858"/>
                <a:gd name="T7" fmla="*/ 0 h 991"/>
              </a:gdLst>
              <a:ahLst/>
              <a:cxnLst>
                <a:cxn ang="0">
                  <a:pos x="T0" y="T1"/>
                </a:cxn>
                <a:cxn ang="0">
                  <a:pos x="T2" y="T3"/>
                </a:cxn>
                <a:cxn ang="0">
                  <a:pos x="T4" y="T5"/>
                </a:cxn>
                <a:cxn ang="0">
                  <a:pos x="T6" y="T7"/>
                </a:cxn>
              </a:cxnLst>
              <a:rect l="0" t="0" r="r" b="b"/>
              <a:pathLst>
                <a:path w="858" h="991">
                  <a:moveTo>
                    <a:pt x="413" y="0"/>
                  </a:moveTo>
                  <a:lnTo>
                    <a:pt x="0" y="991"/>
                  </a:lnTo>
                  <a:lnTo>
                    <a:pt x="858" y="991"/>
                  </a:lnTo>
                  <a:lnTo>
                    <a:pt x="413" y="0"/>
                  </a:lnTo>
                  <a:close/>
                </a:path>
              </a:pathLst>
            </a:custGeom>
            <a:noFill/>
            <a:ln w="4" cap="flat">
              <a:solidFill>
                <a:srgbClr val="C1C7D0"/>
              </a:solidFill>
              <a:prstDash val="solid"/>
              <a:miter lim="800000"/>
              <a:headEnd/>
              <a:tailEnd/>
            </a:ln>
          </p:spPr>
          <p:txBody>
            <a:bodyPr lIns="121920" tIns="60960" rIns="121920" bIns="60960"/>
            <a:lstStyle/>
            <a:p>
              <a:pPr defTabSz="685783">
                <a:defRPr/>
              </a:pPr>
              <a:endParaRPr lang="en-US" kern="0" dirty="0">
                <a:solidFill>
                  <a:prstClr val="black"/>
                </a:solidFill>
                <a:sym typeface="Arial" panose="020B0604020202020204" pitchFamily="34" charset="0"/>
              </a:endParaRPr>
            </a:p>
          </p:txBody>
        </p:sp>
        <p:sp>
          <p:nvSpPr>
            <p:cNvPr id="7" name="Freeform 10"/>
            <p:cNvSpPr>
              <a:spLocks/>
            </p:cNvSpPr>
            <p:nvPr/>
          </p:nvSpPr>
          <p:spPr bwMode="auto">
            <a:xfrm>
              <a:off x="6816180" y="4038683"/>
              <a:ext cx="1835901" cy="300066"/>
            </a:xfrm>
            <a:custGeom>
              <a:avLst/>
              <a:gdLst>
                <a:gd name="T0" fmla="*/ 0 w 972"/>
                <a:gd name="T1" fmla="*/ 4 h 159"/>
                <a:gd name="T2" fmla="*/ 26 w 972"/>
                <a:gd name="T3" fmla="*/ 60 h 159"/>
                <a:gd name="T4" fmla="*/ 150 w 972"/>
                <a:gd name="T5" fmla="*/ 116 h 159"/>
                <a:gd name="T6" fmla="*/ 155 w 972"/>
                <a:gd name="T7" fmla="*/ 159 h 159"/>
                <a:gd name="T8" fmla="*/ 821 w 972"/>
                <a:gd name="T9" fmla="*/ 151 h 159"/>
                <a:gd name="T10" fmla="*/ 821 w 972"/>
                <a:gd name="T11" fmla="*/ 112 h 159"/>
                <a:gd name="T12" fmla="*/ 946 w 972"/>
                <a:gd name="T13" fmla="*/ 69 h 159"/>
                <a:gd name="T14" fmla="*/ 972 w 972"/>
                <a:gd name="T15" fmla="*/ 0 h 159"/>
                <a:gd name="T16" fmla="*/ 0 w 972"/>
                <a:gd name="T17" fmla="*/ 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2" h="159">
                  <a:moveTo>
                    <a:pt x="0" y="4"/>
                  </a:moveTo>
                  <a:cubicBezTo>
                    <a:pt x="0" y="4"/>
                    <a:pt x="3" y="42"/>
                    <a:pt x="26" y="60"/>
                  </a:cubicBezTo>
                  <a:cubicBezTo>
                    <a:pt x="49" y="79"/>
                    <a:pt x="150" y="116"/>
                    <a:pt x="150" y="116"/>
                  </a:cubicBezTo>
                  <a:cubicBezTo>
                    <a:pt x="155" y="159"/>
                    <a:pt x="155" y="159"/>
                    <a:pt x="155" y="159"/>
                  </a:cubicBezTo>
                  <a:cubicBezTo>
                    <a:pt x="821" y="151"/>
                    <a:pt x="821" y="151"/>
                    <a:pt x="821" y="151"/>
                  </a:cubicBezTo>
                  <a:cubicBezTo>
                    <a:pt x="821" y="112"/>
                    <a:pt x="821" y="112"/>
                    <a:pt x="821" y="112"/>
                  </a:cubicBezTo>
                  <a:cubicBezTo>
                    <a:pt x="821" y="112"/>
                    <a:pt x="923" y="88"/>
                    <a:pt x="946" y="69"/>
                  </a:cubicBezTo>
                  <a:cubicBezTo>
                    <a:pt x="969" y="50"/>
                    <a:pt x="972" y="0"/>
                    <a:pt x="972" y="0"/>
                  </a:cubicBezTo>
                  <a:lnTo>
                    <a:pt x="0" y="4"/>
                  </a:lnTo>
                  <a:close/>
                </a:path>
              </a:pathLst>
            </a:custGeom>
            <a:solidFill>
              <a:schemeClr val="accent3"/>
            </a:solidFill>
            <a:ln w="4" cap="flat">
              <a:noFill/>
              <a:prstDash val="solid"/>
              <a:miter lim="800000"/>
              <a:headEnd/>
              <a:tailEnd/>
            </a:ln>
          </p:spPr>
          <p:txBody>
            <a:bodyPr lIns="121920" tIns="60960" rIns="121920" bIns="60960"/>
            <a:lstStyle/>
            <a:p>
              <a:pPr defTabSz="685783">
                <a:defRPr/>
              </a:pPr>
              <a:endParaRPr lang="en-US" kern="0" dirty="0">
                <a:solidFill>
                  <a:prstClr val="black"/>
                </a:solidFill>
                <a:sym typeface="Arial" panose="020B0604020202020204" pitchFamily="34" charset="0"/>
              </a:endParaRPr>
            </a:p>
          </p:txBody>
        </p:sp>
      </p:grpSp>
      <p:grpSp>
        <p:nvGrpSpPr>
          <p:cNvPr id="14" name="组合 17"/>
          <p:cNvGrpSpPr>
            <a:grpSpLocks/>
          </p:cNvGrpSpPr>
          <p:nvPr/>
        </p:nvGrpSpPr>
        <p:grpSpPr bwMode="auto">
          <a:xfrm>
            <a:off x="2403872" y="2190236"/>
            <a:ext cx="1376363" cy="1776961"/>
            <a:chOff x="3204743" y="2919152"/>
            <a:chExt cx="1835901" cy="2368771"/>
          </a:xfrm>
        </p:grpSpPr>
        <p:sp>
          <p:nvSpPr>
            <p:cNvPr id="4" name="Freeform 7"/>
            <p:cNvSpPr>
              <a:spLocks/>
            </p:cNvSpPr>
            <p:nvPr/>
          </p:nvSpPr>
          <p:spPr bwMode="auto">
            <a:xfrm>
              <a:off x="3219036" y="2919152"/>
              <a:ext cx="1786669" cy="2060767"/>
            </a:xfrm>
            <a:custGeom>
              <a:avLst/>
              <a:gdLst>
                <a:gd name="T0" fmla="*/ 415 w 858"/>
                <a:gd name="T1" fmla="*/ 0 h 990"/>
                <a:gd name="T2" fmla="*/ 0 w 858"/>
                <a:gd name="T3" fmla="*/ 990 h 990"/>
                <a:gd name="T4" fmla="*/ 858 w 858"/>
                <a:gd name="T5" fmla="*/ 990 h 990"/>
                <a:gd name="T6" fmla="*/ 415 w 858"/>
                <a:gd name="T7" fmla="*/ 0 h 990"/>
              </a:gdLst>
              <a:ahLst/>
              <a:cxnLst>
                <a:cxn ang="0">
                  <a:pos x="T0" y="T1"/>
                </a:cxn>
                <a:cxn ang="0">
                  <a:pos x="T2" y="T3"/>
                </a:cxn>
                <a:cxn ang="0">
                  <a:pos x="T4" y="T5"/>
                </a:cxn>
                <a:cxn ang="0">
                  <a:pos x="T6" y="T7"/>
                </a:cxn>
              </a:cxnLst>
              <a:rect l="0" t="0" r="r" b="b"/>
              <a:pathLst>
                <a:path w="858" h="990">
                  <a:moveTo>
                    <a:pt x="415" y="0"/>
                  </a:moveTo>
                  <a:lnTo>
                    <a:pt x="0" y="990"/>
                  </a:lnTo>
                  <a:lnTo>
                    <a:pt x="858" y="990"/>
                  </a:lnTo>
                  <a:lnTo>
                    <a:pt x="415" y="0"/>
                  </a:lnTo>
                  <a:close/>
                </a:path>
              </a:pathLst>
            </a:custGeom>
            <a:noFill/>
            <a:ln w="4" cap="flat">
              <a:solidFill>
                <a:srgbClr val="C1C7D0"/>
              </a:solidFill>
              <a:prstDash val="solid"/>
              <a:miter lim="800000"/>
              <a:headEnd/>
              <a:tailEnd/>
            </a:ln>
          </p:spPr>
          <p:txBody>
            <a:bodyPr lIns="121920" tIns="60960" rIns="121920" bIns="60960"/>
            <a:lstStyle/>
            <a:p>
              <a:pPr defTabSz="685783">
                <a:defRPr/>
              </a:pPr>
              <a:endParaRPr lang="en-US" kern="0" dirty="0">
                <a:solidFill>
                  <a:prstClr val="black"/>
                </a:solidFill>
                <a:sym typeface="Arial" panose="020B0604020202020204" pitchFamily="34" charset="0"/>
              </a:endParaRPr>
            </a:p>
          </p:txBody>
        </p:sp>
        <p:sp>
          <p:nvSpPr>
            <p:cNvPr id="8" name="Freeform 11"/>
            <p:cNvSpPr>
              <a:spLocks/>
            </p:cNvSpPr>
            <p:nvPr/>
          </p:nvSpPr>
          <p:spPr bwMode="auto">
            <a:xfrm>
              <a:off x="3204743" y="4987857"/>
              <a:ext cx="1835901" cy="300066"/>
            </a:xfrm>
            <a:custGeom>
              <a:avLst/>
              <a:gdLst>
                <a:gd name="T0" fmla="*/ 0 w 972"/>
                <a:gd name="T1" fmla="*/ 4 h 159"/>
                <a:gd name="T2" fmla="*/ 26 w 972"/>
                <a:gd name="T3" fmla="*/ 60 h 159"/>
                <a:gd name="T4" fmla="*/ 151 w 972"/>
                <a:gd name="T5" fmla="*/ 116 h 159"/>
                <a:gd name="T6" fmla="*/ 155 w 972"/>
                <a:gd name="T7" fmla="*/ 159 h 159"/>
                <a:gd name="T8" fmla="*/ 822 w 972"/>
                <a:gd name="T9" fmla="*/ 150 h 159"/>
                <a:gd name="T10" fmla="*/ 822 w 972"/>
                <a:gd name="T11" fmla="*/ 112 h 159"/>
                <a:gd name="T12" fmla="*/ 947 w 972"/>
                <a:gd name="T13" fmla="*/ 69 h 159"/>
                <a:gd name="T14" fmla="*/ 972 w 972"/>
                <a:gd name="T15" fmla="*/ 0 h 159"/>
                <a:gd name="T16" fmla="*/ 0 w 972"/>
                <a:gd name="T17" fmla="*/ 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2" h="159">
                  <a:moveTo>
                    <a:pt x="0" y="4"/>
                  </a:moveTo>
                  <a:cubicBezTo>
                    <a:pt x="0" y="4"/>
                    <a:pt x="3" y="41"/>
                    <a:pt x="26" y="60"/>
                  </a:cubicBezTo>
                  <a:cubicBezTo>
                    <a:pt x="49" y="79"/>
                    <a:pt x="151" y="116"/>
                    <a:pt x="151" y="116"/>
                  </a:cubicBezTo>
                  <a:cubicBezTo>
                    <a:pt x="155" y="159"/>
                    <a:pt x="155" y="159"/>
                    <a:pt x="155" y="159"/>
                  </a:cubicBezTo>
                  <a:cubicBezTo>
                    <a:pt x="822" y="150"/>
                    <a:pt x="822" y="150"/>
                    <a:pt x="822" y="150"/>
                  </a:cubicBezTo>
                  <a:cubicBezTo>
                    <a:pt x="822" y="112"/>
                    <a:pt x="822" y="112"/>
                    <a:pt x="822" y="112"/>
                  </a:cubicBezTo>
                  <a:cubicBezTo>
                    <a:pt x="822" y="112"/>
                    <a:pt x="924" y="87"/>
                    <a:pt x="947" y="69"/>
                  </a:cubicBezTo>
                  <a:cubicBezTo>
                    <a:pt x="970" y="50"/>
                    <a:pt x="972" y="0"/>
                    <a:pt x="972" y="0"/>
                  </a:cubicBezTo>
                  <a:lnTo>
                    <a:pt x="0" y="4"/>
                  </a:lnTo>
                  <a:close/>
                </a:path>
              </a:pathLst>
            </a:custGeom>
            <a:solidFill>
              <a:schemeClr val="accent1"/>
            </a:solidFill>
            <a:ln w="4" cap="flat">
              <a:noFill/>
              <a:prstDash val="solid"/>
              <a:miter lim="800000"/>
              <a:headEnd/>
              <a:tailEnd/>
            </a:ln>
          </p:spPr>
          <p:txBody>
            <a:bodyPr lIns="121920" tIns="60960" rIns="121920" bIns="60960"/>
            <a:lstStyle/>
            <a:p>
              <a:pPr defTabSz="685783">
                <a:defRPr/>
              </a:pPr>
              <a:endParaRPr lang="en-US" kern="0" dirty="0">
                <a:solidFill>
                  <a:prstClr val="black"/>
                </a:solidFill>
                <a:sym typeface="Arial" panose="020B0604020202020204" pitchFamily="34" charset="0"/>
              </a:endParaRPr>
            </a:p>
          </p:txBody>
        </p:sp>
      </p:grpSp>
      <p:grpSp>
        <p:nvGrpSpPr>
          <p:cNvPr id="15" name="组合 16"/>
          <p:cNvGrpSpPr>
            <a:grpSpLocks/>
          </p:cNvGrpSpPr>
          <p:nvPr/>
        </p:nvGrpSpPr>
        <p:grpSpPr bwMode="auto">
          <a:xfrm>
            <a:off x="2951560" y="1296991"/>
            <a:ext cx="2920603" cy="3162085"/>
            <a:chOff x="3935356" y="1728523"/>
            <a:chExt cx="3894525" cy="4215078"/>
          </a:xfrm>
          <a:solidFill>
            <a:schemeClr val="accent2"/>
          </a:solidFill>
        </p:grpSpPr>
        <p:sp>
          <p:nvSpPr>
            <p:cNvPr id="2" name="Freeform 5"/>
            <p:cNvSpPr>
              <a:spLocks/>
            </p:cNvSpPr>
            <p:nvPr/>
          </p:nvSpPr>
          <p:spPr bwMode="auto">
            <a:xfrm>
              <a:off x="3976635" y="1920622"/>
              <a:ext cx="3578582" cy="947798"/>
            </a:xfrm>
            <a:custGeom>
              <a:avLst/>
              <a:gdLst>
                <a:gd name="T0" fmla="*/ 0 w 1719"/>
                <a:gd name="T1" fmla="*/ 456 h 456"/>
                <a:gd name="T2" fmla="*/ 1719 w 1719"/>
                <a:gd name="T3" fmla="*/ 0 h 456"/>
                <a:gd name="T4" fmla="*/ 0 w 1719"/>
                <a:gd name="T5" fmla="*/ 456 h 456"/>
              </a:gdLst>
              <a:ahLst/>
              <a:cxnLst>
                <a:cxn ang="0">
                  <a:pos x="T0" y="T1"/>
                </a:cxn>
                <a:cxn ang="0">
                  <a:pos x="T2" y="T3"/>
                </a:cxn>
                <a:cxn ang="0">
                  <a:pos x="T4" y="T5"/>
                </a:cxn>
              </a:cxnLst>
              <a:rect l="0" t="0" r="r" b="b"/>
              <a:pathLst>
                <a:path w="1719" h="456">
                  <a:moveTo>
                    <a:pt x="0" y="456"/>
                  </a:moveTo>
                  <a:lnTo>
                    <a:pt x="1719" y="0"/>
                  </a:lnTo>
                  <a:lnTo>
                    <a:pt x="0" y="456"/>
                  </a:lnTo>
                  <a:close/>
                </a:path>
              </a:pathLst>
            </a:custGeom>
            <a:grpFill/>
            <a:ln>
              <a:noFill/>
            </a:ln>
          </p:spPr>
          <p:txBody>
            <a:bodyPr lIns="121920" tIns="60960" rIns="121920" bIns="60960"/>
            <a:lstStyle/>
            <a:p>
              <a:pPr defTabSz="685783">
                <a:defRPr/>
              </a:pPr>
              <a:endParaRPr lang="en-US" kern="0" dirty="0">
                <a:solidFill>
                  <a:prstClr val="black"/>
                </a:solidFill>
                <a:sym typeface="Arial" panose="020B0604020202020204" pitchFamily="34" charset="0"/>
              </a:endParaRPr>
            </a:p>
          </p:txBody>
        </p:sp>
        <p:sp>
          <p:nvSpPr>
            <p:cNvPr id="3" name="Line 6"/>
            <p:cNvSpPr>
              <a:spLocks noChangeShapeType="1"/>
            </p:cNvSpPr>
            <p:nvPr/>
          </p:nvSpPr>
          <p:spPr bwMode="auto">
            <a:xfrm flipV="1">
              <a:off x="3976635" y="1920622"/>
              <a:ext cx="3578582" cy="947798"/>
            </a:xfrm>
            <a:prstGeom prst="line">
              <a:avLst/>
            </a:prstGeom>
            <a:grpFill/>
            <a:ln w="57150" cap="rnd">
              <a:solidFill>
                <a:schemeClr val="accent2"/>
              </a:solidFill>
              <a:prstDash val="solid"/>
              <a:round/>
              <a:headEnd/>
              <a:tailEnd/>
            </a:ln>
          </p:spPr>
          <p:txBody>
            <a:bodyPr lIns="121920" tIns="60960" rIns="121920" bIns="60960"/>
            <a:lstStyle/>
            <a:p>
              <a:pPr defTabSz="685783">
                <a:defRPr/>
              </a:pPr>
              <a:endParaRPr lang="en-US" kern="0" dirty="0">
                <a:solidFill>
                  <a:prstClr val="black"/>
                </a:solidFill>
                <a:sym typeface="Arial" panose="020B0604020202020204" pitchFamily="34" charset="0"/>
              </a:endParaRPr>
            </a:p>
          </p:txBody>
        </p:sp>
        <p:sp>
          <p:nvSpPr>
            <p:cNvPr id="6" name="Oval 9"/>
            <p:cNvSpPr>
              <a:spLocks noChangeArrowheads="1"/>
            </p:cNvSpPr>
            <p:nvPr/>
          </p:nvSpPr>
          <p:spPr bwMode="auto">
            <a:xfrm>
              <a:off x="7536165" y="1728523"/>
              <a:ext cx="293716" cy="292118"/>
            </a:xfrm>
            <a:prstGeom prst="ellipse">
              <a:avLst/>
            </a:prstGeom>
            <a:grpFill/>
            <a:ln w="4" cap="flat">
              <a:noFill/>
              <a:prstDash val="solid"/>
              <a:miter lim="800000"/>
              <a:headEnd/>
              <a:tailEnd/>
            </a:ln>
          </p:spPr>
          <p:txBody>
            <a:bodyPr lIns="121920" tIns="60960" rIns="121920" bIns="60960"/>
            <a:lstStyle/>
            <a:p>
              <a:pPr defTabSz="685783">
                <a:defRPr/>
              </a:pPr>
              <a:endParaRPr lang="en-US" kern="0" dirty="0">
                <a:solidFill>
                  <a:prstClr val="black"/>
                </a:solidFill>
                <a:sym typeface="Arial" panose="020B0604020202020204" pitchFamily="34" charset="0"/>
              </a:endParaRPr>
            </a:p>
          </p:txBody>
        </p:sp>
        <p:sp>
          <p:nvSpPr>
            <p:cNvPr id="9" name="Oval 12"/>
            <p:cNvSpPr>
              <a:spLocks noChangeArrowheads="1"/>
            </p:cNvSpPr>
            <p:nvPr/>
          </p:nvSpPr>
          <p:spPr bwMode="auto">
            <a:xfrm>
              <a:off x="3935356" y="2719186"/>
              <a:ext cx="303242" cy="304819"/>
            </a:xfrm>
            <a:prstGeom prst="ellipse">
              <a:avLst/>
            </a:prstGeom>
            <a:grpFill/>
            <a:ln w="4" cap="flat">
              <a:noFill/>
              <a:prstDash val="solid"/>
              <a:miter lim="800000"/>
              <a:headEnd/>
              <a:tailEnd/>
            </a:ln>
          </p:spPr>
          <p:txBody>
            <a:bodyPr lIns="121920" tIns="60960" rIns="121920" bIns="60960"/>
            <a:lstStyle/>
            <a:p>
              <a:pPr defTabSz="685783">
                <a:defRPr/>
              </a:pPr>
              <a:endParaRPr lang="en-US" kern="0" dirty="0">
                <a:solidFill>
                  <a:prstClr val="black"/>
                </a:solidFill>
                <a:sym typeface="Arial" panose="020B0604020202020204" pitchFamily="34" charset="0"/>
              </a:endParaRPr>
            </a:p>
          </p:txBody>
        </p:sp>
        <p:sp>
          <p:nvSpPr>
            <p:cNvPr id="10" name="Freeform 13"/>
            <p:cNvSpPr>
              <a:spLocks/>
            </p:cNvSpPr>
            <p:nvPr/>
          </p:nvSpPr>
          <p:spPr bwMode="auto">
            <a:xfrm>
              <a:off x="4813330" y="1876169"/>
              <a:ext cx="2171916" cy="4067432"/>
            </a:xfrm>
            <a:custGeom>
              <a:avLst/>
              <a:gdLst>
                <a:gd name="T0" fmla="*/ 1130 w 1150"/>
                <a:gd name="T1" fmla="*/ 1860 h 2153"/>
                <a:gd name="T2" fmla="*/ 1081 w 1150"/>
                <a:gd name="T3" fmla="*/ 1835 h 2153"/>
                <a:gd name="T4" fmla="*/ 737 w 1150"/>
                <a:gd name="T5" fmla="*/ 1763 h 2153"/>
                <a:gd name="T6" fmla="*/ 737 w 1150"/>
                <a:gd name="T7" fmla="*/ 1459 h 2153"/>
                <a:gd name="T8" fmla="*/ 685 w 1150"/>
                <a:gd name="T9" fmla="*/ 1459 h 2153"/>
                <a:gd name="T10" fmla="*/ 685 w 1150"/>
                <a:gd name="T11" fmla="*/ 1433 h 2153"/>
                <a:gd name="T12" fmla="*/ 657 w 1150"/>
                <a:gd name="T13" fmla="*/ 1433 h 2153"/>
                <a:gd name="T14" fmla="*/ 657 w 1150"/>
                <a:gd name="T15" fmla="*/ 1215 h 2153"/>
                <a:gd name="T16" fmla="*/ 634 w 1150"/>
                <a:gd name="T17" fmla="*/ 1215 h 2153"/>
                <a:gd name="T18" fmla="*/ 634 w 1150"/>
                <a:gd name="T19" fmla="*/ 484 h 2153"/>
                <a:gd name="T20" fmla="*/ 672 w 1150"/>
                <a:gd name="T21" fmla="*/ 484 h 2153"/>
                <a:gd name="T22" fmla="*/ 728 w 1150"/>
                <a:gd name="T23" fmla="*/ 441 h 2153"/>
                <a:gd name="T24" fmla="*/ 672 w 1150"/>
                <a:gd name="T25" fmla="*/ 398 h 2153"/>
                <a:gd name="T26" fmla="*/ 634 w 1150"/>
                <a:gd name="T27" fmla="*/ 398 h 2153"/>
                <a:gd name="T28" fmla="*/ 634 w 1150"/>
                <a:gd name="T29" fmla="*/ 125 h 2153"/>
                <a:gd name="T30" fmla="*/ 654 w 1150"/>
                <a:gd name="T31" fmla="*/ 74 h 2153"/>
                <a:gd name="T32" fmla="*/ 579 w 1150"/>
                <a:gd name="T33" fmla="*/ 0 h 2153"/>
                <a:gd name="T34" fmla="*/ 505 w 1150"/>
                <a:gd name="T35" fmla="*/ 74 h 2153"/>
                <a:gd name="T36" fmla="*/ 527 w 1150"/>
                <a:gd name="T37" fmla="*/ 128 h 2153"/>
                <a:gd name="T38" fmla="*/ 525 w 1150"/>
                <a:gd name="T39" fmla="*/ 128 h 2153"/>
                <a:gd name="T40" fmla="*/ 525 w 1150"/>
                <a:gd name="T41" fmla="*/ 398 h 2153"/>
                <a:gd name="T42" fmla="*/ 492 w 1150"/>
                <a:gd name="T43" fmla="*/ 398 h 2153"/>
                <a:gd name="T44" fmla="*/ 436 w 1150"/>
                <a:gd name="T45" fmla="*/ 441 h 2153"/>
                <a:gd name="T46" fmla="*/ 492 w 1150"/>
                <a:gd name="T47" fmla="*/ 484 h 2153"/>
                <a:gd name="T48" fmla="*/ 525 w 1150"/>
                <a:gd name="T49" fmla="*/ 484 h 2153"/>
                <a:gd name="T50" fmla="*/ 525 w 1150"/>
                <a:gd name="T51" fmla="*/ 1218 h 2153"/>
                <a:gd name="T52" fmla="*/ 502 w 1150"/>
                <a:gd name="T53" fmla="*/ 1218 h 2153"/>
                <a:gd name="T54" fmla="*/ 502 w 1150"/>
                <a:gd name="T55" fmla="*/ 1439 h 2153"/>
                <a:gd name="T56" fmla="*/ 470 w 1150"/>
                <a:gd name="T57" fmla="*/ 1439 h 2153"/>
                <a:gd name="T58" fmla="*/ 470 w 1150"/>
                <a:gd name="T59" fmla="*/ 1465 h 2153"/>
                <a:gd name="T60" fmla="*/ 424 w 1150"/>
                <a:gd name="T61" fmla="*/ 1465 h 2153"/>
                <a:gd name="T62" fmla="*/ 424 w 1150"/>
                <a:gd name="T63" fmla="*/ 1749 h 2153"/>
                <a:gd name="T64" fmla="*/ 83 w 1150"/>
                <a:gd name="T65" fmla="*/ 1823 h 2153"/>
                <a:gd name="T66" fmla="*/ 37 w 1150"/>
                <a:gd name="T67" fmla="*/ 1843 h 2153"/>
                <a:gd name="T68" fmla="*/ 0 w 1150"/>
                <a:gd name="T69" fmla="*/ 1886 h 2153"/>
                <a:gd name="T70" fmla="*/ 0 w 1150"/>
                <a:gd name="T71" fmla="*/ 2153 h 2153"/>
                <a:gd name="T72" fmla="*/ 1150 w 1150"/>
                <a:gd name="T73" fmla="*/ 2153 h 2153"/>
                <a:gd name="T74" fmla="*/ 1150 w 1150"/>
                <a:gd name="T75" fmla="*/ 1881 h 2153"/>
                <a:gd name="T76" fmla="*/ 1130 w 1150"/>
                <a:gd name="T77" fmla="*/ 1860 h 2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0" h="2153">
                  <a:moveTo>
                    <a:pt x="1130" y="1860"/>
                  </a:moveTo>
                  <a:cubicBezTo>
                    <a:pt x="1112" y="1840"/>
                    <a:pt x="1081" y="1835"/>
                    <a:pt x="1081" y="1835"/>
                  </a:cubicBezTo>
                  <a:cubicBezTo>
                    <a:pt x="737" y="1763"/>
                    <a:pt x="737" y="1763"/>
                    <a:pt x="737" y="1763"/>
                  </a:cubicBezTo>
                  <a:cubicBezTo>
                    <a:pt x="737" y="1459"/>
                    <a:pt x="737" y="1459"/>
                    <a:pt x="737" y="1459"/>
                  </a:cubicBezTo>
                  <a:cubicBezTo>
                    <a:pt x="685" y="1459"/>
                    <a:pt x="685" y="1459"/>
                    <a:pt x="685" y="1459"/>
                  </a:cubicBezTo>
                  <a:cubicBezTo>
                    <a:pt x="685" y="1433"/>
                    <a:pt x="685" y="1433"/>
                    <a:pt x="685" y="1433"/>
                  </a:cubicBezTo>
                  <a:cubicBezTo>
                    <a:pt x="657" y="1433"/>
                    <a:pt x="657" y="1433"/>
                    <a:pt x="657" y="1433"/>
                  </a:cubicBezTo>
                  <a:cubicBezTo>
                    <a:pt x="657" y="1215"/>
                    <a:pt x="657" y="1215"/>
                    <a:pt x="657" y="1215"/>
                  </a:cubicBezTo>
                  <a:cubicBezTo>
                    <a:pt x="634" y="1215"/>
                    <a:pt x="634" y="1215"/>
                    <a:pt x="634" y="1215"/>
                  </a:cubicBezTo>
                  <a:cubicBezTo>
                    <a:pt x="634" y="484"/>
                    <a:pt x="634" y="484"/>
                    <a:pt x="634" y="484"/>
                  </a:cubicBezTo>
                  <a:cubicBezTo>
                    <a:pt x="672" y="484"/>
                    <a:pt x="672" y="484"/>
                    <a:pt x="672" y="484"/>
                  </a:cubicBezTo>
                  <a:cubicBezTo>
                    <a:pt x="703" y="484"/>
                    <a:pt x="728" y="465"/>
                    <a:pt x="728" y="441"/>
                  </a:cubicBezTo>
                  <a:cubicBezTo>
                    <a:pt x="728" y="417"/>
                    <a:pt x="703" y="398"/>
                    <a:pt x="672" y="398"/>
                  </a:cubicBezTo>
                  <a:cubicBezTo>
                    <a:pt x="634" y="398"/>
                    <a:pt x="634" y="398"/>
                    <a:pt x="634" y="398"/>
                  </a:cubicBezTo>
                  <a:cubicBezTo>
                    <a:pt x="634" y="125"/>
                    <a:pt x="634" y="125"/>
                    <a:pt x="634" y="125"/>
                  </a:cubicBezTo>
                  <a:cubicBezTo>
                    <a:pt x="646" y="112"/>
                    <a:pt x="654" y="94"/>
                    <a:pt x="654" y="74"/>
                  </a:cubicBezTo>
                  <a:cubicBezTo>
                    <a:pt x="654" y="33"/>
                    <a:pt x="620" y="0"/>
                    <a:pt x="579" y="0"/>
                  </a:cubicBezTo>
                  <a:cubicBezTo>
                    <a:pt x="538" y="0"/>
                    <a:pt x="505" y="33"/>
                    <a:pt x="505" y="74"/>
                  </a:cubicBezTo>
                  <a:cubicBezTo>
                    <a:pt x="505" y="95"/>
                    <a:pt x="513" y="114"/>
                    <a:pt x="527" y="128"/>
                  </a:cubicBezTo>
                  <a:cubicBezTo>
                    <a:pt x="525" y="128"/>
                    <a:pt x="525" y="128"/>
                    <a:pt x="525" y="128"/>
                  </a:cubicBezTo>
                  <a:cubicBezTo>
                    <a:pt x="525" y="398"/>
                    <a:pt x="525" y="398"/>
                    <a:pt x="525" y="398"/>
                  </a:cubicBezTo>
                  <a:cubicBezTo>
                    <a:pt x="492" y="398"/>
                    <a:pt x="492" y="398"/>
                    <a:pt x="492" y="398"/>
                  </a:cubicBezTo>
                  <a:cubicBezTo>
                    <a:pt x="461" y="398"/>
                    <a:pt x="436" y="417"/>
                    <a:pt x="436" y="441"/>
                  </a:cubicBezTo>
                  <a:cubicBezTo>
                    <a:pt x="436" y="465"/>
                    <a:pt x="461" y="484"/>
                    <a:pt x="492" y="484"/>
                  </a:cubicBezTo>
                  <a:cubicBezTo>
                    <a:pt x="525" y="484"/>
                    <a:pt x="525" y="484"/>
                    <a:pt x="525" y="484"/>
                  </a:cubicBezTo>
                  <a:cubicBezTo>
                    <a:pt x="525" y="1218"/>
                    <a:pt x="525" y="1218"/>
                    <a:pt x="525" y="1218"/>
                  </a:cubicBezTo>
                  <a:cubicBezTo>
                    <a:pt x="502" y="1218"/>
                    <a:pt x="502" y="1218"/>
                    <a:pt x="502" y="1218"/>
                  </a:cubicBezTo>
                  <a:cubicBezTo>
                    <a:pt x="502" y="1439"/>
                    <a:pt x="502" y="1439"/>
                    <a:pt x="502" y="1439"/>
                  </a:cubicBezTo>
                  <a:cubicBezTo>
                    <a:pt x="470" y="1439"/>
                    <a:pt x="470" y="1439"/>
                    <a:pt x="470" y="1439"/>
                  </a:cubicBezTo>
                  <a:cubicBezTo>
                    <a:pt x="470" y="1465"/>
                    <a:pt x="470" y="1465"/>
                    <a:pt x="470" y="1465"/>
                  </a:cubicBezTo>
                  <a:cubicBezTo>
                    <a:pt x="424" y="1465"/>
                    <a:pt x="424" y="1465"/>
                    <a:pt x="424" y="1465"/>
                  </a:cubicBezTo>
                  <a:cubicBezTo>
                    <a:pt x="424" y="1749"/>
                    <a:pt x="424" y="1749"/>
                    <a:pt x="424" y="1749"/>
                  </a:cubicBezTo>
                  <a:cubicBezTo>
                    <a:pt x="83" y="1823"/>
                    <a:pt x="83" y="1823"/>
                    <a:pt x="83" y="1823"/>
                  </a:cubicBezTo>
                  <a:cubicBezTo>
                    <a:pt x="83" y="1823"/>
                    <a:pt x="54" y="1832"/>
                    <a:pt x="37" y="1843"/>
                  </a:cubicBezTo>
                  <a:cubicBezTo>
                    <a:pt x="20" y="1855"/>
                    <a:pt x="0" y="1886"/>
                    <a:pt x="0" y="1886"/>
                  </a:cubicBezTo>
                  <a:cubicBezTo>
                    <a:pt x="0" y="2153"/>
                    <a:pt x="0" y="2153"/>
                    <a:pt x="0" y="2153"/>
                  </a:cubicBezTo>
                  <a:cubicBezTo>
                    <a:pt x="1150" y="2153"/>
                    <a:pt x="1150" y="2153"/>
                    <a:pt x="1150" y="2153"/>
                  </a:cubicBezTo>
                  <a:cubicBezTo>
                    <a:pt x="1150" y="1881"/>
                    <a:pt x="1150" y="1881"/>
                    <a:pt x="1150" y="1881"/>
                  </a:cubicBezTo>
                  <a:cubicBezTo>
                    <a:pt x="1150" y="1881"/>
                    <a:pt x="1147" y="1881"/>
                    <a:pt x="1130" y="1860"/>
                  </a:cubicBezTo>
                  <a:close/>
                </a:path>
              </a:pathLst>
            </a:custGeom>
            <a:grpFill/>
            <a:ln w="4" cap="flat">
              <a:noFill/>
              <a:prstDash val="solid"/>
              <a:miter lim="800000"/>
              <a:headEnd/>
              <a:tailEnd/>
            </a:ln>
          </p:spPr>
          <p:txBody>
            <a:bodyPr lIns="121920" tIns="60960" rIns="121920" bIns="60960"/>
            <a:lstStyle/>
            <a:p>
              <a:pPr defTabSz="685783">
                <a:defRPr/>
              </a:pPr>
              <a:endParaRPr lang="en-US" kern="0" dirty="0">
                <a:solidFill>
                  <a:prstClr val="black"/>
                </a:solidFill>
                <a:sym typeface="Arial" panose="020B0604020202020204" pitchFamily="34" charset="0"/>
              </a:endParaRPr>
            </a:p>
          </p:txBody>
        </p:sp>
      </p:grpSp>
      <p:grpSp>
        <p:nvGrpSpPr>
          <p:cNvPr id="16" name="组合 19"/>
          <p:cNvGrpSpPr>
            <a:grpSpLocks/>
          </p:cNvGrpSpPr>
          <p:nvPr/>
        </p:nvGrpSpPr>
        <p:grpSpPr bwMode="auto">
          <a:xfrm>
            <a:off x="668416" y="2498701"/>
            <a:ext cx="1779347" cy="1261975"/>
            <a:chOff x="891805" y="3331333"/>
            <a:chExt cx="2371875" cy="1680914"/>
          </a:xfrm>
        </p:grpSpPr>
        <p:sp>
          <p:nvSpPr>
            <p:cNvPr id="11" name="TextBox 71"/>
            <p:cNvSpPr txBox="1"/>
            <p:nvPr/>
          </p:nvSpPr>
          <p:spPr>
            <a:xfrm>
              <a:off x="2276048" y="4479312"/>
              <a:ext cx="987632" cy="532935"/>
            </a:xfrm>
            <a:prstGeom prst="rect">
              <a:avLst/>
            </a:prstGeom>
            <a:noFill/>
          </p:spPr>
          <p:txBody>
            <a:bodyPr wrap="none">
              <a:spAutoFit/>
            </a:bodyPr>
            <a:lstStyle/>
            <a:p>
              <a:pPr>
                <a:defRPr/>
              </a:pPr>
              <a:r>
                <a:rPr lang="id-ID" sz="2000" b="1" kern="0" dirty="0">
                  <a:solidFill>
                    <a:schemeClr val="accent1"/>
                  </a:solidFill>
                  <a:latin typeface="微软雅黑" pitchFamily="34" charset="-122"/>
                  <a:ea typeface="微软雅黑" pitchFamily="34" charset="-122"/>
                  <a:sym typeface="Arial" panose="020B0604020202020204" pitchFamily="34" charset="0"/>
                </a:rPr>
                <a:t>70%</a:t>
              </a:r>
            </a:p>
          </p:txBody>
        </p:sp>
        <p:sp>
          <p:nvSpPr>
            <p:cNvPr id="49168" name="TextBox 13"/>
            <p:cNvSpPr txBox="1">
              <a:spLocks noChangeArrowheads="1"/>
            </p:cNvSpPr>
            <p:nvPr/>
          </p:nvSpPr>
          <p:spPr bwMode="auto">
            <a:xfrm>
              <a:off x="891805" y="3331333"/>
              <a:ext cx="1952996" cy="245970"/>
            </a:xfrm>
            <a:prstGeom prst="rect">
              <a:avLst/>
            </a:prstGeom>
            <a:noFill/>
            <a:ln w="9525">
              <a:noFill/>
              <a:miter lim="800000"/>
              <a:headEnd/>
              <a:tailEnd/>
            </a:ln>
          </p:spPr>
          <p:txBody>
            <a:bodyPr lIns="0" tIns="0" rIns="0" bIns="0">
              <a:spAutoFit/>
            </a:bodyPr>
            <a:lstStyle/>
            <a:p>
              <a:pPr defTabSz="912019">
                <a:spcBef>
                  <a:spcPct val="20000"/>
                </a:spcBef>
              </a:pPr>
              <a:r>
                <a:rPr lang="zh-CN" altLang="en-US" sz="1200" dirty="0">
                  <a:solidFill>
                    <a:schemeClr val="tx1">
                      <a:lumMod val="75000"/>
                      <a:lumOff val="25000"/>
                    </a:schemeClr>
                  </a:solidFill>
                  <a:latin typeface="微软雅黑" pitchFamily="34" charset="-122"/>
                  <a:ea typeface="微软雅黑" pitchFamily="34" charset="-122"/>
                  <a:sym typeface="Arial" pitchFamily="34" charset="0"/>
                </a:rPr>
                <a:t>单击编辑标题</a:t>
              </a:r>
              <a:endParaRPr lang="en-US" sz="1200" dirty="0">
                <a:solidFill>
                  <a:schemeClr val="tx1">
                    <a:lumMod val="75000"/>
                    <a:lumOff val="25000"/>
                  </a:schemeClr>
                </a:solidFill>
                <a:latin typeface="微软雅黑" pitchFamily="34" charset="-122"/>
                <a:ea typeface="微软雅黑" pitchFamily="34" charset="-122"/>
                <a:sym typeface="Arial" pitchFamily="34" charset="0"/>
              </a:endParaRPr>
            </a:p>
          </p:txBody>
        </p:sp>
        <p:sp>
          <p:nvSpPr>
            <p:cNvPr id="49169" name="TextBox 13"/>
            <p:cNvSpPr txBox="1">
              <a:spLocks noChangeArrowheads="1"/>
            </p:cNvSpPr>
            <p:nvPr/>
          </p:nvSpPr>
          <p:spPr bwMode="auto">
            <a:xfrm>
              <a:off x="891805" y="3718024"/>
              <a:ext cx="2334000" cy="368955"/>
            </a:xfrm>
            <a:prstGeom prst="rect">
              <a:avLst/>
            </a:prstGeom>
            <a:noFill/>
            <a:ln w="9525">
              <a:noFill/>
              <a:miter lim="800000"/>
              <a:headEnd/>
              <a:tailEnd/>
            </a:ln>
          </p:spPr>
          <p:txBody>
            <a:bodyPr lIns="0" tIns="0" rIns="0" bIns="0">
              <a:spAutoFit/>
            </a:bodyPr>
            <a:lstStyle/>
            <a:p>
              <a:pPr defTabSz="912019">
                <a:spcBef>
                  <a:spcPct val="20000"/>
                </a:spcBef>
              </a:pPr>
              <a:r>
                <a:rPr lang="zh-CN" altLang="en-US" sz="900" dirty="0">
                  <a:solidFill>
                    <a:schemeClr val="tx1">
                      <a:lumMod val="50000"/>
                      <a:lumOff val="50000"/>
                    </a:schemeClr>
                  </a:solidFill>
                  <a:latin typeface="微软雅黑" pitchFamily="34" charset="-122"/>
                  <a:ea typeface="微软雅黑" pitchFamily="34" charset="-122"/>
                  <a:sym typeface="Arial" pitchFamily="34" charset="0"/>
                </a:rPr>
                <a:t>单击此处可编辑内容，根据您的需要自由拉伸文本框大小</a:t>
              </a:r>
              <a:endParaRPr lang="en-US" altLang="zh-CN" sz="900" dirty="0">
                <a:solidFill>
                  <a:schemeClr val="tx1">
                    <a:lumMod val="50000"/>
                    <a:lumOff val="50000"/>
                  </a:schemeClr>
                </a:solidFill>
                <a:latin typeface="微软雅黑" pitchFamily="34" charset="-122"/>
                <a:ea typeface="微软雅黑" pitchFamily="34" charset="-122"/>
                <a:sym typeface="Arial" pitchFamily="34" charset="0"/>
              </a:endParaRPr>
            </a:p>
          </p:txBody>
        </p:sp>
      </p:grpSp>
      <p:grpSp>
        <p:nvGrpSpPr>
          <p:cNvPr id="17" name="组合 21"/>
          <p:cNvGrpSpPr>
            <a:grpSpLocks/>
          </p:cNvGrpSpPr>
          <p:nvPr/>
        </p:nvGrpSpPr>
        <p:grpSpPr bwMode="auto">
          <a:xfrm>
            <a:off x="6624228" y="1667798"/>
            <a:ext cx="1900647" cy="1444806"/>
            <a:chOff x="8831988" y="2222833"/>
            <a:chExt cx="2535096" cy="1925999"/>
          </a:xfrm>
        </p:grpSpPr>
        <p:sp>
          <p:nvSpPr>
            <p:cNvPr id="12" name="TextBox 74"/>
            <p:cNvSpPr txBox="1"/>
            <p:nvPr/>
          </p:nvSpPr>
          <p:spPr>
            <a:xfrm>
              <a:off x="8831988" y="3533409"/>
              <a:ext cx="1133620" cy="615423"/>
            </a:xfrm>
            <a:prstGeom prst="rect">
              <a:avLst/>
            </a:prstGeom>
            <a:noFill/>
          </p:spPr>
          <p:txBody>
            <a:bodyPr wrap="none">
              <a:spAutoFit/>
            </a:bodyPr>
            <a:lstStyle/>
            <a:p>
              <a:pPr>
                <a:defRPr/>
              </a:pPr>
              <a:r>
                <a:rPr lang="id-ID" sz="2400" b="1" kern="0" dirty="0">
                  <a:solidFill>
                    <a:schemeClr val="accent3"/>
                  </a:solidFill>
                  <a:latin typeface="微软雅黑" pitchFamily="34" charset="-122"/>
                  <a:ea typeface="微软雅黑" pitchFamily="34" charset="-122"/>
                  <a:sym typeface="Arial" panose="020B0604020202020204" pitchFamily="34" charset="0"/>
                </a:rPr>
                <a:t>30%</a:t>
              </a:r>
            </a:p>
          </p:txBody>
        </p:sp>
        <p:sp>
          <p:nvSpPr>
            <p:cNvPr id="49165" name="TextBox 13"/>
            <p:cNvSpPr txBox="1">
              <a:spLocks noChangeArrowheads="1"/>
            </p:cNvSpPr>
            <p:nvPr/>
          </p:nvSpPr>
          <p:spPr bwMode="auto">
            <a:xfrm>
              <a:off x="9033084" y="2222833"/>
              <a:ext cx="1952995" cy="246169"/>
            </a:xfrm>
            <a:prstGeom prst="rect">
              <a:avLst/>
            </a:prstGeom>
            <a:noFill/>
            <a:ln w="9525">
              <a:noFill/>
              <a:miter lim="800000"/>
              <a:headEnd/>
              <a:tailEnd/>
            </a:ln>
          </p:spPr>
          <p:txBody>
            <a:bodyPr lIns="0" tIns="0" rIns="0" bIns="0">
              <a:spAutoFit/>
            </a:bodyPr>
            <a:lstStyle/>
            <a:p>
              <a:pPr defTabSz="912019">
                <a:spcBef>
                  <a:spcPct val="20000"/>
                </a:spcBef>
              </a:pPr>
              <a:r>
                <a:rPr lang="zh-CN" altLang="en-US" sz="1200" dirty="0">
                  <a:solidFill>
                    <a:schemeClr val="tx1">
                      <a:lumMod val="75000"/>
                      <a:lumOff val="25000"/>
                    </a:schemeClr>
                  </a:solidFill>
                  <a:latin typeface="微软雅黑" pitchFamily="34" charset="-122"/>
                  <a:ea typeface="微软雅黑" pitchFamily="34" charset="-122"/>
                  <a:sym typeface="Arial" pitchFamily="34" charset="0"/>
                </a:rPr>
                <a:t>单击编辑标题</a:t>
              </a:r>
              <a:endParaRPr lang="en-US" sz="1200" dirty="0">
                <a:solidFill>
                  <a:schemeClr val="tx1">
                    <a:lumMod val="75000"/>
                    <a:lumOff val="25000"/>
                  </a:schemeClr>
                </a:solidFill>
                <a:latin typeface="微软雅黑" pitchFamily="34" charset="-122"/>
                <a:ea typeface="微软雅黑" pitchFamily="34" charset="-122"/>
                <a:sym typeface="Arial" pitchFamily="34" charset="0"/>
              </a:endParaRPr>
            </a:p>
          </p:txBody>
        </p:sp>
        <p:sp>
          <p:nvSpPr>
            <p:cNvPr id="49166" name="TextBox 13"/>
            <p:cNvSpPr txBox="1">
              <a:spLocks noChangeArrowheads="1"/>
            </p:cNvSpPr>
            <p:nvPr/>
          </p:nvSpPr>
          <p:spPr bwMode="auto">
            <a:xfrm>
              <a:off x="9033084" y="2555926"/>
              <a:ext cx="2334000" cy="369254"/>
            </a:xfrm>
            <a:prstGeom prst="rect">
              <a:avLst/>
            </a:prstGeom>
            <a:noFill/>
            <a:ln w="9525">
              <a:noFill/>
              <a:miter lim="800000"/>
              <a:headEnd/>
              <a:tailEnd/>
            </a:ln>
          </p:spPr>
          <p:txBody>
            <a:bodyPr lIns="0" tIns="0" rIns="0" bIns="0">
              <a:spAutoFit/>
            </a:bodyPr>
            <a:lstStyle/>
            <a:p>
              <a:pPr defTabSz="912019">
                <a:spcBef>
                  <a:spcPct val="20000"/>
                </a:spcBef>
              </a:pPr>
              <a:r>
                <a:rPr lang="zh-CN" altLang="en-US" sz="900" dirty="0">
                  <a:solidFill>
                    <a:schemeClr val="tx1">
                      <a:lumMod val="50000"/>
                      <a:lumOff val="50000"/>
                    </a:schemeClr>
                  </a:solidFill>
                  <a:latin typeface="微软雅黑" pitchFamily="34" charset="-122"/>
                  <a:ea typeface="微软雅黑" pitchFamily="34" charset="-122"/>
                  <a:sym typeface="Arial" pitchFamily="34" charset="0"/>
                </a:rPr>
                <a:t>单击此处可编辑内容，根据您的需要自由拉伸文本框大小</a:t>
              </a:r>
              <a:endParaRPr lang="en-US" altLang="zh-CN" sz="900" dirty="0">
                <a:solidFill>
                  <a:schemeClr val="tx1">
                    <a:lumMod val="50000"/>
                    <a:lumOff val="50000"/>
                  </a:schemeClr>
                </a:solidFill>
                <a:latin typeface="微软雅黑" pitchFamily="34" charset="-122"/>
                <a:ea typeface="微软雅黑" pitchFamily="34" charset="-122"/>
                <a:sym typeface="Arial" pitchFamily="34" charset="0"/>
              </a:endParaRPr>
            </a:p>
          </p:txBody>
        </p:sp>
      </p:grpSp>
    </p:spTree>
    <p:extLst>
      <p:ext uri="{BB962C8B-B14F-4D97-AF65-F5344CB8AC3E}">
        <p14:creationId xmlns:p14="http://schemas.microsoft.com/office/powerpoint/2010/main" val="3109425137"/>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a:spLocks noChangeArrowheads="1"/>
          </p:cNvSpPr>
          <p:nvPr/>
        </p:nvSpPr>
        <p:spPr bwMode="auto">
          <a:xfrm>
            <a:off x="2339976" y="2011680"/>
            <a:ext cx="6804025" cy="1281811"/>
          </a:xfrm>
          <a:prstGeom prst="rect">
            <a:avLst/>
          </a:prstGeom>
          <a:solidFill>
            <a:schemeClr val="accent1"/>
          </a:solidFill>
          <a:ln w="9525">
            <a:noFill/>
            <a:miter lim="800000"/>
            <a:headEnd/>
            <a:tailEnd/>
          </a:ln>
        </p:spPr>
        <p:txBody>
          <a:bodyPr wrap="none" anchor="ctr"/>
          <a:lstStyle/>
          <a:p>
            <a:endParaRPr lang="zh-CN" altLang="en-US" sz="1600"/>
          </a:p>
        </p:txBody>
      </p:sp>
      <p:sp>
        <p:nvSpPr>
          <p:cNvPr id="23" name="矩形 22"/>
          <p:cNvSpPr/>
          <p:nvPr/>
        </p:nvSpPr>
        <p:spPr>
          <a:xfrm>
            <a:off x="1" y="2011680"/>
            <a:ext cx="2339975" cy="12818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04900" fontAlgn="auto">
              <a:spcBef>
                <a:spcPts val="0"/>
              </a:spcBef>
              <a:spcAft>
                <a:spcPts val="0"/>
              </a:spcAft>
              <a:defRPr/>
            </a:pPr>
            <a:endParaRPr lang="zh-CN" altLang="en-US" sz="1600" noProof="1"/>
          </a:p>
        </p:txBody>
      </p:sp>
      <p:sp>
        <p:nvSpPr>
          <p:cNvPr id="24" name="Text Box 2"/>
          <p:cNvSpPr txBox="1">
            <a:spLocks noChangeArrowheads="1"/>
          </p:cNvSpPr>
          <p:nvPr/>
        </p:nvSpPr>
        <p:spPr bwMode="auto">
          <a:xfrm>
            <a:off x="2700337" y="2146024"/>
            <a:ext cx="3613835" cy="584775"/>
          </a:xfrm>
          <a:prstGeom prst="rect">
            <a:avLst/>
          </a:prstGeom>
          <a:noFill/>
          <a:ln w="9525">
            <a:noFill/>
            <a:miter lim="800000"/>
            <a:headEnd/>
            <a:tailEnd/>
          </a:ln>
        </p:spPr>
        <p:txBody>
          <a:bodyPr wrap="square">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工作规划和展望</a:t>
            </a:r>
          </a:p>
        </p:txBody>
      </p:sp>
      <p:sp>
        <p:nvSpPr>
          <p:cNvPr id="25" name="Text Box 2"/>
          <p:cNvSpPr txBox="1">
            <a:spLocks noChangeArrowheads="1"/>
          </p:cNvSpPr>
          <p:nvPr/>
        </p:nvSpPr>
        <p:spPr bwMode="auto">
          <a:xfrm>
            <a:off x="2749550" y="2846134"/>
            <a:ext cx="4808538" cy="308070"/>
          </a:xfrm>
          <a:prstGeom prst="rect">
            <a:avLst/>
          </a:prstGeom>
          <a:noFill/>
          <a:ln w="9525">
            <a:noFill/>
            <a:miter lim="800000"/>
            <a:headEnd/>
            <a:tailEnd/>
          </a:ln>
        </p:spPr>
        <p:txBody>
          <a:bodyPr>
            <a:spAutoFit/>
          </a:bodyPr>
          <a:lstStyle/>
          <a:p>
            <a:r>
              <a:rPr lang="zh-CN" altLang="en-US" sz="1400">
                <a:solidFill>
                  <a:schemeClr val="bg1"/>
                </a:solidFill>
                <a:latin typeface="微软雅黑" pitchFamily="34" charset="-122"/>
                <a:ea typeface="微软雅黑" pitchFamily="34" charset="-122"/>
              </a:rPr>
              <a:t>点击录入此部分的内容及说明，简单扼要。</a:t>
            </a:r>
          </a:p>
        </p:txBody>
      </p:sp>
      <p:sp>
        <p:nvSpPr>
          <p:cNvPr id="6" name="TextBox 5"/>
          <p:cNvSpPr txBox="1">
            <a:spLocks noChangeArrowheads="1"/>
          </p:cNvSpPr>
          <p:nvPr/>
        </p:nvSpPr>
        <p:spPr bwMode="auto">
          <a:xfrm>
            <a:off x="499710" y="1975914"/>
            <a:ext cx="1353256" cy="1446550"/>
          </a:xfrm>
          <a:prstGeom prst="rect">
            <a:avLst/>
          </a:prstGeom>
          <a:noFill/>
          <a:ln w="9525">
            <a:noFill/>
            <a:miter lim="800000"/>
            <a:headEnd/>
            <a:tailEnd/>
          </a:ln>
        </p:spPr>
        <p:txBody>
          <a:bodyPr wrap="none">
            <a:spAutoFit/>
          </a:bodyPr>
          <a:lstStyle/>
          <a:p>
            <a:pPr algn="ctr"/>
            <a:r>
              <a:rPr lang="en-US" altLang="zh-CN" sz="8800" dirty="0">
                <a:solidFill>
                  <a:schemeClr val="bg1"/>
                </a:solidFill>
                <a:latin typeface="Impact" pitchFamily="34" charset="0"/>
                <a:ea typeface="微软雅黑" pitchFamily="34" charset="-122"/>
              </a:rPr>
              <a:t>04</a:t>
            </a:r>
            <a:endParaRPr lang="zh-CN" altLang="en-US" sz="8800" dirty="0">
              <a:solidFill>
                <a:schemeClr val="bg1"/>
              </a:solidFill>
              <a:latin typeface="Impact" pitchFamily="34" charset="0"/>
              <a:ea typeface="微软雅黑" pitchFamily="34" charset="-122"/>
            </a:endParaRPr>
          </a:p>
        </p:txBody>
      </p:sp>
    </p:spTree>
    <p:extLst>
      <p:ext uri="{BB962C8B-B14F-4D97-AF65-F5344CB8AC3E}">
        <p14:creationId xmlns:p14="http://schemas.microsoft.com/office/powerpoint/2010/main" val="1390241680"/>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ppt_x</p:attrName>
                                        </p:attrNameLst>
                                      </p:cBhvr>
                                      <p:tavLst>
                                        <p:tav tm="0">
                                          <p:val>
                                            <p:strVal val="0-#ppt_w/2"/>
                                          </p:val>
                                        </p:tav>
                                        <p:tav tm="100000">
                                          <p:val>
                                            <p:strVal val="#ppt_x"/>
                                          </p:val>
                                        </p:tav>
                                      </p:tavLst>
                                    </p:anim>
                                    <p:anim calcmode="lin" valueType="num">
                                      <p:cBhvr>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ppt_x</p:attrName>
                                        </p:attrNameLst>
                                      </p:cBhvr>
                                      <p:tavLst>
                                        <p:tav tm="0">
                                          <p:val>
                                            <p:strVal val="1+#ppt_w/2"/>
                                          </p:val>
                                        </p:tav>
                                        <p:tav tm="100000">
                                          <p:val>
                                            <p:strVal val="#ppt_x"/>
                                          </p:val>
                                        </p:tav>
                                      </p:tavLst>
                                    </p:anim>
                                    <p:anim calcmode="lin" valueType="num">
                                      <p:cBhvr>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9" presetClass="entr" presetSubtype="0" decel="10000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 calcmode="lin" valueType="num">
                                      <p:cBhvr>
                                        <p:cTn id="18" dur="500" fill="hold"/>
                                        <p:tgtEl>
                                          <p:spTgt spid="6"/>
                                        </p:tgtEl>
                                        <p:attrNameLst>
                                          <p:attrName>style.rotation</p:attrName>
                                        </p:attrNameLst>
                                      </p:cBhvr>
                                      <p:tavLst>
                                        <p:tav tm="0">
                                          <p:val>
                                            <p:fltVal val="360"/>
                                          </p:val>
                                        </p:tav>
                                        <p:tav tm="100000">
                                          <p:val>
                                            <p:fltVal val="0"/>
                                          </p:val>
                                        </p:tav>
                                      </p:tavLst>
                                    </p:anim>
                                    <p:animEffect transition="in" filter="fade">
                                      <p:cBhvr>
                                        <p:cTn id="19" dur="500"/>
                                        <p:tgtEl>
                                          <p:spTgt spid="6"/>
                                        </p:tgtEl>
                                      </p:cBhvr>
                                    </p:animEffect>
                                  </p:childTnLst>
                                </p:cTn>
                              </p:par>
                            </p:childTnLst>
                          </p:cTn>
                        </p:par>
                        <p:par>
                          <p:cTn id="20" fill="hold">
                            <p:stCondLst>
                              <p:cond delay="1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4"/>
                                        </p:tgtEl>
                                        <p:attrNameLst>
                                          <p:attrName>style.visibility</p:attrName>
                                        </p:attrNameLst>
                                      </p:cBhvr>
                                      <p:to>
                                        <p:strVal val="visible"/>
                                      </p:to>
                                    </p:set>
                                    <p:anim calcmode="lin" valueType="num">
                                      <p:cBhvr>
                                        <p:cTn id="23" dur="8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24" dur="800" fill="hold"/>
                                        <p:tgtEl>
                                          <p:spTgt spid="24"/>
                                        </p:tgtEl>
                                        <p:attrNameLst>
                                          <p:attrName>ppt_y</p:attrName>
                                        </p:attrNameLst>
                                      </p:cBhvr>
                                      <p:tavLst>
                                        <p:tav tm="0">
                                          <p:val>
                                            <p:strVal val="#ppt_y"/>
                                          </p:val>
                                        </p:tav>
                                        <p:tav tm="100000">
                                          <p:val>
                                            <p:strVal val="#ppt_y"/>
                                          </p:val>
                                        </p:tav>
                                      </p:tavLst>
                                    </p:anim>
                                    <p:anim calcmode="lin" valueType="num">
                                      <p:cBhvr>
                                        <p:cTn id="25" dur="8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26" dur="8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27" dur="800" tmFilter="0,0; .5, 1; 1, 1"/>
                                        <p:tgtEl>
                                          <p:spTgt spid="24"/>
                                        </p:tgtEl>
                                      </p:cBhvr>
                                    </p:animEffect>
                                  </p:childTnLst>
                                </p:cTn>
                              </p:par>
                            </p:childTnLst>
                          </p:cTn>
                        </p:par>
                        <p:par>
                          <p:cTn id="28" fill="hold">
                            <p:stCondLst>
                              <p:cond delay="2280"/>
                            </p:stCondLst>
                            <p:childTnLst>
                              <p:par>
                                <p:cTn id="29" presetID="22" presetClass="entr" presetSubtype="4"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P spid="2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rot="2900928">
            <a:off x="3082789" y="2528568"/>
            <a:ext cx="1218314" cy="64004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Rounded Rectangle 18"/>
          <p:cNvSpPr/>
          <p:nvPr/>
        </p:nvSpPr>
        <p:spPr>
          <a:xfrm rot="2900928">
            <a:off x="3916468" y="3587304"/>
            <a:ext cx="1434225" cy="64004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Rounded Rectangle 4"/>
          <p:cNvSpPr/>
          <p:nvPr/>
        </p:nvSpPr>
        <p:spPr>
          <a:xfrm rot="2900928">
            <a:off x="4299681" y="1836148"/>
            <a:ext cx="640080" cy="114825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ounded Rectangle 19"/>
          <p:cNvSpPr/>
          <p:nvPr/>
        </p:nvSpPr>
        <p:spPr>
          <a:xfrm rot="2900928">
            <a:off x="4574621" y="2851516"/>
            <a:ext cx="640080" cy="58434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TextBox 6"/>
          <p:cNvSpPr txBox="1"/>
          <p:nvPr/>
        </p:nvSpPr>
        <p:spPr>
          <a:xfrm>
            <a:off x="3779793" y="2979481"/>
            <a:ext cx="338104" cy="213390"/>
          </a:xfrm>
          <a:prstGeom prst="rect">
            <a:avLst/>
          </a:prstGeom>
          <a:noFill/>
        </p:spPr>
        <p:txBody>
          <a:bodyPr wrap="none" lIns="65023" tIns="32511" rIns="65023" bIns="32511" rtlCol="0">
            <a:spAutoFit/>
          </a:bodyPr>
          <a:lstStyle/>
          <a:p>
            <a:pPr algn="just">
              <a:lnSpc>
                <a:spcPct val="120000"/>
              </a:lnSpc>
            </a:pPr>
            <a:r>
              <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65%</a:t>
            </a:r>
          </a:p>
        </p:txBody>
      </p:sp>
      <p:sp>
        <p:nvSpPr>
          <p:cNvPr id="26" name="TextBox 25"/>
          <p:cNvSpPr txBox="1"/>
          <p:nvPr/>
        </p:nvSpPr>
        <p:spPr>
          <a:xfrm>
            <a:off x="4237727" y="3388226"/>
            <a:ext cx="338104" cy="213390"/>
          </a:xfrm>
          <a:prstGeom prst="rect">
            <a:avLst/>
          </a:prstGeom>
          <a:noFill/>
        </p:spPr>
        <p:txBody>
          <a:bodyPr wrap="none" lIns="65023" tIns="32511" rIns="65023" bIns="32511" rtlCol="0">
            <a:spAutoFit/>
          </a:bodyPr>
          <a:lstStyle/>
          <a:p>
            <a:pPr algn="just">
              <a:lnSpc>
                <a:spcPct val="120000"/>
              </a:lnSpc>
            </a:pPr>
            <a:r>
              <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70%</a:t>
            </a:r>
          </a:p>
        </p:txBody>
      </p:sp>
      <p:sp>
        <p:nvSpPr>
          <p:cNvPr id="27" name="TextBox 26"/>
          <p:cNvSpPr txBox="1"/>
          <p:nvPr/>
        </p:nvSpPr>
        <p:spPr>
          <a:xfrm>
            <a:off x="4593184" y="3003711"/>
            <a:ext cx="338104" cy="213390"/>
          </a:xfrm>
          <a:prstGeom prst="rect">
            <a:avLst/>
          </a:prstGeom>
          <a:noFill/>
        </p:spPr>
        <p:txBody>
          <a:bodyPr wrap="none" lIns="65023" tIns="32511" rIns="65023" bIns="32511" rtlCol="0">
            <a:spAutoFit/>
          </a:bodyPr>
          <a:lstStyle/>
          <a:p>
            <a:pPr algn="just">
              <a:lnSpc>
                <a:spcPct val="120000"/>
              </a:lnSpc>
            </a:pPr>
            <a:r>
              <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a:t>
            </a:r>
          </a:p>
        </p:txBody>
      </p:sp>
      <p:sp>
        <p:nvSpPr>
          <p:cNvPr id="28" name="TextBox 27"/>
          <p:cNvSpPr txBox="1"/>
          <p:nvPr/>
        </p:nvSpPr>
        <p:spPr>
          <a:xfrm>
            <a:off x="4247618" y="2594951"/>
            <a:ext cx="338104" cy="213390"/>
          </a:xfrm>
          <a:prstGeom prst="rect">
            <a:avLst/>
          </a:prstGeom>
          <a:noFill/>
        </p:spPr>
        <p:txBody>
          <a:bodyPr wrap="none" lIns="65023" tIns="32511" rIns="65023" bIns="32511" rtlCol="0">
            <a:spAutoFit/>
          </a:bodyPr>
          <a:lstStyle/>
          <a:p>
            <a:pPr algn="just">
              <a:lnSpc>
                <a:spcPct val="120000"/>
              </a:lnSpc>
            </a:pPr>
            <a:r>
              <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60%</a:t>
            </a:r>
          </a:p>
        </p:txBody>
      </p:sp>
      <p:sp>
        <p:nvSpPr>
          <p:cNvPr id="30" name="Rectangle 29"/>
          <p:cNvSpPr/>
          <p:nvPr/>
        </p:nvSpPr>
        <p:spPr>
          <a:xfrm>
            <a:off x="6099168" y="2658795"/>
            <a:ext cx="897682" cy="184666"/>
          </a:xfrm>
          <a:prstGeom prst="rect">
            <a:avLst/>
          </a:prstGeom>
        </p:spPr>
        <p:txBody>
          <a:bodyPr wrap="none" lIns="0" tIns="0" rIns="0" bIns="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ectangle 30"/>
          <p:cNvSpPr/>
          <p:nvPr/>
        </p:nvSpPr>
        <p:spPr>
          <a:xfrm>
            <a:off x="6099168" y="2828332"/>
            <a:ext cx="1921246" cy="332399"/>
          </a:xfrm>
          <a:prstGeom prst="rect">
            <a:avLst/>
          </a:prstGeom>
        </p:spPr>
        <p:txBody>
          <a:bodyPr wrap="square" lIns="0" tIns="0" rIns="0" bIns="0">
            <a:spAutoFit/>
          </a:bodyPr>
          <a:lstStyle/>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31"/>
          <p:cNvSpPr txBox="1"/>
          <p:nvPr/>
        </p:nvSpPr>
        <p:spPr>
          <a:xfrm>
            <a:off x="5520945" y="2658795"/>
            <a:ext cx="512961" cy="369332"/>
          </a:xfrm>
          <a:prstGeom prst="rect">
            <a:avLst/>
          </a:prstGeom>
          <a:noFill/>
        </p:spPr>
        <p:txBody>
          <a:bodyPr wrap="none" lIns="0" tIns="0" rIns="0" bIns="0" rtlCol="0">
            <a:spAutoFit/>
          </a:bodyPr>
          <a:lstStyle/>
          <a:p>
            <a:pPr algn="just">
              <a:lnSpc>
                <a:spcPct val="120000"/>
              </a:lnSpc>
            </a:pPr>
            <a:r>
              <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15%</a:t>
            </a:r>
            <a:endParaRPr lang="en-US" sz="2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3584056" y="1301580"/>
            <a:ext cx="897682" cy="184666"/>
          </a:xfrm>
          <a:prstGeom prst="rect">
            <a:avLst/>
          </a:prstGeom>
        </p:spPr>
        <p:txBody>
          <a:bodyPr wrap="none" lIns="0" tIns="0" rIns="0" bIns="0">
            <a:spAutoFit/>
          </a:bodyPr>
          <a:lstStyle/>
          <a:p>
            <a:pPr algn="just">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Rectangle 34"/>
          <p:cNvSpPr/>
          <p:nvPr/>
        </p:nvSpPr>
        <p:spPr>
          <a:xfrm>
            <a:off x="2644976" y="1494931"/>
            <a:ext cx="1834769" cy="332399"/>
          </a:xfrm>
          <a:prstGeom prst="rect">
            <a:avLst/>
          </a:prstGeom>
        </p:spPr>
        <p:txBody>
          <a:bodyPr wrap="square" lIns="0" tIns="0" rIns="0" bIns="0">
            <a:spAutoFit/>
          </a:bodyPr>
          <a:lstStyle/>
          <a:p>
            <a:pPr algn="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35"/>
          <p:cNvSpPr txBox="1"/>
          <p:nvPr/>
        </p:nvSpPr>
        <p:spPr>
          <a:xfrm>
            <a:off x="4568762" y="1311074"/>
            <a:ext cx="512961" cy="369332"/>
          </a:xfrm>
          <a:prstGeom prst="rect">
            <a:avLst/>
          </a:prstGeom>
          <a:noFill/>
        </p:spPr>
        <p:txBody>
          <a:bodyPr wrap="none" lIns="0" tIns="0" rIns="0" bIns="0" rtlCol="0">
            <a:spAutoFit/>
          </a:bodyPr>
          <a:lstStyle/>
          <a:p>
            <a:pPr algn="just">
              <a:lnSpc>
                <a:spcPct val="120000"/>
              </a:lnSpc>
            </a:pPr>
            <a:r>
              <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34%</a:t>
            </a:r>
          </a:p>
        </p:txBody>
      </p:sp>
      <p:sp>
        <p:nvSpPr>
          <p:cNvPr id="38" name="Freeform 200"/>
          <p:cNvSpPr>
            <a:spLocks noEditPoints="1"/>
          </p:cNvSpPr>
          <p:nvPr/>
        </p:nvSpPr>
        <p:spPr bwMode="auto">
          <a:xfrm>
            <a:off x="1127441" y="1218931"/>
            <a:ext cx="964459" cy="3047715"/>
          </a:xfrm>
          <a:custGeom>
            <a:avLst/>
            <a:gdLst>
              <a:gd name="T0" fmla="*/ 412 w 463"/>
              <a:gd name="T1" fmla="*/ 379 h 1470"/>
              <a:gd name="T2" fmla="*/ 323 w 463"/>
              <a:gd name="T3" fmla="*/ 262 h 1470"/>
              <a:gd name="T4" fmla="*/ 285 w 463"/>
              <a:gd name="T5" fmla="*/ 285 h 1470"/>
              <a:gd name="T6" fmla="*/ 267 w 463"/>
              <a:gd name="T7" fmla="*/ 261 h 1470"/>
              <a:gd name="T8" fmla="*/ 184 w 463"/>
              <a:gd name="T9" fmla="*/ 204 h 1470"/>
              <a:gd name="T10" fmla="*/ 217 w 463"/>
              <a:gd name="T11" fmla="*/ 229 h 1470"/>
              <a:gd name="T12" fmla="*/ 275 w 463"/>
              <a:gd name="T13" fmla="*/ 231 h 1470"/>
              <a:gd name="T14" fmla="*/ 275 w 463"/>
              <a:gd name="T15" fmla="*/ 231 h 1470"/>
              <a:gd name="T16" fmla="*/ 280 w 463"/>
              <a:gd name="T17" fmla="*/ 213 h 1470"/>
              <a:gd name="T18" fmla="*/ 313 w 463"/>
              <a:gd name="T19" fmla="*/ 121 h 1470"/>
              <a:gd name="T20" fmla="*/ 312 w 463"/>
              <a:gd name="T21" fmla="*/ 65 h 1470"/>
              <a:gd name="T22" fmla="*/ 194 w 463"/>
              <a:gd name="T23" fmla="*/ 42 h 1470"/>
              <a:gd name="T24" fmla="*/ 186 w 463"/>
              <a:gd name="T25" fmla="*/ 51 h 1470"/>
              <a:gd name="T26" fmla="*/ 175 w 463"/>
              <a:gd name="T27" fmla="*/ 119 h 1470"/>
              <a:gd name="T28" fmla="*/ 178 w 463"/>
              <a:gd name="T29" fmla="*/ 165 h 1470"/>
              <a:gd name="T30" fmla="*/ 181 w 463"/>
              <a:gd name="T31" fmla="*/ 201 h 1470"/>
              <a:gd name="T32" fmla="*/ 175 w 463"/>
              <a:gd name="T33" fmla="*/ 217 h 1470"/>
              <a:gd name="T34" fmla="*/ 79 w 463"/>
              <a:gd name="T35" fmla="*/ 333 h 1470"/>
              <a:gd name="T36" fmla="*/ 104 w 463"/>
              <a:gd name="T37" fmla="*/ 477 h 1470"/>
              <a:gd name="T38" fmla="*/ 99 w 463"/>
              <a:gd name="T39" fmla="*/ 610 h 1470"/>
              <a:gd name="T40" fmla="*/ 85 w 463"/>
              <a:gd name="T41" fmla="*/ 763 h 1470"/>
              <a:gd name="T42" fmla="*/ 69 w 463"/>
              <a:gd name="T43" fmla="*/ 975 h 1470"/>
              <a:gd name="T44" fmla="*/ 8 w 463"/>
              <a:gd name="T45" fmla="*/ 1383 h 1470"/>
              <a:gd name="T46" fmla="*/ 11 w 463"/>
              <a:gd name="T47" fmla="*/ 1423 h 1470"/>
              <a:gd name="T48" fmla="*/ 108 w 463"/>
              <a:gd name="T49" fmla="*/ 1468 h 1470"/>
              <a:gd name="T50" fmla="*/ 96 w 463"/>
              <a:gd name="T51" fmla="*/ 1398 h 1470"/>
              <a:gd name="T52" fmla="*/ 153 w 463"/>
              <a:gd name="T53" fmla="*/ 1231 h 1470"/>
              <a:gd name="T54" fmla="*/ 220 w 463"/>
              <a:gd name="T55" fmla="*/ 1100 h 1470"/>
              <a:gd name="T56" fmla="*/ 215 w 463"/>
              <a:gd name="T57" fmla="*/ 1363 h 1470"/>
              <a:gd name="T58" fmla="*/ 242 w 463"/>
              <a:gd name="T59" fmla="*/ 1391 h 1470"/>
              <a:gd name="T60" fmla="*/ 297 w 463"/>
              <a:gd name="T61" fmla="*/ 1388 h 1470"/>
              <a:gd name="T62" fmla="*/ 429 w 463"/>
              <a:gd name="T63" fmla="*/ 1397 h 1470"/>
              <a:gd name="T64" fmla="*/ 342 w 463"/>
              <a:gd name="T65" fmla="*/ 1344 h 1470"/>
              <a:gd name="T66" fmla="*/ 316 w 463"/>
              <a:gd name="T67" fmla="*/ 1300 h 1470"/>
              <a:gd name="T68" fmla="*/ 337 w 463"/>
              <a:gd name="T69" fmla="*/ 1080 h 1470"/>
              <a:gd name="T70" fmla="*/ 376 w 463"/>
              <a:gd name="T71" fmla="*/ 792 h 1470"/>
              <a:gd name="T72" fmla="*/ 388 w 463"/>
              <a:gd name="T73" fmla="*/ 747 h 1470"/>
              <a:gd name="T74" fmla="*/ 359 w 463"/>
              <a:gd name="T75" fmla="*/ 534 h 1470"/>
              <a:gd name="T76" fmla="*/ 385 w 463"/>
              <a:gd name="T77" fmla="*/ 500 h 1470"/>
              <a:gd name="T78" fmla="*/ 454 w 463"/>
              <a:gd name="T79" fmla="*/ 422 h 1470"/>
              <a:gd name="T80" fmla="*/ 330 w 463"/>
              <a:gd name="T81" fmla="*/ 437 h 1470"/>
              <a:gd name="T82" fmla="*/ 327 w 463"/>
              <a:gd name="T83" fmla="*/ 411 h 1470"/>
              <a:gd name="T84" fmla="*/ 311 w 463"/>
              <a:gd name="T85" fmla="*/ 458 h 1470"/>
              <a:gd name="T86" fmla="*/ 353 w 463"/>
              <a:gd name="T87" fmla="*/ 483 h 1470"/>
              <a:gd name="T88" fmla="*/ 350 w 463"/>
              <a:gd name="T89" fmla="*/ 54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1470">
                <a:moveTo>
                  <a:pt x="454" y="422"/>
                </a:moveTo>
                <a:cubicBezTo>
                  <a:pt x="448" y="394"/>
                  <a:pt x="430" y="395"/>
                  <a:pt x="412" y="379"/>
                </a:cubicBezTo>
                <a:cubicBezTo>
                  <a:pt x="395" y="363"/>
                  <a:pt x="381" y="350"/>
                  <a:pt x="379" y="321"/>
                </a:cubicBezTo>
                <a:cubicBezTo>
                  <a:pt x="376" y="291"/>
                  <a:pt x="344" y="267"/>
                  <a:pt x="323" y="262"/>
                </a:cubicBezTo>
                <a:cubicBezTo>
                  <a:pt x="304" y="258"/>
                  <a:pt x="286" y="248"/>
                  <a:pt x="281" y="246"/>
                </a:cubicBezTo>
                <a:cubicBezTo>
                  <a:pt x="280" y="254"/>
                  <a:pt x="283" y="272"/>
                  <a:pt x="285" y="285"/>
                </a:cubicBezTo>
                <a:cubicBezTo>
                  <a:pt x="284" y="286"/>
                  <a:pt x="282" y="284"/>
                  <a:pt x="281" y="281"/>
                </a:cubicBezTo>
                <a:cubicBezTo>
                  <a:pt x="274" y="266"/>
                  <a:pt x="272" y="258"/>
                  <a:pt x="267" y="261"/>
                </a:cubicBezTo>
                <a:cubicBezTo>
                  <a:pt x="263" y="263"/>
                  <a:pt x="260" y="273"/>
                  <a:pt x="257" y="282"/>
                </a:cubicBezTo>
                <a:cubicBezTo>
                  <a:pt x="241" y="262"/>
                  <a:pt x="203" y="221"/>
                  <a:pt x="184" y="204"/>
                </a:cubicBezTo>
                <a:cubicBezTo>
                  <a:pt x="185" y="202"/>
                  <a:pt x="187" y="200"/>
                  <a:pt x="189" y="199"/>
                </a:cubicBezTo>
                <a:cubicBezTo>
                  <a:pt x="194" y="208"/>
                  <a:pt x="205" y="223"/>
                  <a:pt x="217" y="229"/>
                </a:cubicBezTo>
                <a:cubicBezTo>
                  <a:pt x="232" y="237"/>
                  <a:pt x="266" y="257"/>
                  <a:pt x="266" y="257"/>
                </a:cubicBezTo>
                <a:cubicBezTo>
                  <a:pt x="266" y="257"/>
                  <a:pt x="273" y="241"/>
                  <a:pt x="275" y="231"/>
                </a:cubicBezTo>
                <a:cubicBezTo>
                  <a:pt x="275" y="230"/>
                  <a:pt x="275" y="230"/>
                  <a:pt x="275" y="230"/>
                </a:cubicBezTo>
                <a:cubicBezTo>
                  <a:pt x="275" y="231"/>
                  <a:pt x="275" y="231"/>
                  <a:pt x="275" y="231"/>
                </a:cubicBezTo>
                <a:cubicBezTo>
                  <a:pt x="275" y="230"/>
                  <a:pt x="275" y="228"/>
                  <a:pt x="275" y="227"/>
                </a:cubicBezTo>
                <a:cubicBezTo>
                  <a:pt x="275" y="220"/>
                  <a:pt x="273" y="215"/>
                  <a:pt x="280" y="213"/>
                </a:cubicBezTo>
                <a:cubicBezTo>
                  <a:pt x="288" y="211"/>
                  <a:pt x="299" y="185"/>
                  <a:pt x="302" y="169"/>
                </a:cubicBezTo>
                <a:cubicBezTo>
                  <a:pt x="306" y="153"/>
                  <a:pt x="306" y="139"/>
                  <a:pt x="313" y="121"/>
                </a:cubicBezTo>
                <a:cubicBezTo>
                  <a:pt x="321" y="104"/>
                  <a:pt x="320" y="87"/>
                  <a:pt x="312" y="65"/>
                </a:cubicBezTo>
                <a:cubicBezTo>
                  <a:pt x="312" y="65"/>
                  <a:pt x="312" y="65"/>
                  <a:pt x="312" y="65"/>
                </a:cubicBezTo>
                <a:cubicBezTo>
                  <a:pt x="300" y="14"/>
                  <a:pt x="277" y="28"/>
                  <a:pt x="277" y="28"/>
                </a:cubicBezTo>
                <a:cubicBezTo>
                  <a:pt x="246" y="0"/>
                  <a:pt x="210" y="26"/>
                  <a:pt x="194" y="42"/>
                </a:cubicBezTo>
                <a:cubicBezTo>
                  <a:pt x="194" y="42"/>
                  <a:pt x="194" y="42"/>
                  <a:pt x="193" y="42"/>
                </a:cubicBezTo>
                <a:cubicBezTo>
                  <a:pt x="190" y="44"/>
                  <a:pt x="188" y="47"/>
                  <a:pt x="186" y="51"/>
                </a:cubicBezTo>
                <a:cubicBezTo>
                  <a:pt x="186" y="51"/>
                  <a:pt x="186" y="51"/>
                  <a:pt x="186" y="51"/>
                </a:cubicBezTo>
                <a:cubicBezTo>
                  <a:pt x="171" y="73"/>
                  <a:pt x="175" y="119"/>
                  <a:pt x="175" y="119"/>
                </a:cubicBezTo>
                <a:cubicBezTo>
                  <a:pt x="175" y="119"/>
                  <a:pt x="173" y="120"/>
                  <a:pt x="171" y="131"/>
                </a:cubicBezTo>
                <a:cubicBezTo>
                  <a:pt x="170" y="142"/>
                  <a:pt x="175" y="159"/>
                  <a:pt x="178" y="165"/>
                </a:cubicBezTo>
                <a:cubicBezTo>
                  <a:pt x="180" y="171"/>
                  <a:pt x="185" y="172"/>
                  <a:pt x="186" y="177"/>
                </a:cubicBezTo>
                <a:cubicBezTo>
                  <a:pt x="186" y="177"/>
                  <a:pt x="184" y="189"/>
                  <a:pt x="181" y="201"/>
                </a:cubicBezTo>
                <a:cubicBezTo>
                  <a:pt x="181" y="201"/>
                  <a:pt x="181" y="201"/>
                  <a:pt x="180" y="201"/>
                </a:cubicBezTo>
                <a:cubicBezTo>
                  <a:pt x="179" y="203"/>
                  <a:pt x="181" y="206"/>
                  <a:pt x="175" y="217"/>
                </a:cubicBezTo>
                <a:cubicBezTo>
                  <a:pt x="166" y="231"/>
                  <a:pt x="153" y="236"/>
                  <a:pt x="121" y="253"/>
                </a:cubicBezTo>
                <a:cubicBezTo>
                  <a:pt x="90" y="269"/>
                  <a:pt x="82" y="302"/>
                  <a:pt x="79" y="333"/>
                </a:cubicBezTo>
                <a:cubicBezTo>
                  <a:pt x="76" y="365"/>
                  <a:pt x="71" y="389"/>
                  <a:pt x="76" y="396"/>
                </a:cubicBezTo>
                <a:cubicBezTo>
                  <a:pt x="81" y="403"/>
                  <a:pt x="93" y="443"/>
                  <a:pt x="104" y="477"/>
                </a:cubicBezTo>
                <a:cubicBezTo>
                  <a:pt x="116" y="510"/>
                  <a:pt x="111" y="549"/>
                  <a:pt x="109" y="564"/>
                </a:cubicBezTo>
                <a:cubicBezTo>
                  <a:pt x="107" y="578"/>
                  <a:pt x="98" y="591"/>
                  <a:pt x="99" y="610"/>
                </a:cubicBezTo>
                <a:cubicBezTo>
                  <a:pt x="100" y="629"/>
                  <a:pt x="98" y="648"/>
                  <a:pt x="95" y="677"/>
                </a:cubicBezTo>
                <a:cubicBezTo>
                  <a:pt x="93" y="705"/>
                  <a:pt x="76" y="759"/>
                  <a:pt x="85" y="763"/>
                </a:cubicBezTo>
                <a:cubicBezTo>
                  <a:pt x="93" y="768"/>
                  <a:pt x="96" y="767"/>
                  <a:pt x="96" y="780"/>
                </a:cubicBezTo>
                <a:cubicBezTo>
                  <a:pt x="96" y="793"/>
                  <a:pt x="90" y="876"/>
                  <a:pt x="69" y="975"/>
                </a:cubicBezTo>
                <a:cubicBezTo>
                  <a:pt x="48" y="1075"/>
                  <a:pt x="16" y="1296"/>
                  <a:pt x="9" y="1338"/>
                </a:cubicBezTo>
                <a:cubicBezTo>
                  <a:pt x="2" y="1379"/>
                  <a:pt x="8" y="1383"/>
                  <a:pt x="8" y="1383"/>
                </a:cubicBezTo>
                <a:cubicBezTo>
                  <a:pt x="8" y="1383"/>
                  <a:pt x="8" y="1386"/>
                  <a:pt x="4" y="1398"/>
                </a:cubicBezTo>
                <a:cubicBezTo>
                  <a:pt x="0" y="1410"/>
                  <a:pt x="4" y="1418"/>
                  <a:pt x="11" y="1423"/>
                </a:cubicBezTo>
                <a:cubicBezTo>
                  <a:pt x="18" y="1428"/>
                  <a:pt x="19" y="1438"/>
                  <a:pt x="34" y="1449"/>
                </a:cubicBezTo>
                <a:cubicBezTo>
                  <a:pt x="48" y="1460"/>
                  <a:pt x="90" y="1470"/>
                  <a:pt x="108" y="1468"/>
                </a:cubicBezTo>
                <a:cubicBezTo>
                  <a:pt x="126" y="1466"/>
                  <a:pt x="121" y="1460"/>
                  <a:pt x="120" y="1442"/>
                </a:cubicBezTo>
                <a:cubicBezTo>
                  <a:pt x="119" y="1424"/>
                  <a:pt x="96" y="1398"/>
                  <a:pt x="96" y="1398"/>
                </a:cubicBezTo>
                <a:cubicBezTo>
                  <a:pt x="96" y="1398"/>
                  <a:pt x="95" y="1393"/>
                  <a:pt x="101" y="1390"/>
                </a:cubicBezTo>
                <a:cubicBezTo>
                  <a:pt x="107" y="1386"/>
                  <a:pt x="132" y="1306"/>
                  <a:pt x="153" y="1231"/>
                </a:cubicBezTo>
                <a:cubicBezTo>
                  <a:pt x="175" y="1157"/>
                  <a:pt x="214" y="1022"/>
                  <a:pt x="214" y="1022"/>
                </a:cubicBezTo>
                <a:cubicBezTo>
                  <a:pt x="214" y="1022"/>
                  <a:pt x="217" y="1061"/>
                  <a:pt x="220" y="1100"/>
                </a:cubicBezTo>
                <a:cubicBezTo>
                  <a:pt x="222" y="1139"/>
                  <a:pt x="224" y="1267"/>
                  <a:pt x="220" y="1300"/>
                </a:cubicBezTo>
                <a:cubicBezTo>
                  <a:pt x="215" y="1333"/>
                  <a:pt x="215" y="1363"/>
                  <a:pt x="215" y="1363"/>
                </a:cubicBezTo>
                <a:cubicBezTo>
                  <a:pt x="215" y="1363"/>
                  <a:pt x="215" y="1367"/>
                  <a:pt x="215" y="1378"/>
                </a:cubicBezTo>
                <a:cubicBezTo>
                  <a:pt x="215" y="1389"/>
                  <a:pt x="223" y="1389"/>
                  <a:pt x="242" y="1391"/>
                </a:cubicBezTo>
                <a:cubicBezTo>
                  <a:pt x="261" y="1393"/>
                  <a:pt x="287" y="1392"/>
                  <a:pt x="287" y="1392"/>
                </a:cubicBezTo>
                <a:cubicBezTo>
                  <a:pt x="287" y="1392"/>
                  <a:pt x="286" y="1383"/>
                  <a:pt x="297" y="1388"/>
                </a:cubicBezTo>
                <a:cubicBezTo>
                  <a:pt x="307" y="1392"/>
                  <a:pt x="329" y="1403"/>
                  <a:pt x="349" y="1403"/>
                </a:cubicBezTo>
                <a:cubicBezTo>
                  <a:pt x="369" y="1403"/>
                  <a:pt x="429" y="1412"/>
                  <a:pt x="429" y="1397"/>
                </a:cubicBezTo>
                <a:cubicBezTo>
                  <a:pt x="429" y="1382"/>
                  <a:pt x="406" y="1376"/>
                  <a:pt x="385" y="1376"/>
                </a:cubicBezTo>
                <a:cubicBezTo>
                  <a:pt x="365" y="1376"/>
                  <a:pt x="342" y="1344"/>
                  <a:pt x="342" y="1344"/>
                </a:cubicBezTo>
                <a:cubicBezTo>
                  <a:pt x="342" y="1344"/>
                  <a:pt x="342" y="1344"/>
                  <a:pt x="348" y="1340"/>
                </a:cubicBezTo>
                <a:cubicBezTo>
                  <a:pt x="353" y="1337"/>
                  <a:pt x="320" y="1312"/>
                  <a:pt x="316" y="1300"/>
                </a:cubicBezTo>
                <a:cubicBezTo>
                  <a:pt x="311" y="1288"/>
                  <a:pt x="312" y="1286"/>
                  <a:pt x="316" y="1257"/>
                </a:cubicBezTo>
                <a:cubicBezTo>
                  <a:pt x="319" y="1229"/>
                  <a:pt x="327" y="1136"/>
                  <a:pt x="337" y="1080"/>
                </a:cubicBezTo>
                <a:cubicBezTo>
                  <a:pt x="346" y="1023"/>
                  <a:pt x="358" y="968"/>
                  <a:pt x="365" y="920"/>
                </a:cubicBezTo>
                <a:cubicBezTo>
                  <a:pt x="372" y="871"/>
                  <a:pt x="376" y="792"/>
                  <a:pt x="376" y="792"/>
                </a:cubicBezTo>
                <a:cubicBezTo>
                  <a:pt x="376" y="792"/>
                  <a:pt x="380" y="791"/>
                  <a:pt x="387" y="785"/>
                </a:cubicBezTo>
                <a:cubicBezTo>
                  <a:pt x="394" y="779"/>
                  <a:pt x="392" y="764"/>
                  <a:pt x="388" y="747"/>
                </a:cubicBezTo>
                <a:cubicBezTo>
                  <a:pt x="385" y="729"/>
                  <a:pt x="380" y="656"/>
                  <a:pt x="377" y="621"/>
                </a:cubicBezTo>
                <a:cubicBezTo>
                  <a:pt x="373" y="586"/>
                  <a:pt x="359" y="534"/>
                  <a:pt x="359" y="534"/>
                </a:cubicBezTo>
                <a:cubicBezTo>
                  <a:pt x="359" y="534"/>
                  <a:pt x="370" y="529"/>
                  <a:pt x="377" y="522"/>
                </a:cubicBezTo>
                <a:cubicBezTo>
                  <a:pt x="384" y="516"/>
                  <a:pt x="385" y="500"/>
                  <a:pt x="385" y="500"/>
                </a:cubicBezTo>
                <a:cubicBezTo>
                  <a:pt x="385" y="500"/>
                  <a:pt x="428" y="504"/>
                  <a:pt x="446" y="496"/>
                </a:cubicBezTo>
                <a:cubicBezTo>
                  <a:pt x="463" y="489"/>
                  <a:pt x="460" y="450"/>
                  <a:pt x="454" y="422"/>
                </a:cubicBezTo>
                <a:close/>
                <a:moveTo>
                  <a:pt x="311" y="458"/>
                </a:moveTo>
                <a:cubicBezTo>
                  <a:pt x="311" y="458"/>
                  <a:pt x="330" y="452"/>
                  <a:pt x="330" y="437"/>
                </a:cubicBezTo>
                <a:cubicBezTo>
                  <a:pt x="330" y="421"/>
                  <a:pt x="315" y="411"/>
                  <a:pt x="308" y="410"/>
                </a:cubicBezTo>
                <a:cubicBezTo>
                  <a:pt x="301" y="410"/>
                  <a:pt x="313" y="399"/>
                  <a:pt x="327" y="411"/>
                </a:cubicBezTo>
                <a:cubicBezTo>
                  <a:pt x="342" y="423"/>
                  <a:pt x="353" y="475"/>
                  <a:pt x="353" y="475"/>
                </a:cubicBezTo>
                <a:cubicBezTo>
                  <a:pt x="353" y="475"/>
                  <a:pt x="323" y="463"/>
                  <a:pt x="311" y="458"/>
                </a:cubicBezTo>
                <a:close/>
                <a:moveTo>
                  <a:pt x="350" y="540"/>
                </a:moveTo>
                <a:cubicBezTo>
                  <a:pt x="350" y="540"/>
                  <a:pt x="352" y="500"/>
                  <a:pt x="353" y="483"/>
                </a:cubicBezTo>
                <a:cubicBezTo>
                  <a:pt x="362" y="531"/>
                  <a:pt x="362" y="531"/>
                  <a:pt x="362" y="531"/>
                </a:cubicBezTo>
                <a:lnTo>
                  <a:pt x="350" y="540"/>
                </a:lnTo>
                <a:close/>
              </a:path>
            </a:pathLst>
          </a:custGeom>
          <a:solidFill>
            <a:schemeClr val="tx1">
              <a:lumMod val="65000"/>
              <a:lumOff val="35000"/>
            </a:schemeClr>
          </a:solidFill>
          <a:ln>
            <a:noFill/>
          </a:ln>
          <a:effectLst>
            <a:outerShdw blurRad="76200" dir="13500000" sy="23000" kx="1200000" algn="br" rotWithShape="0">
              <a:prstClr val="black">
                <a:alpha val="6000"/>
              </a:prstClr>
            </a:outerShdw>
          </a:effectLst>
        </p:spPr>
        <p:txBody>
          <a:bodyPr vert="horz" wrap="square" lIns="121911" tIns="60955" rIns="121911" bIns="60955" numCol="1" anchor="t" anchorCtr="0" compatLnSpc="1">
            <a:prstTxWarp prst="textNoShape">
              <a:avLst/>
            </a:prstTxWarp>
          </a:bodyPr>
          <a:lstStyle/>
          <a:p>
            <a:pPr algn="just">
              <a:lnSpc>
                <a:spcPct val="120000"/>
              </a:lnSpc>
            </a:pPr>
            <a:endParaRPr lang="id-ID"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29"/>
          <p:cNvSpPr/>
          <p:nvPr/>
        </p:nvSpPr>
        <p:spPr>
          <a:xfrm>
            <a:off x="6219155" y="3922787"/>
            <a:ext cx="897682" cy="184666"/>
          </a:xfrm>
          <a:prstGeom prst="rect">
            <a:avLst/>
          </a:prstGeom>
        </p:spPr>
        <p:txBody>
          <a:bodyPr wrap="none" lIns="0" tIns="0" rIns="0" bIns="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30"/>
          <p:cNvSpPr/>
          <p:nvPr/>
        </p:nvSpPr>
        <p:spPr>
          <a:xfrm>
            <a:off x="6219155" y="4092324"/>
            <a:ext cx="1921246" cy="332399"/>
          </a:xfrm>
          <a:prstGeom prst="rect">
            <a:avLst/>
          </a:prstGeom>
        </p:spPr>
        <p:txBody>
          <a:bodyPr wrap="square" lIns="0" tIns="0" rIns="0" bIns="0">
            <a:spAutoFit/>
          </a:bodyPr>
          <a:lstStyle/>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Box 31"/>
          <p:cNvSpPr txBox="1"/>
          <p:nvPr/>
        </p:nvSpPr>
        <p:spPr>
          <a:xfrm>
            <a:off x="5640932" y="3922787"/>
            <a:ext cx="512961" cy="369332"/>
          </a:xfrm>
          <a:prstGeom prst="rect">
            <a:avLst/>
          </a:prstGeom>
          <a:noFill/>
        </p:spPr>
        <p:txBody>
          <a:bodyPr wrap="none" lIns="0" tIns="0" rIns="0" bIns="0" rtlCol="0">
            <a:spAutoFit/>
          </a:bodyPr>
          <a:lstStyle/>
          <a:p>
            <a:pPr algn="just">
              <a:lnSpc>
                <a:spcPct val="120000"/>
              </a:lnSpc>
            </a:pPr>
            <a:r>
              <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28%</a:t>
            </a:r>
            <a:endParaRPr lang="en-US" sz="2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9"/>
          <p:cNvSpPr/>
          <p:nvPr/>
        </p:nvSpPr>
        <p:spPr>
          <a:xfrm>
            <a:off x="2611986" y="4043555"/>
            <a:ext cx="897682" cy="184666"/>
          </a:xfrm>
          <a:prstGeom prst="rect">
            <a:avLst/>
          </a:prstGeom>
        </p:spPr>
        <p:txBody>
          <a:bodyPr wrap="none" lIns="0" tIns="0" rIns="0" bIns="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30"/>
          <p:cNvSpPr/>
          <p:nvPr/>
        </p:nvSpPr>
        <p:spPr>
          <a:xfrm>
            <a:off x="1670910" y="4213092"/>
            <a:ext cx="1834769" cy="332399"/>
          </a:xfrm>
          <a:prstGeom prst="rect">
            <a:avLst/>
          </a:prstGeom>
        </p:spPr>
        <p:txBody>
          <a:bodyPr wrap="square" lIns="0" tIns="0" rIns="0" bIns="0">
            <a:spAutoFit/>
          </a:bodyPr>
          <a:lstStyle/>
          <a:p>
            <a:pPr algn="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31"/>
          <p:cNvSpPr txBox="1"/>
          <p:nvPr/>
        </p:nvSpPr>
        <p:spPr>
          <a:xfrm>
            <a:off x="3550496" y="4043555"/>
            <a:ext cx="512961" cy="369332"/>
          </a:xfrm>
          <a:prstGeom prst="rect">
            <a:avLst/>
          </a:prstGeom>
          <a:noFill/>
        </p:spPr>
        <p:txBody>
          <a:bodyPr wrap="none" lIns="0" tIns="0" rIns="0" bIns="0" rtlCol="0">
            <a:spAutoFit/>
          </a:bodyPr>
          <a:lstStyle/>
          <a:p>
            <a:pPr algn="just">
              <a:lnSpc>
                <a:spcPct val="120000"/>
              </a:lnSpc>
            </a:pPr>
            <a:r>
              <a:rPr lang="en-US" sz="2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36%</a:t>
            </a:r>
            <a:endParaRPr lang="en-US" sz="2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4014025522"/>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childTnLst>
                          </p:cTn>
                        </p:par>
                        <p:par>
                          <p:cTn id="15" fill="hold">
                            <p:stCondLst>
                              <p:cond delay="1000"/>
                            </p:stCondLst>
                            <p:childTnLst>
                              <p:par>
                                <p:cTn id="16" presetID="49" presetClass="entr" presetSubtype="0" decel="10000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 calcmode="lin" valueType="num">
                                      <p:cBhvr>
                                        <p:cTn id="20" dur="500" fill="hold"/>
                                        <p:tgtEl>
                                          <p:spTgt spid="20"/>
                                        </p:tgtEl>
                                        <p:attrNameLst>
                                          <p:attrName>style.rotation</p:attrName>
                                        </p:attrNameLst>
                                      </p:cBhvr>
                                      <p:tavLst>
                                        <p:tav tm="0">
                                          <p:val>
                                            <p:fltVal val="360"/>
                                          </p:val>
                                        </p:tav>
                                        <p:tav tm="100000">
                                          <p:val>
                                            <p:fltVal val="0"/>
                                          </p:val>
                                        </p:tav>
                                      </p:tavLst>
                                    </p:anim>
                                    <p:animEffect transition="in" filter="fade">
                                      <p:cBhvr>
                                        <p:cTn id="21" dur="500"/>
                                        <p:tgtEl>
                                          <p:spTgt spid="20"/>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par>
                          <p:cTn id="26" fill="hold">
                            <p:stCondLst>
                              <p:cond delay="2000"/>
                            </p:stCondLst>
                            <p:childTnLst>
                              <p:par>
                                <p:cTn id="27" presetID="49" presetClass="entr" presetSubtype="0" decel="10000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 calcmode="lin" valueType="num">
                                      <p:cBhvr>
                                        <p:cTn id="31" dur="500" fill="hold"/>
                                        <p:tgtEl>
                                          <p:spTgt spid="19"/>
                                        </p:tgtEl>
                                        <p:attrNameLst>
                                          <p:attrName>style.rotation</p:attrName>
                                        </p:attrNameLst>
                                      </p:cBhvr>
                                      <p:tavLst>
                                        <p:tav tm="0">
                                          <p:val>
                                            <p:fltVal val="360"/>
                                          </p:val>
                                        </p:tav>
                                        <p:tav tm="100000">
                                          <p:val>
                                            <p:fltVal val="0"/>
                                          </p:val>
                                        </p:tav>
                                      </p:tavLst>
                                    </p:anim>
                                    <p:animEffect transition="in" filter="fade">
                                      <p:cBhvr>
                                        <p:cTn id="32" dur="500"/>
                                        <p:tgtEl>
                                          <p:spTgt spid="19"/>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par>
                          <p:cTn id="37" fill="hold">
                            <p:stCondLst>
                              <p:cond delay="3000"/>
                            </p:stCondLst>
                            <p:childTnLst>
                              <p:par>
                                <p:cTn id="38" presetID="49" presetClass="entr" presetSubtype="0" decel="100000"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fltVal val="0"/>
                                          </p:val>
                                        </p:tav>
                                        <p:tav tm="100000">
                                          <p:val>
                                            <p:strVal val="#ppt_w"/>
                                          </p:val>
                                        </p:tav>
                                      </p:tavLst>
                                    </p:anim>
                                    <p:anim calcmode="lin" valueType="num">
                                      <p:cBhvr>
                                        <p:cTn id="41" dur="500" fill="hold"/>
                                        <p:tgtEl>
                                          <p:spTgt spid="4"/>
                                        </p:tgtEl>
                                        <p:attrNameLst>
                                          <p:attrName>ppt_h</p:attrName>
                                        </p:attrNameLst>
                                      </p:cBhvr>
                                      <p:tavLst>
                                        <p:tav tm="0">
                                          <p:val>
                                            <p:fltVal val="0"/>
                                          </p:val>
                                        </p:tav>
                                        <p:tav tm="100000">
                                          <p:val>
                                            <p:strVal val="#ppt_h"/>
                                          </p:val>
                                        </p:tav>
                                      </p:tavLst>
                                    </p:anim>
                                    <p:anim calcmode="lin" valueType="num">
                                      <p:cBhvr>
                                        <p:cTn id="42" dur="500" fill="hold"/>
                                        <p:tgtEl>
                                          <p:spTgt spid="4"/>
                                        </p:tgtEl>
                                        <p:attrNameLst>
                                          <p:attrName>style.rotation</p:attrName>
                                        </p:attrNameLst>
                                      </p:cBhvr>
                                      <p:tavLst>
                                        <p:tav tm="0">
                                          <p:val>
                                            <p:fltVal val="360"/>
                                          </p:val>
                                        </p:tav>
                                        <p:tav tm="100000">
                                          <p:val>
                                            <p:fltVal val="0"/>
                                          </p:val>
                                        </p:tav>
                                      </p:tavLst>
                                    </p:anim>
                                    <p:animEffect transition="in" filter="fade">
                                      <p:cBhvr>
                                        <p:cTn id="43" dur="500"/>
                                        <p:tgtEl>
                                          <p:spTgt spid="4"/>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300"/>
                                        <p:tgtEl>
                                          <p:spTgt spid="38"/>
                                        </p:tgtEl>
                                      </p:cBhvr>
                                    </p:animEffect>
                                    <p:anim calcmode="lin" valueType="num">
                                      <p:cBhvr>
                                        <p:cTn id="52" dur="300" fill="hold"/>
                                        <p:tgtEl>
                                          <p:spTgt spid="38"/>
                                        </p:tgtEl>
                                        <p:attrNameLst>
                                          <p:attrName>ppt_x</p:attrName>
                                        </p:attrNameLst>
                                      </p:cBhvr>
                                      <p:tavLst>
                                        <p:tav tm="0">
                                          <p:val>
                                            <p:strVal val="#ppt_x"/>
                                          </p:val>
                                        </p:tav>
                                        <p:tav tm="100000">
                                          <p:val>
                                            <p:strVal val="#ppt_x"/>
                                          </p:val>
                                        </p:tav>
                                      </p:tavLst>
                                    </p:anim>
                                    <p:anim calcmode="lin" valueType="num">
                                      <p:cBhvr>
                                        <p:cTn id="53" dur="3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300"/>
                                        <p:tgtEl>
                                          <p:spTgt spid="3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300"/>
                                        <p:tgtEl>
                                          <p:spTgt spid="3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300"/>
                                        <p:tgtEl>
                                          <p:spTgt spid="36"/>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300"/>
                                        <p:tgtEl>
                                          <p:spTgt spid="32"/>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300"/>
                                        <p:tgtEl>
                                          <p:spTgt spid="30"/>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300"/>
                                        <p:tgtEl>
                                          <p:spTgt spid="31"/>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300"/>
                                        <p:tgtEl>
                                          <p:spTgt spid="23"/>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fade">
                                      <p:cBhvr>
                                        <p:cTn id="93" dur="300"/>
                                        <p:tgtEl>
                                          <p:spTgt spid="21"/>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300"/>
                                        <p:tgtEl>
                                          <p:spTgt spid="22"/>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fade">
                                      <p:cBhvr>
                                        <p:cTn id="103" dur="300"/>
                                        <p:tgtEl>
                                          <p:spTgt spid="29"/>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fade">
                                      <p:cBhvr>
                                        <p:cTn id="108" dur="300"/>
                                        <p:tgtEl>
                                          <p:spTgt spid="24"/>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25"/>
                                        </p:tgtEl>
                                        <p:attrNameLst>
                                          <p:attrName>style.visibility</p:attrName>
                                        </p:attrNameLst>
                                      </p:cBhvr>
                                      <p:to>
                                        <p:strVal val="visible"/>
                                      </p:to>
                                    </p:set>
                                    <p:animEffect transition="in" filter="fade">
                                      <p:cBhvr>
                                        <p:cTn id="113" dur="3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animBg="1"/>
      <p:bldP spid="5" grpId="0" animBg="1"/>
      <p:bldP spid="20" grpId="0" animBg="1"/>
      <p:bldP spid="7" grpId="0"/>
      <p:bldP spid="26" grpId="0"/>
      <p:bldP spid="27" grpId="0"/>
      <p:bldP spid="28" grpId="0"/>
      <p:bldP spid="30" grpId="0"/>
      <p:bldP spid="31" grpId="0"/>
      <p:bldP spid="32" grpId="0"/>
      <p:bldP spid="34" grpId="0"/>
      <p:bldP spid="35" grpId="0"/>
      <p:bldP spid="36" grpId="0"/>
      <p:bldP spid="38" grpId="0" animBg="1"/>
      <p:bldP spid="21" grpId="0"/>
      <p:bldP spid="22" grpId="0"/>
      <p:bldP spid="23" grpId="0"/>
      <p:bldP spid="24" grpId="0"/>
      <p:bldP spid="25"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8"/>
          <p:cNvSpPr>
            <a:spLocks noChangeArrowheads="1"/>
          </p:cNvSpPr>
          <p:nvPr/>
        </p:nvSpPr>
        <p:spPr bwMode="auto">
          <a:xfrm>
            <a:off x="1" y="1959580"/>
            <a:ext cx="3629025" cy="1284685"/>
          </a:xfrm>
          <a:custGeom>
            <a:avLst/>
            <a:gdLst/>
            <a:ahLst/>
            <a:cxnLst>
              <a:cxn ang="0">
                <a:pos x="1089668" y="0"/>
              </a:cxn>
              <a:cxn ang="0">
                <a:pos x="3526973" y="0"/>
              </a:cxn>
              <a:cxn ang="0">
                <a:pos x="4310745" y="1269454"/>
              </a:cxn>
              <a:cxn ang="0">
                <a:pos x="1089668" y="1283968"/>
              </a:cxn>
              <a:cxn ang="0">
                <a:pos x="0" y="0"/>
              </a:cxn>
              <a:cxn ang="0">
                <a:pos x="1089667" y="0"/>
              </a:cxn>
              <a:cxn ang="0">
                <a:pos x="1089667" y="1283968"/>
              </a:cxn>
              <a:cxn ang="0">
                <a:pos x="0" y="1283968"/>
              </a:cxn>
            </a:cxnLst>
            <a:rect l="0" t="0" r="r" b="b"/>
            <a:pathLst>
              <a:path w="4310745" h="1283968">
                <a:moveTo>
                  <a:pt x="1089668" y="0"/>
                </a:moveTo>
                <a:lnTo>
                  <a:pt x="3526973" y="0"/>
                </a:lnTo>
                <a:lnTo>
                  <a:pt x="4310745" y="1269454"/>
                </a:lnTo>
                <a:lnTo>
                  <a:pt x="1089668" y="1283968"/>
                </a:lnTo>
                <a:close/>
                <a:moveTo>
                  <a:pt x="0" y="0"/>
                </a:moveTo>
                <a:lnTo>
                  <a:pt x="1089667" y="0"/>
                </a:lnTo>
                <a:lnTo>
                  <a:pt x="1089667" y="1283968"/>
                </a:lnTo>
                <a:lnTo>
                  <a:pt x="0" y="1283968"/>
                </a:lnTo>
                <a:close/>
              </a:path>
            </a:pathLst>
          </a:custGeom>
          <a:solidFill>
            <a:schemeClr val="accent1"/>
          </a:solidFill>
          <a:ln w="9525">
            <a:noFill/>
            <a:round/>
            <a:headEnd/>
            <a:tailEnd/>
          </a:ln>
        </p:spPr>
        <p:txBody>
          <a:bodyPr/>
          <a:lstStyle/>
          <a:p>
            <a:endParaRPr lang="zh-CN" altLang="en-US">
              <a:latin typeface="Arial" pitchFamily="34" charset="0"/>
            </a:endParaRPr>
          </a:p>
        </p:txBody>
      </p:sp>
      <p:sp>
        <p:nvSpPr>
          <p:cNvPr id="5" name="TextBox 4"/>
          <p:cNvSpPr txBox="1"/>
          <p:nvPr/>
        </p:nvSpPr>
        <p:spPr bwMode="auto">
          <a:xfrm>
            <a:off x="1147764" y="2102499"/>
            <a:ext cx="1171575" cy="706656"/>
          </a:xfrm>
          <a:prstGeom prst="rect">
            <a:avLst/>
          </a:prstGeom>
          <a:noFill/>
        </p:spPr>
        <p:txBody>
          <a:bodyPr wrap="none">
            <a:spAutoFit/>
          </a:bodyPr>
          <a:lstStyle/>
          <a:p>
            <a:pPr fontAlgn="auto">
              <a:spcBef>
                <a:spcPts val="0"/>
              </a:spcBef>
              <a:spcAft>
                <a:spcPts val="0"/>
              </a:spcAft>
              <a:defRPr/>
            </a:pPr>
            <a:r>
              <a:rPr lang="zh-CN" altLang="en-US" sz="4000" kern="0" spc="-150" noProof="1">
                <a:ln w="1905">
                  <a:noFill/>
                </a:ln>
                <a:solidFill>
                  <a:schemeClr val="bg1"/>
                </a:solidFill>
                <a:latin typeface="方正大黑简体" panose="02010601030101010101" pitchFamily="65" charset="-122"/>
                <a:ea typeface="方正大黑简体" panose="02010601030101010101" pitchFamily="65" charset="-122"/>
              </a:rPr>
              <a:t>目录</a:t>
            </a:r>
          </a:p>
        </p:txBody>
      </p:sp>
      <p:sp>
        <p:nvSpPr>
          <p:cNvPr id="6" name="TextBox 5"/>
          <p:cNvSpPr txBox="1">
            <a:spLocks noChangeArrowheads="1"/>
          </p:cNvSpPr>
          <p:nvPr/>
        </p:nvSpPr>
        <p:spPr bwMode="auto">
          <a:xfrm>
            <a:off x="969964" y="2675764"/>
            <a:ext cx="1620837" cy="401761"/>
          </a:xfrm>
          <a:prstGeom prst="rect">
            <a:avLst/>
          </a:prstGeom>
          <a:noFill/>
          <a:ln w="9525">
            <a:noFill/>
            <a:miter lim="800000"/>
            <a:headEnd/>
            <a:tailEnd/>
          </a:ln>
        </p:spPr>
        <p:txBody>
          <a:bodyPr wrap="none">
            <a:spAutoFit/>
          </a:bodyPr>
          <a:lstStyle/>
          <a:p>
            <a:pPr algn="ctr"/>
            <a:r>
              <a:rPr lang="en-US" altLang="zh-CN" sz="2000" b="1">
                <a:solidFill>
                  <a:schemeClr val="bg1"/>
                </a:solidFill>
                <a:latin typeface="微软雅黑" pitchFamily="34" charset="-122"/>
                <a:ea typeface="微软雅黑" pitchFamily="34" charset="-122"/>
              </a:rPr>
              <a:t>CONTENTS</a:t>
            </a:r>
            <a:endParaRPr lang="zh-CN" altLang="en-US" sz="2000" b="1">
              <a:solidFill>
                <a:schemeClr val="bg1"/>
              </a:solidFill>
              <a:latin typeface="微软雅黑" pitchFamily="34" charset="-122"/>
              <a:ea typeface="微软雅黑" pitchFamily="34" charset="-122"/>
            </a:endParaRPr>
          </a:p>
        </p:txBody>
      </p:sp>
      <p:sp>
        <p:nvSpPr>
          <p:cNvPr id="8" name="TextBox 7"/>
          <p:cNvSpPr txBox="1"/>
          <p:nvPr/>
        </p:nvSpPr>
        <p:spPr bwMode="auto">
          <a:xfrm>
            <a:off x="3463925" y="1015405"/>
            <a:ext cx="1005403" cy="338554"/>
          </a:xfrm>
          <a:prstGeom prst="rect">
            <a:avLst/>
          </a:prstGeom>
          <a:noFill/>
        </p:spPr>
        <p:txBody>
          <a:bodyPr wrap="none">
            <a:spAutoFit/>
          </a:bodyPr>
          <a:lstStyle/>
          <a:p>
            <a:pPr fontAlgn="auto">
              <a:spcBef>
                <a:spcPts val="0"/>
              </a:spcBef>
              <a:spcAft>
                <a:spcPts val="0"/>
              </a:spcAft>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工作评价</a:t>
            </a:r>
            <a:endPar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TextBox 8"/>
          <p:cNvSpPr txBox="1"/>
          <p:nvPr/>
        </p:nvSpPr>
        <p:spPr bwMode="auto">
          <a:xfrm>
            <a:off x="3473450" y="1348204"/>
            <a:ext cx="2723823" cy="261610"/>
          </a:xfrm>
          <a:prstGeom prst="rect">
            <a:avLst/>
          </a:prstGeom>
          <a:noFill/>
        </p:spPr>
        <p:txBody>
          <a:bodyPr wrap="none">
            <a:spAutoFit/>
          </a:bodyPr>
          <a:lstStyle/>
          <a:p>
            <a:pPr fontAlgn="auto">
              <a:spcBef>
                <a:spcPts val="0"/>
              </a:spcBef>
              <a:spcAft>
                <a:spcPts val="0"/>
              </a:spcAft>
              <a:defRPr/>
            </a:pPr>
            <a:r>
              <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rPr>
              <a:t>在此录入此部分的内容及说明，简单扼要</a:t>
            </a:r>
          </a:p>
        </p:txBody>
      </p:sp>
      <p:sp>
        <p:nvSpPr>
          <p:cNvPr id="10" name="TextBox 9"/>
          <p:cNvSpPr txBox="1"/>
          <p:nvPr/>
        </p:nvSpPr>
        <p:spPr bwMode="auto">
          <a:xfrm>
            <a:off x="4452939" y="2855885"/>
            <a:ext cx="1005403" cy="338554"/>
          </a:xfrm>
          <a:prstGeom prst="rect">
            <a:avLst/>
          </a:prstGeom>
          <a:noFill/>
        </p:spPr>
        <p:txBody>
          <a:bodyPr wrap="none">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工作体会</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TextBox 10"/>
          <p:cNvSpPr txBox="1"/>
          <p:nvPr/>
        </p:nvSpPr>
        <p:spPr bwMode="auto">
          <a:xfrm>
            <a:off x="4462464" y="3152161"/>
            <a:ext cx="2723823" cy="261610"/>
          </a:xfrm>
          <a:prstGeom prst="rect">
            <a:avLst/>
          </a:prstGeom>
          <a:noFill/>
        </p:spPr>
        <p:txBody>
          <a:bodyPr wrap="none">
            <a:spAutoFit/>
          </a:bodyPr>
          <a:lstStyle/>
          <a:p>
            <a:pPr fontAlgn="auto">
              <a:spcBef>
                <a:spcPts val="0"/>
              </a:spcBef>
              <a:spcAft>
                <a:spcPts val="0"/>
              </a:spcAft>
              <a:defRPr/>
            </a:pPr>
            <a:r>
              <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rPr>
              <a:t>在此录入此部分的内容及说明，简单扼要</a:t>
            </a:r>
          </a:p>
        </p:txBody>
      </p:sp>
      <p:sp>
        <p:nvSpPr>
          <p:cNvPr id="12" name="TextBox 11"/>
          <p:cNvSpPr txBox="1"/>
          <p:nvPr/>
        </p:nvSpPr>
        <p:spPr bwMode="auto">
          <a:xfrm>
            <a:off x="3978275" y="1960259"/>
            <a:ext cx="1005403" cy="338554"/>
          </a:xfrm>
          <a:prstGeom prst="rect">
            <a:avLst/>
          </a:prstGeom>
          <a:noFill/>
        </p:spPr>
        <p:txBody>
          <a:bodyPr wrap="none">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自我评价</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bwMode="auto">
          <a:xfrm>
            <a:off x="3987800" y="2256534"/>
            <a:ext cx="2723823" cy="261610"/>
          </a:xfrm>
          <a:prstGeom prst="rect">
            <a:avLst/>
          </a:prstGeom>
          <a:noFill/>
        </p:spPr>
        <p:txBody>
          <a:bodyPr wrap="none">
            <a:spAutoFit/>
          </a:bodyPr>
          <a:lstStyle/>
          <a:p>
            <a:pPr fontAlgn="auto">
              <a:spcBef>
                <a:spcPts val="0"/>
              </a:spcBef>
              <a:spcAft>
                <a:spcPts val="0"/>
              </a:spcAft>
              <a:defRPr/>
            </a:pPr>
            <a:r>
              <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rPr>
              <a:t>在此录入此部分的内容及说明，简单扼要</a:t>
            </a:r>
          </a:p>
        </p:txBody>
      </p:sp>
      <p:sp>
        <p:nvSpPr>
          <p:cNvPr id="14" name="TextBox 13"/>
          <p:cNvSpPr txBox="1"/>
          <p:nvPr/>
        </p:nvSpPr>
        <p:spPr bwMode="auto">
          <a:xfrm>
            <a:off x="4921250" y="3746748"/>
            <a:ext cx="1620957" cy="338554"/>
          </a:xfrm>
          <a:prstGeom prst="rect">
            <a:avLst/>
          </a:prstGeom>
          <a:noFill/>
        </p:spPr>
        <p:txBody>
          <a:bodyPr wrap="none">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工作规划和展望</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TextBox 14"/>
          <p:cNvSpPr txBox="1"/>
          <p:nvPr/>
        </p:nvSpPr>
        <p:spPr bwMode="auto">
          <a:xfrm>
            <a:off x="4930775" y="4041435"/>
            <a:ext cx="2723823" cy="261610"/>
          </a:xfrm>
          <a:prstGeom prst="rect">
            <a:avLst/>
          </a:prstGeom>
          <a:noFill/>
        </p:spPr>
        <p:txBody>
          <a:bodyPr wrap="none">
            <a:spAutoFit/>
          </a:bodyPr>
          <a:lstStyle/>
          <a:p>
            <a:pPr fontAlgn="auto">
              <a:spcBef>
                <a:spcPts val="0"/>
              </a:spcBef>
              <a:spcAft>
                <a:spcPts val="0"/>
              </a:spcAft>
              <a:defRPr/>
            </a:pPr>
            <a:r>
              <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rPr>
              <a:t>在此录入此部分的内容及说明，简单扼要</a:t>
            </a:r>
          </a:p>
        </p:txBody>
      </p:sp>
      <p:sp>
        <p:nvSpPr>
          <p:cNvPr id="16" name="TextBox 15"/>
          <p:cNvSpPr txBox="1">
            <a:spLocks noChangeArrowheads="1"/>
          </p:cNvSpPr>
          <p:nvPr/>
        </p:nvSpPr>
        <p:spPr bwMode="auto">
          <a:xfrm>
            <a:off x="2813250" y="974021"/>
            <a:ext cx="562975" cy="461665"/>
          </a:xfrm>
          <a:prstGeom prst="rect">
            <a:avLst/>
          </a:prstGeom>
          <a:noFill/>
          <a:ln w="9525">
            <a:noFill/>
            <a:miter lim="800000"/>
            <a:headEnd/>
            <a:tailEnd/>
          </a:ln>
        </p:spPr>
        <p:txBody>
          <a:bodyPr wrap="none">
            <a:spAutoFit/>
          </a:bodyPr>
          <a:lstStyle/>
          <a:p>
            <a:r>
              <a:rPr lang="en-US" altLang="zh-CN" sz="2400" dirty="0">
                <a:solidFill>
                  <a:schemeClr val="accent1"/>
                </a:solidFill>
                <a:latin typeface="微软雅黑" pitchFamily="34" charset="-122"/>
                <a:ea typeface="微软雅黑" pitchFamily="34" charset="-122"/>
              </a:rPr>
              <a:t>01</a:t>
            </a:r>
            <a:endParaRPr lang="zh-CN" altLang="en-US" sz="2400" dirty="0">
              <a:solidFill>
                <a:schemeClr val="accent1"/>
              </a:solidFill>
              <a:latin typeface="微软雅黑" pitchFamily="34" charset="-122"/>
              <a:ea typeface="微软雅黑" pitchFamily="34" charset="-122"/>
            </a:endParaRPr>
          </a:p>
        </p:txBody>
      </p:sp>
      <p:sp>
        <p:nvSpPr>
          <p:cNvPr id="17" name="TextBox 16"/>
          <p:cNvSpPr txBox="1">
            <a:spLocks noChangeArrowheads="1"/>
          </p:cNvSpPr>
          <p:nvPr/>
        </p:nvSpPr>
        <p:spPr bwMode="auto">
          <a:xfrm>
            <a:off x="3330775" y="1942873"/>
            <a:ext cx="562975" cy="461665"/>
          </a:xfrm>
          <a:prstGeom prst="rect">
            <a:avLst/>
          </a:prstGeom>
          <a:noFill/>
          <a:ln w="9525">
            <a:noFill/>
            <a:miter lim="800000"/>
            <a:headEnd/>
            <a:tailEnd/>
          </a:ln>
        </p:spPr>
        <p:txBody>
          <a:bodyPr wrap="none">
            <a:spAutoFit/>
          </a:bodyPr>
          <a:lstStyle/>
          <a:p>
            <a:r>
              <a:rPr lang="en-US" altLang="zh-CN" sz="2400" dirty="0">
                <a:solidFill>
                  <a:schemeClr val="accent1"/>
                </a:solidFill>
                <a:latin typeface="微软雅黑" pitchFamily="34" charset="-122"/>
                <a:ea typeface="微软雅黑" pitchFamily="34" charset="-122"/>
              </a:rPr>
              <a:t>02</a:t>
            </a:r>
            <a:endParaRPr lang="zh-CN" altLang="en-US" sz="2400" dirty="0">
              <a:solidFill>
                <a:schemeClr val="accent1"/>
              </a:solidFill>
              <a:latin typeface="微软雅黑" pitchFamily="34" charset="-122"/>
              <a:ea typeface="微软雅黑" pitchFamily="34" charset="-122"/>
            </a:endParaRPr>
          </a:p>
        </p:txBody>
      </p:sp>
      <p:sp>
        <p:nvSpPr>
          <p:cNvPr id="18" name="TextBox 17"/>
          <p:cNvSpPr txBox="1">
            <a:spLocks noChangeArrowheads="1"/>
          </p:cNvSpPr>
          <p:nvPr/>
        </p:nvSpPr>
        <p:spPr bwMode="auto">
          <a:xfrm>
            <a:off x="3865764" y="2805152"/>
            <a:ext cx="562975" cy="461665"/>
          </a:xfrm>
          <a:prstGeom prst="rect">
            <a:avLst/>
          </a:prstGeom>
          <a:noFill/>
          <a:ln w="9525">
            <a:noFill/>
            <a:miter lim="800000"/>
            <a:headEnd/>
            <a:tailEnd/>
          </a:ln>
        </p:spPr>
        <p:txBody>
          <a:bodyPr wrap="none">
            <a:spAutoFit/>
          </a:bodyPr>
          <a:lstStyle/>
          <a:p>
            <a:r>
              <a:rPr lang="en-US" altLang="zh-CN" sz="2400">
                <a:solidFill>
                  <a:schemeClr val="accent1"/>
                </a:solidFill>
                <a:latin typeface="微软雅黑" pitchFamily="34" charset="-122"/>
                <a:ea typeface="微软雅黑" pitchFamily="34" charset="-122"/>
              </a:rPr>
              <a:t>03</a:t>
            </a:r>
            <a:endParaRPr lang="zh-CN" altLang="en-US" sz="2400">
              <a:solidFill>
                <a:schemeClr val="accent1"/>
              </a:solidFill>
              <a:latin typeface="微软雅黑" pitchFamily="34" charset="-122"/>
              <a:ea typeface="微软雅黑" pitchFamily="34" charset="-122"/>
            </a:endParaRPr>
          </a:p>
        </p:txBody>
      </p:sp>
      <p:sp>
        <p:nvSpPr>
          <p:cNvPr id="19" name="TextBox 18"/>
          <p:cNvSpPr txBox="1">
            <a:spLocks noChangeArrowheads="1"/>
          </p:cNvSpPr>
          <p:nvPr/>
        </p:nvSpPr>
        <p:spPr bwMode="auto">
          <a:xfrm>
            <a:off x="4280100" y="3691250"/>
            <a:ext cx="562975" cy="461665"/>
          </a:xfrm>
          <a:prstGeom prst="rect">
            <a:avLst/>
          </a:prstGeom>
          <a:noFill/>
          <a:ln w="9525">
            <a:noFill/>
            <a:miter lim="800000"/>
            <a:headEnd/>
            <a:tailEnd/>
          </a:ln>
        </p:spPr>
        <p:txBody>
          <a:bodyPr wrap="none">
            <a:spAutoFit/>
          </a:bodyPr>
          <a:lstStyle/>
          <a:p>
            <a:r>
              <a:rPr lang="en-US" altLang="zh-CN" sz="2400">
                <a:solidFill>
                  <a:schemeClr val="accent1"/>
                </a:solidFill>
                <a:latin typeface="微软雅黑" pitchFamily="34" charset="-122"/>
                <a:ea typeface="微软雅黑" pitchFamily="34" charset="-122"/>
              </a:rPr>
              <a:t>04</a:t>
            </a:r>
            <a:endParaRPr lang="zh-CN" altLang="en-US" sz="2400">
              <a:solidFill>
                <a:schemeClr val="accent1"/>
              </a:solidFill>
              <a:latin typeface="微软雅黑" pitchFamily="34" charset="-122"/>
              <a:ea typeface="微软雅黑" pitchFamily="34" charset="-122"/>
            </a:endParaRPr>
          </a:p>
        </p:txBody>
      </p:sp>
      <p:sp>
        <p:nvSpPr>
          <p:cNvPr id="20" name="矩形 34"/>
          <p:cNvSpPr>
            <a:spLocks noChangeArrowheads="1"/>
          </p:cNvSpPr>
          <p:nvPr/>
        </p:nvSpPr>
        <p:spPr bwMode="auto">
          <a:xfrm>
            <a:off x="6986588" y="1954816"/>
            <a:ext cx="2171700" cy="1289448"/>
          </a:xfrm>
          <a:custGeom>
            <a:avLst/>
            <a:gdLst/>
            <a:ahLst/>
            <a:cxnLst>
              <a:cxn ang="0">
                <a:pos x="0" y="3587"/>
              </a:cxn>
              <a:cxn ang="0">
                <a:pos x="1843227" y="0"/>
              </a:cxn>
              <a:cxn ang="0">
                <a:pos x="1833140" y="1287555"/>
              </a:cxn>
              <a:cxn ang="0">
                <a:pos x="551543" y="1287555"/>
              </a:cxn>
              <a:cxn ang="0">
                <a:pos x="0" y="3587"/>
              </a:cxn>
            </a:cxnLst>
            <a:rect l="0" t="0" r="r" b="b"/>
            <a:pathLst>
              <a:path w="1843227" h="1287555">
                <a:moveTo>
                  <a:pt x="0" y="3587"/>
                </a:moveTo>
                <a:lnTo>
                  <a:pt x="1843227" y="0"/>
                </a:lnTo>
                <a:cubicBezTo>
                  <a:pt x="1839865" y="429185"/>
                  <a:pt x="1836502" y="858370"/>
                  <a:pt x="1833140" y="1287555"/>
                </a:cubicBezTo>
                <a:lnTo>
                  <a:pt x="551543" y="1287555"/>
                </a:lnTo>
                <a:lnTo>
                  <a:pt x="0" y="3587"/>
                </a:lnTo>
                <a:close/>
              </a:path>
            </a:pathLst>
          </a:custGeom>
          <a:solidFill>
            <a:schemeClr val="accent1"/>
          </a:solidFill>
          <a:ln w="9525">
            <a:noFill/>
            <a:round/>
            <a:headEnd/>
            <a:tailEnd/>
          </a:ln>
        </p:spPr>
        <p:txBody>
          <a:bodyPr/>
          <a:lstStyle/>
          <a:p>
            <a:endParaRPr lang="zh-CN" altLang="en-US">
              <a:latin typeface="Arial" pitchFamily="34" charset="0"/>
            </a:endParaRPr>
          </a:p>
        </p:txBody>
      </p:sp>
    </p:spTree>
    <p:extLst>
      <p:ext uri="{BB962C8B-B14F-4D97-AF65-F5344CB8AC3E}">
        <p14:creationId xmlns:p14="http://schemas.microsoft.com/office/powerpoint/2010/main" val="2339736476"/>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right)">
                                      <p:cBhvr>
                                        <p:cTn id="10" dur="500"/>
                                        <p:tgtEl>
                                          <p:spTgt spid="20"/>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5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anim calcmode="lin" valueType="num">
                                      <p:cBhvr>
                                        <p:cTn id="20" dur="500" fill="hold"/>
                                        <p:tgtEl>
                                          <p:spTgt spid="6"/>
                                        </p:tgtEl>
                                        <p:attrNameLst>
                                          <p:attrName>ppt_x</p:attrName>
                                        </p:attrNameLst>
                                      </p:cBhvr>
                                      <p:tavLst>
                                        <p:tav tm="0">
                                          <p:val>
                                            <p:strVal val="#ppt_x"/>
                                          </p:val>
                                        </p:tav>
                                        <p:tav tm="100000">
                                          <p:val>
                                            <p:strVal val="#ppt_x"/>
                                          </p:val>
                                        </p:tav>
                                      </p:tavLst>
                                    </p:anim>
                                    <p:anim calcmode="lin" valueType="num">
                                      <p:cBhvr>
                                        <p:cTn id="21" dur="5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9" presetClass="entr" presetSubtype="0" decel="10000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style.rotation</p:attrName>
                                        </p:attrNameLst>
                                      </p:cBhvr>
                                      <p:tavLst>
                                        <p:tav tm="0">
                                          <p:val>
                                            <p:fltVal val="360"/>
                                          </p:val>
                                        </p:tav>
                                        <p:tav tm="100000">
                                          <p:val>
                                            <p:fltVal val="0"/>
                                          </p:val>
                                        </p:tav>
                                      </p:tavLst>
                                    </p:anim>
                                    <p:animEffect transition="in" filter="fade">
                                      <p:cBhvr>
                                        <p:cTn id="28" dur="500"/>
                                        <p:tgtEl>
                                          <p:spTgt spid="16"/>
                                        </p:tgtEl>
                                      </p:cBhvr>
                                    </p:animEffect>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anim calcmode="lin" valueType="num">
                                      <p:cBhvr>
                                        <p:cTn id="33" dur="500" fill="hold"/>
                                        <p:tgtEl>
                                          <p:spTgt spid="8"/>
                                        </p:tgtEl>
                                        <p:attrNameLst>
                                          <p:attrName>ppt_x</p:attrName>
                                        </p:attrNameLst>
                                      </p:cBhvr>
                                      <p:tavLst>
                                        <p:tav tm="0">
                                          <p:val>
                                            <p:strVal val="#ppt_x"/>
                                          </p:val>
                                        </p:tav>
                                        <p:tav tm="100000">
                                          <p:val>
                                            <p:strVal val="#ppt_x"/>
                                          </p:val>
                                        </p:tav>
                                      </p:tavLst>
                                    </p:anim>
                                    <p:anim calcmode="lin" valueType="num">
                                      <p:cBhvr>
                                        <p:cTn id="34" dur="5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0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anim calcmode="lin" valueType="num">
                                      <p:cBhvr>
                                        <p:cTn id="38" dur="500" fill="hold"/>
                                        <p:tgtEl>
                                          <p:spTgt spid="9"/>
                                        </p:tgtEl>
                                        <p:attrNameLst>
                                          <p:attrName>ppt_x</p:attrName>
                                        </p:attrNameLst>
                                      </p:cBhvr>
                                      <p:tavLst>
                                        <p:tav tm="0">
                                          <p:val>
                                            <p:strVal val="#ppt_x"/>
                                          </p:val>
                                        </p:tav>
                                        <p:tav tm="100000">
                                          <p:val>
                                            <p:strVal val="#ppt_x"/>
                                          </p:val>
                                        </p:tav>
                                      </p:tavLst>
                                    </p:anim>
                                    <p:anim calcmode="lin" valueType="num">
                                      <p:cBhvr>
                                        <p:cTn id="39" dur="500" fill="hold"/>
                                        <p:tgtEl>
                                          <p:spTgt spid="9"/>
                                        </p:tgtEl>
                                        <p:attrNameLst>
                                          <p:attrName>ppt_y</p:attrName>
                                        </p:attrNameLst>
                                      </p:cBhvr>
                                      <p:tavLst>
                                        <p:tav tm="0">
                                          <p:val>
                                            <p:strVal val="#ppt_y+.1"/>
                                          </p:val>
                                        </p:tav>
                                        <p:tav tm="100000">
                                          <p:val>
                                            <p:strVal val="#ppt_y"/>
                                          </p:val>
                                        </p:tav>
                                      </p:tavLst>
                                    </p:anim>
                                  </p:childTnLst>
                                </p:cTn>
                              </p:par>
                            </p:childTnLst>
                          </p:cTn>
                        </p:par>
                        <p:par>
                          <p:cTn id="40" fill="hold">
                            <p:stCondLst>
                              <p:cond delay="2600"/>
                            </p:stCondLst>
                            <p:childTnLst>
                              <p:par>
                                <p:cTn id="41" presetID="49" presetClass="entr" presetSubtype="0" decel="10000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strVal val="#ppt_x"/>
                                          </p:val>
                                        </p:tav>
                                        <p:tav tm="100000">
                                          <p:val>
                                            <p:strVal val="#ppt_x"/>
                                          </p:val>
                                        </p:tav>
                                      </p:tavLst>
                                    </p:anim>
                                    <p:anim calcmode="lin" valueType="num">
                                      <p:cBhvr>
                                        <p:cTn id="51" dur="500" fill="hold"/>
                                        <p:tgtEl>
                                          <p:spTgt spid="12"/>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30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anim calcmode="lin" valueType="num">
                                      <p:cBhvr>
                                        <p:cTn id="55" dur="500" fill="hold"/>
                                        <p:tgtEl>
                                          <p:spTgt spid="13"/>
                                        </p:tgtEl>
                                        <p:attrNameLst>
                                          <p:attrName>ppt_x</p:attrName>
                                        </p:attrNameLst>
                                      </p:cBhvr>
                                      <p:tavLst>
                                        <p:tav tm="0">
                                          <p:val>
                                            <p:strVal val="#ppt_x"/>
                                          </p:val>
                                        </p:tav>
                                        <p:tav tm="100000">
                                          <p:val>
                                            <p:strVal val="#ppt_x"/>
                                          </p:val>
                                        </p:tav>
                                      </p:tavLst>
                                    </p:anim>
                                    <p:anim calcmode="lin" valueType="num">
                                      <p:cBhvr>
                                        <p:cTn id="56" dur="500" fill="hold"/>
                                        <p:tgtEl>
                                          <p:spTgt spid="13"/>
                                        </p:tgtEl>
                                        <p:attrNameLst>
                                          <p:attrName>ppt_y</p:attrName>
                                        </p:attrNameLst>
                                      </p:cBhvr>
                                      <p:tavLst>
                                        <p:tav tm="0">
                                          <p:val>
                                            <p:strVal val="#ppt_y+.1"/>
                                          </p:val>
                                        </p:tav>
                                        <p:tav tm="100000">
                                          <p:val>
                                            <p:strVal val="#ppt_y"/>
                                          </p:val>
                                        </p:tav>
                                      </p:tavLst>
                                    </p:anim>
                                  </p:childTnLst>
                                </p:cTn>
                              </p:par>
                            </p:childTnLst>
                          </p:cTn>
                        </p:par>
                        <p:par>
                          <p:cTn id="57" fill="hold">
                            <p:stCondLst>
                              <p:cond delay="3400"/>
                            </p:stCondLst>
                            <p:childTnLst>
                              <p:par>
                                <p:cTn id="58" presetID="49" presetClass="entr" presetSubtype="0" decel="10000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p:cTn id="60" dur="500" fill="hold"/>
                                        <p:tgtEl>
                                          <p:spTgt spid="18"/>
                                        </p:tgtEl>
                                        <p:attrNameLst>
                                          <p:attrName>ppt_w</p:attrName>
                                        </p:attrNameLst>
                                      </p:cBhvr>
                                      <p:tavLst>
                                        <p:tav tm="0">
                                          <p:val>
                                            <p:fltVal val="0"/>
                                          </p:val>
                                        </p:tav>
                                        <p:tav tm="100000">
                                          <p:val>
                                            <p:strVal val="#ppt_w"/>
                                          </p:val>
                                        </p:tav>
                                      </p:tavLst>
                                    </p:anim>
                                    <p:anim calcmode="lin" valueType="num">
                                      <p:cBhvr>
                                        <p:cTn id="61" dur="500" fill="hold"/>
                                        <p:tgtEl>
                                          <p:spTgt spid="18"/>
                                        </p:tgtEl>
                                        <p:attrNameLst>
                                          <p:attrName>ppt_h</p:attrName>
                                        </p:attrNameLst>
                                      </p:cBhvr>
                                      <p:tavLst>
                                        <p:tav tm="0">
                                          <p:val>
                                            <p:fltVal val="0"/>
                                          </p:val>
                                        </p:tav>
                                        <p:tav tm="100000">
                                          <p:val>
                                            <p:strVal val="#ppt_h"/>
                                          </p:val>
                                        </p:tav>
                                      </p:tavLst>
                                    </p:anim>
                                    <p:anim calcmode="lin" valueType="num">
                                      <p:cBhvr>
                                        <p:cTn id="62" dur="500" fill="hold"/>
                                        <p:tgtEl>
                                          <p:spTgt spid="18"/>
                                        </p:tgtEl>
                                        <p:attrNameLst>
                                          <p:attrName>style.rotation</p:attrName>
                                        </p:attrNameLst>
                                      </p:cBhvr>
                                      <p:tavLst>
                                        <p:tav tm="0">
                                          <p:val>
                                            <p:fltVal val="360"/>
                                          </p:val>
                                        </p:tav>
                                        <p:tav tm="100000">
                                          <p:val>
                                            <p:fltVal val="0"/>
                                          </p:val>
                                        </p:tav>
                                      </p:tavLst>
                                    </p:anim>
                                    <p:animEffect transition="in" filter="fade">
                                      <p:cBhvr>
                                        <p:cTn id="63" dur="500"/>
                                        <p:tgtEl>
                                          <p:spTgt spid="18"/>
                                        </p:tgtEl>
                                      </p:cBhvr>
                                    </p:animEffect>
                                  </p:childTnLst>
                                </p:cTn>
                              </p:par>
                              <p:par>
                                <p:cTn id="64" presetID="42" presetClass="entr" presetSubtype="0" fill="hold" grpId="0" nodeType="withEffect">
                                  <p:stCondLst>
                                    <p:cond delay="40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500"/>
                                        <p:tgtEl>
                                          <p:spTgt spid="10"/>
                                        </p:tgtEl>
                                      </p:cBhvr>
                                    </p:animEffect>
                                    <p:anim calcmode="lin" valueType="num">
                                      <p:cBhvr>
                                        <p:cTn id="67" dur="500" fill="hold"/>
                                        <p:tgtEl>
                                          <p:spTgt spid="10"/>
                                        </p:tgtEl>
                                        <p:attrNameLst>
                                          <p:attrName>ppt_x</p:attrName>
                                        </p:attrNameLst>
                                      </p:cBhvr>
                                      <p:tavLst>
                                        <p:tav tm="0">
                                          <p:val>
                                            <p:strVal val="#ppt_x"/>
                                          </p:val>
                                        </p:tav>
                                        <p:tav tm="100000">
                                          <p:val>
                                            <p:strVal val="#ppt_x"/>
                                          </p:val>
                                        </p:tav>
                                      </p:tavLst>
                                    </p:anim>
                                    <p:anim calcmode="lin" valueType="num">
                                      <p:cBhvr>
                                        <p:cTn id="68" dur="500" fill="hold"/>
                                        <p:tgtEl>
                                          <p:spTgt spid="10"/>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50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500"/>
                                        <p:tgtEl>
                                          <p:spTgt spid="11"/>
                                        </p:tgtEl>
                                      </p:cBhvr>
                                    </p:animEffect>
                                    <p:anim calcmode="lin" valueType="num">
                                      <p:cBhvr>
                                        <p:cTn id="72" dur="500" fill="hold"/>
                                        <p:tgtEl>
                                          <p:spTgt spid="11"/>
                                        </p:tgtEl>
                                        <p:attrNameLst>
                                          <p:attrName>ppt_x</p:attrName>
                                        </p:attrNameLst>
                                      </p:cBhvr>
                                      <p:tavLst>
                                        <p:tav tm="0">
                                          <p:val>
                                            <p:strVal val="#ppt_x"/>
                                          </p:val>
                                        </p:tav>
                                        <p:tav tm="100000">
                                          <p:val>
                                            <p:strVal val="#ppt_x"/>
                                          </p:val>
                                        </p:tav>
                                      </p:tavLst>
                                    </p:anim>
                                    <p:anim calcmode="lin" valueType="num">
                                      <p:cBhvr>
                                        <p:cTn id="73" dur="500" fill="hold"/>
                                        <p:tgtEl>
                                          <p:spTgt spid="11"/>
                                        </p:tgtEl>
                                        <p:attrNameLst>
                                          <p:attrName>ppt_y</p:attrName>
                                        </p:attrNameLst>
                                      </p:cBhvr>
                                      <p:tavLst>
                                        <p:tav tm="0">
                                          <p:val>
                                            <p:strVal val="#ppt_y+.1"/>
                                          </p:val>
                                        </p:tav>
                                        <p:tav tm="100000">
                                          <p:val>
                                            <p:strVal val="#ppt_y"/>
                                          </p:val>
                                        </p:tav>
                                      </p:tavLst>
                                    </p:anim>
                                  </p:childTnLst>
                                </p:cTn>
                              </p:par>
                            </p:childTnLst>
                          </p:cTn>
                        </p:par>
                        <p:par>
                          <p:cTn id="74" fill="hold">
                            <p:stCondLst>
                              <p:cond delay="4400"/>
                            </p:stCondLst>
                            <p:childTnLst>
                              <p:par>
                                <p:cTn id="75" presetID="49" presetClass="entr" presetSubtype="0" decel="100000" fill="hold" grpId="0" nodeType="after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p:cTn id="77" dur="500" fill="hold"/>
                                        <p:tgtEl>
                                          <p:spTgt spid="19"/>
                                        </p:tgtEl>
                                        <p:attrNameLst>
                                          <p:attrName>ppt_w</p:attrName>
                                        </p:attrNameLst>
                                      </p:cBhvr>
                                      <p:tavLst>
                                        <p:tav tm="0">
                                          <p:val>
                                            <p:fltVal val="0"/>
                                          </p:val>
                                        </p:tav>
                                        <p:tav tm="100000">
                                          <p:val>
                                            <p:strVal val="#ppt_w"/>
                                          </p:val>
                                        </p:tav>
                                      </p:tavLst>
                                    </p:anim>
                                    <p:anim calcmode="lin" valueType="num">
                                      <p:cBhvr>
                                        <p:cTn id="78" dur="500" fill="hold"/>
                                        <p:tgtEl>
                                          <p:spTgt spid="19"/>
                                        </p:tgtEl>
                                        <p:attrNameLst>
                                          <p:attrName>ppt_h</p:attrName>
                                        </p:attrNameLst>
                                      </p:cBhvr>
                                      <p:tavLst>
                                        <p:tav tm="0">
                                          <p:val>
                                            <p:fltVal val="0"/>
                                          </p:val>
                                        </p:tav>
                                        <p:tav tm="100000">
                                          <p:val>
                                            <p:strVal val="#ppt_h"/>
                                          </p:val>
                                        </p:tav>
                                      </p:tavLst>
                                    </p:anim>
                                    <p:anim calcmode="lin" valueType="num">
                                      <p:cBhvr>
                                        <p:cTn id="79" dur="500" fill="hold"/>
                                        <p:tgtEl>
                                          <p:spTgt spid="19"/>
                                        </p:tgtEl>
                                        <p:attrNameLst>
                                          <p:attrName>style.rotation</p:attrName>
                                        </p:attrNameLst>
                                      </p:cBhvr>
                                      <p:tavLst>
                                        <p:tav tm="0">
                                          <p:val>
                                            <p:fltVal val="360"/>
                                          </p:val>
                                        </p:tav>
                                        <p:tav tm="100000">
                                          <p:val>
                                            <p:fltVal val="0"/>
                                          </p:val>
                                        </p:tav>
                                      </p:tavLst>
                                    </p:anim>
                                    <p:animEffect transition="in" filter="fade">
                                      <p:cBhvr>
                                        <p:cTn id="80" dur="500"/>
                                        <p:tgtEl>
                                          <p:spTgt spid="19"/>
                                        </p:tgtEl>
                                      </p:cBhvr>
                                    </p:animEffect>
                                  </p:childTnLst>
                                </p:cTn>
                              </p:par>
                              <p:par>
                                <p:cTn id="81" presetID="42" presetClass="entr" presetSubtype="0" fill="hold" grpId="0" nodeType="withEffect">
                                  <p:stCondLst>
                                    <p:cond delay="600"/>
                                  </p:stCondLst>
                                  <p:childTnLst>
                                    <p:set>
                                      <p:cBhvr>
                                        <p:cTn id="82" dur="1" fill="hold">
                                          <p:stCondLst>
                                            <p:cond delay="0"/>
                                          </p:stCondLst>
                                        </p:cTn>
                                        <p:tgtEl>
                                          <p:spTgt spid="14"/>
                                        </p:tgtEl>
                                        <p:attrNameLst>
                                          <p:attrName>style.visibility</p:attrName>
                                        </p:attrNameLst>
                                      </p:cBhvr>
                                      <p:to>
                                        <p:strVal val="visible"/>
                                      </p:to>
                                    </p:set>
                                    <p:animEffect transition="in" filter="fade">
                                      <p:cBhvr>
                                        <p:cTn id="83" dur="500"/>
                                        <p:tgtEl>
                                          <p:spTgt spid="14"/>
                                        </p:tgtEl>
                                      </p:cBhvr>
                                    </p:animEffect>
                                    <p:anim calcmode="lin" valueType="num">
                                      <p:cBhvr>
                                        <p:cTn id="84" dur="500" fill="hold"/>
                                        <p:tgtEl>
                                          <p:spTgt spid="14"/>
                                        </p:tgtEl>
                                        <p:attrNameLst>
                                          <p:attrName>ppt_x</p:attrName>
                                        </p:attrNameLst>
                                      </p:cBhvr>
                                      <p:tavLst>
                                        <p:tav tm="0">
                                          <p:val>
                                            <p:strVal val="#ppt_x"/>
                                          </p:val>
                                        </p:tav>
                                        <p:tav tm="100000">
                                          <p:val>
                                            <p:strVal val="#ppt_x"/>
                                          </p:val>
                                        </p:tav>
                                      </p:tavLst>
                                    </p:anim>
                                    <p:anim calcmode="lin" valueType="num">
                                      <p:cBhvr>
                                        <p:cTn id="85" dur="500" fill="hold"/>
                                        <p:tgtEl>
                                          <p:spTgt spid="14"/>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00"/>
                                  </p:stCondLst>
                                  <p:childTnLst>
                                    <p:set>
                                      <p:cBhvr>
                                        <p:cTn id="87" dur="1" fill="hold">
                                          <p:stCondLst>
                                            <p:cond delay="0"/>
                                          </p:stCondLst>
                                        </p:cTn>
                                        <p:tgtEl>
                                          <p:spTgt spid="15"/>
                                        </p:tgtEl>
                                        <p:attrNameLst>
                                          <p:attrName>style.visibility</p:attrName>
                                        </p:attrNameLst>
                                      </p:cBhvr>
                                      <p:to>
                                        <p:strVal val="visible"/>
                                      </p:to>
                                    </p:set>
                                    <p:animEffect transition="in" filter="fade">
                                      <p:cBhvr>
                                        <p:cTn id="88" dur="500"/>
                                        <p:tgtEl>
                                          <p:spTgt spid="15"/>
                                        </p:tgtEl>
                                      </p:cBhvr>
                                    </p:animEffect>
                                    <p:anim calcmode="lin" valueType="num">
                                      <p:cBhvr>
                                        <p:cTn id="89" dur="500" fill="hold"/>
                                        <p:tgtEl>
                                          <p:spTgt spid="15"/>
                                        </p:tgtEl>
                                        <p:attrNameLst>
                                          <p:attrName>ppt_x</p:attrName>
                                        </p:attrNameLst>
                                      </p:cBhvr>
                                      <p:tavLst>
                                        <p:tav tm="0">
                                          <p:val>
                                            <p:strVal val="#ppt_x"/>
                                          </p:val>
                                        </p:tav>
                                        <p:tav tm="100000">
                                          <p:val>
                                            <p:strVal val="#ppt_x"/>
                                          </p:val>
                                        </p:tav>
                                      </p:tavLst>
                                    </p:anim>
                                    <p:anim calcmode="lin" valueType="num">
                                      <p:cBhvr>
                                        <p:cTn id="90"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p:bldP spid="9" grpId="0"/>
      <p:bldP spid="10" grpId="0"/>
      <p:bldP spid="11" grpId="0"/>
      <p:bldP spid="12" grpId="0"/>
      <p:bldP spid="13" grpId="0"/>
      <p:bldP spid="14" grpId="0"/>
      <p:bldP spid="15" grpId="0"/>
      <p:bldP spid="16" grpId="0"/>
      <p:bldP spid="17" grpId="0"/>
      <p:bldP spid="18" grpId="0"/>
      <p:bldP spid="19" grpId="0"/>
      <p:bldP spid="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2"/>
          <p:cNvSpPr txBox="1">
            <a:spLocks/>
          </p:cNvSpPr>
          <p:nvPr/>
        </p:nvSpPr>
        <p:spPr>
          <a:xfrm>
            <a:off x="4164163" y="3904630"/>
            <a:ext cx="1242300" cy="233613"/>
          </a:xfrm>
          <a:prstGeom prst="rect">
            <a:avLst/>
          </a:prstGeom>
          <a:ln>
            <a:solidFill>
              <a:schemeClr val="bg1"/>
            </a:solidFill>
          </a:ln>
        </p:spPr>
        <p:txBody>
          <a:bodyPr vert="horz" lIns="68580" tIns="34290" rIns="68580" bIns="3429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zh-CN" altLang="en-US" sz="1200" dirty="0">
                <a:solidFill>
                  <a:schemeClr val="bg1"/>
                </a:solidFill>
                <a:latin typeface="微软雅黑" panose="020B0503020204020204" pitchFamily="34" charset="-122"/>
                <a:ea typeface="微软雅黑" panose="020B0503020204020204" pitchFamily="34" charset="-122"/>
              </a:rPr>
              <a:t>汇报：张三</a:t>
            </a:r>
          </a:p>
        </p:txBody>
      </p:sp>
      <p:sp>
        <p:nvSpPr>
          <p:cNvPr id="10" name="TextBox 9"/>
          <p:cNvSpPr txBox="1"/>
          <p:nvPr/>
        </p:nvSpPr>
        <p:spPr>
          <a:xfrm>
            <a:off x="1331218" y="1600361"/>
            <a:ext cx="6805178" cy="553998"/>
          </a:xfrm>
          <a:prstGeom prst="rect">
            <a:avLst/>
          </a:prstGeom>
          <a:noFill/>
        </p:spPr>
        <p:txBody>
          <a:bodyPr wrap="square" lIns="0" tIns="0" rIns="0" bIns="0" rtlCol="0">
            <a:spAutoFit/>
          </a:bodyPr>
          <a:lstStyle/>
          <a:p>
            <a:pPr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公司培训工作要力争全面覆盖，重点突出，要在实际的培训工作中不断丰富培训内容，拓展培训形式，优化培训流程，明确培训目的，提高培训效果。</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rPr>
              <a:t>企业赖以生存的是效益和效率，只有尊崇这两个法则才能维持企业自身的生命和未来发展，才能维系每一个人，每一个员工的生活物质保障。然而关乎这两个的重点就是实效，实事求是，与时俱进，才能不被打败，才能立足这个日益竞争激烈的社会。</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a:p>
            <a:pPr algn="just"/>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2897596" y="1330310"/>
            <a:ext cx="3375005" cy="184666"/>
          </a:xfrm>
          <a:prstGeom prst="rect">
            <a:avLst/>
          </a:prstGeom>
          <a:noFill/>
        </p:spPr>
        <p:txBody>
          <a:bodyPr wrap="square" lIns="0" tIns="0" rIns="0" bIns="0" rtlCol="0">
            <a:spAutoFit/>
          </a:bodyPr>
          <a:lstStyle/>
          <a:p>
            <a:pPr algn="ctr" defTabSz="912019">
              <a:spcBef>
                <a:spcPct val="20000"/>
              </a:spcBef>
            </a:pPr>
            <a:r>
              <a:rPr lang="zh-CN" altLang="en-US" sz="1200" dirty="0">
                <a:solidFill>
                  <a:schemeClr val="tx1">
                    <a:lumMod val="75000"/>
                    <a:lumOff val="25000"/>
                  </a:schemeClr>
                </a:solidFill>
                <a:latin typeface="微软雅黑" pitchFamily="34" charset="-122"/>
                <a:ea typeface="微软雅黑" pitchFamily="34" charset="-122"/>
                <a:sym typeface="Arial" pitchFamily="34" charset="0"/>
              </a:rPr>
              <a:t>单击编辑标题</a:t>
            </a:r>
            <a:endParaRPr lang="en-US" altLang="zh-CN" sz="1200" dirty="0">
              <a:solidFill>
                <a:schemeClr val="tx1">
                  <a:lumMod val="75000"/>
                  <a:lumOff val="25000"/>
                </a:schemeClr>
              </a:solidFill>
              <a:latin typeface="微软雅黑" pitchFamily="34" charset="-122"/>
              <a:ea typeface="微软雅黑" pitchFamily="34" charset="-122"/>
              <a:sym typeface="Arial" pitchFamily="34" charset="0"/>
            </a:endParaRPr>
          </a:p>
        </p:txBody>
      </p:sp>
      <p:sp>
        <p:nvSpPr>
          <p:cNvPr id="12" name="圆角矩形 11"/>
          <p:cNvSpPr/>
          <p:nvPr/>
        </p:nvSpPr>
        <p:spPr>
          <a:xfrm>
            <a:off x="1439244" y="2322026"/>
            <a:ext cx="6481564" cy="466558"/>
          </a:xfrm>
          <a:prstGeom prst="roundRect">
            <a:avLst>
              <a:gd name="adj" fmla="val 50000"/>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3" name="Round Same Side Corner Rectangle 10"/>
          <p:cNvSpPr/>
          <p:nvPr/>
        </p:nvSpPr>
        <p:spPr>
          <a:xfrm rot="5400000">
            <a:off x="1734533" y="2026738"/>
            <a:ext cx="466558" cy="1057135"/>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4" name="TextBox 13"/>
          <p:cNvSpPr txBox="1"/>
          <p:nvPr/>
        </p:nvSpPr>
        <p:spPr>
          <a:xfrm>
            <a:off x="1439244" y="2410512"/>
            <a:ext cx="754053" cy="253916"/>
          </a:xfrm>
          <a:prstGeom prst="rect">
            <a:avLst/>
          </a:prstGeom>
          <a:noFill/>
        </p:spPr>
        <p:txBody>
          <a:bodyPr wrap="none" lIns="68580" tIns="34290" rIns="68580" bIns="34290" rtlCol="0">
            <a:spAutoFit/>
          </a:bodyPr>
          <a:lstStyle/>
          <a:p>
            <a:pPr defTabSz="912019">
              <a:spcBef>
                <a:spcPct val="20000"/>
              </a:spcBef>
            </a:pPr>
            <a:r>
              <a:rPr lang="zh-CN" altLang="en-US" sz="1200" dirty="0">
                <a:solidFill>
                  <a:schemeClr val="bg1"/>
                </a:solidFill>
                <a:latin typeface="微软雅黑" pitchFamily="34" charset="-122"/>
                <a:ea typeface="微软雅黑" pitchFamily="34" charset="-122"/>
                <a:sym typeface="Arial" pitchFamily="34" charset="0"/>
              </a:rPr>
              <a:t>编辑标题</a:t>
            </a:r>
            <a:endParaRPr lang="en-US" altLang="zh-CN" sz="1200" dirty="0">
              <a:solidFill>
                <a:schemeClr val="bg1"/>
              </a:solidFill>
              <a:latin typeface="微软雅黑" pitchFamily="34" charset="-122"/>
              <a:ea typeface="微软雅黑" pitchFamily="34" charset="-122"/>
              <a:sym typeface="Arial" pitchFamily="34" charset="0"/>
            </a:endParaRPr>
          </a:p>
        </p:txBody>
      </p:sp>
      <p:sp>
        <p:nvSpPr>
          <p:cNvPr id="15" name="TextBox 14"/>
          <p:cNvSpPr txBox="1"/>
          <p:nvPr/>
        </p:nvSpPr>
        <p:spPr>
          <a:xfrm>
            <a:off x="2465491" y="2388298"/>
            <a:ext cx="5455316" cy="346249"/>
          </a:xfrm>
          <a:prstGeom prst="rect">
            <a:avLst/>
          </a:prstGeom>
          <a:noFill/>
        </p:spPr>
        <p:txBody>
          <a:bodyPr wrap="square" lIns="68580" tIns="34290" rIns="68580" bIns="34290" rtlCol="0">
            <a:spAutoFit/>
          </a:bodyPr>
          <a:lstStyle/>
          <a:p>
            <a:r>
              <a:rPr lang="zh-CN" altLang="en-US" sz="900" dirty="0">
                <a:solidFill>
                  <a:schemeClr val="tx1">
                    <a:lumMod val="50000"/>
                    <a:lumOff val="50000"/>
                  </a:schemeClr>
                </a:solidFill>
                <a:latin typeface="微软雅黑" pitchFamily="34" charset="-122"/>
                <a:ea typeface="微软雅黑" pitchFamily="34" charset="-122"/>
                <a:sym typeface="微软雅黑" pitchFamily="34" charset="-122"/>
              </a:rPr>
              <a:t>右键点击图片选择设置图片格式可直接替换图片。</a:t>
            </a:r>
            <a:r>
              <a:rPr lang="zh-CN" altLang="en-US" sz="900" dirty="0">
                <a:solidFill>
                  <a:schemeClr val="tx1">
                    <a:lumMod val="50000"/>
                    <a:lumOff val="50000"/>
                  </a:schemeClr>
                </a:solidFill>
                <a:latin typeface="微软雅黑" pitchFamily="34" charset="-122"/>
                <a:ea typeface="微软雅黑" pitchFamily="34" charset="-122"/>
              </a:rPr>
              <a:t>您的容打在这里，或者通过复制您的文本后，在此框中选择粘贴，并选择只保留文字。</a:t>
            </a:r>
            <a:r>
              <a:rPr lang="zh-CN" altLang="en-US" sz="900" dirty="0">
                <a:solidFill>
                  <a:schemeClr val="tx1">
                    <a:lumMod val="50000"/>
                    <a:lumOff val="50000"/>
                  </a:schemeClr>
                </a:solidFill>
                <a:latin typeface="微软雅黑" pitchFamily="34" charset="-122"/>
                <a:ea typeface="微软雅黑" pitchFamily="34" charset="-122"/>
                <a:sym typeface="微软雅黑" pitchFamily="34" charset="-122"/>
              </a:rPr>
              <a:t>右键点击图片选择设置图片格式可直接替换图片</a:t>
            </a:r>
            <a:endParaRPr lang="en-US" altLang="zh-CN" sz="900" dirty="0">
              <a:solidFill>
                <a:schemeClr val="tx1">
                  <a:lumMod val="50000"/>
                  <a:lumOff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6" name="矩形 15"/>
          <p:cNvSpPr/>
          <p:nvPr/>
        </p:nvSpPr>
        <p:spPr>
          <a:xfrm>
            <a:off x="1449393" y="3058635"/>
            <a:ext cx="3068594" cy="14582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7" name="Text Placeholder 11"/>
          <p:cNvSpPr txBox="1">
            <a:spLocks/>
          </p:cNvSpPr>
          <p:nvPr/>
        </p:nvSpPr>
        <p:spPr>
          <a:xfrm>
            <a:off x="1500098" y="3138866"/>
            <a:ext cx="2325868" cy="353727"/>
          </a:xfrm>
          <a:prstGeom prst="rect">
            <a:avLst/>
          </a:prstGeom>
        </p:spPr>
        <p:txBody>
          <a:bodyPr lIns="68580" tIns="34290" rIns="68580" bIns="3429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912019">
              <a:buNone/>
            </a:pPr>
            <a:r>
              <a:rPr lang="zh-CN" altLang="en-US" sz="1200" dirty="0">
                <a:solidFill>
                  <a:schemeClr val="bg1"/>
                </a:solidFill>
                <a:latin typeface="微软雅黑" pitchFamily="34" charset="-122"/>
                <a:ea typeface="微软雅黑" pitchFamily="34" charset="-122"/>
                <a:sym typeface="Arial" pitchFamily="34" charset="0"/>
              </a:rPr>
              <a:t>单击编辑标题</a:t>
            </a:r>
            <a:endParaRPr lang="en-US" altLang="zh-CN" sz="1200" dirty="0">
              <a:solidFill>
                <a:schemeClr val="bg1"/>
              </a:solidFill>
              <a:latin typeface="微软雅黑" pitchFamily="34" charset="-122"/>
              <a:ea typeface="微软雅黑" pitchFamily="34" charset="-122"/>
              <a:sym typeface="Arial" pitchFamily="34" charset="0"/>
            </a:endParaRPr>
          </a:p>
        </p:txBody>
      </p:sp>
      <p:sp>
        <p:nvSpPr>
          <p:cNvPr id="18" name="TextBox 17"/>
          <p:cNvSpPr txBox="1"/>
          <p:nvPr/>
        </p:nvSpPr>
        <p:spPr>
          <a:xfrm>
            <a:off x="1479013" y="3462928"/>
            <a:ext cx="2930948" cy="900246"/>
          </a:xfrm>
          <a:prstGeom prst="rect">
            <a:avLst/>
          </a:prstGeom>
          <a:noFill/>
        </p:spPr>
        <p:txBody>
          <a:bodyPr wrap="square" lIns="68580" tIns="34290" rIns="68580" bIns="34290" rtlCol="0">
            <a:spAutoFit/>
          </a:bodyPr>
          <a:lstStyle/>
          <a:p>
            <a:pPr>
              <a:lnSpc>
                <a:spcPct val="120000"/>
              </a:lnSpc>
              <a:spcBef>
                <a:spcPct val="20000"/>
              </a:spcBef>
            </a:pPr>
            <a:r>
              <a:rPr lang="zh-CN" altLang="en-US" sz="900" dirty="0">
                <a:solidFill>
                  <a:schemeClr val="bg1"/>
                </a:solidFill>
                <a:latin typeface="微软雅黑" pitchFamily="34" charset="-122"/>
                <a:ea typeface="微软雅黑" pitchFamily="34" charset="-122"/>
                <a:sym typeface="Arial" pitchFamily="34" charset="0"/>
              </a:rPr>
              <a:t>单击此处编辑您要的内容，建议您在展示时采用微软雅黑字体，本模版所有图形线条及其相应素材均可自由编辑、改色、替换。更多使用说明和作品请详阅模版最末的使用手册。单击此处编辑您要的内容，建议您在展示时采用微软雅黑字体。</a:t>
            </a:r>
            <a:endParaRPr lang="en-US" altLang="zh-CN" sz="900" dirty="0">
              <a:solidFill>
                <a:schemeClr val="bg1"/>
              </a:solidFill>
              <a:latin typeface="微软雅黑" pitchFamily="34" charset="-122"/>
              <a:ea typeface="微软雅黑" pitchFamily="34" charset="-122"/>
              <a:sym typeface="Arial" pitchFamily="34" charset="0"/>
            </a:endParaRPr>
          </a:p>
        </p:txBody>
      </p:sp>
      <p:sp>
        <p:nvSpPr>
          <p:cNvPr id="19" name="矩形 18"/>
          <p:cNvSpPr/>
          <p:nvPr/>
        </p:nvSpPr>
        <p:spPr>
          <a:xfrm>
            <a:off x="4626013" y="3058635"/>
            <a:ext cx="3068594" cy="14582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0" name="Text Placeholder 11"/>
          <p:cNvSpPr txBox="1">
            <a:spLocks/>
          </p:cNvSpPr>
          <p:nvPr/>
        </p:nvSpPr>
        <p:spPr>
          <a:xfrm>
            <a:off x="4676718" y="3138866"/>
            <a:ext cx="2325868" cy="353727"/>
          </a:xfrm>
          <a:prstGeom prst="rect">
            <a:avLst/>
          </a:prstGeom>
        </p:spPr>
        <p:txBody>
          <a:bodyPr lIns="68580" tIns="34290" rIns="68580" bIns="3429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912019">
              <a:buNone/>
            </a:pPr>
            <a:r>
              <a:rPr lang="zh-CN" altLang="en-US" sz="1200" dirty="0">
                <a:solidFill>
                  <a:schemeClr val="bg1"/>
                </a:solidFill>
                <a:latin typeface="微软雅黑" pitchFamily="34" charset="-122"/>
                <a:ea typeface="微软雅黑" pitchFamily="34" charset="-122"/>
                <a:sym typeface="Arial" pitchFamily="34" charset="0"/>
              </a:rPr>
              <a:t>单击编辑标题</a:t>
            </a:r>
            <a:endParaRPr lang="en-US" altLang="zh-CN" sz="1200" dirty="0">
              <a:solidFill>
                <a:schemeClr val="bg1"/>
              </a:solidFill>
              <a:latin typeface="微软雅黑" pitchFamily="34" charset="-122"/>
              <a:ea typeface="微软雅黑" pitchFamily="34" charset="-122"/>
              <a:sym typeface="Arial" pitchFamily="34" charset="0"/>
            </a:endParaRPr>
          </a:p>
        </p:txBody>
      </p:sp>
      <p:sp>
        <p:nvSpPr>
          <p:cNvPr id="21" name="TextBox 20"/>
          <p:cNvSpPr txBox="1"/>
          <p:nvPr/>
        </p:nvSpPr>
        <p:spPr>
          <a:xfrm>
            <a:off x="4655633" y="3462928"/>
            <a:ext cx="2930948" cy="900246"/>
          </a:xfrm>
          <a:prstGeom prst="rect">
            <a:avLst/>
          </a:prstGeom>
          <a:noFill/>
        </p:spPr>
        <p:txBody>
          <a:bodyPr wrap="square" lIns="68580" tIns="34290" rIns="68580" bIns="34290" rtlCol="0">
            <a:spAutoFit/>
          </a:bodyPr>
          <a:lstStyle/>
          <a:p>
            <a:pPr>
              <a:lnSpc>
                <a:spcPct val="120000"/>
              </a:lnSpc>
              <a:spcBef>
                <a:spcPct val="20000"/>
              </a:spcBef>
            </a:pPr>
            <a:r>
              <a:rPr lang="zh-CN" altLang="en-US" sz="900" dirty="0">
                <a:solidFill>
                  <a:schemeClr val="bg1"/>
                </a:solidFill>
                <a:latin typeface="微软雅黑" pitchFamily="34" charset="-122"/>
                <a:ea typeface="微软雅黑" pitchFamily="34" charset="-122"/>
                <a:sym typeface="Arial" pitchFamily="34" charset="0"/>
              </a:rPr>
              <a:t>单击此处编辑您要的内容，建议您在展示时采用微软雅黑字体，本模版所有图形线条及其相应素材均可自由编辑、改色、替换。更多使用说明和作品请详阅模版最末的使用手册。单击此处编辑您要的内容，建议您在展示时采用微软雅黑字体。</a:t>
            </a:r>
            <a:endParaRPr lang="en-US" altLang="zh-CN" sz="900" dirty="0">
              <a:solidFill>
                <a:schemeClr val="bg1"/>
              </a:solidFill>
              <a:latin typeface="微软雅黑" pitchFamily="34" charset="-122"/>
              <a:ea typeface="微软雅黑" pitchFamily="34" charset="-122"/>
              <a:sym typeface="Arial" pitchFamily="34" charset="0"/>
            </a:endParaRPr>
          </a:p>
        </p:txBody>
      </p:sp>
    </p:spTree>
    <p:extLst>
      <p:ext uri="{BB962C8B-B14F-4D97-AF65-F5344CB8AC3E}">
        <p14:creationId xmlns:p14="http://schemas.microsoft.com/office/powerpoint/2010/main" val="81301776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300" fill="hold"/>
                                        <p:tgtEl>
                                          <p:spTgt spid="11"/>
                                        </p:tgtEl>
                                        <p:attrNameLst>
                                          <p:attrName>ppt_x</p:attrName>
                                        </p:attrNameLst>
                                      </p:cBhvr>
                                      <p:tavLst>
                                        <p:tav tm="0">
                                          <p:val>
                                            <p:strVal val="1+#ppt_w/2"/>
                                          </p:val>
                                        </p:tav>
                                        <p:tav tm="100000">
                                          <p:val>
                                            <p:strVal val="#ppt_x"/>
                                          </p:val>
                                        </p:tav>
                                      </p:tavLst>
                                    </p:anim>
                                    <p:anim calcmode="lin" valueType="num">
                                      <p:cBhvr additive="base">
                                        <p:cTn id="12" dur="3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800"/>
                            </p:stCondLst>
                            <p:childTnLst>
                              <p:par>
                                <p:cTn id="14" presetID="2" presetClass="entr" presetSubtype="2"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300" fill="hold"/>
                                        <p:tgtEl>
                                          <p:spTgt spid="10"/>
                                        </p:tgtEl>
                                        <p:attrNameLst>
                                          <p:attrName>ppt_x</p:attrName>
                                        </p:attrNameLst>
                                      </p:cBhvr>
                                      <p:tavLst>
                                        <p:tav tm="0">
                                          <p:val>
                                            <p:strVal val="1+#ppt_w/2"/>
                                          </p:val>
                                        </p:tav>
                                        <p:tav tm="100000">
                                          <p:val>
                                            <p:strVal val="#ppt_x"/>
                                          </p:val>
                                        </p:tav>
                                      </p:tavLst>
                                    </p:anim>
                                    <p:anim calcmode="lin" valueType="num">
                                      <p:cBhvr additive="base">
                                        <p:cTn id="17" dur="300" fill="hold"/>
                                        <p:tgtEl>
                                          <p:spTgt spid="10"/>
                                        </p:tgtEl>
                                        <p:attrNameLst>
                                          <p:attrName>ppt_y</p:attrName>
                                        </p:attrNameLst>
                                      </p:cBhvr>
                                      <p:tavLst>
                                        <p:tav tm="0">
                                          <p:val>
                                            <p:strVal val="#ppt_y"/>
                                          </p:val>
                                        </p:tav>
                                        <p:tav tm="100000">
                                          <p:val>
                                            <p:strVal val="#ppt_y"/>
                                          </p:val>
                                        </p:tav>
                                      </p:tavLst>
                                    </p:anim>
                                  </p:childTnLst>
                                </p:cTn>
                              </p:par>
                            </p:childTnLst>
                          </p:cTn>
                        </p:par>
                        <p:par>
                          <p:cTn id="18" fill="hold">
                            <p:stCondLst>
                              <p:cond delay="1100"/>
                            </p:stCondLst>
                            <p:childTnLst>
                              <p:par>
                                <p:cTn id="19" presetID="1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p:tgtEl>
                                          <p:spTgt spid="13"/>
                                        </p:tgtEl>
                                        <p:attrNameLst>
                                          <p:attrName>ppt_x</p:attrName>
                                        </p:attrNameLst>
                                      </p:cBhvr>
                                      <p:tavLst>
                                        <p:tav tm="0">
                                          <p:val>
                                            <p:strVal val="#ppt_x-#ppt_w*1.125000"/>
                                          </p:val>
                                        </p:tav>
                                        <p:tav tm="100000">
                                          <p:val>
                                            <p:strVal val="#ppt_x"/>
                                          </p:val>
                                        </p:tav>
                                      </p:tavLst>
                                    </p:anim>
                                    <p:animEffect transition="in" filter="wipe(right)">
                                      <p:cBhvr>
                                        <p:cTn id="22" dur="500"/>
                                        <p:tgtEl>
                                          <p:spTgt spid="13"/>
                                        </p:tgtEl>
                                      </p:cBhvr>
                                    </p:animEffect>
                                  </p:childTnLst>
                                </p:cTn>
                              </p:par>
                            </p:childTnLst>
                          </p:cTn>
                        </p:par>
                        <p:par>
                          <p:cTn id="23" fill="hold">
                            <p:stCondLst>
                              <p:cond delay="1600"/>
                            </p:stCondLst>
                            <p:childTnLst>
                              <p:par>
                                <p:cTn id="24" presetID="16" presetClass="entr" presetSubtype="2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par>
                          <p:cTn id="27" fill="hold">
                            <p:stCondLst>
                              <p:cond delay="2100"/>
                            </p:stCondLst>
                            <p:childTnLst>
                              <p:par>
                                <p:cTn id="28" presetID="10"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par>
                          <p:cTn id="31" fill="hold">
                            <p:stCondLst>
                              <p:cond delay="2600"/>
                            </p:stCondLst>
                            <p:childTnLst>
                              <p:par>
                                <p:cTn id="32" presetID="53" presetClass="entr" presetSubtype="1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par>
                                <p:cTn id="37" presetID="2" presetClass="entr" presetSubtype="8" fill="hold" grpId="0" nodeType="withEffect">
                                  <p:stCondLst>
                                    <p:cond delay="50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0-#ppt_w/2"/>
                                          </p:val>
                                        </p:tav>
                                        <p:tav tm="100000">
                                          <p:val>
                                            <p:strVal val="#ppt_x"/>
                                          </p:val>
                                        </p:tav>
                                      </p:tavLst>
                                    </p:anim>
                                    <p:anim calcmode="lin" valueType="num">
                                      <p:cBhvr additive="base">
                                        <p:cTn id="40" dur="500" fill="hold"/>
                                        <p:tgtEl>
                                          <p:spTgt spid="16"/>
                                        </p:tgtEl>
                                        <p:attrNameLst>
                                          <p:attrName>ppt_y</p:attrName>
                                        </p:attrNameLst>
                                      </p:cBhvr>
                                      <p:tavLst>
                                        <p:tav tm="0">
                                          <p:val>
                                            <p:strVal val="#ppt_y"/>
                                          </p:val>
                                        </p:tav>
                                        <p:tav tm="100000">
                                          <p:val>
                                            <p:strVal val="#ppt_y"/>
                                          </p:val>
                                        </p:tav>
                                      </p:tavLst>
                                    </p:anim>
                                  </p:childTnLst>
                                </p:cTn>
                              </p:par>
                            </p:childTnLst>
                          </p:cTn>
                        </p:par>
                        <p:par>
                          <p:cTn id="41" fill="hold">
                            <p:stCondLst>
                              <p:cond delay="3600"/>
                            </p:stCondLst>
                            <p:childTnLst>
                              <p:par>
                                <p:cTn id="42" presetID="42" presetClass="entr" presetSubtype="0"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childTnLst>
                          </p:cTn>
                        </p:par>
                        <p:par>
                          <p:cTn id="47" fill="hold">
                            <p:stCondLst>
                              <p:cond delay="4600"/>
                            </p:stCondLst>
                            <p:childTnLst>
                              <p:par>
                                <p:cTn id="48" presetID="53" presetClass="entr" presetSubtype="16"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1000" fill="hold"/>
                                        <p:tgtEl>
                                          <p:spTgt spid="18"/>
                                        </p:tgtEl>
                                        <p:attrNameLst>
                                          <p:attrName>ppt_w</p:attrName>
                                        </p:attrNameLst>
                                      </p:cBhvr>
                                      <p:tavLst>
                                        <p:tav tm="0">
                                          <p:val>
                                            <p:fltVal val="0"/>
                                          </p:val>
                                        </p:tav>
                                        <p:tav tm="100000">
                                          <p:val>
                                            <p:strVal val="#ppt_w"/>
                                          </p:val>
                                        </p:tav>
                                      </p:tavLst>
                                    </p:anim>
                                    <p:anim calcmode="lin" valueType="num">
                                      <p:cBhvr>
                                        <p:cTn id="51" dur="1000" fill="hold"/>
                                        <p:tgtEl>
                                          <p:spTgt spid="18"/>
                                        </p:tgtEl>
                                        <p:attrNameLst>
                                          <p:attrName>ppt_h</p:attrName>
                                        </p:attrNameLst>
                                      </p:cBhvr>
                                      <p:tavLst>
                                        <p:tav tm="0">
                                          <p:val>
                                            <p:fltVal val="0"/>
                                          </p:val>
                                        </p:tav>
                                        <p:tav tm="100000">
                                          <p:val>
                                            <p:strVal val="#ppt_h"/>
                                          </p:val>
                                        </p:tav>
                                      </p:tavLst>
                                    </p:anim>
                                    <p:animEffect transition="in" filter="fade">
                                      <p:cBhvr>
                                        <p:cTn id="52" dur="1000"/>
                                        <p:tgtEl>
                                          <p:spTgt spid="18"/>
                                        </p:tgtEl>
                                      </p:cBhvr>
                                    </p:animEffect>
                                  </p:childTnLst>
                                </p:cTn>
                              </p:par>
                              <p:par>
                                <p:cTn id="53" presetID="2" presetClass="entr" presetSubtype="8" fill="hold" grpId="0" nodeType="withEffect">
                                  <p:stCondLst>
                                    <p:cond delay="50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0-#ppt_w/2"/>
                                          </p:val>
                                        </p:tav>
                                        <p:tav tm="100000">
                                          <p:val>
                                            <p:strVal val="#ppt_x"/>
                                          </p:val>
                                        </p:tav>
                                      </p:tavLst>
                                    </p:anim>
                                    <p:anim calcmode="lin" valueType="num">
                                      <p:cBhvr additive="base">
                                        <p:cTn id="56" dur="500" fill="hold"/>
                                        <p:tgtEl>
                                          <p:spTgt spid="19"/>
                                        </p:tgtEl>
                                        <p:attrNameLst>
                                          <p:attrName>ppt_y</p:attrName>
                                        </p:attrNameLst>
                                      </p:cBhvr>
                                      <p:tavLst>
                                        <p:tav tm="0">
                                          <p:val>
                                            <p:strVal val="#ppt_y"/>
                                          </p:val>
                                        </p:tav>
                                        <p:tav tm="100000">
                                          <p:val>
                                            <p:strVal val="#ppt_y"/>
                                          </p:val>
                                        </p:tav>
                                      </p:tavLst>
                                    </p:anim>
                                  </p:childTnLst>
                                </p:cTn>
                              </p:par>
                            </p:childTnLst>
                          </p:cTn>
                        </p:par>
                        <p:par>
                          <p:cTn id="57" fill="hold">
                            <p:stCondLst>
                              <p:cond delay="5600"/>
                            </p:stCondLst>
                            <p:childTnLst>
                              <p:par>
                                <p:cTn id="58" presetID="42" presetClass="entr" presetSubtype="0"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1000"/>
                                        <p:tgtEl>
                                          <p:spTgt spid="20"/>
                                        </p:tgtEl>
                                      </p:cBhvr>
                                    </p:animEffect>
                                    <p:anim calcmode="lin" valueType="num">
                                      <p:cBhvr>
                                        <p:cTn id="61" dur="1000" fill="hold"/>
                                        <p:tgtEl>
                                          <p:spTgt spid="20"/>
                                        </p:tgtEl>
                                        <p:attrNameLst>
                                          <p:attrName>ppt_x</p:attrName>
                                        </p:attrNameLst>
                                      </p:cBhvr>
                                      <p:tavLst>
                                        <p:tav tm="0">
                                          <p:val>
                                            <p:strVal val="#ppt_x"/>
                                          </p:val>
                                        </p:tav>
                                        <p:tav tm="100000">
                                          <p:val>
                                            <p:strVal val="#ppt_x"/>
                                          </p:val>
                                        </p:tav>
                                      </p:tavLst>
                                    </p:anim>
                                    <p:anim calcmode="lin" valueType="num">
                                      <p:cBhvr>
                                        <p:cTn id="62" dur="1000" fill="hold"/>
                                        <p:tgtEl>
                                          <p:spTgt spid="20"/>
                                        </p:tgtEl>
                                        <p:attrNameLst>
                                          <p:attrName>ppt_y</p:attrName>
                                        </p:attrNameLst>
                                      </p:cBhvr>
                                      <p:tavLst>
                                        <p:tav tm="0">
                                          <p:val>
                                            <p:strVal val="#ppt_y+.1"/>
                                          </p:val>
                                        </p:tav>
                                        <p:tav tm="100000">
                                          <p:val>
                                            <p:strVal val="#ppt_y"/>
                                          </p:val>
                                        </p:tav>
                                      </p:tavLst>
                                    </p:anim>
                                  </p:childTnLst>
                                </p:cTn>
                              </p:par>
                            </p:childTnLst>
                          </p:cTn>
                        </p:par>
                        <p:par>
                          <p:cTn id="63" fill="hold">
                            <p:stCondLst>
                              <p:cond delay="66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1000" fill="hold"/>
                                        <p:tgtEl>
                                          <p:spTgt spid="21"/>
                                        </p:tgtEl>
                                        <p:attrNameLst>
                                          <p:attrName>ppt_w</p:attrName>
                                        </p:attrNameLst>
                                      </p:cBhvr>
                                      <p:tavLst>
                                        <p:tav tm="0">
                                          <p:val>
                                            <p:fltVal val="0"/>
                                          </p:val>
                                        </p:tav>
                                        <p:tav tm="100000">
                                          <p:val>
                                            <p:strVal val="#ppt_w"/>
                                          </p:val>
                                        </p:tav>
                                      </p:tavLst>
                                    </p:anim>
                                    <p:anim calcmode="lin" valueType="num">
                                      <p:cBhvr>
                                        <p:cTn id="67" dur="1000" fill="hold"/>
                                        <p:tgtEl>
                                          <p:spTgt spid="21"/>
                                        </p:tgtEl>
                                        <p:attrNameLst>
                                          <p:attrName>ppt_h</p:attrName>
                                        </p:attrNameLst>
                                      </p:cBhvr>
                                      <p:tavLst>
                                        <p:tav tm="0">
                                          <p:val>
                                            <p:fltVal val="0"/>
                                          </p:val>
                                        </p:tav>
                                        <p:tav tm="100000">
                                          <p:val>
                                            <p:strVal val="#ppt_h"/>
                                          </p:val>
                                        </p:tav>
                                      </p:tavLst>
                                    </p:anim>
                                    <p:animEffect transition="in" filter="fade">
                                      <p:cBhvr>
                                        <p:cTn id="68"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1" grpId="0"/>
      <p:bldP spid="12" grpId="0" animBg="1"/>
      <p:bldP spid="13" grpId="0" animBg="1"/>
      <p:bldP spid="14" grpId="0"/>
      <p:bldP spid="15" grpId="0"/>
      <p:bldP spid="16" grpId="0" animBg="1"/>
      <p:bldP spid="17" grpId="0"/>
      <p:bldP spid="18" grpId="0"/>
      <p:bldP spid="19" grpId="0" animBg="1"/>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1267161" y="1802440"/>
            <a:ext cx="2285139" cy="2501227"/>
            <a:chOff x="1854714" y="2490343"/>
            <a:chExt cx="2879434" cy="3150264"/>
          </a:xfrm>
          <a:solidFill>
            <a:schemeClr val="accent2"/>
          </a:solidFill>
        </p:grpSpPr>
        <p:sp>
          <p:nvSpPr>
            <p:cNvPr id="9" name="Shape 1438"/>
            <p:cNvSpPr/>
            <p:nvPr/>
          </p:nvSpPr>
          <p:spPr>
            <a:xfrm>
              <a:off x="2722728" y="3986117"/>
              <a:ext cx="1141551" cy="1654490"/>
            </a:xfrm>
            <a:custGeom>
              <a:avLst/>
              <a:gdLst/>
              <a:ahLst/>
              <a:cxnLst>
                <a:cxn ang="0">
                  <a:pos x="wd2" y="hd2"/>
                </a:cxn>
                <a:cxn ang="5400000">
                  <a:pos x="wd2" y="hd2"/>
                </a:cxn>
                <a:cxn ang="10800000">
                  <a:pos x="wd2" y="hd2"/>
                </a:cxn>
                <a:cxn ang="16200000">
                  <a:pos x="wd2" y="hd2"/>
                </a:cxn>
              </a:cxnLst>
              <a:rect l="0" t="0" r="r" b="b"/>
              <a:pathLst>
                <a:path w="21221" h="21560" extrusionOk="0">
                  <a:moveTo>
                    <a:pt x="14822" y="7771"/>
                  </a:moveTo>
                  <a:cubicBezTo>
                    <a:pt x="16702" y="9581"/>
                    <a:pt x="18651" y="11912"/>
                    <a:pt x="18041" y="14344"/>
                  </a:cubicBezTo>
                  <a:cubicBezTo>
                    <a:pt x="17605" y="16684"/>
                    <a:pt x="14610" y="19126"/>
                    <a:pt x="10611" y="19050"/>
                  </a:cubicBezTo>
                  <a:cubicBezTo>
                    <a:pt x="6612" y="19126"/>
                    <a:pt x="3617" y="16684"/>
                    <a:pt x="3181" y="14344"/>
                  </a:cubicBezTo>
                  <a:cubicBezTo>
                    <a:pt x="2572" y="11912"/>
                    <a:pt x="4521" y="9581"/>
                    <a:pt x="6401" y="7771"/>
                  </a:cubicBezTo>
                  <a:cubicBezTo>
                    <a:pt x="8423" y="5931"/>
                    <a:pt x="9579" y="4382"/>
                    <a:pt x="10089" y="3222"/>
                  </a:cubicBezTo>
                  <a:cubicBezTo>
                    <a:pt x="10624" y="2075"/>
                    <a:pt x="10514" y="1317"/>
                    <a:pt x="10611" y="1341"/>
                  </a:cubicBezTo>
                  <a:cubicBezTo>
                    <a:pt x="10708" y="1317"/>
                    <a:pt x="10598" y="2075"/>
                    <a:pt x="11134" y="3222"/>
                  </a:cubicBezTo>
                  <a:cubicBezTo>
                    <a:pt x="11644" y="4382"/>
                    <a:pt x="12800" y="5931"/>
                    <a:pt x="14822" y="7771"/>
                  </a:cubicBezTo>
                  <a:close/>
                  <a:moveTo>
                    <a:pt x="5485" y="7186"/>
                  </a:moveTo>
                  <a:cubicBezTo>
                    <a:pt x="4088" y="8206"/>
                    <a:pt x="2558" y="9222"/>
                    <a:pt x="1493" y="10503"/>
                  </a:cubicBezTo>
                  <a:cubicBezTo>
                    <a:pt x="420" y="11765"/>
                    <a:pt x="-189" y="13292"/>
                    <a:pt x="53" y="14894"/>
                  </a:cubicBezTo>
                  <a:cubicBezTo>
                    <a:pt x="278" y="16485"/>
                    <a:pt x="1353" y="18151"/>
                    <a:pt x="3244" y="19431"/>
                  </a:cubicBezTo>
                  <a:cubicBezTo>
                    <a:pt x="5108" y="20707"/>
                    <a:pt x="7786" y="21598"/>
                    <a:pt x="10611" y="21559"/>
                  </a:cubicBezTo>
                  <a:cubicBezTo>
                    <a:pt x="13436" y="21598"/>
                    <a:pt x="16115" y="20707"/>
                    <a:pt x="17979" y="19431"/>
                  </a:cubicBezTo>
                  <a:cubicBezTo>
                    <a:pt x="19869" y="18150"/>
                    <a:pt x="20944" y="16485"/>
                    <a:pt x="21169" y="14894"/>
                  </a:cubicBezTo>
                  <a:cubicBezTo>
                    <a:pt x="21411" y="13292"/>
                    <a:pt x="20803" y="11765"/>
                    <a:pt x="19729" y="10502"/>
                  </a:cubicBezTo>
                  <a:cubicBezTo>
                    <a:pt x="18664" y="9222"/>
                    <a:pt x="17134" y="8205"/>
                    <a:pt x="15737" y="7186"/>
                  </a:cubicBezTo>
                  <a:cubicBezTo>
                    <a:pt x="12805" y="5267"/>
                    <a:pt x="11324" y="3571"/>
                    <a:pt x="10914" y="2188"/>
                  </a:cubicBezTo>
                  <a:cubicBezTo>
                    <a:pt x="10501" y="805"/>
                    <a:pt x="10645" y="-2"/>
                    <a:pt x="10611" y="0"/>
                  </a:cubicBezTo>
                  <a:cubicBezTo>
                    <a:pt x="10578" y="-2"/>
                    <a:pt x="10721" y="805"/>
                    <a:pt x="10296" y="2182"/>
                  </a:cubicBezTo>
                  <a:cubicBezTo>
                    <a:pt x="9898" y="3571"/>
                    <a:pt x="8418" y="5267"/>
                    <a:pt x="5485" y="7186"/>
                  </a:cubicBezTo>
                  <a:close/>
                </a:path>
              </a:pathLst>
            </a:custGeom>
            <a:grp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2500">
                <a:latin typeface="微软雅黑" panose="020B0503020204020204" pitchFamily="34" charset="-122"/>
                <a:ea typeface="微软雅黑" panose="020B0503020204020204" pitchFamily="34" charset="-122"/>
                <a:cs typeface="Helvetica Light"/>
                <a:sym typeface="Helvetica Light"/>
              </a:endParaRPr>
            </a:p>
          </p:txBody>
        </p:sp>
        <p:sp>
          <p:nvSpPr>
            <p:cNvPr id="10" name="Shape 1439"/>
            <p:cNvSpPr/>
            <p:nvPr/>
          </p:nvSpPr>
          <p:spPr>
            <a:xfrm>
              <a:off x="2722728" y="2490343"/>
              <a:ext cx="1141551" cy="1654472"/>
            </a:xfrm>
            <a:custGeom>
              <a:avLst/>
              <a:gdLst/>
              <a:ahLst/>
              <a:cxnLst>
                <a:cxn ang="0">
                  <a:pos x="wd2" y="hd2"/>
                </a:cxn>
                <a:cxn ang="5400000">
                  <a:pos x="wd2" y="hd2"/>
                </a:cxn>
                <a:cxn ang="10800000">
                  <a:pos x="wd2" y="hd2"/>
                </a:cxn>
                <a:cxn ang="16200000">
                  <a:pos x="wd2" y="hd2"/>
                </a:cxn>
              </a:cxnLst>
              <a:rect l="0" t="0" r="r" b="b"/>
              <a:pathLst>
                <a:path w="21221" h="21560" extrusionOk="0">
                  <a:moveTo>
                    <a:pt x="11134" y="18338"/>
                  </a:moveTo>
                  <a:cubicBezTo>
                    <a:pt x="10598" y="19485"/>
                    <a:pt x="10708" y="20243"/>
                    <a:pt x="10611" y="20219"/>
                  </a:cubicBezTo>
                  <a:cubicBezTo>
                    <a:pt x="10514" y="20243"/>
                    <a:pt x="10624" y="19485"/>
                    <a:pt x="10089" y="18338"/>
                  </a:cubicBezTo>
                  <a:cubicBezTo>
                    <a:pt x="9579" y="17179"/>
                    <a:pt x="8423" y="15629"/>
                    <a:pt x="6401" y="13789"/>
                  </a:cubicBezTo>
                  <a:cubicBezTo>
                    <a:pt x="4521" y="11980"/>
                    <a:pt x="2572" y="9649"/>
                    <a:pt x="3181" y="7216"/>
                  </a:cubicBezTo>
                  <a:cubicBezTo>
                    <a:pt x="3617" y="4876"/>
                    <a:pt x="6612" y="2434"/>
                    <a:pt x="10611" y="2510"/>
                  </a:cubicBezTo>
                  <a:cubicBezTo>
                    <a:pt x="14610" y="2434"/>
                    <a:pt x="17605" y="4876"/>
                    <a:pt x="18041" y="7216"/>
                  </a:cubicBezTo>
                  <a:cubicBezTo>
                    <a:pt x="18651" y="9649"/>
                    <a:pt x="16702" y="11980"/>
                    <a:pt x="14822" y="13789"/>
                  </a:cubicBezTo>
                  <a:cubicBezTo>
                    <a:pt x="12800" y="15629"/>
                    <a:pt x="11644" y="17179"/>
                    <a:pt x="11134" y="18338"/>
                  </a:cubicBezTo>
                  <a:close/>
                  <a:moveTo>
                    <a:pt x="10296" y="19378"/>
                  </a:moveTo>
                  <a:cubicBezTo>
                    <a:pt x="10721" y="20755"/>
                    <a:pt x="10578" y="21562"/>
                    <a:pt x="10611" y="21560"/>
                  </a:cubicBezTo>
                  <a:cubicBezTo>
                    <a:pt x="10645" y="21562"/>
                    <a:pt x="10501" y="20755"/>
                    <a:pt x="10914" y="19372"/>
                  </a:cubicBezTo>
                  <a:cubicBezTo>
                    <a:pt x="11324" y="17989"/>
                    <a:pt x="12805" y="16293"/>
                    <a:pt x="15737" y="14374"/>
                  </a:cubicBezTo>
                  <a:cubicBezTo>
                    <a:pt x="17134" y="13355"/>
                    <a:pt x="18664" y="12339"/>
                    <a:pt x="19729" y="11058"/>
                  </a:cubicBezTo>
                  <a:cubicBezTo>
                    <a:pt x="20803" y="9796"/>
                    <a:pt x="21411" y="8268"/>
                    <a:pt x="21169" y="6666"/>
                  </a:cubicBezTo>
                  <a:cubicBezTo>
                    <a:pt x="20944" y="5076"/>
                    <a:pt x="19869" y="3410"/>
                    <a:pt x="17979" y="2130"/>
                  </a:cubicBezTo>
                  <a:cubicBezTo>
                    <a:pt x="16115" y="853"/>
                    <a:pt x="13436" y="-38"/>
                    <a:pt x="10611" y="1"/>
                  </a:cubicBezTo>
                  <a:cubicBezTo>
                    <a:pt x="7786" y="-38"/>
                    <a:pt x="5108" y="853"/>
                    <a:pt x="3244" y="2129"/>
                  </a:cubicBezTo>
                  <a:cubicBezTo>
                    <a:pt x="1353" y="3410"/>
                    <a:pt x="278" y="5075"/>
                    <a:pt x="53" y="6666"/>
                  </a:cubicBezTo>
                  <a:cubicBezTo>
                    <a:pt x="-189" y="8268"/>
                    <a:pt x="420" y="9795"/>
                    <a:pt x="1493" y="11057"/>
                  </a:cubicBezTo>
                  <a:cubicBezTo>
                    <a:pt x="2558" y="12339"/>
                    <a:pt x="4088" y="13355"/>
                    <a:pt x="5485" y="14374"/>
                  </a:cubicBezTo>
                  <a:cubicBezTo>
                    <a:pt x="8418" y="16293"/>
                    <a:pt x="9898" y="17990"/>
                    <a:pt x="10296" y="19378"/>
                  </a:cubicBezTo>
                  <a:close/>
                </a:path>
              </a:pathLst>
            </a:custGeom>
            <a:grp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2500">
                <a:latin typeface="微软雅黑" panose="020B0503020204020204" pitchFamily="34" charset="-122"/>
                <a:ea typeface="微软雅黑" panose="020B0503020204020204" pitchFamily="34" charset="-122"/>
                <a:cs typeface="Helvetica Light"/>
                <a:sym typeface="Helvetica Light"/>
              </a:endParaRPr>
            </a:p>
          </p:txBody>
        </p:sp>
        <p:sp>
          <p:nvSpPr>
            <p:cNvPr id="11" name="Shape 1440"/>
            <p:cNvSpPr/>
            <p:nvPr/>
          </p:nvSpPr>
          <p:spPr>
            <a:xfrm>
              <a:off x="3226486" y="4001618"/>
              <a:ext cx="1507655" cy="1133044"/>
            </a:xfrm>
            <a:custGeom>
              <a:avLst/>
              <a:gdLst/>
              <a:ahLst/>
              <a:cxnLst>
                <a:cxn ang="0">
                  <a:pos x="wd2" y="hd2"/>
                </a:cxn>
                <a:cxn ang="5400000">
                  <a:pos x="wd2" y="hd2"/>
                </a:cxn>
                <a:cxn ang="10800000">
                  <a:pos x="wd2" y="hd2"/>
                </a:cxn>
                <a:cxn ang="16200000">
                  <a:pos x="wd2" y="hd2"/>
                </a:cxn>
              </a:cxnLst>
              <a:rect l="0" t="0" r="r" b="b"/>
              <a:pathLst>
                <a:path w="21352" h="21262" extrusionOk="0">
                  <a:moveTo>
                    <a:pt x="8917" y="2323"/>
                  </a:moveTo>
                  <a:cubicBezTo>
                    <a:pt x="11336" y="1983"/>
                    <a:pt x="14273" y="1957"/>
                    <a:pt x="16329" y="4241"/>
                  </a:cubicBezTo>
                  <a:cubicBezTo>
                    <a:pt x="18366" y="6308"/>
                    <a:pt x="19524" y="10685"/>
                    <a:pt x="17928" y="14126"/>
                  </a:cubicBezTo>
                  <a:cubicBezTo>
                    <a:pt x="16478" y="17676"/>
                    <a:pt x="13038" y="18536"/>
                    <a:pt x="10669" y="17232"/>
                  </a:cubicBezTo>
                  <a:cubicBezTo>
                    <a:pt x="8148" y="16014"/>
                    <a:pt x="6697" y="12631"/>
                    <a:pt x="5709" y="9685"/>
                  </a:cubicBezTo>
                  <a:cubicBezTo>
                    <a:pt x="4749" y="6593"/>
                    <a:pt x="3730" y="4467"/>
                    <a:pt x="2833" y="3186"/>
                  </a:cubicBezTo>
                  <a:cubicBezTo>
                    <a:pt x="1957" y="1892"/>
                    <a:pt x="1202" y="1442"/>
                    <a:pt x="1261" y="1375"/>
                  </a:cubicBezTo>
                  <a:cubicBezTo>
                    <a:pt x="1276" y="1273"/>
                    <a:pt x="1947" y="1914"/>
                    <a:pt x="3231" y="2272"/>
                  </a:cubicBezTo>
                  <a:cubicBezTo>
                    <a:pt x="4517" y="2661"/>
                    <a:pt x="6416" y="2767"/>
                    <a:pt x="8917" y="2323"/>
                  </a:cubicBezTo>
                  <a:close/>
                  <a:moveTo>
                    <a:pt x="4811" y="10065"/>
                  </a:moveTo>
                  <a:cubicBezTo>
                    <a:pt x="5238" y="12020"/>
                    <a:pt x="5611" y="14089"/>
                    <a:pt x="6411" y="15942"/>
                  </a:cubicBezTo>
                  <a:cubicBezTo>
                    <a:pt x="7190" y="17789"/>
                    <a:pt x="8396" y="19421"/>
                    <a:pt x="9996" y="20363"/>
                  </a:cubicBezTo>
                  <a:cubicBezTo>
                    <a:pt x="11578" y="21312"/>
                    <a:pt x="13556" y="21571"/>
                    <a:pt x="15481" y="20840"/>
                  </a:cubicBezTo>
                  <a:cubicBezTo>
                    <a:pt x="17392" y="20130"/>
                    <a:pt x="19251" y="18429"/>
                    <a:pt x="20290" y="15932"/>
                  </a:cubicBezTo>
                  <a:cubicBezTo>
                    <a:pt x="21403" y="13490"/>
                    <a:pt x="21585" y="10507"/>
                    <a:pt x="21093" y="7959"/>
                  </a:cubicBezTo>
                  <a:cubicBezTo>
                    <a:pt x="20609" y="5385"/>
                    <a:pt x="19450" y="3245"/>
                    <a:pt x="18039" y="1904"/>
                  </a:cubicBezTo>
                  <a:cubicBezTo>
                    <a:pt x="16623" y="538"/>
                    <a:pt x="14954" y="-29"/>
                    <a:pt x="13357" y="1"/>
                  </a:cubicBezTo>
                  <a:cubicBezTo>
                    <a:pt x="11746" y="9"/>
                    <a:pt x="10207" y="615"/>
                    <a:pt x="8716" y="1103"/>
                  </a:cubicBezTo>
                  <a:cubicBezTo>
                    <a:pt x="5792" y="2284"/>
                    <a:pt x="3632" y="2357"/>
                    <a:pt x="2174" y="1720"/>
                  </a:cubicBezTo>
                  <a:cubicBezTo>
                    <a:pt x="715" y="1085"/>
                    <a:pt x="11" y="378"/>
                    <a:pt x="0" y="409"/>
                  </a:cubicBezTo>
                  <a:cubicBezTo>
                    <a:pt x="-15" y="437"/>
                    <a:pt x="799" y="893"/>
                    <a:pt x="1933" y="2256"/>
                  </a:cubicBezTo>
                  <a:cubicBezTo>
                    <a:pt x="3089" y="3604"/>
                    <a:pt x="4121" y="6119"/>
                    <a:pt x="4811" y="10065"/>
                  </a:cubicBezTo>
                  <a:close/>
                </a:path>
              </a:pathLst>
            </a:custGeom>
            <a:grp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2500">
                <a:latin typeface="微软雅黑" panose="020B0503020204020204" pitchFamily="34" charset="-122"/>
                <a:ea typeface="微软雅黑" panose="020B0503020204020204" pitchFamily="34" charset="-122"/>
                <a:cs typeface="Helvetica Light"/>
                <a:sym typeface="Helvetica Light"/>
              </a:endParaRPr>
            </a:p>
          </p:txBody>
        </p:sp>
        <p:sp>
          <p:nvSpPr>
            <p:cNvPr id="12" name="Shape 1441"/>
            <p:cNvSpPr/>
            <p:nvPr/>
          </p:nvSpPr>
          <p:spPr>
            <a:xfrm>
              <a:off x="1854714" y="2994101"/>
              <a:ext cx="1507658" cy="1133040"/>
            </a:xfrm>
            <a:custGeom>
              <a:avLst/>
              <a:gdLst/>
              <a:ahLst/>
              <a:cxnLst>
                <a:cxn ang="0">
                  <a:pos x="wd2" y="hd2"/>
                </a:cxn>
                <a:cxn ang="5400000">
                  <a:pos x="wd2" y="hd2"/>
                </a:cxn>
                <a:cxn ang="10800000">
                  <a:pos x="wd2" y="hd2"/>
                </a:cxn>
                <a:cxn ang="16200000">
                  <a:pos x="wd2" y="hd2"/>
                </a:cxn>
              </a:cxnLst>
              <a:rect l="0" t="0" r="r" b="b"/>
              <a:pathLst>
                <a:path w="21351" h="21262" extrusionOk="0">
                  <a:moveTo>
                    <a:pt x="18518" y="18074"/>
                  </a:moveTo>
                  <a:cubicBezTo>
                    <a:pt x="19394" y="19369"/>
                    <a:pt x="20148" y="19818"/>
                    <a:pt x="20089" y="19886"/>
                  </a:cubicBezTo>
                  <a:cubicBezTo>
                    <a:pt x="20075" y="19988"/>
                    <a:pt x="19404" y="19346"/>
                    <a:pt x="18119" y="18989"/>
                  </a:cubicBezTo>
                  <a:cubicBezTo>
                    <a:pt x="16834" y="18599"/>
                    <a:pt x="14935" y="18494"/>
                    <a:pt x="12434" y="18937"/>
                  </a:cubicBezTo>
                  <a:cubicBezTo>
                    <a:pt x="10015" y="19277"/>
                    <a:pt x="7078" y="19303"/>
                    <a:pt x="5021" y="17019"/>
                  </a:cubicBezTo>
                  <a:cubicBezTo>
                    <a:pt x="2985" y="14953"/>
                    <a:pt x="1827" y="10576"/>
                    <a:pt x="3422" y="7135"/>
                  </a:cubicBezTo>
                  <a:cubicBezTo>
                    <a:pt x="4873" y="3585"/>
                    <a:pt x="8313" y="2724"/>
                    <a:pt x="10682" y="4029"/>
                  </a:cubicBezTo>
                  <a:cubicBezTo>
                    <a:pt x="13203" y="5247"/>
                    <a:pt x="14654" y="8629"/>
                    <a:pt x="15642" y="11576"/>
                  </a:cubicBezTo>
                  <a:cubicBezTo>
                    <a:pt x="16602" y="14668"/>
                    <a:pt x="17621" y="16794"/>
                    <a:pt x="18518" y="18074"/>
                  </a:cubicBezTo>
                  <a:close/>
                  <a:moveTo>
                    <a:pt x="19178" y="19556"/>
                  </a:moveTo>
                  <a:cubicBezTo>
                    <a:pt x="20635" y="20176"/>
                    <a:pt x="21340" y="20882"/>
                    <a:pt x="21351" y="20851"/>
                  </a:cubicBezTo>
                  <a:cubicBezTo>
                    <a:pt x="21366" y="20823"/>
                    <a:pt x="20552" y="20368"/>
                    <a:pt x="19408" y="19011"/>
                  </a:cubicBezTo>
                  <a:cubicBezTo>
                    <a:pt x="18262" y="17657"/>
                    <a:pt x="17230" y="15142"/>
                    <a:pt x="16540" y="11196"/>
                  </a:cubicBezTo>
                  <a:cubicBezTo>
                    <a:pt x="16113" y="9241"/>
                    <a:pt x="15740" y="7172"/>
                    <a:pt x="14940" y="5319"/>
                  </a:cubicBezTo>
                  <a:cubicBezTo>
                    <a:pt x="14161" y="3472"/>
                    <a:pt x="12955" y="1840"/>
                    <a:pt x="11355" y="899"/>
                  </a:cubicBezTo>
                  <a:cubicBezTo>
                    <a:pt x="9773" y="-51"/>
                    <a:pt x="7795" y="-310"/>
                    <a:pt x="5870" y="421"/>
                  </a:cubicBezTo>
                  <a:cubicBezTo>
                    <a:pt x="3959" y="1131"/>
                    <a:pt x="2100" y="2831"/>
                    <a:pt x="1061" y="5329"/>
                  </a:cubicBezTo>
                  <a:cubicBezTo>
                    <a:pt x="-52" y="7770"/>
                    <a:pt x="-234" y="10753"/>
                    <a:pt x="257" y="13302"/>
                  </a:cubicBezTo>
                  <a:cubicBezTo>
                    <a:pt x="742" y="15876"/>
                    <a:pt x="1900" y="18016"/>
                    <a:pt x="3312" y="19357"/>
                  </a:cubicBezTo>
                  <a:cubicBezTo>
                    <a:pt x="4727" y="20723"/>
                    <a:pt x="6397" y="21290"/>
                    <a:pt x="7993" y="21260"/>
                  </a:cubicBezTo>
                  <a:cubicBezTo>
                    <a:pt x="9605" y="21252"/>
                    <a:pt x="11144" y="20646"/>
                    <a:pt x="12635" y="20158"/>
                  </a:cubicBezTo>
                  <a:cubicBezTo>
                    <a:pt x="15559" y="18976"/>
                    <a:pt x="17719" y="18904"/>
                    <a:pt x="19178" y="19556"/>
                  </a:cubicBezTo>
                  <a:close/>
                </a:path>
              </a:pathLst>
            </a:custGeom>
            <a:grp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2500">
                <a:latin typeface="微软雅黑" panose="020B0503020204020204" pitchFamily="34" charset="-122"/>
                <a:ea typeface="微软雅黑" panose="020B0503020204020204" pitchFamily="34" charset="-122"/>
                <a:cs typeface="Helvetica Light"/>
                <a:sym typeface="Helvetica Light"/>
              </a:endParaRPr>
            </a:p>
          </p:txBody>
        </p:sp>
        <p:sp>
          <p:nvSpPr>
            <p:cNvPr id="13" name="Shape 1442"/>
            <p:cNvSpPr/>
            <p:nvPr/>
          </p:nvSpPr>
          <p:spPr>
            <a:xfrm>
              <a:off x="3226486" y="2994101"/>
              <a:ext cx="1507662" cy="1133040"/>
            </a:xfrm>
            <a:custGeom>
              <a:avLst/>
              <a:gdLst/>
              <a:ahLst/>
              <a:cxnLst>
                <a:cxn ang="0">
                  <a:pos x="wd2" y="hd2"/>
                </a:cxn>
                <a:cxn ang="5400000">
                  <a:pos x="wd2" y="hd2"/>
                </a:cxn>
                <a:cxn ang="10800000">
                  <a:pos x="wd2" y="hd2"/>
                </a:cxn>
                <a:cxn ang="16200000">
                  <a:pos x="wd2" y="hd2"/>
                </a:cxn>
              </a:cxnLst>
              <a:rect l="0" t="0" r="r" b="b"/>
              <a:pathLst>
                <a:path w="21352" h="21262" extrusionOk="0">
                  <a:moveTo>
                    <a:pt x="5710" y="11576"/>
                  </a:moveTo>
                  <a:cubicBezTo>
                    <a:pt x="6698" y="8629"/>
                    <a:pt x="8149" y="5247"/>
                    <a:pt x="10670" y="4029"/>
                  </a:cubicBezTo>
                  <a:cubicBezTo>
                    <a:pt x="13039" y="2724"/>
                    <a:pt x="16479" y="3585"/>
                    <a:pt x="17930" y="7135"/>
                  </a:cubicBezTo>
                  <a:cubicBezTo>
                    <a:pt x="19525" y="10576"/>
                    <a:pt x="18368" y="14953"/>
                    <a:pt x="16331" y="17019"/>
                  </a:cubicBezTo>
                  <a:cubicBezTo>
                    <a:pt x="14274" y="19303"/>
                    <a:pt x="11337" y="19277"/>
                    <a:pt x="8918" y="18937"/>
                  </a:cubicBezTo>
                  <a:cubicBezTo>
                    <a:pt x="6417" y="18494"/>
                    <a:pt x="4518" y="18599"/>
                    <a:pt x="3232" y="18989"/>
                  </a:cubicBezTo>
                  <a:cubicBezTo>
                    <a:pt x="1948" y="19346"/>
                    <a:pt x="1277" y="19988"/>
                    <a:pt x="1262" y="19886"/>
                  </a:cubicBezTo>
                  <a:cubicBezTo>
                    <a:pt x="1203" y="19818"/>
                    <a:pt x="1958" y="19369"/>
                    <a:pt x="2834" y="18074"/>
                  </a:cubicBezTo>
                  <a:cubicBezTo>
                    <a:pt x="3731" y="16794"/>
                    <a:pt x="4750" y="14668"/>
                    <a:pt x="5710" y="11576"/>
                  </a:cubicBezTo>
                  <a:close/>
                  <a:moveTo>
                    <a:pt x="8717" y="20158"/>
                  </a:moveTo>
                  <a:cubicBezTo>
                    <a:pt x="10208" y="20646"/>
                    <a:pt x="11747" y="21252"/>
                    <a:pt x="13358" y="21260"/>
                  </a:cubicBezTo>
                  <a:cubicBezTo>
                    <a:pt x="14955" y="21290"/>
                    <a:pt x="16625" y="20723"/>
                    <a:pt x="18040" y="19357"/>
                  </a:cubicBezTo>
                  <a:cubicBezTo>
                    <a:pt x="19452" y="18016"/>
                    <a:pt x="20610" y="15876"/>
                    <a:pt x="21095" y="13302"/>
                  </a:cubicBezTo>
                  <a:cubicBezTo>
                    <a:pt x="21586" y="10753"/>
                    <a:pt x="21404" y="7770"/>
                    <a:pt x="20291" y="5329"/>
                  </a:cubicBezTo>
                  <a:cubicBezTo>
                    <a:pt x="19252" y="2831"/>
                    <a:pt x="17393" y="1131"/>
                    <a:pt x="15482" y="421"/>
                  </a:cubicBezTo>
                  <a:cubicBezTo>
                    <a:pt x="13557" y="-310"/>
                    <a:pt x="11580" y="-51"/>
                    <a:pt x="9997" y="899"/>
                  </a:cubicBezTo>
                  <a:cubicBezTo>
                    <a:pt x="8397" y="1840"/>
                    <a:pt x="7191" y="3472"/>
                    <a:pt x="6412" y="5319"/>
                  </a:cubicBezTo>
                  <a:cubicBezTo>
                    <a:pt x="5612" y="7172"/>
                    <a:pt x="5239" y="9241"/>
                    <a:pt x="4812" y="11196"/>
                  </a:cubicBezTo>
                  <a:cubicBezTo>
                    <a:pt x="4122" y="15142"/>
                    <a:pt x="3090" y="17657"/>
                    <a:pt x="1944" y="19011"/>
                  </a:cubicBezTo>
                  <a:cubicBezTo>
                    <a:pt x="800" y="20368"/>
                    <a:pt x="-14" y="20823"/>
                    <a:pt x="1" y="20851"/>
                  </a:cubicBezTo>
                  <a:cubicBezTo>
                    <a:pt x="12" y="20882"/>
                    <a:pt x="716" y="20176"/>
                    <a:pt x="2174" y="19556"/>
                  </a:cubicBezTo>
                  <a:cubicBezTo>
                    <a:pt x="3633" y="18904"/>
                    <a:pt x="5793" y="18976"/>
                    <a:pt x="8717" y="20158"/>
                  </a:cubicBezTo>
                  <a:close/>
                </a:path>
              </a:pathLst>
            </a:custGeom>
            <a:grp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2500">
                <a:latin typeface="微软雅黑" panose="020B0503020204020204" pitchFamily="34" charset="-122"/>
                <a:ea typeface="微软雅黑" panose="020B0503020204020204" pitchFamily="34" charset="-122"/>
                <a:cs typeface="Helvetica Light"/>
                <a:sym typeface="Helvetica Light"/>
              </a:endParaRPr>
            </a:p>
          </p:txBody>
        </p:sp>
        <p:sp>
          <p:nvSpPr>
            <p:cNvPr id="14" name="Shape 1443"/>
            <p:cNvSpPr/>
            <p:nvPr/>
          </p:nvSpPr>
          <p:spPr>
            <a:xfrm>
              <a:off x="1854714" y="4001618"/>
              <a:ext cx="1507651" cy="1133050"/>
            </a:xfrm>
            <a:custGeom>
              <a:avLst/>
              <a:gdLst/>
              <a:ahLst/>
              <a:cxnLst>
                <a:cxn ang="0">
                  <a:pos x="wd2" y="hd2"/>
                </a:cxn>
                <a:cxn ang="5400000">
                  <a:pos x="wd2" y="hd2"/>
                </a:cxn>
                <a:cxn ang="10800000">
                  <a:pos x="wd2" y="hd2"/>
                </a:cxn>
                <a:cxn ang="16200000">
                  <a:pos x="wd2" y="hd2"/>
                </a:cxn>
              </a:cxnLst>
              <a:rect l="0" t="0" r="r" b="b"/>
              <a:pathLst>
                <a:path w="21352" h="21262" extrusionOk="0">
                  <a:moveTo>
                    <a:pt x="18120" y="2272"/>
                  </a:moveTo>
                  <a:cubicBezTo>
                    <a:pt x="19404" y="1914"/>
                    <a:pt x="20075" y="1273"/>
                    <a:pt x="20090" y="1375"/>
                  </a:cubicBezTo>
                  <a:cubicBezTo>
                    <a:pt x="20149" y="1442"/>
                    <a:pt x="19394" y="1892"/>
                    <a:pt x="18518" y="3186"/>
                  </a:cubicBezTo>
                  <a:cubicBezTo>
                    <a:pt x="17621" y="4467"/>
                    <a:pt x="16602" y="6593"/>
                    <a:pt x="15642" y="9685"/>
                  </a:cubicBezTo>
                  <a:cubicBezTo>
                    <a:pt x="14654" y="12631"/>
                    <a:pt x="13203" y="16014"/>
                    <a:pt x="10682" y="17232"/>
                  </a:cubicBezTo>
                  <a:cubicBezTo>
                    <a:pt x="8313" y="18536"/>
                    <a:pt x="4873" y="17676"/>
                    <a:pt x="3422" y="14126"/>
                  </a:cubicBezTo>
                  <a:cubicBezTo>
                    <a:pt x="1827" y="10685"/>
                    <a:pt x="2985" y="6308"/>
                    <a:pt x="5021" y="4241"/>
                  </a:cubicBezTo>
                  <a:cubicBezTo>
                    <a:pt x="7078" y="1957"/>
                    <a:pt x="10015" y="1983"/>
                    <a:pt x="12434" y="2323"/>
                  </a:cubicBezTo>
                  <a:cubicBezTo>
                    <a:pt x="14935" y="2767"/>
                    <a:pt x="16834" y="2662"/>
                    <a:pt x="18120" y="2272"/>
                  </a:cubicBezTo>
                  <a:close/>
                  <a:moveTo>
                    <a:pt x="19418" y="2256"/>
                  </a:moveTo>
                  <a:cubicBezTo>
                    <a:pt x="20552" y="893"/>
                    <a:pt x="21366" y="437"/>
                    <a:pt x="21351" y="409"/>
                  </a:cubicBezTo>
                  <a:cubicBezTo>
                    <a:pt x="21341" y="378"/>
                    <a:pt x="20635" y="1085"/>
                    <a:pt x="19177" y="1720"/>
                  </a:cubicBezTo>
                  <a:cubicBezTo>
                    <a:pt x="17719" y="2357"/>
                    <a:pt x="15559" y="2284"/>
                    <a:pt x="12635" y="1103"/>
                  </a:cubicBezTo>
                  <a:cubicBezTo>
                    <a:pt x="11144" y="615"/>
                    <a:pt x="9605" y="9"/>
                    <a:pt x="7994" y="1"/>
                  </a:cubicBezTo>
                  <a:cubicBezTo>
                    <a:pt x="6397" y="-29"/>
                    <a:pt x="4728" y="538"/>
                    <a:pt x="3312" y="1904"/>
                  </a:cubicBezTo>
                  <a:cubicBezTo>
                    <a:pt x="1901" y="3245"/>
                    <a:pt x="742" y="5385"/>
                    <a:pt x="258" y="7959"/>
                  </a:cubicBezTo>
                  <a:cubicBezTo>
                    <a:pt x="-234" y="10507"/>
                    <a:pt x="-52" y="13490"/>
                    <a:pt x="1061" y="15932"/>
                  </a:cubicBezTo>
                  <a:cubicBezTo>
                    <a:pt x="2100" y="18429"/>
                    <a:pt x="3959" y="20130"/>
                    <a:pt x="5870" y="20840"/>
                  </a:cubicBezTo>
                  <a:cubicBezTo>
                    <a:pt x="7795" y="21571"/>
                    <a:pt x="9773" y="21312"/>
                    <a:pt x="11355" y="20363"/>
                  </a:cubicBezTo>
                  <a:cubicBezTo>
                    <a:pt x="12955" y="19421"/>
                    <a:pt x="14161" y="17789"/>
                    <a:pt x="14940" y="15942"/>
                  </a:cubicBezTo>
                  <a:cubicBezTo>
                    <a:pt x="15740" y="14089"/>
                    <a:pt x="16113" y="12020"/>
                    <a:pt x="16540" y="10065"/>
                  </a:cubicBezTo>
                  <a:cubicBezTo>
                    <a:pt x="17230" y="6119"/>
                    <a:pt x="18262" y="3604"/>
                    <a:pt x="19418" y="2256"/>
                  </a:cubicBezTo>
                  <a:close/>
                </a:path>
              </a:pathLst>
            </a:custGeom>
            <a:grp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2500">
                <a:latin typeface="微软雅黑" panose="020B0503020204020204" pitchFamily="34" charset="-122"/>
                <a:ea typeface="微软雅黑" panose="020B0503020204020204" pitchFamily="34" charset="-122"/>
                <a:cs typeface="Helvetica Light"/>
                <a:sym typeface="Helvetica Light"/>
              </a:endParaRPr>
            </a:p>
          </p:txBody>
        </p:sp>
      </p:grpSp>
      <p:grpSp>
        <p:nvGrpSpPr>
          <p:cNvPr id="3" name="Group 4"/>
          <p:cNvGrpSpPr/>
          <p:nvPr/>
        </p:nvGrpSpPr>
        <p:grpSpPr>
          <a:xfrm>
            <a:off x="1956024" y="2985004"/>
            <a:ext cx="905943" cy="1313621"/>
            <a:chOff x="2722728" y="3979767"/>
            <a:chExt cx="1141551" cy="1654490"/>
          </a:xfrm>
          <a:solidFill>
            <a:schemeClr val="accent4"/>
          </a:solidFill>
        </p:grpSpPr>
        <p:sp>
          <p:nvSpPr>
            <p:cNvPr id="16" name="Shape 1475"/>
            <p:cNvSpPr/>
            <p:nvPr/>
          </p:nvSpPr>
          <p:spPr>
            <a:xfrm>
              <a:off x="2722728" y="3979767"/>
              <a:ext cx="1141551" cy="1654490"/>
            </a:xfrm>
            <a:custGeom>
              <a:avLst/>
              <a:gdLst/>
              <a:ahLst/>
              <a:cxnLst>
                <a:cxn ang="0">
                  <a:pos x="wd2" y="hd2"/>
                </a:cxn>
                <a:cxn ang="5400000">
                  <a:pos x="wd2" y="hd2"/>
                </a:cxn>
                <a:cxn ang="10800000">
                  <a:pos x="wd2" y="hd2"/>
                </a:cxn>
                <a:cxn ang="16200000">
                  <a:pos x="wd2" y="hd2"/>
                </a:cxn>
              </a:cxnLst>
              <a:rect l="0" t="0" r="r" b="b"/>
              <a:pathLst>
                <a:path w="21221" h="21560" extrusionOk="0">
                  <a:moveTo>
                    <a:pt x="14822" y="7771"/>
                  </a:moveTo>
                  <a:cubicBezTo>
                    <a:pt x="16702" y="9581"/>
                    <a:pt x="18651" y="11912"/>
                    <a:pt x="18041" y="14344"/>
                  </a:cubicBezTo>
                  <a:cubicBezTo>
                    <a:pt x="17605" y="16684"/>
                    <a:pt x="14610" y="19126"/>
                    <a:pt x="10611" y="19050"/>
                  </a:cubicBezTo>
                  <a:cubicBezTo>
                    <a:pt x="6612" y="19126"/>
                    <a:pt x="3617" y="16684"/>
                    <a:pt x="3181" y="14344"/>
                  </a:cubicBezTo>
                  <a:cubicBezTo>
                    <a:pt x="2572" y="11912"/>
                    <a:pt x="4521" y="9581"/>
                    <a:pt x="6401" y="7771"/>
                  </a:cubicBezTo>
                  <a:cubicBezTo>
                    <a:pt x="8423" y="5931"/>
                    <a:pt x="9579" y="4382"/>
                    <a:pt x="10089" y="3222"/>
                  </a:cubicBezTo>
                  <a:cubicBezTo>
                    <a:pt x="10624" y="2075"/>
                    <a:pt x="10514" y="1317"/>
                    <a:pt x="10611" y="1341"/>
                  </a:cubicBezTo>
                  <a:cubicBezTo>
                    <a:pt x="10708" y="1317"/>
                    <a:pt x="10598" y="2075"/>
                    <a:pt x="11134" y="3222"/>
                  </a:cubicBezTo>
                  <a:cubicBezTo>
                    <a:pt x="11644" y="4382"/>
                    <a:pt x="12800" y="5931"/>
                    <a:pt x="14822" y="7771"/>
                  </a:cubicBezTo>
                  <a:close/>
                  <a:moveTo>
                    <a:pt x="5485" y="7186"/>
                  </a:moveTo>
                  <a:cubicBezTo>
                    <a:pt x="4088" y="8206"/>
                    <a:pt x="2558" y="9222"/>
                    <a:pt x="1493" y="10503"/>
                  </a:cubicBezTo>
                  <a:cubicBezTo>
                    <a:pt x="420" y="11765"/>
                    <a:pt x="-189" y="13292"/>
                    <a:pt x="53" y="14894"/>
                  </a:cubicBezTo>
                  <a:cubicBezTo>
                    <a:pt x="278" y="16485"/>
                    <a:pt x="1353" y="18151"/>
                    <a:pt x="3244" y="19431"/>
                  </a:cubicBezTo>
                  <a:cubicBezTo>
                    <a:pt x="5108" y="20707"/>
                    <a:pt x="7786" y="21598"/>
                    <a:pt x="10611" y="21559"/>
                  </a:cubicBezTo>
                  <a:cubicBezTo>
                    <a:pt x="13436" y="21598"/>
                    <a:pt x="16115" y="20707"/>
                    <a:pt x="17979" y="19431"/>
                  </a:cubicBezTo>
                  <a:cubicBezTo>
                    <a:pt x="19869" y="18150"/>
                    <a:pt x="20944" y="16485"/>
                    <a:pt x="21169" y="14894"/>
                  </a:cubicBezTo>
                  <a:cubicBezTo>
                    <a:pt x="21411" y="13292"/>
                    <a:pt x="20803" y="11765"/>
                    <a:pt x="19729" y="10502"/>
                  </a:cubicBezTo>
                  <a:cubicBezTo>
                    <a:pt x="18664" y="9222"/>
                    <a:pt x="17134" y="8205"/>
                    <a:pt x="15737" y="7186"/>
                  </a:cubicBezTo>
                  <a:cubicBezTo>
                    <a:pt x="12805" y="5267"/>
                    <a:pt x="11324" y="3571"/>
                    <a:pt x="10914" y="2188"/>
                  </a:cubicBezTo>
                  <a:cubicBezTo>
                    <a:pt x="10501" y="805"/>
                    <a:pt x="10645" y="-2"/>
                    <a:pt x="10611" y="0"/>
                  </a:cubicBezTo>
                  <a:cubicBezTo>
                    <a:pt x="10578" y="-2"/>
                    <a:pt x="10721" y="805"/>
                    <a:pt x="10296" y="2182"/>
                  </a:cubicBezTo>
                  <a:cubicBezTo>
                    <a:pt x="9898" y="3571"/>
                    <a:pt x="8418" y="5267"/>
                    <a:pt x="5485" y="7186"/>
                  </a:cubicBezTo>
                  <a:close/>
                </a:path>
              </a:pathLst>
            </a:custGeom>
            <a:grp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2500" kern="0">
                <a:latin typeface="微软雅黑" panose="020B0503020204020204" pitchFamily="34" charset="-122"/>
                <a:ea typeface="微软雅黑" panose="020B0503020204020204" pitchFamily="34" charset="-122"/>
                <a:cs typeface="Helvetica Light"/>
                <a:sym typeface="Helvetica Light"/>
              </a:endParaRPr>
            </a:p>
          </p:txBody>
        </p:sp>
        <p:sp>
          <p:nvSpPr>
            <p:cNvPr id="17" name="Shape 1477"/>
            <p:cNvSpPr/>
            <p:nvPr/>
          </p:nvSpPr>
          <p:spPr>
            <a:xfrm>
              <a:off x="3098779" y="4858527"/>
              <a:ext cx="389449" cy="348349"/>
            </a:xfrm>
            <a:custGeom>
              <a:avLst/>
              <a:gdLst/>
              <a:ahLst/>
              <a:cxnLst>
                <a:cxn ang="0">
                  <a:pos x="wd2" y="hd2"/>
                </a:cxn>
                <a:cxn ang="5400000">
                  <a:pos x="wd2" y="hd2"/>
                </a:cxn>
                <a:cxn ang="10800000">
                  <a:pos x="wd2" y="hd2"/>
                </a:cxn>
                <a:cxn ang="16200000">
                  <a:pos x="wd2" y="hd2"/>
                </a:cxn>
              </a:cxnLst>
              <a:rect l="0" t="0" r="r" b="b"/>
              <a:pathLst>
                <a:path w="21177" h="21458" extrusionOk="0">
                  <a:moveTo>
                    <a:pt x="20906" y="11130"/>
                  </a:moveTo>
                  <a:lnTo>
                    <a:pt x="11466" y="425"/>
                  </a:lnTo>
                  <a:cubicBezTo>
                    <a:pt x="10983" y="-142"/>
                    <a:pt x="10193" y="-142"/>
                    <a:pt x="9710" y="425"/>
                  </a:cubicBezTo>
                  <a:lnTo>
                    <a:pt x="271" y="11130"/>
                  </a:lnTo>
                  <a:cubicBezTo>
                    <a:pt x="-212" y="11696"/>
                    <a:pt x="-32" y="12160"/>
                    <a:pt x="671" y="12160"/>
                  </a:cubicBezTo>
                  <a:lnTo>
                    <a:pt x="2638" y="12160"/>
                  </a:lnTo>
                  <a:lnTo>
                    <a:pt x="2638" y="20381"/>
                  </a:lnTo>
                  <a:cubicBezTo>
                    <a:pt x="2638" y="20976"/>
                    <a:pt x="2661" y="21458"/>
                    <a:pt x="3609" y="21458"/>
                  </a:cubicBezTo>
                  <a:lnTo>
                    <a:pt x="8190" y="21458"/>
                  </a:lnTo>
                  <a:lnTo>
                    <a:pt x="8190" y="13214"/>
                  </a:lnTo>
                  <a:lnTo>
                    <a:pt x="12986" y="13214"/>
                  </a:lnTo>
                  <a:lnTo>
                    <a:pt x="12986" y="21458"/>
                  </a:lnTo>
                  <a:lnTo>
                    <a:pt x="17795" y="21458"/>
                  </a:lnTo>
                  <a:cubicBezTo>
                    <a:pt x="18518" y="21458"/>
                    <a:pt x="18538" y="20976"/>
                    <a:pt x="18538" y="20381"/>
                  </a:cubicBezTo>
                  <a:lnTo>
                    <a:pt x="18538" y="12160"/>
                  </a:lnTo>
                  <a:lnTo>
                    <a:pt x="20505" y="12160"/>
                  </a:lnTo>
                  <a:cubicBezTo>
                    <a:pt x="21208" y="12160"/>
                    <a:pt x="21388" y="11696"/>
                    <a:pt x="20906" y="11130"/>
                  </a:cubicBezTo>
                  <a:close/>
                </a:path>
              </a:pathLst>
            </a:custGeom>
            <a:grp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2500" kern="0">
                <a:latin typeface="微软雅黑" panose="020B0503020204020204" pitchFamily="34" charset="-122"/>
                <a:ea typeface="微软雅黑" panose="020B0503020204020204" pitchFamily="34" charset="-122"/>
                <a:cs typeface="Helvetica Light"/>
                <a:sym typeface="Helvetica Light"/>
              </a:endParaRPr>
            </a:p>
          </p:txBody>
        </p:sp>
      </p:grpSp>
      <p:grpSp>
        <p:nvGrpSpPr>
          <p:cNvPr id="4" name="Group 1"/>
          <p:cNvGrpSpPr/>
          <p:nvPr/>
        </p:nvGrpSpPr>
        <p:grpSpPr>
          <a:xfrm>
            <a:off x="1956024" y="1802440"/>
            <a:ext cx="905943" cy="1313607"/>
            <a:chOff x="2722728" y="2490343"/>
            <a:chExt cx="1141551" cy="1654472"/>
          </a:xfrm>
          <a:solidFill>
            <a:schemeClr val="accent1"/>
          </a:solidFill>
        </p:grpSpPr>
        <p:sp>
          <p:nvSpPr>
            <p:cNvPr id="19" name="Shape 1445"/>
            <p:cNvSpPr/>
            <p:nvPr/>
          </p:nvSpPr>
          <p:spPr>
            <a:xfrm>
              <a:off x="2722728" y="2490343"/>
              <a:ext cx="1141551" cy="1654472"/>
            </a:xfrm>
            <a:custGeom>
              <a:avLst/>
              <a:gdLst/>
              <a:ahLst/>
              <a:cxnLst>
                <a:cxn ang="0">
                  <a:pos x="wd2" y="hd2"/>
                </a:cxn>
                <a:cxn ang="5400000">
                  <a:pos x="wd2" y="hd2"/>
                </a:cxn>
                <a:cxn ang="10800000">
                  <a:pos x="wd2" y="hd2"/>
                </a:cxn>
                <a:cxn ang="16200000">
                  <a:pos x="wd2" y="hd2"/>
                </a:cxn>
              </a:cxnLst>
              <a:rect l="0" t="0" r="r" b="b"/>
              <a:pathLst>
                <a:path w="21221" h="21560" extrusionOk="0">
                  <a:moveTo>
                    <a:pt x="11134" y="18338"/>
                  </a:moveTo>
                  <a:cubicBezTo>
                    <a:pt x="10598" y="19485"/>
                    <a:pt x="10708" y="20243"/>
                    <a:pt x="10611" y="20219"/>
                  </a:cubicBezTo>
                  <a:cubicBezTo>
                    <a:pt x="10514" y="20243"/>
                    <a:pt x="10624" y="19485"/>
                    <a:pt x="10089" y="18338"/>
                  </a:cubicBezTo>
                  <a:cubicBezTo>
                    <a:pt x="9579" y="17179"/>
                    <a:pt x="8423" y="15629"/>
                    <a:pt x="6401" y="13789"/>
                  </a:cubicBezTo>
                  <a:cubicBezTo>
                    <a:pt x="4521" y="11980"/>
                    <a:pt x="2572" y="9649"/>
                    <a:pt x="3181" y="7216"/>
                  </a:cubicBezTo>
                  <a:cubicBezTo>
                    <a:pt x="3617" y="4876"/>
                    <a:pt x="6612" y="2434"/>
                    <a:pt x="10611" y="2510"/>
                  </a:cubicBezTo>
                  <a:cubicBezTo>
                    <a:pt x="14610" y="2434"/>
                    <a:pt x="17605" y="4876"/>
                    <a:pt x="18041" y="7216"/>
                  </a:cubicBezTo>
                  <a:cubicBezTo>
                    <a:pt x="18651" y="9649"/>
                    <a:pt x="16702" y="11980"/>
                    <a:pt x="14822" y="13789"/>
                  </a:cubicBezTo>
                  <a:cubicBezTo>
                    <a:pt x="12800" y="15629"/>
                    <a:pt x="11644" y="17179"/>
                    <a:pt x="11134" y="18338"/>
                  </a:cubicBezTo>
                  <a:close/>
                  <a:moveTo>
                    <a:pt x="10296" y="19378"/>
                  </a:moveTo>
                  <a:cubicBezTo>
                    <a:pt x="10721" y="20755"/>
                    <a:pt x="10578" y="21562"/>
                    <a:pt x="10611" y="21560"/>
                  </a:cubicBezTo>
                  <a:cubicBezTo>
                    <a:pt x="10645" y="21562"/>
                    <a:pt x="10501" y="20755"/>
                    <a:pt x="10914" y="19372"/>
                  </a:cubicBezTo>
                  <a:cubicBezTo>
                    <a:pt x="11324" y="17989"/>
                    <a:pt x="12805" y="16293"/>
                    <a:pt x="15737" y="14374"/>
                  </a:cubicBezTo>
                  <a:cubicBezTo>
                    <a:pt x="17134" y="13355"/>
                    <a:pt x="18664" y="12339"/>
                    <a:pt x="19729" y="11058"/>
                  </a:cubicBezTo>
                  <a:cubicBezTo>
                    <a:pt x="20803" y="9796"/>
                    <a:pt x="21411" y="8268"/>
                    <a:pt x="21169" y="6666"/>
                  </a:cubicBezTo>
                  <a:cubicBezTo>
                    <a:pt x="20944" y="5076"/>
                    <a:pt x="19869" y="3410"/>
                    <a:pt x="17979" y="2130"/>
                  </a:cubicBezTo>
                  <a:cubicBezTo>
                    <a:pt x="16115" y="853"/>
                    <a:pt x="13436" y="-38"/>
                    <a:pt x="10611" y="1"/>
                  </a:cubicBezTo>
                  <a:cubicBezTo>
                    <a:pt x="7786" y="-38"/>
                    <a:pt x="5108" y="853"/>
                    <a:pt x="3244" y="2129"/>
                  </a:cubicBezTo>
                  <a:cubicBezTo>
                    <a:pt x="1353" y="3410"/>
                    <a:pt x="278" y="5075"/>
                    <a:pt x="53" y="6666"/>
                  </a:cubicBezTo>
                  <a:cubicBezTo>
                    <a:pt x="-189" y="8268"/>
                    <a:pt x="420" y="9795"/>
                    <a:pt x="1493" y="11057"/>
                  </a:cubicBezTo>
                  <a:cubicBezTo>
                    <a:pt x="2558" y="12339"/>
                    <a:pt x="4088" y="13355"/>
                    <a:pt x="5485" y="14374"/>
                  </a:cubicBezTo>
                  <a:cubicBezTo>
                    <a:pt x="8418" y="16293"/>
                    <a:pt x="9898" y="17990"/>
                    <a:pt x="10296" y="19378"/>
                  </a:cubicBezTo>
                  <a:close/>
                </a:path>
              </a:pathLst>
            </a:custGeom>
            <a:grp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2500" kern="0">
                <a:latin typeface="微软雅黑" panose="020B0503020204020204" pitchFamily="34" charset="-122"/>
                <a:ea typeface="微软雅黑" panose="020B0503020204020204" pitchFamily="34" charset="-122"/>
                <a:cs typeface="Helvetica Light"/>
                <a:sym typeface="Helvetica Light"/>
              </a:endParaRPr>
            </a:p>
          </p:txBody>
        </p:sp>
        <p:sp>
          <p:nvSpPr>
            <p:cNvPr id="20" name="Shape 1446"/>
            <p:cNvSpPr/>
            <p:nvPr/>
          </p:nvSpPr>
          <p:spPr>
            <a:xfrm>
              <a:off x="3091150" y="2919597"/>
              <a:ext cx="404706" cy="404706"/>
            </a:xfrm>
            <a:custGeom>
              <a:avLst/>
              <a:gdLst/>
              <a:ahLst/>
              <a:cxnLst>
                <a:cxn ang="0">
                  <a:pos x="wd2" y="hd2"/>
                </a:cxn>
                <a:cxn ang="5400000">
                  <a:pos x="wd2" y="hd2"/>
                </a:cxn>
                <a:cxn ang="10800000">
                  <a:pos x="wd2" y="hd2"/>
                </a:cxn>
                <a:cxn ang="16200000">
                  <a:pos x="wd2" y="hd2"/>
                </a:cxn>
              </a:cxnLst>
              <a:rect l="0" t="0" r="r" b="b"/>
              <a:pathLst>
                <a:path w="21600" h="21600" extrusionOk="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1"/>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grp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2500" kern="0">
                <a:latin typeface="微软雅黑" panose="020B0503020204020204" pitchFamily="34" charset="-122"/>
                <a:ea typeface="微软雅黑" panose="020B0503020204020204" pitchFamily="34" charset="-122"/>
                <a:cs typeface="Helvetica Light"/>
                <a:sym typeface="Helvetica Light"/>
              </a:endParaRPr>
            </a:p>
          </p:txBody>
        </p:sp>
      </p:grpSp>
      <p:grpSp>
        <p:nvGrpSpPr>
          <p:cNvPr id="5" name="Group 6"/>
          <p:cNvGrpSpPr/>
          <p:nvPr/>
        </p:nvGrpSpPr>
        <p:grpSpPr>
          <a:xfrm>
            <a:off x="2355809" y="2202411"/>
            <a:ext cx="1196491" cy="899604"/>
            <a:chOff x="3226486" y="2994101"/>
            <a:chExt cx="1507662" cy="1133040"/>
          </a:xfrm>
          <a:solidFill>
            <a:schemeClr val="accent2"/>
          </a:solidFill>
        </p:grpSpPr>
        <p:sp>
          <p:nvSpPr>
            <p:cNvPr id="22" name="Shape 1467"/>
            <p:cNvSpPr/>
            <p:nvPr/>
          </p:nvSpPr>
          <p:spPr>
            <a:xfrm>
              <a:off x="3226486" y="2994101"/>
              <a:ext cx="1507662" cy="1133040"/>
            </a:xfrm>
            <a:custGeom>
              <a:avLst/>
              <a:gdLst/>
              <a:ahLst/>
              <a:cxnLst>
                <a:cxn ang="0">
                  <a:pos x="wd2" y="hd2"/>
                </a:cxn>
                <a:cxn ang="5400000">
                  <a:pos x="wd2" y="hd2"/>
                </a:cxn>
                <a:cxn ang="10800000">
                  <a:pos x="wd2" y="hd2"/>
                </a:cxn>
                <a:cxn ang="16200000">
                  <a:pos x="wd2" y="hd2"/>
                </a:cxn>
              </a:cxnLst>
              <a:rect l="0" t="0" r="r" b="b"/>
              <a:pathLst>
                <a:path w="21352" h="21262" extrusionOk="0">
                  <a:moveTo>
                    <a:pt x="5710" y="11576"/>
                  </a:moveTo>
                  <a:cubicBezTo>
                    <a:pt x="6698" y="8629"/>
                    <a:pt x="8149" y="5247"/>
                    <a:pt x="10670" y="4029"/>
                  </a:cubicBezTo>
                  <a:cubicBezTo>
                    <a:pt x="13039" y="2724"/>
                    <a:pt x="16479" y="3585"/>
                    <a:pt x="17930" y="7135"/>
                  </a:cubicBezTo>
                  <a:cubicBezTo>
                    <a:pt x="19525" y="10576"/>
                    <a:pt x="18368" y="14953"/>
                    <a:pt x="16331" y="17019"/>
                  </a:cubicBezTo>
                  <a:cubicBezTo>
                    <a:pt x="14274" y="19303"/>
                    <a:pt x="11337" y="19277"/>
                    <a:pt x="8918" y="18937"/>
                  </a:cubicBezTo>
                  <a:cubicBezTo>
                    <a:pt x="6417" y="18494"/>
                    <a:pt x="4518" y="18599"/>
                    <a:pt x="3232" y="18989"/>
                  </a:cubicBezTo>
                  <a:cubicBezTo>
                    <a:pt x="1948" y="19346"/>
                    <a:pt x="1277" y="19988"/>
                    <a:pt x="1262" y="19886"/>
                  </a:cubicBezTo>
                  <a:cubicBezTo>
                    <a:pt x="1203" y="19818"/>
                    <a:pt x="1958" y="19369"/>
                    <a:pt x="2834" y="18074"/>
                  </a:cubicBezTo>
                  <a:cubicBezTo>
                    <a:pt x="3731" y="16794"/>
                    <a:pt x="4750" y="14668"/>
                    <a:pt x="5710" y="11576"/>
                  </a:cubicBezTo>
                  <a:close/>
                  <a:moveTo>
                    <a:pt x="8717" y="20158"/>
                  </a:moveTo>
                  <a:cubicBezTo>
                    <a:pt x="10208" y="20646"/>
                    <a:pt x="11747" y="21252"/>
                    <a:pt x="13358" y="21260"/>
                  </a:cubicBezTo>
                  <a:cubicBezTo>
                    <a:pt x="14955" y="21290"/>
                    <a:pt x="16625" y="20723"/>
                    <a:pt x="18040" y="19357"/>
                  </a:cubicBezTo>
                  <a:cubicBezTo>
                    <a:pt x="19452" y="18016"/>
                    <a:pt x="20610" y="15876"/>
                    <a:pt x="21095" y="13302"/>
                  </a:cubicBezTo>
                  <a:cubicBezTo>
                    <a:pt x="21586" y="10753"/>
                    <a:pt x="21404" y="7770"/>
                    <a:pt x="20291" y="5329"/>
                  </a:cubicBezTo>
                  <a:cubicBezTo>
                    <a:pt x="19252" y="2831"/>
                    <a:pt x="17393" y="1131"/>
                    <a:pt x="15482" y="421"/>
                  </a:cubicBezTo>
                  <a:cubicBezTo>
                    <a:pt x="13557" y="-310"/>
                    <a:pt x="11580" y="-51"/>
                    <a:pt x="9997" y="899"/>
                  </a:cubicBezTo>
                  <a:cubicBezTo>
                    <a:pt x="8397" y="1840"/>
                    <a:pt x="7191" y="3472"/>
                    <a:pt x="6412" y="5319"/>
                  </a:cubicBezTo>
                  <a:cubicBezTo>
                    <a:pt x="5612" y="7172"/>
                    <a:pt x="5239" y="9241"/>
                    <a:pt x="4812" y="11196"/>
                  </a:cubicBezTo>
                  <a:cubicBezTo>
                    <a:pt x="4122" y="15142"/>
                    <a:pt x="3090" y="17657"/>
                    <a:pt x="1944" y="19011"/>
                  </a:cubicBezTo>
                  <a:cubicBezTo>
                    <a:pt x="800" y="20368"/>
                    <a:pt x="-14" y="20823"/>
                    <a:pt x="1" y="20851"/>
                  </a:cubicBezTo>
                  <a:cubicBezTo>
                    <a:pt x="12" y="20882"/>
                    <a:pt x="716" y="20176"/>
                    <a:pt x="2174" y="19556"/>
                  </a:cubicBezTo>
                  <a:cubicBezTo>
                    <a:pt x="3633" y="18904"/>
                    <a:pt x="5793" y="18976"/>
                    <a:pt x="8717" y="20158"/>
                  </a:cubicBezTo>
                  <a:close/>
                </a:path>
              </a:pathLst>
            </a:custGeom>
            <a:grp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2500" kern="0">
                <a:latin typeface="微软雅黑" panose="020B0503020204020204" pitchFamily="34" charset="-122"/>
                <a:ea typeface="微软雅黑" panose="020B0503020204020204" pitchFamily="34" charset="-122"/>
                <a:cs typeface="Helvetica Light"/>
                <a:sym typeface="Helvetica Light"/>
              </a:endParaRPr>
            </a:p>
          </p:txBody>
        </p:sp>
        <p:sp>
          <p:nvSpPr>
            <p:cNvPr id="23" name="Shape 1469"/>
            <p:cNvSpPr/>
            <p:nvPr/>
          </p:nvSpPr>
          <p:spPr>
            <a:xfrm>
              <a:off x="3933243" y="3412540"/>
              <a:ext cx="302462" cy="296162"/>
            </a:xfrm>
            <a:custGeom>
              <a:avLst/>
              <a:gdLst/>
              <a:ahLst/>
              <a:cxnLst>
                <a:cxn ang="0">
                  <a:pos x="wd2" y="hd2"/>
                </a:cxn>
                <a:cxn ang="5400000">
                  <a:pos x="wd2" y="hd2"/>
                </a:cxn>
                <a:cxn ang="10800000">
                  <a:pos x="wd2" y="hd2"/>
                </a:cxn>
                <a:cxn ang="16200000">
                  <a:pos x="wd2" y="hd2"/>
                </a:cxn>
              </a:cxnLst>
              <a:rect l="0" t="0" r="r" b="b"/>
              <a:pathLst>
                <a:path w="20026" h="20334" extrusionOk="0">
                  <a:moveTo>
                    <a:pt x="19964" y="64"/>
                  </a:moveTo>
                  <a:cubicBezTo>
                    <a:pt x="19154" y="-762"/>
                    <a:pt x="10181" y="6693"/>
                    <a:pt x="7510" y="9416"/>
                  </a:cubicBezTo>
                  <a:cubicBezTo>
                    <a:pt x="6185" y="10767"/>
                    <a:pt x="5743" y="11492"/>
                    <a:pt x="5336" y="12034"/>
                  </a:cubicBezTo>
                  <a:cubicBezTo>
                    <a:pt x="5160" y="12268"/>
                    <a:pt x="5392" y="12341"/>
                    <a:pt x="5498" y="12397"/>
                  </a:cubicBezTo>
                  <a:cubicBezTo>
                    <a:pt x="6023" y="12675"/>
                    <a:pt x="6391" y="12933"/>
                    <a:pt x="6864" y="13417"/>
                  </a:cubicBezTo>
                  <a:cubicBezTo>
                    <a:pt x="7340" y="13900"/>
                    <a:pt x="7594" y="14275"/>
                    <a:pt x="7865" y="14809"/>
                  </a:cubicBezTo>
                  <a:cubicBezTo>
                    <a:pt x="7919" y="14917"/>
                    <a:pt x="7991" y="15156"/>
                    <a:pt x="8222" y="14975"/>
                  </a:cubicBezTo>
                  <a:cubicBezTo>
                    <a:pt x="8753" y="14561"/>
                    <a:pt x="9464" y="14110"/>
                    <a:pt x="10789" y="12758"/>
                  </a:cubicBezTo>
                  <a:cubicBezTo>
                    <a:pt x="13461" y="10036"/>
                    <a:pt x="20774" y="889"/>
                    <a:pt x="19964" y="64"/>
                  </a:cubicBezTo>
                  <a:close/>
                  <a:moveTo>
                    <a:pt x="2465" y="14020"/>
                  </a:moveTo>
                  <a:cubicBezTo>
                    <a:pt x="886" y="15630"/>
                    <a:pt x="2220" y="17281"/>
                    <a:pt x="121" y="19731"/>
                  </a:cubicBezTo>
                  <a:cubicBezTo>
                    <a:pt x="-826" y="20838"/>
                    <a:pt x="4021" y="20501"/>
                    <a:pt x="6421" y="18052"/>
                  </a:cubicBezTo>
                  <a:cubicBezTo>
                    <a:pt x="7439" y="17016"/>
                    <a:pt x="7152" y="15502"/>
                    <a:pt x="6060" y="14389"/>
                  </a:cubicBezTo>
                  <a:cubicBezTo>
                    <a:pt x="4968" y="13275"/>
                    <a:pt x="3483" y="12982"/>
                    <a:pt x="2465" y="14020"/>
                  </a:cubicBezTo>
                  <a:close/>
                </a:path>
              </a:pathLst>
            </a:custGeom>
            <a:grp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2500" kern="0">
                <a:latin typeface="微软雅黑" panose="020B0503020204020204" pitchFamily="34" charset="-122"/>
                <a:ea typeface="微软雅黑" panose="020B0503020204020204" pitchFamily="34" charset="-122"/>
                <a:cs typeface="Helvetica Light"/>
                <a:sym typeface="Helvetica Light"/>
              </a:endParaRPr>
            </a:p>
          </p:txBody>
        </p:sp>
      </p:grpSp>
      <p:grpSp>
        <p:nvGrpSpPr>
          <p:cNvPr id="6" name="Group 5"/>
          <p:cNvGrpSpPr/>
          <p:nvPr/>
        </p:nvGrpSpPr>
        <p:grpSpPr>
          <a:xfrm>
            <a:off x="2355809" y="3002353"/>
            <a:ext cx="1196486" cy="899607"/>
            <a:chOff x="3226486" y="4001618"/>
            <a:chExt cx="1507655" cy="1133044"/>
          </a:xfrm>
          <a:solidFill>
            <a:schemeClr val="accent3"/>
          </a:solidFill>
        </p:grpSpPr>
        <p:sp>
          <p:nvSpPr>
            <p:cNvPr id="25" name="Shape 1471"/>
            <p:cNvSpPr/>
            <p:nvPr/>
          </p:nvSpPr>
          <p:spPr>
            <a:xfrm>
              <a:off x="3226486" y="4001618"/>
              <a:ext cx="1507655" cy="1133044"/>
            </a:xfrm>
            <a:custGeom>
              <a:avLst/>
              <a:gdLst/>
              <a:ahLst/>
              <a:cxnLst>
                <a:cxn ang="0">
                  <a:pos x="wd2" y="hd2"/>
                </a:cxn>
                <a:cxn ang="5400000">
                  <a:pos x="wd2" y="hd2"/>
                </a:cxn>
                <a:cxn ang="10800000">
                  <a:pos x="wd2" y="hd2"/>
                </a:cxn>
                <a:cxn ang="16200000">
                  <a:pos x="wd2" y="hd2"/>
                </a:cxn>
              </a:cxnLst>
              <a:rect l="0" t="0" r="r" b="b"/>
              <a:pathLst>
                <a:path w="21352" h="21262" extrusionOk="0">
                  <a:moveTo>
                    <a:pt x="8917" y="2323"/>
                  </a:moveTo>
                  <a:cubicBezTo>
                    <a:pt x="11336" y="1983"/>
                    <a:pt x="14273" y="1957"/>
                    <a:pt x="16329" y="4241"/>
                  </a:cubicBezTo>
                  <a:cubicBezTo>
                    <a:pt x="18366" y="6308"/>
                    <a:pt x="19524" y="10685"/>
                    <a:pt x="17928" y="14126"/>
                  </a:cubicBezTo>
                  <a:cubicBezTo>
                    <a:pt x="16478" y="17676"/>
                    <a:pt x="13038" y="18536"/>
                    <a:pt x="10669" y="17232"/>
                  </a:cubicBezTo>
                  <a:cubicBezTo>
                    <a:pt x="8148" y="16014"/>
                    <a:pt x="6697" y="12631"/>
                    <a:pt x="5709" y="9685"/>
                  </a:cubicBezTo>
                  <a:cubicBezTo>
                    <a:pt x="4749" y="6593"/>
                    <a:pt x="3730" y="4467"/>
                    <a:pt x="2833" y="3186"/>
                  </a:cubicBezTo>
                  <a:cubicBezTo>
                    <a:pt x="1957" y="1892"/>
                    <a:pt x="1202" y="1442"/>
                    <a:pt x="1261" y="1375"/>
                  </a:cubicBezTo>
                  <a:cubicBezTo>
                    <a:pt x="1276" y="1273"/>
                    <a:pt x="1947" y="1914"/>
                    <a:pt x="3231" y="2272"/>
                  </a:cubicBezTo>
                  <a:cubicBezTo>
                    <a:pt x="4517" y="2661"/>
                    <a:pt x="6416" y="2767"/>
                    <a:pt x="8917" y="2323"/>
                  </a:cubicBezTo>
                  <a:close/>
                  <a:moveTo>
                    <a:pt x="4811" y="10065"/>
                  </a:moveTo>
                  <a:cubicBezTo>
                    <a:pt x="5238" y="12020"/>
                    <a:pt x="5611" y="14089"/>
                    <a:pt x="6411" y="15942"/>
                  </a:cubicBezTo>
                  <a:cubicBezTo>
                    <a:pt x="7190" y="17789"/>
                    <a:pt x="8396" y="19421"/>
                    <a:pt x="9996" y="20363"/>
                  </a:cubicBezTo>
                  <a:cubicBezTo>
                    <a:pt x="11578" y="21312"/>
                    <a:pt x="13556" y="21571"/>
                    <a:pt x="15481" y="20840"/>
                  </a:cubicBezTo>
                  <a:cubicBezTo>
                    <a:pt x="17392" y="20130"/>
                    <a:pt x="19251" y="18429"/>
                    <a:pt x="20290" y="15932"/>
                  </a:cubicBezTo>
                  <a:cubicBezTo>
                    <a:pt x="21403" y="13490"/>
                    <a:pt x="21585" y="10507"/>
                    <a:pt x="21093" y="7959"/>
                  </a:cubicBezTo>
                  <a:cubicBezTo>
                    <a:pt x="20609" y="5385"/>
                    <a:pt x="19450" y="3245"/>
                    <a:pt x="18039" y="1904"/>
                  </a:cubicBezTo>
                  <a:cubicBezTo>
                    <a:pt x="16623" y="538"/>
                    <a:pt x="14954" y="-29"/>
                    <a:pt x="13357" y="1"/>
                  </a:cubicBezTo>
                  <a:cubicBezTo>
                    <a:pt x="11746" y="9"/>
                    <a:pt x="10207" y="615"/>
                    <a:pt x="8716" y="1103"/>
                  </a:cubicBezTo>
                  <a:cubicBezTo>
                    <a:pt x="5792" y="2284"/>
                    <a:pt x="3632" y="2357"/>
                    <a:pt x="2174" y="1720"/>
                  </a:cubicBezTo>
                  <a:cubicBezTo>
                    <a:pt x="715" y="1085"/>
                    <a:pt x="11" y="378"/>
                    <a:pt x="0" y="409"/>
                  </a:cubicBezTo>
                  <a:cubicBezTo>
                    <a:pt x="-15" y="437"/>
                    <a:pt x="799" y="893"/>
                    <a:pt x="1933" y="2256"/>
                  </a:cubicBezTo>
                  <a:cubicBezTo>
                    <a:pt x="3089" y="3604"/>
                    <a:pt x="4121" y="6119"/>
                    <a:pt x="4811" y="10065"/>
                  </a:cubicBezTo>
                  <a:close/>
                </a:path>
              </a:pathLst>
            </a:custGeom>
            <a:grp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2500" kern="0">
                <a:latin typeface="微软雅黑" panose="020B0503020204020204" pitchFamily="34" charset="-122"/>
                <a:ea typeface="微软雅黑" panose="020B0503020204020204" pitchFamily="34" charset="-122"/>
                <a:cs typeface="Helvetica Light"/>
                <a:sym typeface="Helvetica Light"/>
              </a:endParaRPr>
            </a:p>
          </p:txBody>
        </p:sp>
        <p:sp>
          <p:nvSpPr>
            <p:cNvPr id="26" name="Shape 1473"/>
            <p:cNvSpPr/>
            <p:nvPr/>
          </p:nvSpPr>
          <p:spPr>
            <a:xfrm>
              <a:off x="3882121" y="4309618"/>
              <a:ext cx="404706" cy="404706"/>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grp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2500" kern="0">
                <a:latin typeface="微软雅黑" panose="020B0503020204020204" pitchFamily="34" charset="-122"/>
                <a:ea typeface="微软雅黑" panose="020B0503020204020204" pitchFamily="34" charset="-122"/>
                <a:cs typeface="Helvetica Light"/>
                <a:sym typeface="Helvetica Light"/>
              </a:endParaRPr>
            </a:p>
          </p:txBody>
        </p:sp>
      </p:grpSp>
      <p:grpSp>
        <p:nvGrpSpPr>
          <p:cNvPr id="7" name="Group 3"/>
          <p:cNvGrpSpPr/>
          <p:nvPr/>
        </p:nvGrpSpPr>
        <p:grpSpPr>
          <a:xfrm>
            <a:off x="1267162" y="3002353"/>
            <a:ext cx="1196482" cy="899613"/>
            <a:chOff x="1854714" y="4001618"/>
            <a:chExt cx="1507651" cy="1133051"/>
          </a:xfrm>
          <a:solidFill>
            <a:schemeClr val="accent1"/>
          </a:solidFill>
        </p:grpSpPr>
        <p:sp>
          <p:nvSpPr>
            <p:cNvPr id="28" name="Shape 1479"/>
            <p:cNvSpPr/>
            <p:nvPr/>
          </p:nvSpPr>
          <p:spPr>
            <a:xfrm>
              <a:off x="1854714" y="4001618"/>
              <a:ext cx="1507651" cy="1133051"/>
            </a:xfrm>
            <a:custGeom>
              <a:avLst/>
              <a:gdLst/>
              <a:ahLst/>
              <a:cxnLst>
                <a:cxn ang="0">
                  <a:pos x="wd2" y="hd2"/>
                </a:cxn>
                <a:cxn ang="5400000">
                  <a:pos x="wd2" y="hd2"/>
                </a:cxn>
                <a:cxn ang="10800000">
                  <a:pos x="wd2" y="hd2"/>
                </a:cxn>
                <a:cxn ang="16200000">
                  <a:pos x="wd2" y="hd2"/>
                </a:cxn>
              </a:cxnLst>
              <a:rect l="0" t="0" r="r" b="b"/>
              <a:pathLst>
                <a:path w="21352" h="21262" extrusionOk="0">
                  <a:moveTo>
                    <a:pt x="18120" y="2272"/>
                  </a:moveTo>
                  <a:cubicBezTo>
                    <a:pt x="19404" y="1914"/>
                    <a:pt x="20075" y="1273"/>
                    <a:pt x="20090" y="1375"/>
                  </a:cubicBezTo>
                  <a:cubicBezTo>
                    <a:pt x="20149" y="1442"/>
                    <a:pt x="19394" y="1892"/>
                    <a:pt x="18518" y="3186"/>
                  </a:cubicBezTo>
                  <a:cubicBezTo>
                    <a:pt x="17621" y="4467"/>
                    <a:pt x="16602" y="6593"/>
                    <a:pt x="15642" y="9685"/>
                  </a:cubicBezTo>
                  <a:cubicBezTo>
                    <a:pt x="14654" y="12631"/>
                    <a:pt x="13203" y="16014"/>
                    <a:pt x="10682" y="17232"/>
                  </a:cubicBezTo>
                  <a:cubicBezTo>
                    <a:pt x="8313" y="18536"/>
                    <a:pt x="4873" y="17676"/>
                    <a:pt x="3422" y="14126"/>
                  </a:cubicBezTo>
                  <a:cubicBezTo>
                    <a:pt x="1827" y="10685"/>
                    <a:pt x="2985" y="6308"/>
                    <a:pt x="5021" y="4241"/>
                  </a:cubicBezTo>
                  <a:cubicBezTo>
                    <a:pt x="7078" y="1957"/>
                    <a:pt x="10015" y="1983"/>
                    <a:pt x="12434" y="2323"/>
                  </a:cubicBezTo>
                  <a:cubicBezTo>
                    <a:pt x="14935" y="2767"/>
                    <a:pt x="16834" y="2662"/>
                    <a:pt x="18120" y="2272"/>
                  </a:cubicBezTo>
                  <a:close/>
                  <a:moveTo>
                    <a:pt x="19418" y="2256"/>
                  </a:moveTo>
                  <a:cubicBezTo>
                    <a:pt x="20552" y="893"/>
                    <a:pt x="21366" y="437"/>
                    <a:pt x="21351" y="409"/>
                  </a:cubicBezTo>
                  <a:cubicBezTo>
                    <a:pt x="21341" y="378"/>
                    <a:pt x="20635" y="1085"/>
                    <a:pt x="19177" y="1720"/>
                  </a:cubicBezTo>
                  <a:cubicBezTo>
                    <a:pt x="17719" y="2357"/>
                    <a:pt x="15559" y="2284"/>
                    <a:pt x="12635" y="1103"/>
                  </a:cubicBezTo>
                  <a:cubicBezTo>
                    <a:pt x="11144" y="615"/>
                    <a:pt x="9605" y="9"/>
                    <a:pt x="7994" y="1"/>
                  </a:cubicBezTo>
                  <a:cubicBezTo>
                    <a:pt x="6397" y="-29"/>
                    <a:pt x="4728" y="538"/>
                    <a:pt x="3312" y="1904"/>
                  </a:cubicBezTo>
                  <a:cubicBezTo>
                    <a:pt x="1901" y="3245"/>
                    <a:pt x="742" y="5385"/>
                    <a:pt x="258" y="7959"/>
                  </a:cubicBezTo>
                  <a:cubicBezTo>
                    <a:pt x="-234" y="10507"/>
                    <a:pt x="-52" y="13490"/>
                    <a:pt x="1061" y="15932"/>
                  </a:cubicBezTo>
                  <a:cubicBezTo>
                    <a:pt x="2100" y="18429"/>
                    <a:pt x="3959" y="20130"/>
                    <a:pt x="5870" y="20840"/>
                  </a:cubicBezTo>
                  <a:cubicBezTo>
                    <a:pt x="7795" y="21571"/>
                    <a:pt x="9773" y="21312"/>
                    <a:pt x="11355" y="20363"/>
                  </a:cubicBezTo>
                  <a:cubicBezTo>
                    <a:pt x="12955" y="19421"/>
                    <a:pt x="14161" y="17789"/>
                    <a:pt x="14940" y="15942"/>
                  </a:cubicBezTo>
                  <a:cubicBezTo>
                    <a:pt x="15740" y="14089"/>
                    <a:pt x="16113" y="12020"/>
                    <a:pt x="16540" y="10065"/>
                  </a:cubicBezTo>
                  <a:cubicBezTo>
                    <a:pt x="17230" y="6119"/>
                    <a:pt x="18262" y="3604"/>
                    <a:pt x="19418" y="2256"/>
                  </a:cubicBezTo>
                  <a:close/>
                </a:path>
              </a:pathLst>
            </a:custGeom>
            <a:grp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2500" kern="0">
                <a:latin typeface="微软雅黑" panose="020B0503020204020204" pitchFamily="34" charset="-122"/>
                <a:ea typeface="微软雅黑" panose="020B0503020204020204" pitchFamily="34" charset="-122"/>
                <a:cs typeface="Helvetica Light"/>
                <a:sym typeface="Helvetica Light"/>
              </a:endParaRPr>
            </a:p>
          </p:txBody>
        </p:sp>
        <p:grpSp>
          <p:nvGrpSpPr>
            <p:cNvPr id="8" name="Group 1483"/>
            <p:cNvGrpSpPr/>
            <p:nvPr/>
          </p:nvGrpSpPr>
          <p:grpSpPr>
            <a:xfrm>
              <a:off x="2264393" y="4342430"/>
              <a:ext cx="389449" cy="339084"/>
              <a:chOff x="0" y="0"/>
              <a:chExt cx="839414" cy="730856"/>
            </a:xfrm>
            <a:grpFill/>
          </p:grpSpPr>
          <p:sp>
            <p:nvSpPr>
              <p:cNvPr id="30" name="Shape 1481"/>
              <p:cNvSpPr/>
              <p:nvPr/>
            </p:nvSpPr>
            <p:spPr>
              <a:xfrm>
                <a:off x="37288" y="0"/>
                <a:ext cx="763886" cy="214149"/>
              </a:xfrm>
              <a:custGeom>
                <a:avLst/>
                <a:gdLst/>
                <a:ahLst/>
                <a:cxnLst>
                  <a:cxn ang="0">
                    <a:pos x="wd2" y="hd2"/>
                  </a:cxn>
                  <a:cxn ang="5400000">
                    <a:pos x="wd2" y="hd2"/>
                  </a:cxn>
                  <a:cxn ang="10800000">
                    <a:pos x="wd2" y="hd2"/>
                  </a:cxn>
                  <a:cxn ang="16200000">
                    <a:pos x="wd2" y="hd2"/>
                  </a:cxn>
                </a:cxnLst>
                <a:rect l="0" t="0" r="r" b="b"/>
                <a:pathLst>
                  <a:path w="21238" h="21600" extrusionOk="0">
                    <a:moveTo>
                      <a:pt x="499" y="21600"/>
                    </a:moveTo>
                    <a:lnTo>
                      <a:pt x="20739" y="21600"/>
                    </a:lnTo>
                    <a:cubicBezTo>
                      <a:pt x="21419" y="21600"/>
                      <a:pt x="21309" y="18973"/>
                      <a:pt x="20970" y="18547"/>
                    </a:cubicBezTo>
                    <a:cubicBezTo>
                      <a:pt x="20632" y="18117"/>
                      <a:pt x="16870" y="12960"/>
                      <a:pt x="16216" y="12960"/>
                    </a:cubicBezTo>
                    <a:lnTo>
                      <a:pt x="15143" y="12960"/>
                    </a:lnTo>
                    <a:lnTo>
                      <a:pt x="15143" y="0"/>
                    </a:lnTo>
                    <a:lnTo>
                      <a:pt x="6095" y="0"/>
                    </a:lnTo>
                    <a:lnTo>
                      <a:pt x="6095" y="12960"/>
                    </a:lnTo>
                    <a:lnTo>
                      <a:pt x="5022" y="12960"/>
                    </a:lnTo>
                    <a:cubicBezTo>
                      <a:pt x="4367" y="12960"/>
                      <a:pt x="606" y="18117"/>
                      <a:pt x="268" y="18547"/>
                    </a:cubicBezTo>
                    <a:cubicBezTo>
                      <a:pt x="-71" y="18973"/>
                      <a:pt x="-181" y="21600"/>
                      <a:pt x="499" y="21600"/>
                    </a:cubicBezTo>
                    <a:close/>
                  </a:path>
                </a:pathLst>
              </a:custGeom>
              <a:grp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2500" kern="0">
                  <a:latin typeface="微软雅黑" panose="020B0503020204020204" pitchFamily="34" charset="-122"/>
                  <a:ea typeface="微软雅黑" panose="020B0503020204020204" pitchFamily="34" charset="-122"/>
                  <a:cs typeface="Helvetica Light"/>
                  <a:sym typeface="Helvetica Light"/>
                </a:endParaRPr>
              </a:p>
            </p:txBody>
          </p:sp>
          <p:sp>
            <p:nvSpPr>
              <p:cNvPr id="31" name="Shape 1482"/>
              <p:cNvSpPr/>
              <p:nvPr/>
            </p:nvSpPr>
            <p:spPr>
              <a:xfrm>
                <a:off x="0" y="264041"/>
                <a:ext cx="839415" cy="466816"/>
              </a:xfrm>
              <a:custGeom>
                <a:avLst/>
                <a:gdLst/>
                <a:ahLst/>
                <a:cxnLst>
                  <a:cxn ang="0">
                    <a:pos x="wd2" y="hd2"/>
                  </a:cxn>
                  <a:cxn ang="5400000">
                    <a:pos x="wd2" y="hd2"/>
                  </a:cxn>
                  <a:cxn ang="10800000">
                    <a:pos x="wd2" y="hd2"/>
                  </a:cxn>
                  <a:cxn ang="16200000">
                    <a:pos x="wd2" y="hd2"/>
                  </a:cxn>
                </a:cxnLst>
                <a:rect l="0" t="0" r="r" b="b"/>
                <a:pathLst>
                  <a:path w="21600" h="21600" extrusionOk="0">
                    <a:moveTo>
                      <a:pt x="20388" y="0"/>
                    </a:moveTo>
                    <a:lnTo>
                      <a:pt x="1212" y="0"/>
                    </a:lnTo>
                    <a:cubicBezTo>
                      <a:pt x="606" y="0"/>
                      <a:pt x="0" y="1289"/>
                      <a:pt x="0" y="2378"/>
                    </a:cubicBezTo>
                    <a:lnTo>
                      <a:pt x="0" y="9313"/>
                    </a:lnTo>
                    <a:cubicBezTo>
                      <a:pt x="0" y="10404"/>
                      <a:pt x="606" y="11691"/>
                      <a:pt x="1212" y="11691"/>
                    </a:cubicBezTo>
                    <a:lnTo>
                      <a:pt x="3397" y="11691"/>
                    </a:lnTo>
                    <a:lnTo>
                      <a:pt x="2424" y="21600"/>
                    </a:lnTo>
                    <a:lnTo>
                      <a:pt x="19176" y="21600"/>
                    </a:lnTo>
                    <a:lnTo>
                      <a:pt x="18203" y="11691"/>
                    </a:lnTo>
                    <a:lnTo>
                      <a:pt x="20388" y="11691"/>
                    </a:lnTo>
                    <a:cubicBezTo>
                      <a:pt x="20994" y="11691"/>
                      <a:pt x="21600" y="10404"/>
                      <a:pt x="21600" y="9313"/>
                    </a:cubicBezTo>
                    <a:lnTo>
                      <a:pt x="21600" y="2378"/>
                    </a:lnTo>
                    <a:cubicBezTo>
                      <a:pt x="21600" y="1289"/>
                      <a:pt x="20994" y="0"/>
                      <a:pt x="20388" y="0"/>
                    </a:cubicBezTo>
                    <a:close/>
                  </a:path>
                </a:pathLst>
              </a:custGeom>
              <a:grp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2500" kern="0">
                  <a:latin typeface="微软雅黑" panose="020B0503020204020204" pitchFamily="34" charset="-122"/>
                  <a:ea typeface="微软雅黑" panose="020B0503020204020204" pitchFamily="34" charset="-122"/>
                  <a:cs typeface="Helvetica Light"/>
                  <a:sym typeface="Helvetica Light"/>
                </a:endParaRPr>
              </a:p>
            </p:txBody>
          </p:sp>
        </p:grpSp>
      </p:grpSp>
      <p:grpSp>
        <p:nvGrpSpPr>
          <p:cNvPr id="15" name="Group 2"/>
          <p:cNvGrpSpPr/>
          <p:nvPr/>
        </p:nvGrpSpPr>
        <p:grpSpPr>
          <a:xfrm>
            <a:off x="1267161" y="2202411"/>
            <a:ext cx="1196488" cy="899604"/>
            <a:chOff x="1854714" y="2994101"/>
            <a:chExt cx="1507658" cy="1133040"/>
          </a:xfrm>
          <a:solidFill>
            <a:schemeClr val="accent2"/>
          </a:solidFill>
        </p:grpSpPr>
        <p:sp>
          <p:nvSpPr>
            <p:cNvPr id="33" name="Shape 1485"/>
            <p:cNvSpPr/>
            <p:nvPr/>
          </p:nvSpPr>
          <p:spPr>
            <a:xfrm>
              <a:off x="1854714" y="2994101"/>
              <a:ext cx="1507658" cy="1133040"/>
            </a:xfrm>
            <a:custGeom>
              <a:avLst/>
              <a:gdLst/>
              <a:ahLst/>
              <a:cxnLst>
                <a:cxn ang="0">
                  <a:pos x="wd2" y="hd2"/>
                </a:cxn>
                <a:cxn ang="5400000">
                  <a:pos x="wd2" y="hd2"/>
                </a:cxn>
                <a:cxn ang="10800000">
                  <a:pos x="wd2" y="hd2"/>
                </a:cxn>
                <a:cxn ang="16200000">
                  <a:pos x="wd2" y="hd2"/>
                </a:cxn>
              </a:cxnLst>
              <a:rect l="0" t="0" r="r" b="b"/>
              <a:pathLst>
                <a:path w="21351" h="21262" extrusionOk="0">
                  <a:moveTo>
                    <a:pt x="18518" y="18074"/>
                  </a:moveTo>
                  <a:cubicBezTo>
                    <a:pt x="19394" y="19369"/>
                    <a:pt x="20148" y="19818"/>
                    <a:pt x="20089" y="19886"/>
                  </a:cubicBezTo>
                  <a:cubicBezTo>
                    <a:pt x="20075" y="19988"/>
                    <a:pt x="19404" y="19346"/>
                    <a:pt x="18119" y="18989"/>
                  </a:cubicBezTo>
                  <a:cubicBezTo>
                    <a:pt x="16834" y="18599"/>
                    <a:pt x="14935" y="18494"/>
                    <a:pt x="12434" y="18937"/>
                  </a:cubicBezTo>
                  <a:cubicBezTo>
                    <a:pt x="10015" y="19277"/>
                    <a:pt x="7078" y="19303"/>
                    <a:pt x="5021" y="17019"/>
                  </a:cubicBezTo>
                  <a:cubicBezTo>
                    <a:pt x="2985" y="14953"/>
                    <a:pt x="1827" y="10576"/>
                    <a:pt x="3422" y="7135"/>
                  </a:cubicBezTo>
                  <a:cubicBezTo>
                    <a:pt x="4873" y="3585"/>
                    <a:pt x="8313" y="2724"/>
                    <a:pt x="10682" y="4029"/>
                  </a:cubicBezTo>
                  <a:cubicBezTo>
                    <a:pt x="13203" y="5247"/>
                    <a:pt x="14654" y="8629"/>
                    <a:pt x="15642" y="11576"/>
                  </a:cubicBezTo>
                  <a:cubicBezTo>
                    <a:pt x="16602" y="14668"/>
                    <a:pt x="17621" y="16794"/>
                    <a:pt x="18518" y="18074"/>
                  </a:cubicBezTo>
                  <a:close/>
                  <a:moveTo>
                    <a:pt x="19178" y="19556"/>
                  </a:moveTo>
                  <a:cubicBezTo>
                    <a:pt x="20635" y="20176"/>
                    <a:pt x="21340" y="20882"/>
                    <a:pt x="21351" y="20851"/>
                  </a:cubicBezTo>
                  <a:cubicBezTo>
                    <a:pt x="21366" y="20823"/>
                    <a:pt x="20552" y="20368"/>
                    <a:pt x="19408" y="19011"/>
                  </a:cubicBezTo>
                  <a:cubicBezTo>
                    <a:pt x="18262" y="17657"/>
                    <a:pt x="17230" y="15142"/>
                    <a:pt x="16540" y="11196"/>
                  </a:cubicBezTo>
                  <a:cubicBezTo>
                    <a:pt x="16113" y="9241"/>
                    <a:pt x="15740" y="7172"/>
                    <a:pt x="14940" y="5319"/>
                  </a:cubicBezTo>
                  <a:cubicBezTo>
                    <a:pt x="14161" y="3472"/>
                    <a:pt x="12955" y="1840"/>
                    <a:pt x="11355" y="899"/>
                  </a:cubicBezTo>
                  <a:cubicBezTo>
                    <a:pt x="9773" y="-51"/>
                    <a:pt x="7795" y="-310"/>
                    <a:pt x="5870" y="421"/>
                  </a:cubicBezTo>
                  <a:cubicBezTo>
                    <a:pt x="3959" y="1131"/>
                    <a:pt x="2100" y="2831"/>
                    <a:pt x="1061" y="5329"/>
                  </a:cubicBezTo>
                  <a:cubicBezTo>
                    <a:pt x="-52" y="7770"/>
                    <a:pt x="-234" y="10753"/>
                    <a:pt x="257" y="13302"/>
                  </a:cubicBezTo>
                  <a:cubicBezTo>
                    <a:pt x="742" y="15876"/>
                    <a:pt x="1900" y="18016"/>
                    <a:pt x="3312" y="19357"/>
                  </a:cubicBezTo>
                  <a:cubicBezTo>
                    <a:pt x="4727" y="20723"/>
                    <a:pt x="6397" y="21290"/>
                    <a:pt x="7993" y="21260"/>
                  </a:cubicBezTo>
                  <a:cubicBezTo>
                    <a:pt x="9605" y="21252"/>
                    <a:pt x="11144" y="20646"/>
                    <a:pt x="12635" y="20158"/>
                  </a:cubicBezTo>
                  <a:cubicBezTo>
                    <a:pt x="15559" y="18976"/>
                    <a:pt x="17719" y="18904"/>
                    <a:pt x="19178" y="19556"/>
                  </a:cubicBezTo>
                  <a:close/>
                </a:path>
              </a:pathLst>
            </a:custGeom>
            <a:grp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2500" kern="0">
                <a:latin typeface="微软雅黑" panose="020B0503020204020204" pitchFamily="34" charset="-122"/>
                <a:ea typeface="微软雅黑" panose="020B0503020204020204" pitchFamily="34" charset="-122"/>
                <a:cs typeface="Helvetica Light"/>
                <a:sym typeface="Helvetica Light"/>
              </a:endParaRPr>
            </a:p>
          </p:txBody>
        </p:sp>
        <p:sp>
          <p:nvSpPr>
            <p:cNvPr id="34" name="Shape 1487"/>
            <p:cNvSpPr/>
            <p:nvPr/>
          </p:nvSpPr>
          <p:spPr>
            <a:xfrm>
              <a:off x="2316869" y="3391080"/>
              <a:ext cx="237359" cy="339084"/>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grpFill/>
            <a:ln w="12700" cap="flat">
              <a:noFill/>
              <a:miter lim="400000"/>
            </a:ln>
            <a:effectLst/>
          </p:spPr>
          <p:txBody>
            <a:bodyPr wrap="square" lIns="38100" tIns="38100" rIns="38100" bIns="38100" numCol="1" anchor="ctr">
              <a:noAutofit/>
            </a:bodyPr>
            <a:lstStyle/>
            <a:p>
              <a:pPr>
                <a:defRPr sz="3200">
                  <a:solidFill>
                    <a:srgbClr val="FFFFFF"/>
                  </a:solidFill>
                  <a:latin typeface="Helvetica Light"/>
                  <a:ea typeface="Helvetica Light"/>
                  <a:cs typeface="Helvetica Light"/>
                  <a:sym typeface="Helvetica Light"/>
                </a:defRPr>
              </a:pPr>
              <a:endParaRPr sz="2500" kern="0">
                <a:latin typeface="微软雅黑" panose="020B0503020204020204" pitchFamily="34" charset="-122"/>
                <a:ea typeface="微软雅黑" panose="020B0503020204020204" pitchFamily="34" charset="-122"/>
                <a:cs typeface="Helvetica Light"/>
                <a:sym typeface="Helvetica Light"/>
              </a:endParaRPr>
            </a:p>
          </p:txBody>
        </p:sp>
      </p:grpSp>
      <p:sp>
        <p:nvSpPr>
          <p:cNvPr id="35" name="TextBox 34"/>
          <p:cNvSpPr txBox="1"/>
          <p:nvPr/>
        </p:nvSpPr>
        <p:spPr>
          <a:xfrm>
            <a:off x="4326929" y="2054425"/>
            <a:ext cx="1765161" cy="415498"/>
          </a:xfrm>
          <a:prstGeom prst="rect">
            <a:avLst/>
          </a:prstGeom>
          <a:noFill/>
        </p:spPr>
        <p:txBody>
          <a:bodyPr wrap="square" lIns="0" tIns="0" rIns="0" bIns="0"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Text Placeholder 2"/>
          <p:cNvSpPr txBox="1">
            <a:spLocks/>
          </p:cNvSpPr>
          <p:nvPr/>
        </p:nvSpPr>
        <p:spPr>
          <a:xfrm>
            <a:off x="4326929" y="1802440"/>
            <a:ext cx="1765161" cy="234441"/>
          </a:xfrm>
          <a:prstGeom prst="rect">
            <a:avLst/>
          </a:prstGeom>
          <a:noFill/>
        </p:spPr>
        <p:txBody>
          <a:bodyPr vert="horz" lIns="0" tIns="36288" rIns="0" bIns="36288"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GB"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6552977" y="2054425"/>
            <a:ext cx="1765161" cy="415498"/>
          </a:xfrm>
          <a:prstGeom prst="rect">
            <a:avLst/>
          </a:prstGeom>
          <a:noFill/>
        </p:spPr>
        <p:txBody>
          <a:bodyPr wrap="square" lIns="0" tIns="0" rIns="0" bIns="0"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8" name="Text Placeholder 2"/>
          <p:cNvSpPr txBox="1">
            <a:spLocks/>
          </p:cNvSpPr>
          <p:nvPr/>
        </p:nvSpPr>
        <p:spPr>
          <a:xfrm>
            <a:off x="6552977" y="1802440"/>
            <a:ext cx="1765161" cy="234441"/>
          </a:xfrm>
          <a:prstGeom prst="rect">
            <a:avLst/>
          </a:prstGeom>
          <a:noFill/>
        </p:spPr>
        <p:txBody>
          <a:bodyPr vert="horz" lIns="0" tIns="36288" rIns="0" bIns="36288"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GB"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4326929" y="2970968"/>
            <a:ext cx="1765161" cy="415498"/>
          </a:xfrm>
          <a:prstGeom prst="rect">
            <a:avLst/>
          </a:prstGeom>
          <a:noFill/>
        </p:spPr>
        <p:txBody>
          <a:bodyPr wrap="square" lIns="0" tIns="0" rIns="0" bIns="0"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0" name="Text Placeholder 2"/>
          <p:cNvSpPr txBox="1">
            <a:spLocks/>
          </p:cNvSpPr>
          <p:nvPr/>
        </p:nvSpPr>
        <p:spPr>
          <a:xfrm>
            <a:off x="4326929" y="2718983"/>
            <a:ext cx="1765161" cy="234441"/>
          </a:xfrm>
          <a:prstGeom prst="rect">
            <a:avLst/>
          </a:prstGeom>
          <a:noFill/>
        </p:spPr>
        <p:txBody>
          <a:bodyPr vert="horz" lIns="0" tIns="36288" rIns="0" bIns="36288"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GB"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6552977" y="2970968"/>
            <a:ext cx="1765161" cy="415498"/>
          </a:xfrm>
          <a:prstGeom prst="rect">
            <a:avLst/>
          </a:prstGeom>
          <a:noFill/>
        </p:spPr>
        <p:txBody>
          <a:bodyPr wrap="square" lIns="0" tIns="0" rIns="0" bIns="0"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2" name="Text Placeholder 2"/>
          <p:cNvSpPr txBox="1">
            <a:spLocks/>
          </p:cNvSpPr>
          <p:nvPr/>
        </p:nvSpPr>
        <p:spPr>
          <a:xfrm>
            <a:off x="6552977" y="2718983"/>
            <a:ext cx="1765161" cy="234441"/>
          </a:xfrm>
          <a:prstGeom prst="rect">
            <a:avLst/>
          </a:prstGeom>
          <a:noFill/>
        </p:spPr>
        <p:txBody>
          <a:bodyPr vert="horz" lIns="0" tIns="36288" rIns="0" bIns="36288"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GB"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4326929" y="3855239"/>
            <a:ext cx="1765161" cy="415498"/>
          </a:xfrm>
          <a:prstGeom prst="rect">
            <a:avLst/>
          </a:prstGeom>
          <a:noFill/>
        </p:spPr>
        <p:txBody>
          <a:bodyPr wrap="square" lIns="0" tIns="0" rIns="0" bIns="0"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 name="Text Placeholder 2"/>
          <p:cNvSpPr txBox="1">
            <a:spLocks/>
          </p:cNvSpPr>
          <p:nvPr/>
        </p:nvSpPr>
        <p:spPr>
          <a:xfrm>
            <a:off x="4326929" y="3603255"/>
            <a:ext cx="1765161" cy="234441"/>
          </a:xfrm>
          <a:prstGeom prst="rect">
            <a:avLst/>
          </a:prstGeom>
          <a:noFill/>
        </p:spPr>
        <p:txBody>
          <a:bodyPr vert="horz" lIns="0" tIns="36288" rIns="0" bIns="36288"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GB"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6552977" y="3855239"/>
            <a:ext cx="1765161" cy="415498"/>
          </a:xfrm>
          <a:prstGeom prst="rect">
            <a:avLst/>
          </a:prstGeom>
          <a:noFill/>
        </p:spPr>
        <p:txBody>
          <a:bodyPr wrap="square" lIns="0" tIns="0" rIns="0" bIns="0"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6" name="Text Placeholder 2"/>
          <p:cNvSpPr txBox="1">
            <a:spLocks/>
          </p:cNvSpPr>
          <p:nvPr/>
        </p:nvSpPr>
        <p:spPr>
          <a:xfrm>
            <a:off x="6552977" y="3603255"/>
            <a:ext cx="1765161" cy="234441"/>
          </a:xfrm>
          <a:prstGeom prst="rect">
            <a:avLst/>
          </a:prstGeom>
          <a:noFill/>
        </p:spPr>
        <p:txBody>
          <a:bodyPr vert="horz" lIns="0" tIns="36288" rIns="0" bIns="36288"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GB"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Text Placeholder 2"/>
          <p:cNvSpPr txBox="1">
            <a:spLocks/>
          </p:cNvSpPr>
          <p:nvPr/>
        </p:nvSpPr>
        <p:spPr>
          <a:xfrm>
            <a:off x="2222119" y="1508396"/>
            <a:ext cx="341411" cy="274479"/>
          </a:xfrm>
          <a:prstGeom prst="rect">
            <a:avLst/>
          </a:prstGeom>
          <a:noFill/>
        </p:spPr>
        <p:txBody>
          <a:bodyPr vert="horz" lIns="0" tIns="36288" rIns="0" bIns="36288"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a:solidFill>
                  <a:schemeClr val="tx1">
                    <a:lumMod val="75000"/>
                    <a:lumOff val="25000"/>
                  </a:schemeClr>
                </a:solidFill>
                <a:latin typeface="微软雅黑" panose="020B0503020204020204" pitchFamily="34" charset="-122"/>
                <a:ea typeface="微软雅黑" panose="020B0503020204020204" pitchFamily="34" charset="-122"/>
              </a:rPr>
              <a:t>A</a:t>
            </a:r>
            <a:endParaRPr lang="en-GB"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Text Placeholder 2"/>
          <p:cNvSpPr txBox="1">
            <a:spLocks/>
          </p:cNvSpPr>
          <p:nvPr/>
        </p:nvSpPr>
        <p:spPr>
          <a:xfrm>
            <a:off x="3563888" y="2372202"/>
            <a:ext cx="341411" cy="274479"/>
          </a:xfrm>
          <a:prstGeom prst="rect">
            <a:avLst/>
          </a:prstGeom>
          <a:noFill/>
        </p:spPr>
        <p:txBody>
          <a:bodyPr vert="horz" lIns="0" tIns="36288" rIns="0" bIns="36288"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dirty="0">
                <a:solidFill>
                  <a:schemeClr val="tx1">
                    <a:lumMod val="75000"/>
                    <a:lumOff val="25000"/>
                  </a:schemeClr>
                </a:solidFill>
                <a:latin typeface="微软雅黑" panose="020B0503020204020204" pitchFamily="34" charset="-122"/>
                <a:ea typeface="微软雅黑" panose="020B0503020204020204" pitchFamily="34" charset="-122"/>
              </a:rPr>
              <a:t>B</a:t>
            </a:r>
          </a:p>
        </p:txBody>
      </p:sp>
      <p:sp>
        <p:nvSpPr>
          <p:cNvPr id="49" name="Text Placeholder 2"/>
          <p:cNvSpPr txBox="1">
            <a:spLocks/>
          </p:cNvSpPr>
          <p:nvPr/>
        </p:nvSpPr>
        <p:spPr>
          <a:xfrm>
            <a:off x="990229" y="2372202"/>
            <a:ext cx="341411" cy="274479"/>
          </a:xfrm>
          <a:prstGeom prst="rect">
            <a:avLst/>
          </a:prstGeom>
          <a:noFill/>
        </p:spPr>
        <p:txBody>
          <a:bodyPr vert="horz" lIns="0" tIns="36288" rIns="0" bIns="36288"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dirty="0">
                <a:solidFill>
                  <a:schemeClr val="tx1">
                    <a:lumMod val="75000"/>
                    <a:lumOff val="25000"/>
                  </a:schemeClr>
                </a:solidFill>
                <a:latin typeface="微软雅黑" panose="020B0503020204020204" pitchFamily="34" charset="-122"/>
                <a:ea typeface="微软雅黑" panose="020B0503020204020204" pitchFamily="34" charset="-122"/>
              </a:rPr>
              <a:t>F</a:t>
            </a:r>
          </a:p>
        </p:txBody>
      </p:sp>
      <p:sp>
        <p:nvSpPr>
          <p:cNvPr id="50" name="Text Placeholder 2"/>
          <p:cNvSpPr txBox="1">
            <a:spLocks/>
          </p:cNvSpPr>
          <p:nvPr/>
        </p:nvSpPr>
        <p:spPr>
          <a:xfrm>
            <a:off x="2222118" y="4408748"/>
            <a:ext cx="341411" cy="274479"/>
          </a:xfrm>
          <a:prstGeom prst="rect">
            <a:avLst/>
          </a:prstGeom>
          <a:noFill/>
        </p:spPr>
        <p:txBody>
          <a:bodyPr vert="horz" lIns="0" tIns="36288" rIns="0" bIns="36288"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dirty="0">
                <a:solidFill>
                  <a:schemeClr val="tx1">
                    <a:lumMod val="75000"/>
                    <a:lumOff val="25000"/>
                  </a:schemeClr>
                </a:solidFill>
                <a:latin typeface="微软雅黑" panose="020B0503020204020204" pitchFamily="34" charset="-122"/>
                <a:ea typeface="微软雅黑" panose="020B0503020204020204" pitchFamily="34" charset="-122"/>
              </a:rPr>
              <a:t>D</a:t>
            </a:r>
          </a:p>
        </p:txBody>
      </p:sp>
      <p:sp>
        <p:nvSpPr>
          <p:cNvPr id="51" name="Text Placeholder 2"/>
          <p:cNvSpPr txBox="1">
            <a:spLocks/>
          </p:cNvSpPr>
          <p:nvPr/>
        </p:nvSpPr>
        <p:spPr>
          <a:xfrm>
            <a:off x="990229" y="3580656"/>
            <a:ext cx="341411" cy="274479"/>
          </a:xfrm>
          <a:prstGeom prst="rect">
            <a:avLst/>
          </a:prstGeom>
          <a:noFill/>
        </p:spPr>
        <p:txBody>
          <a:bodyPr vert="horz" lIns="0" tIns="36288" rIns="0" bIns="36288"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dirty="0">
                <a:solidFill>
                  <a:schemeClr val="tx1">
                    <a:lumMod val="75000"/>
                    <a:lumOff val="25000"/>
                  </a:schemeClr>
                </a:solidFill>
                <a:latin typeface="微软雅黑" panose="020B0503020204020204" pitchFamily="34" charset="-122"/>
                <a:ea typeface="微软雅黑" panose="020B0503020204020204" pitchFamily="34" charset="-122"/>
              </a:rPr>
              <a:t>E</a:t>
            </a:r>
          </a:p>
        </p:txBody>
      </p:sp>
      <p:sp>
        <p:nvSpPr>
          <p:cNvPr id="52" name="Text Placeholder 2"/>
          <p:cNvSpPr txBox="1">
            <a:spLocks/>
          </p:cNvSpPr>
          <p:nvPr/>
        </p:nvSpPr>
        <p:spPr>
          <a:xfrm>
            <a:off x="3491880" y="3616660"/>
            <a:ext cx="341411" cy="274479"/>
          </a:xfrm>
          <a:prstGeom prst="rect">
            <a:avLst/>
          </a:prstGeom>
          <a:noFill/>
        </p:spPr>
        <p:txBody>
          <a:bodyPr vert="horz" lIns="0" tIns="36288" rIns="0" bIns="36288"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dirty="0">
                <a:solidFill>
                  <a:schemeClr val="tx1">
                    <a:lumMod val="75000"/>
                    <a:lumOff val="25000"/>
                  </a:schemeClr>
                </a:solidFill>
                <a:latin typeface="微软雅黑" panose="020B0503020204020204" pitchFamily="34" charset="-122"/>
                <a:ea typeface="微软雅黑" panose="020B0503020204020204" pitchFamily="34" charset="-122"/>
              </a:rPr>
              <a:t>C</a:t>
            </a:r>
            <a:endParaRPr lang="en-GB"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86061578"/>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
                                        <p:tgtEl>
                                          <p:spTgt spid="2"/>
                                        </p:tgtEl>
                                      </p:cBhvr>
                                    </p:animEffect>
                                  </p:childTnLst>
                                </p:cTn>
                              </p:par>
                            </p:childTnLst>
                          </p:cTn>
                        </p:par>
                        <p:par>
                          <p:cTn id="8" fill="hold">
                            <p:stCondLst>
                              <p:cond delay="2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200"/>
                                        <p:tgtEl>
                                          <p:spTgt spid="4"/>
                                        </p:tgtEl>
                                      </p:cBhvr>
                                    </p:animEffect>
                                  </p:childTnLst>
                                </p:cTn>
                              </p:par>
                            </p:childTnLst>
                          </p:cTn>
                        </p:par>
                        <p:par>
                          <p:cTn id="12" fill="hold">
                            <p:stCondLst>
                              <p:cond delay="400"/>
                            </p:stCondLst>
                            <p:childTnLst>
                              <p:par>
                                <p:cTn id="13" presetID="1" presetClass="entr" presetSubtype="0" fill="hold" grpId="0" nodeType="afterEffect">
                                  <p:stCondLst>
                                    <p:cond delay="0"/>
                                  </p:stCondLst>
                                  <p:childTnLst>
                                    <p:set>
                                      <p:cBhvr>
                                        <p:cTn id="14" dur="1" fill="hold">
                                          <p:stCondLst>
                                            <p:cond delay="199"/>
                                          </p:stCondLst>
                                        </p:cTn>
                                        <p:tgtEl>
                                          <p:spTgt spid="47">
                                            <p:txEl>
                                              <p:pRg st="0" end="0"/>
                                            </p:txEl>
                                          </p:spTgt>
                                        </p:tgtEl>
                                        <p:attrNameLst>
                                          <p:attrName>style.visibility</p:attrName>
                                        </p:attrNameLst>
                                      </p:cBhvr>
                                      <p:to>
                                        <p:strVal val="visible"/>
                                      </p:to>
                                    </p:set>
                                  </p:childTnLst>
                                </p:cTn>
                              </p:par>
                            </p:childTnLst>
                          </p:cTn>
                        </p:par>
                        <p:par>
                          <p:cTn id="15" fill="hold">
                            <p:stCondLst>
                              <p:cond delay="600"/>
                            </p:stCondLst>
                            <p:childTnLst>
                              <p:par>
                                <p:cTn id="16" presetID="10" presetClass="entr" presetSubtype="0" fill="hold" grpId="0" nodeType="afterEffect">
                                  <p:stCondLst>
                                    <p:cond delay="0"/>
                                  </p:stCondLst>
                                  <p:childTnLst>
                                    <p:set>
                                      <p:cBhvr>
                                        <p:cTn id="17" dur="1" fill="hold">
                                          <p:stCondLst>
                                            <p:cond delay="0"/>
                                          </p:stCondLst>
                                        </p:cTn>
                                        <p:tgtEl>
                                          <p:spTgt spid="36">
                                            <p:txEl>
                                              <p:pRg st="0" end="0"/>
                                            </p:txEl>
                                          </p:spTgt>
                                        </p:tgtEl>
                                        <p:attrNameLst>
                                          <p:attrName>style.visibility</p:attrName>
                                        </p:attrNameLst>
                                      </p:cBhvr>
                                      <p:to>
                                        <p:strVal val="visible"/>
                                      </p:to>
                                    </p:set>
                                    <p:animEffect transition="in" filter="fade">
                                      <p:cBhvr>
                                        <p:cTn id="18" dur="200"/>
                                        <p:tgtEl>
                                          <p:spTgt spid="36">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200"/>
                                        <p:tgtEl>
                                          <p:spTgt spid="35"/>
                                        </p:tgtEl>
                                      </p:cBhvr>
                                    </p:animEffect>
                                  </p:childTnLst>
                                </p:cTn>
                              </p:par>
                            </p:childTnLst>
                          </p:cTn>
                        </p:par>
                        <p:par>
                          <p:cTn id="22" fill="hold">
                            <p:stCondLst>
                              <p:cond delay="800"/>
                            </p:stCondLst>
                            <p:childTnLst>
                              <p:par>
                                <p:cTn id="23" presetID="18" presetClass="entr" presetSubtype="3"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strips(upRight)">
                                      <p:cBhvr>
                                        <p:cTn id="25" dur="200"/>
                                        <p:tgtEl>
                                          <p:spTgt spid="5"/>
                                        </p:tgtEl>
                                      </p:cBhvr>
                                    </p:animEffect>
                                  </p:childTnLst>
                                </p:cTn>
                              </p:par>
                            </p:childTnLst>
                          </p:cTn>
                        </p:par>
                        <p:par>
                          <p:cTn id="26" fill="hold">
                            <p:stCondLst>
                              <p:cond delay="1000"/>
                            </p:stCondLst>
                            <p:childTnLst>
                              <p:par>
                                <p:cTn id="27" presetID="1" presetClass="entr" presetSubtype="0" fill="hold" grpId="0" nodeType="afterEffect">
                                  <p:stCondLst>
                                    <p:cond delay="0"/>
                                  </p:stCondLst>
                                  <p:childTnLst>
                                    <p:set>
                                      <p:cBhvr>
                                        <p:cTn id="28" dur="1" fill="hold">
                                          <p:stCondLst>
                                            <p:cond delay="199"/>
                                          </p:stCondLst>
                                        </p:cTn>
                                        <p:tgtEl>
                                          <p:spTgt spid="48">
                                            <p:txEl>
                                              <p:pRg st="0" end="0"/>
                                            </p:txEl>
                                          </p:spTgt>
                                        </p:tgtEl>
                                        <p:attrNameLst>
                                          <p:attrName>style.visibility</p:attrName>
                                        </p:attrNameLst>
                                      </p:cBhvr>
                                      <p:to>
                                        <p:strVal val="visible"/>
                                      </p:to>
                                    </p:set>
                                  </p:childTnLst>
                                </p:cTn>
                              </p:par>
                            </p:childTnLst>
                          </p:cTn>
                        </p:par>
                        <p:par>
                          <p:cTn id="29" fill="hold">
                            <p:stCondLst>
                              <p:cond delay="1200"/>
                            </p:stCondLst>
                            <p:childTnLst>
                              <p:par>
                                <p:cTn id="30" presetID="10" presetClass="entr" presetSubtype="0" fill="hold" grpId="0" nodeType="afterEffect">
                                  <p:stCondLst>
                                    <p:cond delay="0"/>
                                  </p:stCondLst>
                                  <p:childTnLst>
                                    <p:set>
                                      <p:cBhvr>
                                        <p:cTn id="31" dur="1" fill="hold">
                                          <p:stCondLst>
                                            <p:cond delay="0"/>
                                          </p:stCondLst>
                                        </p:cTn>
                                        <p:tgtEl>
                                          <p:spTgt spid="40">
                                            <p:txEl>
                                              <p:pRg st="0" end="0"/>
                                            </p:txEl>
                                          </p:spTgt>
                                        </p:tgtEl>
                                        <p:attrNameLst>
                                          <p:attrName>style.visibility</p:attrName>
                                        </p:attrNameLst>
                                      </p:cBhvr>
                                      <p:to>
                                        <p:strVal val="visible"/>
                                      </p:to>
                                    </p:set>
                                    <p:animEffect transition="in" filter="fade">
                                      <p:cBhvr>
                                        <p:cTn id="32" dur="200"/>
                                        <p:tgtEl>
                                          <p:spTgt spid="40">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200"/>
                                        <p:tgtEl>
                                          <p:spTgt spid="39"/>
                                        </p:tgtEl>
                                      </p:cBhvr>
                                    </p:animEffect>
                                  </p:childTnLst>
                                </p:cTn>
                              </p:par>
                            </p:childTnLst>
                          </p:cTn>
                        </p:par>
                        <p:par>
                          <p:cTn id="36" fill="hold">
                            <p:stCondLst>
                              <p:cond delay="1400"/>
                            </p:stCondLst>
                            <p:childTnLst>
                              <p:par>
                                <p:cTn id="37" presetID="18" presetClass="entr" presetSubtype="6"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strips(downRight)">
                                      <p:cBhvr>
                                        <p:cTn id="39" dur="200"/>
                                        <p:tgtEl>
                                          <p:spTgt spid="6"/>
                                        </p:tgtEl>
                                      </p:cBhvr>
                                    </p:animEffect>
                                  </p:childTnLst>
                                </p:cTn>
                              </p:par>
                            </p:childTnLst>
                          </p:cTn>
                        </p:par>
                        <p:par>
                          <p:cTn id="40" fill="hold">
                            <p:stCondLst>
                              <p:cond delay="1600"/>
                            </p:stCondLst>
                            <p:childTnLst>
                              <p:par>
                                <p:cTn id="41" presetID="1" presetClass="entr" presetSubtype="0" fill="hold" grpId="0" nodeType="afterEffect">
                                  <p:stCondLst>
                                    <p:cond delay="0"/>
                                  </p:stCondLst>
                                  <p:childTnLst>
                                    <p:set>
                                      <p:cBhvr>
                                        <p:cTn id="42" dur="1" fill="hold">
                                          <p:stCondLst>
                                            <p:cond delay="199"/>
                                          </p:stCondLst>
                                        </p:cTn>
                                        <p:tgtEl>
                                          <p:spTgt spid="52">
                                            <p:txEl>
                                              <p:pRg st="0" end="0"/>
                                            </p:txEl>
                                          </p:spTgt>
                                        </p:tgtEl>
                                        <p:attrNameLst>
                                          <p:attrName>style.visibility</p:attrName>
                                        </p:attrNameLst>
                                      </p:cBhvr>
                                      <p:to>
                                        <p:strVal val="visible"/>
                                      </p:to>
                                    </p:set>
                                  </p:childTnLst>
                                </p:cTn>
                              </p:par>
                            </p:childTnLst>
                          </p:cTn>
                        </p:par>
                        <p:par>
                          <p:cTn id="43" fill="hold">
                            <p:stCondLst>
                              <p:cond delay="1800"/>
                            </p:stCondLst>
                            <p:childTnLst>
                              <p:par>
                                <p:cTn id="44" presetID="10" presetClass="entr" presetSubtype="0" fill="hold" grpId="0" nodeType="afterEffect">
                                  <p:stCondLst>
                                    <p:cond delay="0"/>
                                  </p:stCondLst>
                                  <p:childTnLst>
                                    <p:set>
                                      <p:cBhvr>
                                        <p:cTn id="45" dur="1" fill="hold">
                                          <p:stCondLst>
                                            <p:cond delay="0"/>
                                          </p:stCondLst>
                                        </p:cTn>
                                        <p:tgtEl>
                                          <p:spTgt spid="44">
                                            <p:txEl>
                                              <p:pRg st="0" end="0"/>
                                            </p:txEl>
                                          </p:spTgt>
                                        </p:tgtEl>
                                        <p:attrNameLst>
                                          <p:attrName>style.visibility</p:attrName>
                                        </p:attrNameLst>
                                      </p:cBhvr>
                                      <p:to>
                                        <p:strVal val="visible"/>
                                      </p:to>
                                    </p:set>
                                    <p:animEffect transition="in" filter="fade">
                                      <p:cBhvr>
                                        <p:cTn id="46" dur="200"/>
                                        <p:tgtEl>
                                          <p:spTgt spid="44">
                                            <p:txEl>
                                              <p:pRg st="0" end="0"/>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200"/>
                                        <p:tgtEl>
                                          <p:spTgt spid="43"/>
                                        </p:tgtEl>
                                      </p:cBhvr>
                                    </p:animEffect>
                                  </p:childTnLst>
                                </p:cTn>
                              </p:par>
                            </p:childTnLst>
                          </p:cTn>
                        </p:par>
                        <p:par>
                          <p:cTn id="50" fill="hold">
                            <p:stCondLst>
                              <p:cond delay="2000"/>
                            </p:stCondLst>
                            <p:childTnLst>
                              <p:par>
                                <p:cTn id="51" presetID="22" presetClass="entr" presetSubtype="1" fill="hold" nodeType="after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wipe(up)">
                                      <p:cBhvr>
                                        <p:cTn id="53" dur="200"/>
                                        <p:tgtEl>
                                          <p:spTgt spid="3"/>
                                        </p:tgtEl>
                                      </p:cBhvr>
                                    </p:animEffect>
                                  </p:childTnLst>
                                </p:cTn>
                              </p:par>
                            </p:childTnLst>
                          </p:cTn>
                        </p:par>
                        <p:par>
                          <p:cTn id="54" fill="hold">
                            <p:stCondLst>
                              <p:cond delay="2200"/>
                            </p:stCondLst>
                            <p:childTnLst>
                              <p:par>
                                <p:cTn id="55" presetID="1" presetClass="entr" presetSubtype="0" fill="hold" grpId="0" nodeType="afterEffect">
                                  <p:stCondLst>
                                    <p:cond delay="0"/>
                                  </p:stCondLst>
                                  <p:childTnLst>
                                    <p:set>
                                      <p:cBhvr>
                                        <p:cTn id="56" dur="1" fill="hold">
                                          <p:stCondLst>
                                            <p:cond delay="199"/>
                                          </p:stCondLst>
                                        </p:cTn>
                                        <p:tgtEl>
                                          <p:spTgt spid="50">
                                            <p:txEl>
                                              <p:pRg st="0" end="0"/>
                                            </p:txEl>
                                          </p:spTgt>
                                        </p:tgtEl>
                                        <p:attrNameLst>
                                          <p:attrName>style.visibility</p:attrName>
                                        </p:attrNameLst>
                                      </p:cBhvr>
                                      <p:to>
                                        <p:strVal val="visible"/>
                                      </p:to>
                                    </p:set>
                                  </p:childTnLst>
                                </p:cTn>
                              </p:par>
                            </p:childTnLst>
                          </p:cTn>
                        </p:par>
                        <p:par>
                          <p:cTn id="57" fill="hold">
                            <p:stCondLst>
                              <p:cond delay="2400"/>
                            </p:stCondLst>
                            <p:childTnLst>
                              <p:par>
                                <p:cTn id="58" presetID="10"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200"/>
                                        <p:tgtEl>
                                          <p:spTgt spid="38">
                                            <p:txEl>
                                              <p:pRg st="0" end="0"/>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200"/>
                                        <p:tgtEl>
                                          <p:spTgt spid="37"/>
                                        </p:tgtEl>
                                      </p:cBhvr>
                                    </p:animEffect>
                                  </p:childTnLst>
                                </p:cTn>
                              </p:par>
                            </p:childTnLst>
                          </p:cTn>
                        </p:par>
                        <p:par>
                          <p:cTn id="64" fill="hold">
                            <p:stCondLst>
                              <p:cond delay="2600"/>
                            </p:stCondLst>
                            <p:childTnLst>
                              <p:par>
                                <p:cTn id="65" presetID="18" presetClass="entr" presetSubtype="12" fill="hold" nodeType="after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strips(downLeft)">
                                      <p:cBhvr>
                                        <p:cTn id="67" dur="200"/>
                                        <p:tgtEl>
                                          <p:spTgt spid="7"/>
                                        </p:tgtEl>
                                      </p:cBhvr>
                                    </p:animEffect>
                                  </p:childTnLst>
                                </p:cTn>
                              </p:par>
                            </p:childTnLst>
                          </p:cTn>
                        </p:par>
                        <p:par>
                          <p:cTn id="68" fill="hold">
                            <p:stCondLst>
                              <p:cond delay="2800"/>
                            </p:stCondLst>
                            <p:childTnLst>
                              <p:par>
                                <p:cTn id="69" presetID="1" presetClass="entr" presetSubtype="0" fill="hold" grpId="0" nodeType="afterEffect">
                                  <p:stCondLst>
                                    <p:cond delay="0"/>
                                  </p:stCondLst>
                                  <p:childTnLst>
                                    <p:set>
                                      <p:cBhvr>
                                        <p:cTn id="70" dur="1" fill="hold">
                                          <p:stCondLst>
                                            <p:cond delay="199"/>
                                          </p:stCondLst>
                                        </p:cTn>
                                        <p:tgtEl>
                                          <p:spTgt spid="51">
                                            <p:txEl>
                                              <p:pRg st="0" end="0"/>
                                            </p:txEl>
                                          </p:spTgt>
                                        </p:tgtEl>
                                        <p:attrNameLst>
                                          <p:attrName>style.visibility</p:attrName>
                                        </p:attrNameLst>
                                      </p:cBhvr>
                                      <p:to>
                                        <p:strVal val="visible"/>
                                      </p:to>
                                    </p:set>
                                  </p:childTnLst>
                                </p:cTn>
                              </p:par>
                            </p:childTnLst>
                          </p:cTn>
                        </p:par>
                        <p:par>
                          <p:cTn id="71" fill="hold">
                            <p:stCondLst>
                              <p:cond delay="3000"/>
                            </p:stCondLst>
                            <p:childTnLst>
                              <p:par>
                                <p:cTn id="72" presetID="10" presetClass="entr" presetSubtype="0" fill="hold" grpId="0" nodeType="afterEffect">
                                  <p:stCondLst>
                                    <p:cond delay="0"/>
                                  </p:stCondLst>
                                  <p:childTnLst>
                                    <p:set>
                                      <p:cBhvr>
                                        <p:cTn id="73" dur="1" fill="hold">
                                          <p:stCondLst>
                                            <p:cond delay="0"/>
                                          </p:stCondLst>
                                        </p:cTn>
                                        <p:tgtEl>
                                          <p:spTgt spid="42">
                                            <p:txEl>
                                              <p:pRg st="0" end="0"/>
                                            </p:txEl>
                                          </p:spTgt>
                                        </p:tgtEl>
                                        <p:attrNameLst>
                                          <p:attrName>style.visibility</p:attrName>
                                        </p:attrNameLst>
                                      </p:cBhvr>
                                      <p:to>
                                        <p:strVal val="visible"/>
                                      </p:to>
                                    </p:set>
                                    <p:animEffect transition="in" filter="fade">
                                      <p:cBhvr>
                                        <p:cTn id="74" dur="200"/>
                                        <p:tgtEl>
                                          <p:spTgt spid="42">
                                            <p:txEl>
                                              <p:pRg st="0" end="0"/>
                                            </p:txEl>
                                          </p:spTgt>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200"/>
                                        <p:tgtEl>
                                          <p:spTgt spid="41"/>
                                        </p:tgtEl>
                                      </p:cBhvr>
                                    </p:animEffect>
                                  </p:childTnLst>
                                </p:cTn>
                              </p:par>
                            </p:childTnLst>
                          </p:cTn>
                        </p:par>
                        <p:par>
                          <p:cTn id="78" fill="hold">
                            <p:stCondLst>
                              <p:cond delay="3200"/>
                            </p:stCondLst>
                            <p:childTnLst>
                              <p:par>
                                <p:cTn id="79" presetID="18" presetClass="entr" presetSubtype="9" fill="hold" nodeType="after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strips(upLeft)">
                                      <p:cBhvr>
                                        <p:cTn id="81" dur="200"/>
                                        <p:tgtEl>
                                          <p:spTgt spid="15"/>
                                        </p:tgtEl>
                                      </p:cBhvr>
                                    </p:animEffect>
                                  </p:childTnLst>
                                </p:cTn>
                              </p:par>
                            </p:childTnLst>
                          </p:cTn>
                        </p:par>
                        <p:par>
                          <p:cTn id="82" fill="hold">
                            <p:stCondLst>
                              <p:cond delay="3400"/>
                            </p:stCondLst>
                            <p:childTnLst>
                              <p:par>
                                <p:cTn id="83" presetID="1" presetClass="entr" presetSubtype="0" fill="hold" grpId="0" nodeType="afterEffect">
                                  <p:stCondLst>
                                    <p:cond delay="0"/>
                                  </p:stCondLst>
                                  <p:childTnLst>
                                    <p:set>
                                      <p:cBhvr>
                                        <p:cTn id="84" dur="1" fill="hold">
                                          <p:stCondLst>
                                            <p:cond delay="199"/>
                                          </p:stCondLst>
                                        </p:cTn>
                                        <p:tgtEl>
                                          <p:spTgt spid="49">
                                            <p:txEl>
                                              <p:pRg st="0" end="0"/>
                                            </p:txEl>
                                          </p:spTgt>
                                        </p:tgtEl>
                                        <p:attrNameLst>
                                          <p:attrName>style.visibility</p:attrName>
                                        </p:attrNameLst>
                                      </p:cBhvr>
                                      <p:to>
                                        <p:strVal val="visible"/>
                                      </p:to>
                                    </p:set>
                                  </p:childTnLst>
                                </p:cTn>
                              </p:par>
                            </p:childTnLst>
                          </p:cTn>
                        </p:par>
                        <p:par>
                          <p:cTn id="85" fill="hold">
                            <p:stCondLst>
                              <p:cond delay="3600"/>
                            </p:stCondLst>
                            <p:childTnLst>
                              <p:par>
                                <p:cTn id="86" presetID="10" presetClass="entr" presetSubtype="0" fill="hold" grpId="0" nodeType="afterEffect">
                                  <p:stCondLst>
                                    <p:cond delay="0"/>
                                  </p:stCondLst>
                                  <p:childTnLst>
                                    <p:set>
                                      <p:cBhvr>
                                        <p:cTn id="87" dur="1" fill="hold">
                                          <p:stCondLst>
                                            <p:cond delay="0"/>
                                          </p:stCondLst>
                                        </p:cTn>
                                        <p:tgtEl>
                                          <p:spTgt spid="46">
                                            <p:txEl>
                                              <p:pRg st="0" end="0"/>
                                            </p:txEl>
                                          </p:spTgt>
                                        </p:tgtEl>
                                        <p:attrNameLst>
                                          <p:attrName>style.visibility</p:attrName>
                                        </p:attrNameLst>
                                      </p:cBhvr>
                                      <p:to>
                                        <p:strVal val="visible"/>
                                      </p:to>
                                    </p:set>
                                    <p:animEffect transition="in" filter="fade">
                                      <p:cBhvr>
                                        <p:cTn id="88" dur="200"/>
                                        <p:tgtEl>
                                          <p:spTgt spid="46">
                                            <p:txEl>
                                              <p:pRg st="0" end="0"/>
                                            </p:txEl>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fade">
                                      <p:cBhvr>
                                        <p:cTn id="91" dur="2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build="p"/>
      <p:bldP spid="37" grpId="0"/>
      <p:bldP spid="38" grpId="0" build="p"/>
      <p:bldP spid="39" grpId="0"/>
      <p:bldP spid="40" grpId="0" build="p"/>
      <p:bldP spid="41" grpId="0"/>
      <p:bldP spid="42" grpId="0" build="p"/>
      <p:bldP spid="43" grpId="0"/>
      <p:bldP spid="44" grpId="0" build="p"/>
      <p:bldP spid="45" grpId="0"/>
      <p:bldP spid="46" grpId="0" build="p"/>
      <p:bldP spid="47" grpId="0" build="p"/>
      <p:bldP spid="48" grpId="0" build="p"/>
      <p:bldP spid="49" grpId="0" build="p"/>
      <p:bldP spid="50" grpId="0" build="p"/>
      <p:bldP spid="51" grpId="0" build="p"/>
      <p:bldP spid="5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2"/>
          <p:cNvSpPr txBox="1">
            <a:spLocks/>
          </p:cNvSpPr>
          <p:nvPr/>
        </p:nvSpPr>
        <p:spPr>
          <a:xfrm>
            <a:off x="4164163" y="3904630"/>
            <a:ext cx="1242300" cy="233613"/>
          </a:xfrm>
          <a:prstGeom prst="rect">
            <a:avLst/>
          </a:prstGeom>
          <a:ln>
            <a:solidFill>
              <a:schemeClr val="bg1"/>
            </a:solidFill>
          </a:ln>
        </p:spPr>
        <p:txBody>
          <a:bodyPr vert="horz" lIns="68580" tIns="34290" rIns="68580" bIns="3429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zh-CN" altLang="en-US" sz="1200" dirty="0">
                <a:solidFill>
                  <a:schemeClr val="bg1"/>
                </a:solidFill>
                <a:latin typeface="微软雅黑" panose="020B0503020204020204" pitchFamily="34" charset="-122"/>
                <a:ea typeface="微软雅黑" panose="020B0503020204020204" pitchFamily="34" charset="-122"/>
              </a:rPr>
              <a:t>汇报：张三</a:t>
            </a:r>
          </a:p>
        </p:txBody>
      </p:sp>
      <p:sp>
        <p:nvSpPr>
          <p:cNvPr id="10" name="Content Placeholder 2"/>
          <p:cNvSpPr txBox="1">
            <a:spLocks/>
          </p:cNvSpPr>
          <p:nvPr/>
        </p:nvSpPr>
        <p:spPr>
          <a:xfrm>
            <a:off x="611790" y="1127796"/>
            <a:ext cx="3780912" cy="999188"/>
          </a:xfrm>
          <a:prstGeom prst="rect">
            <a:avLst/>
          </a:prstGeom>
        </p:spPr>
        <p:txBody>
          <a:bodyPr vert="horz" lIns="68580" tIns="34290" rIns="68580" bIns="3429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defTabSz="912019"/>
            <a:r>
              <a:rPr lang="zh-CN" altLang="en-US" sz="1200" dirty="0">
                <a:solidFill>
                  <a:schemeClr val="tx1">
                    <a:lumMod val="75000"/>
                    <a:lumOff val="25000"/>
                  </a:schemeClr>
                </a:solidFill>
                <a:latin typeface="微软雅黑" pitchFamily="34" charset="-122"/>
                <a:ea typeface="微软雅黑" pitchFamily="34" charset="-122"/>
                <a:sym typeface="Arial" pitchFamily="34" charset="0"/>
              </a:rPr>
              <a:t>单击编辑标题</a:t>
            </a:r>
            <a:endParaRPr lang="en-US" altLang="zh-CN" sz="1200" dirty="0">
              <a:solidFill>
                <a:schemeClr val="tx1">
                  <a:lumMod val="75000"/>
                  <a:lumOff val="25000"/>
                </a:schemeClr>
              </a:solidFill>
              <a:latin typeface="微软雅黑" pitchFamily="34" charset="-122"/>
              <a:ea typeface="微软雅黑" pitchFamily="34" charset="-122"/>
              <a:sym typeface="Arial" pitchFamily="34" charset="0"/>
            </a:endParaRPr>
          </a:p>
          <a:p>
            <a:pPr algn="l">
              <a:lnSpc>
                <a:spcPct val="150000"/>
              </a:lnSpc>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200</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字以内，据统计每页幻灯片的最好控制在  </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5</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分钟之内。</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sp>
        <p:nvSpPr>
          <p:cNvPr id="11" name="矩形 10"/>
          <p:cNvSpPr/>
          <p:nvPr/>
        </p:nvSpPr>
        <p:spPr>
          <a:xfrm>
            <a:off x="0" y="2180994"/>
            <a:ext cx="9144000" cy="19443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2" name="矩形 11"/>
          <p:cNvSpPr/>
          <p:nvPr/>
        </p:nvSpPr>
        <p:spPr>
          <a:xfrm>
            <a:off x="0" y="2235004"/>
            <a:ext cx="9144000" cy="1944366"/>
          </a:xfrm>
          <a:prstGeom prst="rect">
            <a:avLst/>
          </a:prstGeom>
          <a:solidFill>
            <a:schemeClr val="accent1">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3" name="Content Placeholder 2"/>
          <p:cNvSpPr txBox="1">
            <a:spLocks/>
          </p:cNvSpPr>
          <p:nvPr/>
        </p:nvSpPr>
        <p:spPr>
          <a:xfrm>
            <a:off x="629048" y="2262010"/>
            <a:ext cx="3780912" cy="744027"/>
          </a:xfrm>
          <a:prstGeom prst="rect">
            <a:avLst/>
          </a:prstGeom>
        </p:spPr>
        <p:txBody>
          <a:bodyPr vert="horz" lIns="68580" tIns="34290" rIns="68580" bIns="3429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1200" dirty="0">
                <a:solidFill>
                  <a:schemeClr val="bg1"/>
                </a:solidFill>
                <a:latin typeface="微软雅黑" panose="020B0503020204020204" pitchFamily="34" charset="-122"/>
                <a:ea typeface="微软雅黑" panose="020B0503020204020204" pitchFamily="34" charset="-122"/>
              </a:rPr>
              <a:t>添加标题内容</a:t>
            </a:r>
            <a:endParaRPr lang="en-US" altLang="zh-CN" sz="1200" dirty="0">
              <a:solidFill>
                <a:schemeClr val="bg1"/>
              </a:solidFill>
              <a:latin typeface="微软雅黑" panose="020B0503020204020204" pitchFamily="34" charset="-122"/>
              <a:ea typeface="微软雅黑" panose="020B0503020204020204" pitchFamily="34" charset="-122"/>
            </a:endParaRPr>
          </a:p>
          <a:p>
            <a:pPr algn="l">
              <a:lnSpc>
                <a:spcPct val="150000"/>
              </a:lnSpc>
              <a:defRPr/>
            </a:pPr>
            <a:r>
              <a:rPr lang="zh-CN" altLang="en-US" sz="900" dirty="0">
                <a:solidFill>
                  <a:schemeClr val="bg1"/>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900" dirty="0">
                <a:solidFill>
                  <a:schemeClr val="bg1"/>
                </a:solidFill>
                <a:latin typeface="微软雅黑" panose="020B0503020204020204" pitchFamily="34" charset="-122"/>
                <a:ea typeface="微软雅黑" panose="020B0503020204020204" pitchFamily="34" charset="-122"/>
                <a:sym typeface="Gill Sans" charset="0"/>
              </a:rPr>
              <a:t>200</a:t>
            </a:r>
            <a:r>
              <a:rPr lang="zh-CN" altLang="en-US" sz="900" dirty="0">
                <a:solidFill>
                  <a:schemeClr val="bg1"/>
                </a:solidFill>
                <a:latin typeface="微软雅黑" panose="020B0503020204020204" pitchFamily="34" charset="-122"/>
                <a:ea typeface="微软雅黑" panose="020B0503020204020204" pitchFamily="34" charset="-122"/>
                <a:sym typeface="Gill Sans" charset="0"/>
              </a:rPr>
              <a:t>字以内。</a:t>
            </a:r>
            <a:endParaRPr lang="en-US" altLang="zh-CN" sz="900" dirty="0">
              <a:solidFill>
                <a:schemeClr val="bg1"/>
              </a:solidFill>
              <a:latin typeface="微软雅黑" panose="020B0503020204020204" pitchFamily="34" charset="-122"/>
              <a:ea typeface="微软雅黑" panose="020B0503020204020204" pitchFamily="34" charset="-122"/>
              <a:sym typeface="Gill Sans" charset="0"/>
            </a:endParaRPr>
          </a:p>
        </p:txBody>
      </p:sp>
      <p:sp>
        <p:nvSpPr>
          <p:cNvPr id="14" name="Content Placeholder 2"/>
          <p:cNvSpPr txBox="1">
            <a:spLocks/>
          </p:cNvSpPr>
          <p:nvPr/>
        </p:nvSpPr>
        <p:spPr>
          <a:xfrm>
            <a:off x="629048" y="3219303"/>
            <a:ext cx="3780912" cy="744027"/>
          </a:xfrm>
          <a:prstGeom prst="rect">
            <a:avLst/>
          </a:prstGeom>
        </p:spPr>
        <p:txBody>
          <a:bodyPr vert="horz" lIns="68580" tIns="34290" rIns="68580" bIns="3429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1200" dirty="0">
                <a:solidFill>
                  <a:schemeClr val="bg1"/>
                </a:solidFill>
                <a:latin typeface="微软雅黑" panose="020B0503020204020204" pitchFamily="34" charset="-122"/>
                <a:ea typeface="微软雅黑" panose="020B0503020204020204" pitchFamily="34" charset="-122"/>
              </a:rPr>
              <a:t>添加标题内容</a:t>
            </a:r>
            <a:endParaRPr lang="en-US" altLang="zh-CN" sz="1200" dirty="0">
              <a:solidFill>
                <a:schemeClr val="bg1"/>
              </a:solidFill>
              <a:latin typeface="微软雅黑" panose="020B0503020204020204" pitchFamily="34" charset="-122"/>
              <a:ea typeface="微软雅黑" panose="020B0503020204020204" pitchFamily="34" charset="-122"/>
            </a:endParaRPr>
          </a:p>
          <a:p>
            <a:pPr algn="l">
              <a:lnSpc>
                <a:spcPct val="150000"/>
              </a:lnSpc>
              <a:defRPr/>
            </a:pPr>
            <a:r>
              <a:rPr lang="zh-CN" altLang="en-US" sz="900" dirty="0">
                <a:solidFill>
                  <a:schemeClr val="bg1"/>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900" dirty="0">
                <a:solidFill>
                  <a:schemeClr val="bg1"/>
                </a:solidFill>
                <a:latin typeface="微软雅黑" panose="020B0503020204020204" pitchFamily="34" charset="-122"/>
                <a:ea typeface="微软雅黑" panose="020B0503020204020204" pitchFamily="34" charset="-122"/>
                <a:sym typeface="Gill Sans" charset="0"/>
              </a:rPr>
              <a:t>200</a:t>
            </a:r>
            <a:r>
              <a:rPr lang="zh-CN" altLang="en-US" sz="900" dirty="0">
                <a:solidFill>
                  <a:schemeClr val="bg1"/>
                </a:solidFill>
                <a:latin typeface="微软雅黑" panose="020B0503020204020204" pitchFamily="34" charset="-122"/>
                <a:ea typeface="微软雅黑" panose="020B0503020204020204" pitchFamily="34" charset="-122"/>
                <a:sym typeface="Gill Sans" charset="0"/>
              </a:rPr>
              <a:t>字以内。</a:t>
            </a:r>
            <a:endParaRPr lang="en-US" altLang="zh-CN" sz="900" dirty="0">
              <a:solidFill>
                <a:schemeClr val="bg1"/>
              </a:solidFill>
              <a:latin typeface="微软雅黑" panose="020B0503020204020204" pitchFamily="34" charset="-122"/>
              <a:ea typeface="微软雅黑" panose="020B0503020204020204" pitchFamily="34" charset="-122"/>
              <a:sym typeface="Gill Sans" charset="0"/>
            </a:endParaRPr>
          </a:p>
        </p:txBody>
      </p:sp>
      <p:grpSp>
        <p:nvGrpSpPr>
          <p:cNvPr id="2" name="Group 286"/>
          <p:cNvGrpSpPr/>
          <p:nvPr/>
        </p:nvGrpSpPr>
        <p:grpSpPr>
          <a:xfrm>
            <a:off x="5166143" y="2072974"/>
            <a:ext cx="2916704" cy="2389926"/>
            <a:chOff x="5633243" y="1798638"/>
            <a:chExt cx="1992313" cy="1632575"/>
          </a:xfrm>
        </p:grpSpPr>
        <p:sp>
          <p:nvSpPr>
            <p:cNvPr id="16" name="Freeform 10"/>
            <p:cNvSpPr>
              <a:spLocks/>
            </p:cNvSpPr>
            <p:nvPr/>
          </p:nvSpPr>
          <p:spPr bwMode="auto">
            <a:xfrm>
              <a:off x="6276180" y="3115300"/>
              <a:ext cx="706438" cy="315913"/>
            </a:xfrm>
            <a:custGeom>
              <a:avLst/>
              <a:gdLst/>
              <a:ahLst/>
              <a:cxnLst>
                <a:cxn ang="0">
                  <a:pos x="187" y="75"/>
                </a:cxn>
                <a:cxn ang="0">
                  <a:pos x="169" y="56"/>
                </a:cxn>
                <a:cxn ang="0">
                  <a:pos x="160" y="39"/>
                </a:cxn>
                <a:cxn ang="0">
                  <a:pos x="157" y="0"/>
                </a:cxn>
                <a:cxn ang="0">
                  <a:pos x="95" y="0"/>
                </a:cxn>
                <a:cxn ang="0">
                  <a:pos x="92" y="0"/>
                </a:cxn>
                <a:cxn ang="0">
                  <a:pos x="31" y="0"/>
                </a:cxn>
                <a:cxn ang="0">
                  <a:pos x="28" y="39"/>
                </a:cxn>
                <a:cxn ang="0">
                  <a:pos x="19" y="56"/>
                </a:cxn>
                <a:cxn ang="0">
                  <a:pos x="1" y="75"/>
                </a:cxn>
                <a:cxn ang="0">
                  <a:pos x="0" y="80"/>
                </a:cxn>
                <a:cxn ang="0">
                  <a:pos x="9" y="84"/>
                </a:cxn>
                <a:cxn ang="0">
                  <a:pos x="92" y="84"/>
                </a:cxn>
                <a:cxn ang="0">
                  <a:pos x="95" y="84"/>
                </a:cxn>
                <a:cxn ang="0">
                  <a:pos x="179" y="84"/>
                </a:cxn>
                <a:cxn ang="0">
                  <a:pos x="188" y="80"/>
                </a:cxn>
                <a:cxn ang="0">
                  <a:pos x="187" y="75"/>
                </a:cxn>
              </a:cxnLst>
              <a:rect l="0" t="0" r="r" b="b"/>
              <a:pathLst>
                <a:path w="188" h="84">
                  <a:moveTo>
                    <a:pt x="187" y="75"/>
                  </a:moveTo>
                  <a:cubicBezTo>
                    <a:pt x="187" y="75"/>
                    <a:pt x="179" y="66"/>
                    <a:pt x="169" y="56"/>
                  </a:cubicBezTo>
                  <a:cubicBezTo>
                    <a:pt x="159" y="46"/>
                    <a:pt x="160" y="39"/>
                    <a:pt x="160" y="39"/>
                  </a:cubicBezTo>
                  <a:cubicBezTo>
                    <a:pt x="157" y="0"/>
                    <a:pt x="157" y="0"/>
                    <a:pt x="157" y="0"/>
                  </a:cubicBezTo>
                  <a:cubicBezTo>
                    <a:pt x="95" y="0"/>
                    <a:pt x="95" y="0"/>
                    <a:pt x="95" y="0"/>
                  </a:cubicBezTo>
                  <a:cubicBezTo>
                    <a:pt x="92" y="0"/>
                    <a:pt x="92" y="0"/>
                    <a:pt x="92" y="0"/>
                  </a:cubicBezTo>
                  <a:cubicBezTo>
                    <a:pt x="31" y="0"/>
                    <a:pt x="31" y="0"/>
                    <a:pt x="31" y="0"/>
                  </a:cubicBezTo>
                  <a:cubicBezTo>
                    <a:pt x="28" y="39"/>
                    <a:pt x="28" y="39"/>
                    <a:pt x="28" y="39"/>
                  </a:cubicBezTo>
                  <a:cubicBezTo>
                    <a:pt x="28" y="39"/>
                    <a:pt x="29" y="46"/>
                    <a:pt x="19" y="56"/>
                  </a:cubicBezTo>
                  <a:cubicBezTo>
                    <a:pt x="9" y="66"/>
                    <a:pt x="1" y="75"/>
                    <a:pt x="1" y="75"/>
                  </a:cubicBezTo>
                  <a:cubicBezTo>
                    <a:pt x="1" y="75"/>
                    <a:pt x="0" y="77"/>
                    <a:pt x="0" y="80"/>
                  </a:cubicBezTo>
                  <a:cubicBezTo>
                    <a:pt x="0" y="83"/>
                    <a:pt x="2" y="84"/>
                    <a:pt x="9" y="84"/>
                  </a:cubicBezTo>
                  <a:cubicBezTo>
                    <a:pt x="15" y="84"/>
                    <a:pt x="78" y="84"/>
                    <a:pt x="92" y="84"/>
                  </a:cubicBezTo>
                  <a:cubicBezTo>
                    <a:pt x="94" y="84"/>
                    <a:pt x="95" y="84"/>
                    <a:pt x="95" y="84"/>
                  </a:cubicBezTo>
                  <a:cubicBezTo>
                    <a:pt x="110" y="84"/>
                    <a:pt x="173" y="84"/>
                    <a:pt x="179" y="84"/>
                  </a:cubicBezTo>
                  <a:cubicBezTo>
                    <a:pt x="186" y="84"/>
                    <a:pt x="188" y="83"/>
                    <a:pt x="188" y="80"/>
                  </a:cubicBezTo>
                  <a:cubicBezTo>
                    <a:pt x="188" y="77"/>
                    <a:pt x="187" y="75"/>
                    <a:pt x="187" y="75"/>
                  </a:cubicBezTo>
                </a:path>
              </a:pathLst>
            </a:custGeom>
            <a:solidFill>
              <a:schemeClr val="tx1">
                <a:lumMod val="85000"/>
                <a:lumOff val="1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libri" pitchFamily="34" charset="0"/>
                <a:cs typeface="Calibri" pitchFamily="34" charset="0"/>
              </a:endParaRPr>
            </a:p>
          </p:txBody>
        </p:sp>
        <p:sp>
          <p:nvSpPr>
            <p:cNvPr id="17" name="Freeform 12"/>
            <p:cNvSpPr>
              <a:spLocks/>
            </p:cNvSpPr>
            <p:nvPr/>
          </p:nvSpPr>
          <p:spPr bwMode="auto">
            <a:xfrm>
              <a:off x="5633243" y="1798638"/>
              <a:ext cx="1992313" cy="1425575"/>
            </a:xfrm>
            <a:custGeom>
              <a:avLst/>
              <a:gdLst/>
              <a:ahLst/>
              <a:cxnLst>
                <a:cxn ang="0">
                  <a:pos x="530" y="359"/>
                </a:cxn>
                <a:cxn ang="0">
                  <a:pos x="507" y="379"/>
                </a:cxn>
                <a:cxn ang="0">
                  <a:pos x="23" y="379"/>
                </a:cxn>
                <a:cxn ang="0">
                  <a:pos x="0" y="359"/>
                </a:cxn>
                <a:cxn ang="0">
                  <a:pos x="0" y="20"/>
                </a:cxn>
                <a:cxn ang="0">
                  <a:pos x="23" y="0"/>
                </a:cxn>
                <a:cxn ang="0">
                  <a:pos x="507" y="0"/>
                </a:cxn>
                <a:cxn ang="0">
                  <a:pos x="530" y="20"/>
                </a:cxn>
                <a:cxn ang="0">
                  <a:pos x="530" y="359"/>
                </a:cxn>
              </a:cxnLst>
              <a:rect l="0" t="0" r="r" b="b"/>
              <a:pathLst>
                <a:path w="530" h="379">
                  <a:moveTo>
                    <a:pt x="530" y="359"/>
                  </a:moveTo>
                  <a:cubicBezTo>
                    <a:pt x="530" y="370"/>
                    <a:pt x="520" y="379"/>
                    <a:pt x="507" y="379"/>
                  </a:cubicBezTo>
                  <a:cubicBezTo>
                    <a:pt x="23" y="379"/>
                    <a:pt x="23" y="379"/>
                    <a:pt x="23" y="379"/>
                  </a:cubicBezTo>
                  <a:cubicBezTo>
                    <a:pt x="10" y="379"/>
                    <a:pt x="0" y="370"/>
                    <a:pt x="0" y="359"/>
                  </a:cubicBezTo>
                  <a:cubicBezTo>
                    <a:pt x="0" y="20"/>
                    <a:pt x="0" y="20"/>
                    <a:pt x="0" y="20"/>
                  </a:cubicBezTo>
                  <a:cubicBezTo>
                    <a:pt x="0" y="9"/>
                    <a:pt x="10" y="0"/>
                    <a:pt x="23" y="0"/>
                  </a:cubicBezTo>
                  <a:cubicBezTo>
                    <a:pt x="507" y="0"/>
                    <a:pt x="507" y="0"/>
                    <a:pt x="507" y="0"/>
                  </a:cubicBezTo>
                  <a:cubicBezTo>
                    <a:pt x="520" y="0"/>
                    <a:pt x="530" y="9"/>
                    <a:pt x="530" y="20"/>
                  </a:cubicBezTo>
                  <a:lnTo>
                    <a:pt x="530" y="359"/>
                  </a:lnTo>
                  <a:close/>
                </a:path>
              </a:pathLst>
            </a:custGeom>
            <a:solidFill>
              <a:schemeClr val="tx1">
                <a:lumMod val="90000"/>
                <a:lumOff val="1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libri" pitchFamily="34" charset="0"/>
                <a:cs typeface="Calibri" pitchFamily="34" charset="0"/>
              </a:endParaRPr>
            </a:p>
          </p:txBody>
        </p:sp>
        <p:sp>
          <p:nvSpPr>
            <p:cNvPr id="18" name="Rectangle 13"/>
            <p:cNvSpPr>
              <a:spLocks noChangeArrowheads="1"/>
            </p:cNvSpPr>
            <p:nvPr/>
          </p:nvSpPr>
          <p:spPr bwMode="auto">
            <a:xfrm>
              <a:off x="5701505" y="1862138"/>
              <a:ext cx="1855788" cy="1147763"/>
            </a:xfrm>
            <a:prstGeom prst="rect">
              <a:avLst/>
            </a:prstGeom>
            <a:blipFill dpi="0"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t="-3694" b="-3694"/>
              </a:stretch>
            </a:blip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Calibri" pitchFamily="34" charset="0"/>
                <a:cs typeface="Calibri" pitchFamily="34" charset="0"/>
              </a:endParaRPr>
            </a:p>
          </p:txBody>
        </p:sp>
        <p:sp>
          <p:nvSpPr>
            <p:cNvPr id="19" name="Freeform 14"/>
            <p:cNvSpPr>
              <a:spLocks/>
            </p:cNvSpPr>
            <p:nvPr/>
          </p:nvSpPr>
          <p:spPr bwMode="auto">
            <a:xfrm>
              <a:off x="5701505" y="1862138"/>
              <a:ext cx="1855788" cy="1147763"/>
            </a:xfrm>
            <a:custGeom>
              <a:avLst/>
              <a:gdLst/>
              <a:ahLst/>
              <a:cxnLst>
                <a:cxn ang="0">
                  <a:pos x="1169" y="0"/>
                </a:cxn>
                <a:cxn ang="0">
                  <a:pos x="0" y="0"/>
                </a:cxn>
                <a:cxn ang="0">
                  <a:pos x="0" y="723"/>
                </a:cxn>
                <a:cxn ang="0">
                  <a:pos x="1169" y="0"/>
                </a:cxn>
              </a:cxnLst>
              <a:rect l="0" t="0" r="r" b="b"/>
              <a:pathLst>
                <a:path w="1169" h="723">
                  <a:moveTo>
                    <a:pt x="1169" y="0"/>
                  </a:moveTo>
                  <a:lnTo>
                    <a:pt x="0" y="0"/>
                  </a:lnTo>
                  <a:lnTo>
                    <a:pt x="0" y="723"/>
                  </a:lnTo>
                  <a:lnTo>
                    <a:pt x="1169" y="0"/>
                  </a:lnTo>
                  <a:close/>
                </a:path>
              </a:pathLst>
            </a:custGeom>
            <a:solidFill>
              <a:schemeClr val="bg2">
                <a:lumMod val="95000"/>
                <a:alpha val="2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libri" pitchFamily="34" charset="0"/>
                <a:cs typeface="Calibri" pitchFamily="34" charset="0"/>
              </a:endParaRPr>
            </a:p>
          </p:txBody>
        </p:sp>
        <p:sp>
          <p:nvSpPr>
            <p:cNvPr id="20" name="Oval 15"/>
            <p:cNvSpPr>
              <a:spLocks noChangeArrowheads="1"/>
            </p:cNvSpPr>
            <p:nvPr/>
          </p:nvSpPr>
          <p:spPr bwMode="auto">
            <a:xfrm>
              <a:off x="6580980" y="3059113"/>
              <a:ext cx="93663" cy="93663"/>
            </a:xfrm>
            <a:prstGeom prst="ellipse">
              <a:avLst/>
            </a:prstGeom>
            <a:solidFill>
              <a:srgbClr val="6E6F71"/>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libri" pitchFamily="34" charset="0"/>
                <a:cs typeface="Calibri" pitchFamily="34" charset="0"/>
              </a:endParaRPr>
            </a:p>
          </p:txBody>
        </p:sp>
      </p:grpSp>
    </p:spTree>
    <p:extLst>
      <p:ext uri="{BB962C8B-B14F-4D97-AF65-F5344CB8AC3E}">
        <p14:creationId xmlns:p14="http://schemas.microsoft.com/office/powerpoint/2010/main" val="26298547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1000"/>
                                        <p:tgtEl>
                                          <p:spTgt spid="13"/>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1000"/>
                                        <p:tgtEl>
                                          <p:spTgt spid="14"/>
                                        </p:tgtEl>
                                      </p:cBhvr>
                                    </p:animEffect>
                                  </p:childTnLst>
                                </p:cTn>
                              </p:par>
                            </p:childTnLst>
                          </p:cTn>
                        </p:par>
                        <p:par>
                          <p:cTn id="28" fill="hold">
                            <p:stCondLst>
                              <p:cond delay="4500"/>
                            </p:stCondLst>
                            <p:childTnLst>
                              <p:par>
                                <p:cTn id="29" presetID="53"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1" grpId="0" animBg="1"/>
      <p:bldP spid="12" grpId="0" animBg="1"/>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2"/>
          <p:cNvGrpSpPr/>
          <p:nvPr/>
        </p:nvGrpSpPr>
        <p:grpSpPr>
          <a:xfrm>
            <a:off x="755576" y="1708448"/>
            <a:ext cx="7685885" cy="3043659"/>
            <a:chOff x="182027" y="1651983"/>
            <a:chExt cx="10247847" cy="4056959"/>
          </a:xfrm>
        </p:grpSpPr>
        <p:sp>
          <p:nvSpPr>
            <p:cNvPr id="47" name="Freeform 46"/>
            <p:cNvSpPr>
              <a:spLocks/>
            </p:cNvSpPr>
            <p:nvPr/>
          </p:nvSpPr>
          <p:spPr bwMode="auto">
            <a:xfrm flipH="1">
              <a:off x="564016" y="4818361"/>
              <a:ext cx="3102454" cy="890581"/>
            </a:xfrm>
            <a:custGeom>
              <a:avLst/>
              <a:gdLst>
                <a:gd name="connsiteX0" fmla="*/ 3078529 w 3102454"/>
                <a:gd name="connsiteY0" fmla="*/ 0 h 890581"/>
                <a:gd name="connsiteX1" fmla="*/ 1738437 w 3102454"/>
                <a:gd name="connsiteY1" fmla="*/ 0 h 890581"/>
                <a:gd name="connsiteX2" fmla="*/ 1529828 w 3102454"/>
                <a:gd name="connsiteY2" fmla="*/ 0 h 890581"/>
                <a:gd name="connsiteX3" fmla="*/ 1452154 w 3102454"/>
                <a:gd name="connsiteY3" fmla="*/ 0 h 890581"/>
                <a:gd name="connsiteX4" fmla="*/ 322726 w 3102454"/>
                <a:gd name="connsiteY4" fmla="*/ 0 h 890581"/>
                <a:gd name="connsiteX5" fmla="*/ 0 w 3102454"/>
                <a:gd name="connsiteY5" fmla="*/ 0 h 890581"/>
                <a:gd name="connsiteX6" fmla="*/ 0 w 3102454"/>
                <a:gd name="connsiteY6" fmla="*/ 890581 h 890581"/>
                <a:gd name="connsiteX7" fmla="*/ 723673 w 3102454"/>
                <a:gd name="connsiteY7" fmla="*/ 890581 h 890581"/>
                <a:gd name="connsiteX8" fmla="*/ 1452154 w 3102454"/>
                <a:gd name="connsiteY8" fmla="*/ 890581 h 890581"/>
                <a:gd name="connsiteX9" fmla="*/ 1512860 w 3102454"/>
                <a:gd name="connsiteY9" fmla="*/ 890581 h 890581"/>
                <a:gd name="connsiteX10" fmla="*/ 1529828 w 3102454"/>
                <a:gd name="connsiteY10" fmla="*/ 890581 h 890581"/>
                <a:gd name="connsiteX11" fmla="*/ 1570721 w 3102454"/>
                <a:gd name="connsiteY11" fmla="*/ 890581 h 890581"/>
                <a:gd name="connsiteX12" fmla="*/ 1937807 w 3102454"/>
                <a:gd name="connsiteY12" fmla="*/ 890581 h 890581"/>
                <a:gd name="connsiteX13" fmla="*/ 1941572 w 3102454"/>
                <a:gd name="connsiteY13" fmla="*/ 883050 h 890581"/>
                <a:gd name="connsiteX14" fmla="*/ 1947219 w 3102454"/>
                <a:gd name="connsiteY14" fmla="*/ 881167 h 890581"/>
                <a:gd name="connsiteX15" fmla="*/ 1952866 w 3102454"/>
                <a:gd name="connsiteY15" fmla="*/ 871753 h 890581"/>
                <a:gd name="connsiteX16" fmla="*/ 1954749 w 3102454"/>
                <a:gd name="connsiteY16" fmla="*/ 869870 h 890581"/>
                <a:gd name="connsiteX17" fmla="*/ 1966043 w 3102454"/>
                <a:gd name="connsiteY17" fmla="*/ 856690 h 890581"/>
                <a:gd name="connsiteX18" fmla="*/ 1967925 w 3102454"/>
                <a:gd name="connsiteY18" fmla="*/ 854807 h 890581"/>
                <a:gd name="connsiteX19" fmla="*/ 1975455 w 3102454"/>
                <a:gd name="connsiteY19" fmla="*/ 847276 h 890581"/>
                <a:gd name="connsiteX20" fmla="*/ 1977337 w 3102454"/>
                <a:gd name="connsiteY20" fmla="*/ 845393 h 890581"/>
                <a:gd name="connsiteX21" fmla="*/ 1994279 w 3102454"/>
                <a:gd name="connsiteY21" fmla="*/ 830330 h 890581"/>
                <a:gd name="connsiteX22" fmla="*/ 1996161 w 3102454"/>
                <a:gd name="connsiteY22" fmla="*/ 824682 h 890581"/>
                <a:gd name="connsiteX23" fmla="*/ 1998043 w 3102454"/>
                <a:gd name="connsiteY23" fmla="*/ 822799 h 890581"/>
                <a:gd name="connsiteX24" fmla="*/ 2001808 w 3102454"/>
                <a:gd name="connsiteY24" fmla="*/ 819033 h 890581"/>
                <a:gd name="connsiteX25" fmla="*/ 2007455 w 3102454"/>
                <a:gd name="connsiteY25" fmla="*/ 813385 h 890581"/>
                <a:gd name="connsiteX26" fmla="*/ 2007455 w 3102454"/>
                <a:gd name="connsiteY26" fmla="*/ 811502 h 890581"/>
                <a:gd name="connsiteX27" fmla="*/ 2009338 w 3102454"/>
                <a:gd name="connsiteY27" fmla="*/ 809619 h 890581"/>
                <a:gd name="connsiteX28" fmla="*/ 2011220 w 3102454"/>
                <a:gd name="connsiteY28" fmla="*/ 807736 h 890581"/>
                <a:gd name="connsiteX29" fmla="*/ 2013103 w 3102454"/>
                <a:gd name="connsiteY29" fmla="*/ 805854 h 890581"/>
                <a:gd name="connsiteX30" fmla="*/ 2016867 w 3102454"/>
                <a:gd name="connsiteY30" fmla="*/ 805854 h 890581"/>
                <a:gd name="connsiteX31" fmla="*/ 2016867 w 3102454"/>
                <a:gd name="connsiteY31" fmla="*/ 802088 h 890581"/>
                <a:gd name="connsiteX32" fmla="*/ 2252165 w 3102454"/>
                <a:gd name="connsiteY32" fmla="*/ 389747 h 890581"/>
                <a:gd name="connsiteX33" fmla="*/ 2261577 w 3102454"/>
                <a:gd name="connsiteY33" fmla="*/ 391630 h 890581"/>
                <a:gd name="connsiteX34" fmla="*/ 2340637 w 3102454"/>
                <a:gd name="connsiteY34" fmla="*/ 402927 h 890581"/>
                <a:gd name="connsiteX35" fmla="*/ 2423461 w 3102454"/>
                <a:gd name="connsiteY35" fmla="*/ 414224 h 890581"/>
                <a:gd name="connsiteX36" fmla="*/ 2703936 w 3102454"/>
                <a:gd name="connsiteY36" fmla="*/ 444349 h 890581"/>
                <a:gd name="connsiteX37" fmla="*/ 2935469 w 3102454"/>
                <a:gd name="connsiteY37" fmla="*/ 402927 h 890581"/>
                <a:gd name="connsiteX38" fmla="*/ 3078529 w 3102454"/>
                <a:gd name="connsiteY38" fmla="*/ 0 h 890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102454" h="890581">
                  <a:moveTo>
                    <a:pt x="3078529" y="0"/>
                  </a:moveTo>
                  <a:cubicBezTo>
                    <a:pt x="3078529" y="0"/>
                    <a:pt x="3078529" y="0"/>
                    <a:pt x="1738437" y="0"/>
                  </a:cubicBezTo>
                  <a:lnTo>
                    <a:pt x="1529828" y="0"/>
                  </a:lnTo>
                  <a:lnTo>
                    <a:pt x="1452154" y="0"/>
                  </a:lnTo>
                  <a:cubicBezTo>
                    <a:pt x="1452154" y="0"/>
                    <a:pt x="1452154" y="0"/>
                    <a:pt x="322726" y="0"/>
                  </a:cubicBezTo>
                  <a:lnTo>
                    <a:pt x="0" y="0"/>
                  </a:lnTo>
                  <a:lnTo>
                    <a:pt x="0" y="890581"/>
                  </a:lnTo>
                  <a:lnTo>
                    <a:pt x="723673" y="890581"/>
                  </a:lnTo>
                  <a:cubicBezTo>
                    <a:pt x="723673" y="890581"/>
                    <a:pt x="723673" y="890581"/>
                    <a:pt x="1452154" y="890581"/>
                  </a:cubicBezTo>
                  <a:cubicBezTo>
                    <a:pt x="1452154" y="890581"/>
                    <a:pt x="1452154" y="890581"/>
                    <a:pt x="1512860" y="890581"/>
                  </a:cubicBezTo>
                  <a:lnTo>
                    <a:pt x="1529828" y="890581"/>
                  </a:lnTo>
                  <a:lnTo>
                    <a:pt x="1570721" y="890581"/>
                  </a:lnTo>
                  <a:cubicBezTo>
                    <a:pt x="1641862" y="890581"/>
                    <a:pt x="1755687" y="890581"/>
                    <a:pt x="1937807" y="890581"/>
                  </a:cubicBezTo>
                  <a:cubicBezTo>
                    <a:pt x="1939690" y="888698"/>
                    <a:pt x="1941572" y="884933"/>
                    <a:pt x="1941572" y="883050"/>
                  </a:cubicBezTo>
                  <a:cubicBezTo>
                    <a:pt x="1943455" y="883050"/>
                    <a:pt x="1943455" y="881167"/>
                    <a:pt x="1947219" y="881167"/>
                  </a:cubicBezTo>
                  <a:cubicBezTo>
                    <a:pt x="1949102" y="877401"/>
                    <a:pt x="1950984" y="875519"/>
                    <a:pt x="1952866" y="871753"/>
                  </a:cubicBezTo>
                  <a:cubicBezTo>
                    <a:pt x="1952866" y="871753"/>
                    <a:pt x="1952866" y="871753"/>
                    <a:pt x="1954749" y="869870"/>
                  </a:cubicBezTo>
                  <a:cubicBezTo>
                    <a:pt x="1960396" y="866104"/>
                    <a:pt x="1962278" y="860456"/>
                    <a:pt x="1966043" y="856690"/>
                  </a:cubicBezTo>
                  <a:cubicBezTo>
                    <a:pt x="1966043" y="856690"/>
                    <a:pt x="1967925" y="856690"/>
                    <a:pt x="1967925" y="854807"/>
                  </a:cubicBezTo>
                  <a:cubicBezTo>
                    <a:pt x="1971690" y="852925"/>
                    <a:pt x="1973573" y="849159"/>
                    <a:pt x="1975455" y="847276"/>
                  </a:cubicBezTo>
                  <a:cubicBezTo>
                    <a:pt x="1975455" y="847276"/>
                    <a:pt x="1975455" y="847276"/>
                    <a:pt x="1977337" y="845393"/>
                  </a:cubicBezTo>
                  <a:cubicBezTo>
                    <a:pt x="1982985" y="837862"/>
                    <a:pt x="1986749" y="834096"/>
                    <a:pt x="1994279" y="830330"/>
                  </a:cubicBezTo>
                  <a:cubicBezTo>
                    <a:pt x="1994279" y="826565"/>
                    <a:pt x="1994279" y="826565"/>
                    <a:pt x="1996161" y="824682"/>
                  </a:cubicBezTo>
                  <a:cubicBezTo>
                    <a:pt x="1996161" y="824682"/>
                    <a:pt x="1996161" y="824682"/>
                    <a:pt x="1998043" y="822799"/>
                  </a:cubicBezTo>
                  <a:cubicBezTo>
                    <a:pt x="1999926" y="820916"/>
                    <a:pt x="1999926" y="820916"/>
                    <a:pt x="2001808" y="819033"/>
                  </a:cubicBezTo>
                  <a:cubicBezTo>
                    <a:pt x="2001808" y="815268"/>
                    <a:pt x="2005573" y="815268"/>
                    <a:pt x="2007455" y="813385"/>
                  </a:cubicBezTo>
                  <a:cubicBezTo>
                    <a:pt x="2007455" y="813385"/>
                    <a:pt x="2007455" y="813385"/>
                    <a:pt x="2007455" y="811502"/>
                  </a:cubicBezTo>
                  <a:cubicBezTo>
                    <a:pt x="2009338" y="811502"/>
                    <a:pt x="2009338" y="811502"/>
                    <a:pt x="2009338" y="809619"/>
                  </a:cubicBezTo>
                  <a:cubicBezTo>
                    <a:pt x="2011220" y="809619"/>
                    <a:pt x="2011220" y="809619"/>
                    <a:pt x="2011220" y="807736"/>
                  </a:cubicBezTo>
                  <a:cubicBezTo>
                    <a:pt x="2013103" y="807736"/>
                    <a:pt x="2013103" y="807736"/>
                    <a:pt x="2013103" y="805854"/>
                  </a:cubicBezTo>
                  <a:cubicBezTo>
                    <a:pt x="2016867" y="805854"/>
                    <a:pt x="2016867" y="805854"/>
                    <a:pt x="2016867" y="805854"/>
                  </a:cubicBezTo>
                  <a:cubicBezTo>
                    <a:pt x="2016867" y="802088"/>
                    <a:pt x="2016867" y="802088"/>
                    <a:pt x="2016867" y="802088"/>
                  </a:cubicBezTo>
                  <a:cubicBezTo>
                    <a:pt x="2028162" y="798322"/>
                    <a:pt x="2148634" y="749369"/>
                    <a:pt x="2252165" y="389747"/>
                  </a:cubicBezTo>
                  <a:cubicBezTo>
                    <a:pt x="2254047" y="389747"/>
                    <a:pt x="2255930" y="389747"/>
                    <a:pt x="2261577" y="391630"/>
                  </a:cubicBezTo>
                  <a:cubicBezTo>
                    <a:pt x="2280401" y="393513"/>
                    <a:pt x="2308636" y="397278"/>
                    <a:pt x="2340637" y="402927"/>
                  </a:cubicBezTo>
                  <a:cubicBezTo>
                    <a:pt x="2361343" y="404810"/>
                    <a:pt x="2389579" y="408575"/>
                    <a:pt x="2423461" y="414224"/>
                  </a:cubicBezTo>
                  <a:cubicBezTo>
                    <a:pt x="2502521" y="429287"/>
                    <a:pt x="2602287" y="444349"/>
                    <a:pt x="2703936" y="444349"/>
                  </a:cubicBezTo>
                  <a:cubicBezTo>
                    <a:pt x="2796172" y="444349"/>
                    <a:pt x="2873350" y="431169"/>
                    <a:pt x="2935469" y="402927"/>
                  </a:cubicBezTo>
                  <a:cubicBezTo>
                    <a:pt x="3042764" y="355856"/>
                    <a:pt x="3151942" y="246652"/>
                    <a:pt x="3078529" y="0"/>
                  </a:cubicBez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id-ID"/>
            </a:p>
          </p:txBody>
        </p:sp>
        <p:sp>
          <p:nvSpPr>
            <p:cNvPr id="42" name="Freeform 41"/>
            <p:cNvSpPr>
              <a:spLocks/>
            </p:cNvSpPr>
            <p:nvPr/>
          </p:nvSpPr>
          <p:spPr bwMode="auto">
            <a:xfrm flipH="1">
              <a:off x="486440" y="1651983"/>
              <a:ext cx="3181337" cy="1064376"/>
            </a:xfrm>
            <a:custGeom>
              <a:avLst/>
              <a:gdLst>
                <a:gd name="connsiteX0" fmla="*/ 1804618 w 3181337"/>
                <a:gd name="connsiteY0" fmla="*/ 0 h 1064376"/>
                <a:gd name="connsiteX1" fmla="*/ 1737551 w 3181337"/>
                <a:gd name="connsiteY1" fmla="*/ 0 h 1064376"/>
                <a:gd name="connsiteX2" fmla="*/ 0 w 3181337"/>
                <a:gd name="connsiteY2" fmla="*/ 0 h 1064376"/>
                <a:gd name="connsiteX3" fmla="*/ 0 w 3181337"/>
                <a:gd name="connsiteY3" fmla="*/ 1064376 h 1064376"/>
                <a:gd name="connsiteX4" fmla="*/ 1492841 w 3181337"/>
                <a:gd name="connsiteY4" fmla="*/ 1064376 h 1064376"/>
                <a:gd name="connsiteX5" fmla="*/ 1793357 w 3181337"/>
                <a:gd name="connsiteY5" fmla="*/ 1064376 h 1064376"/>
                <a:gd name="connsiteX6" fmla="*/ 1804618 w 3181337"/>
                <a:gd name="connsiteY6" fmla="*/ 1064376 h 1064376"/>
                <a:gd name="connsiteX7" fmla="*/ 1905072 w 3181337"/>
                <a:gd name="connsiteY7" fmla="*/ 1064376 h 1064376"/>
                <a:gd name="connsiteX8" fmla="*/ 3181337 w 3181337"/>
                <a:gd name="connsiteY8" fmla="*/ 1064376 h 1064376"/>
                <a:gd name="connsiteX9" fmla="*/ 2895215 w 3181337"/>
                <a:gd name="connsiteY9" fmla="*/ 440821 h 1064376"/>
                <a:gd name="connsiteX10" fmla="*/ 1929664 w 3181337"/>
                <a:gd name="connsiteY10" fmla="*/ 6656 h 1064376"/>
                <a:gd name="connsiteX11" fmla="*/ 1804618 w 3181337"/>
                <a:gd name="connsiteY11" fmla="*/ 2324 h 106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1337" h="1064376">
                  <a:moveTo>
                    <a:pt x="1804618" y="0"/>
                  </a:moveTo>
                  <a:lnTo>
                    <a:pt x="1737551" y="0"/>
                  </a:lnTo>
                  <a:lnTo>
                    <a:pt x="0" y="0"/>
                  </a:lnTo>
                  <a:lnTo>
                    <a:pt x="0" y="1064376"/>
                  </a:lnTo>
                  <a:lnTo>
                    <a:pt x="1492841" y="1064376"/>
                  </a:lnTo>
                  <a:cubicBezTo>
                    <a:pt x="1492841" y="1064376"/>
                    <a:pt x="1492841" y="1064376"/>
                    <a:pt x="1793357" y="1064376"/>
                  </a:cubicBezTo>
                  <a:lnTo>
                    <a:pt x="1804618" y="1064376"/>
                  </a:lnTo>
                  <a:lnTo>
                    <a:pt x="1905072" y="1064376"/>
                  </a:lnTo>
                  <a:cubicBezTo>
                    <a:pt x="2152410" y="1064376"/>
                    <a:pt x="2548151" y="1064376"/>
                    <a:pt x="3181337" y="1064376"/>
                  </a:cubicBezTo>
                  <a:cubicBezTo>
                    <a:pt x="3138042" y="870339"/>
                    <a:pt x="3058982" y="634858"/>
                    <a:pt x="2895215" y="440821"/>
                  </a:cubicBezTo>
                  <a:cubicBezTo>
                    <a:pt x="2669565" y="178730"/>
                    <a:pt x="2360325" y="37795"/>
                    <a:pt x="1929664" y="6656"/>
                  </a:cubicBezTo>
                  <a:lnTo>
                    <a:pt x="1804618" y="2324"/>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id-ID" dirty="0"/>
            </a:p>
          </p:txBody>
        </p:sp>
        <p:sp>
          <p:nvSpPr>
            <p:cNvPr id="45" name="Freeform 44"/>
            <p:cNvSpPr>
              <a:spLocks/>
            </p:cNvSpPr>
            <p:nvPr/>
          </p:nvSpPr>
          <p:spPr bwMode="auto">
            <a:xfrm flipH="1">
              <a:off x="182027" y="3774394"/>
              <a:ext cx="3484443" cy="1060619"/>
            </a:xfrm>
            <a:custGeom>
              <a:avLst/>
              <a:gdLst>
                <a:gd name="connsiteX0" fmla="*/ 3374365 w 3484443"/>
                <a:gd name="connsiteY0" fmla="*/ 0 h 1060619"/>
                <a:gd name="connsiteX1" fmla="*/ 1489906 w 3484443"/>
                <a:gd name="connsiteY1" fmla="*/ 0 h 1060619"/>
                <a:gd name="connsiteX2" fmla="*/ 360360 w 3484443"/>
                <a:gd name="connsiteY2" fmla="*/ 0 h 1060619"/>
                <a:gd name="connsiteX3" fmla="*/ 360350 w 3484443"/>
                <a:gd name="connsiteY3" fmla="*/ 1 h 1060619"/>
                <a:gd name="connsiteX4" fmla="*/ 0 w 3484443"/>
                <a:gd name="connsiteY4" fmla="*/ 1 h 1060619"/>
                <a:gd name="connsiteX5" fmla="*/ 0 w 3484443"/>
                <a:gd name="connsiteY5" fmla="*/ 1060619 h 1060619"/>
                <a:gd name="connsiteX6" fmla="*/ 1725737 w 3484443"/>
                <a:gd name="connsiteY6" fmla="*/ 1060619 h 1060619"/>
                <a:gd name="connsiteX7" fmla="*/ 1725737 w 3484443"/>
                <a:gd name="connsiteY7" fmla="*/ 1060618 h 1060619"/>
                <a:gd name="connsiteX8" fmla="*/ 1887471 w 3484443"/>
                <a:gd name="connsiteY8" fmla="*/ 1060618 h 1060619"/>
                <a:gd name="connsiteX9" fmla="*/ 3118334 w 3484443"/>
                <a:gd name="connsiteY9" fmla="*/ 1060618 h 1060619"/>
                <a:gd name="connsiteX10" fmla="*/ 3108921 w 3484443"/>
                <a:gd name="connsiteY10" fmla="*/ 1032360 h 1060619"/>
                <a:gd name="connsiteX11" fmla="*/ 3131512 w 3484443"/>
                <a:gd name="connsiteY11" fmla="*/ 957005 h 1060619"/>
                <a:gd name="connsiteX12" fmla="*/ 3148456 w 3484443"/>
                <a:gd name="connsiteY12" fmla="*/ 941934 h 1060619"/>
                <a:gd name="connsiteX13" fmla="*/ 3193637 w 3484443"/>
                <a:gd name="connsiteY13" fmla="*/ 762967 h 1060619"/>
                <a:gd name="connsiteX14" fmla="*/ 3212463 w 3484443"/>
                <a:gd name="connsiteY14" fmla="*/ 738477 h 1060619"/>
                <a:gd name="connsiteX15" fmla="*/ 3214346 w 3484443"/>
                <a:gd name="connsiteY15" fmla="*/ 738477 h 1060619"/>
                <a:gd name="connsiteX16" fmla="*/ 3218111 w 3484443"/>
                <a:gd name="connsiteY16" fmla="*/ 568929 h 1060619"/>
                <a:gd name="connsiteX17" fmla="*/ 3199285 w 3484443"/>
                <a:gd name="connsiteY17" fmla="*/ 506761 h 1060619"/>
                <a:gd name="connsiteX18" fmla="*/ 3353656 w 3484443"/>
                <a:gd name="connsiteY18" fmla="*/ 429522 h 1060619"/>
                <a:gd name="connsiteX19" fmla="*/ 3472259 w 3484443"/>
                <a:gd name="connsiteY19" fmla="*/ 337213 h 1060619"/>
                <a:gd name="connsiteX20" fmla="*/ 3438372 w 3484443"/>
                <a:gd name="connsiteY20" fmla="*/ 118684 h 1060619"/>
                <a:gd name="connsiteX21" fmla="*/ 3374365 w 3484443"/>
                <a:gd name="connsiteY21" fmla="*/ 0 h 1060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84443" h="1060619">
                  <a:moveTo>
                    <a:pt x="3374365" y="0"/>
                  </a:moveTo>
                  <a:cubicBezTo>
                    <a:pt x="3374365" y="0"/>
                    <a:pt x="3374365" y="0"/>
                    <a:pt x="1489906" y="0"/>
                  </a:cubicBezTo>
                  <a:cubicBezTo>
                    <a:pt x="1489906" y="0"/>
                    <a:pt x="1489906" y="0"/>
                    <a:pt x="360360" y="0"/>
                  </a:cubicBezTo>
                  <a:lnTo>
                    <a:pt x="360350" y="1"/>
                  </a:lnTo>
                  <a:lnTo>
                    <a:pt x="0" y="1"/>
                  </a:lnTo>
                  <a:lnTo>
                    <a:pt x="0" y="1060619"/>
                  </a:lnTo>
                  <a:lnTo>
                    <a:pt x="1725737" y="1060619"/>
                  </a:lnTo>
                  <a:lnTo>
                    <a:pt x="1725737" y="1060618"/>
                  </a:lnTo>
                  <a:lnTo>
                    <a:pt x="1887471" y="1060618"/>
                  </a:lnTo>
                  <a:cubicBezTo>
                    <a:pt x="2126011" y="1060618"/>
                    <a:pt x="2507674" y="1060618"/>
                    <a:pt x="3118334" y="1060618"/>
                  </a:cubicBezTo>
                  <a:cubicBezTo>
                    <a:pt x="3114569" y="1051199"/>
                    <a:pt x="3110804" y="1043663"/>
                    <a:pt x="3108921" y="1032360"/>
                  </a:cubicBezTo>
                  <a:cubicBezTo>
                    <a:pt x="3097626" y="992799"/>
                    <a:pt x="3097626" y="992799"/>
                    <a:pt x="3131512" y="957005"/>
                  </a:cubicBezTo>
                  <a:cubicBezTo>
                    <a:pt x="3135278" y="953238"/>
                    <a:pt x="3144690" y="947586"/>
                    <a:pt x="3148456" y="941934"/>
                  </a:cubicBezTo>
                  <a:cubicBezTo>
                    <a:pt x="3203050" y="889186"/>
                    <a:pt x="3199285" y="811948"/>
                    <a:pt x="3193637" y="762967"/>
                  </a:cubicBezTo>
                  <a:cubicBezTo>
                    <a:pt x="3193637" y="762967"/>
                    <a:pt x="3193637" y="762967"/>
                    <a:pt x="3212463" y="738477"/>
                  </a:cubicBezTo>
                  <a:cubicBezTo>
                    <a:pt x="3212463" y="738477"/>
                    <a:pt x="3212463" y="738477"/>
                    <a:pt x="3214346" y="738477"/>
                  </a:cubicBezTo>
                  <a:cubicBezTo>
                    <a:pt x="3261410" y="676309"/>
                    <a:pt x="3236937" y="612258"/>
                    <a:pt x="3218111" y="568929"/>
                  </a:cubicBezTo>
                  <a:cubicBezTo>
                    <a:pt x="3212463" y="550090"/>
                    <a:pt x="3203050" y="533135"/>
                    <a:pt x="3199285" y="506761"/>
                  </a:cubicBezTo>
                  <a:cubicBezTo>
                    <a:pt x="3199285" y="504877"/>
                    <a:pt x="3199285" y="478503"/>
                    <a:pt x="3353656" y="429522"/>
                  </a:cubicBezTo>
                  <a:cubicBezTo>
                    <a:pt x="3425194" y="408800"/>
                    <a:pt x="3459081" y="365471"/>
                    <a:pt x="3472259" y="337213"/>
                  </a:cubicBezTo>
                  <a:cubicBezTo>
                    <a:pt x="3506145" y="256206"/>
                    <a:pt x="3460963" y="167665"/>
                    <a:pt x="3438372" y="118684"/>
                  </a:cubicBezTo>
                  <a:cubicBezTo>
                    <a:pt x="3425194" y="96078"/>
                    <a:pt x="3402603" y="52749"/>
                    <a:pt x="3374365" y="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id-ID"/>
            </a:p>
          </p:txBody>
        </p:sp>
        <p:sp>
          <p:nvSpPr>
            <p:cNvPr id="43" name="Freeform 42"/>
            <p:cNvSpPr>
              <a:spLocks/>
            </p:cNvSpPr>
            <p:nvPr/>
          </p:nvSpPr>
          <p:spPr bwMode="auto">
            <a:xfrm flipH="1">
              <a:off x="291845" y="2716359"/>
              <a:ext cx="3374625" cy="1058035"/>
            </a:xfrm>
            <a:custGeom>
              <a:avLst/>
              <a:gdLst>
                <a:gd name="connsiteX0" fmla="*/ 1725736 w 3374625"/>
                <a:gd name="connsiteY0" fmla="*/ 0 h 1058035"/>
                <a:gd name="connsiteX1" fmla="*/ 0 w 3374625"/>
                <a:gd name="connsiteY1" fmla="*/ 0 h 1058035"/>
                <a:gd name="connsiteX2" fmla="*/ 0 w 3374625"/>
                <a:gd name="connsiteY2" fmla="*/ 1058035 h 1058035"/>
                <a:gd name="connsiteX3" fmla="*/ 1725736 w 3374625"/>
                <a:gd name="connsiteY3" fmla="*/ 1058035 h 1058035"/>
                <a:gd name="connsiteX4" fmla="*/ 1725736 w 3374625"/>
                <a:gd name="connsiteY4" fmla="*/ 1057801 h 1058035"/>
                <a:gd name="connsiteX5" fmla="*/ 1825433 w 3374625"/>
                <a:gd name="connsiteY5" fmla="*/ 1057801 h 1058035"/>
                <a:gd name="connsiteX6" fmla="*/ 3374625 w 3374625"/>
                <a:gd name="connsiteY6" fmla="*/ 1057801 h 1058035"/>
                <a:gd name="connsiteX7" fmla="*/ 3190118 w 3374625"/>
                <a:gd name="connsiteY7" fmla="*/ 756648 h 1058035"/>
                <a:gd name="connsiteX8" fmla="*/ 3203297 w 3374625"/>
                <a:gd name="connsiteY8" fmla="*/ 617365 h 1058035"/>
                <a:gd name="connsiteX9" fmla="*/ 3246600 w 3374625"/>
                <a:gd name="connsiteY9" fmla="*/ 474317 h 1058035"/>
                <a:gd name="connsiteX10" fmla="*/ 3231538 w 3374625"/>
                <a:gd name="connsiteY10" fmla="*/ 303036 h 1058035"/>
                <a:gd name="connsiteX11" fmla="*/ 3229655 w 3374625"/>
                <a:gd name="connsiteY11" fmla="*/ 272921 h 1058035"/>
                <a:gd name="connsiteX12" fmla="*/ 3186352 w 3374625"/>
                <a:gd name="connsiteY12" fmla="*/ 1 h 1058035"/>
                <a:gd name="connsiteX13" fmla="*/ 1796368 w 3374625"/>
                <a:gd name="connsiteY13" fmla="*/ 1 h 1058035"/>
                <a:gd name="connsiteX14" fmla="*/ 1725736 w 3374625"/>
                <a:gd name="connsiteY14" fmla="*/ 1 h 105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74625" h="1058035">
                  <a:moveTo>
                    <a:pt x="1725736" y="0"/>
                  </a:moveTo>
                  <a:lnTo>
                    <a:pt x="0" y="0"/>
                  </a:lnTo>
                  <a:lnTo>
                    <a:pt x="0" y="1058035"/>
                  </a:lnTo>
                  <a:lnTo>
                    <a:pt x="1725736" y="1058035"/>
                  </a:lnTo>
                  <a:lnTo>
                    <a:pt x="1725736" y="1057801"/>
                  </a:lnTo>
                  <a:lnTo>
                    <a:pt x="1825433" y="1057801"/>
                  </a:lnTo>
                  <a:cubicBezTo>
                    <a:pt x="2086316" y="1057801"/>
                    <a:pt x="2550107" y="1057801"/>
                    <a:pt x="3374625" y="1057801"/>
                  </a:cubicBezTo>
                  <a:cubicBezTo>
                    <a:pt x="3320026" y="961809"/>
                    <a:pt x="3246600" y="837583"/>
                    <a:pt x="3190118" y="756648"/>
                  </a:cubicBezTo>
                  <a:cubicBezTo>
                    <a:pt x="3154346" y="707711"/>
                    <a:pt x="3156228" y="664420"/>
                    <a:pt x="3203297" y="617365"/>
                  </a:cubicBezTo>
                  <a:cubicBezTo>
                    <a:pt x="3235303" y="587250"/>
                    <a:pt x="3246600" y="540194"/>
                    <a:pt x="3246600" y="474317"/>
                  </a:cubicBezTo>
                  <a:cubicBezTo>
                    <a:pt x="3246600" y="429144"/>
                    <a:pt x="3240951" y="372678"/>
                    <a:pt x="3231538" y="303036"/>
                  </a:cubicBezTo>
                  <a:cubicBezTo>
                    <a:pt x="3231538" y="295508"/>
                    <a:pt x="3229655" y="284214"/>
                    <a:pt x="3229655" y="272921"/>
                  </a:cubicBezTo>
                  <a:cubicBezTo>
                    <a:pt x="3224007" y="208926"/>
                    <a:pt x="3212710" y="112934"/>
                    <a:pt x="3186352" y="1"/>
                  </a:cubicBezTo>
                  <a:cubicBezTo>
                    <a:pt x="3186352" y="1"/>
                    <a:pt x="3186352" y="1"/>
                    <a:pt x="1796368" y="1"/>
                  </a:cubicBezTo>
                  <a:lnTo>
                    <a:pt x="1725736" y="1"/>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id-ID"/>
            </a:p>
          </p:txBody>
        </p:sp>
        <p:sp>
          <p:nvSpPr>
            <p:cNvPr id="54" name="Freeform 53"/>
            <p:cNvSpPr>
              <a:spLocks/>
            </p:cNvSpPr>
            <p:nvPr/>
          </p:nvSpPr>
          <p:spPr bwMode="auto">
            <a:xfrm>
              <a:off x="3666470" y="1651983"/>
              <a:ext cx="1252994" cy="1855086"/>
            </a:xfrm>
            <a:custGeom>
              <a:avLst/>
              <a:gdLst>
                <a:gd name="connsiteX0" fmla="*/ 0 w 1252994"/>
                <a:gd name="connsiteY0" fmla="*/ 0 h 1855086"/>
                <a:gd name="connsiteX1" fmla="*/ 1252994 w 1252994"/>
                <a:gd name="connsiteY1" fmla="*/ 1280050 h 1855086"/>
                <a:gd name="connsiteX2" fmla="*/ 1252994 w 1252994"/>
                <a:gd name="connsiteY2" fmla="*/ 1855086 h 1855086"/>
                <a:gd name="connsiteX3" fmla="*/ 1184 w 1252994"/>
                <a:gd name="connsiteY3" fmla="*/ 1061602 h 1855086"/>
              </a:gdLst>
              <a:ahLst/>
              <a:cxnLst>
                <a:cxn ang="0">
                  <a:pos x="connsiteX0" y="connsiteY0"/>
                </a:cxn>
                <a:cxn ang="0">
                  <a:pos x="connsiteX1" y="connsiteY1"/>
                </a:cxn>
                <a:cxn ang="0">
                  <a:pos x="connsiteX2" y="connsiteY2"/>
                </a:cxn>
                <a:cxn ang="0">
                  <a:pos x="connsiteX3" y="connsiteY3"/>
                </a:cxn>
              </a:cxnLst>
              <a:rect l="l" t="t" r="r" b="b"/>
              <a:pathLst>
                <a:path w="1252994" h="1855086">
                  <a:moveTo>
                    <a:pt x="0" y="0"/>
                  </a:moveTo>
                  <a:lnTo>
                    <a:pt x="1252994" y="1280050"/>
                  </a:lnTo>
                  <a:lnTo>
                    <a:pt x="1252994" y="1855086"/>
                  </a:lnTo>
                  <a:lnTo>
                    <a:pt x="1184" y="1061602"/>
                  </a:lnTo>
                  <a:close/>
                </a:path>
              </a:pathLst>
            </a:custGeom>
            <a:solidFill>
              <a:schemeClr val="accent1">
                <a:lumMod val="60000"/>
                <a:lumOff val="40000"/>
              </a:schemeClr>
            </a:solidFill>
            <a:ln>
              <a:noFill/>
            </a:ln>
          </p:spPr>
          <p:txBody>
            <a:bodyPr vert="horz" wrap="square" lIns="121920" tIns="60960" rIns="121920" bIns="60960" numCol="1" anchor="t" anchorCtr="0" compatLnSpc="1">
              <a:prstTxWarp prst="textNoShape">
                <a:avLst/>
              </a:prstTxWarp>
              <a:noAutofit/>
            </a:bodyPr>
            <a:lstStyle/>
            <a:p>
              <a:endParaRPr lang="en-US" dirty="0"/>
            </a:p>
          </p:txBody>
        </p:sp>
        <p:sp>
          <p:nvSpPr>
            <p:cNvPr id="60" name="Freeform 59"/>
            <p:cNvSpPr>
              <a:spLocks/>
            </p:cNvSpPr>
            <p:nvPr/>
          </p:nvSpPr>
          <p:spPr bwMode="auto">
            <a:xfrm>
              <a:off x="4919464" y="2928705"/>
              <a:ext cx="3374625" cy="575496"/>
            </a:xfrm>
            <a:custGeom>
              <a:avLst/>
              <a:gdLst>
                <a:gd name="connsiteX0" fmla="*/ 0 w 4397654"/>
                <a:gd name="connsiteY0" fmla="*/ 0 h 575496"/>
                <a:gd name="connsiteX1" fmla="*/ 4397654 w 4397654"/>
                <a:gd name="connsiteY1" fmla="*/ 0 h 575496"/>
                <a:gd name="connsiteX2" fmla="*/ 4397654 w 4397654"/>
                <a:gd name="connsiteY2" fmla="*/ 575496 h 575496"/>
                <a:gd name="connsiteX3" fmla="*/ 0 w 4397654"/>
                <a:gd name="connsiteY3" fmla="*/ 575496 h 575496"/>
              </a:gdLst>
              <a:ahLst/>
              <a:cxnLst>
                <a:cxn ang="0">
                  <a:pos x="connsiteX0" y="connsiteY0"/>
                </a:cxn>
                <a:cxn ang="0">
                  <a:pos x="connsiteX1" y="connsiteY1"/>
                </a:cxn>
                <a:cxn ang="0">
                  <a:pos x="connsiteX2" y="connsiteY2"/>
                </a:cxn>
                <a:cxn ang="0">
                  <a:pos x="connsiteX3" y="connsiteY3"/>
                </a:cxn>
              </a:cxnLst>
              <a:rect l="l" t="t" r="r" b="b"/>
              <a:pathLst>
                <a:path w="4397654" h="575496">
                  <a:moveTo>
                    <a:pt x="0" y="0"/>
                  </a:moveTo>
                  <a:lnTo>
                    <a:pt x="4397654" y="0"/>
                  </a:lnTo>
                  <a:lnTo>
                    <a:pt x="4397654" y="575496"/>
                  </a:lnTo>
                  <a:lnTo>
                    <a:pt x="0" y="575496"/>
                  </a:lnTo>
                  <a:close/>
                </a:path>
              </a:pathLst>
            </a:custGeom>
            <a:solidFill>
              <a:schemeClr val="accent1"/>
            </a:solidFill>
            <a:ln>
              <a:noFill/>
            </a:ln>
          </p:spPr>
          <p:txBody>
            <a:bodyPr vert="horz" wrap="square" lIns="121920" tIns="60960" rIns="121920" bIns="60960" numCol="1" anchor="t" anchorCtr="0" compatLnSpc="1">
              <a:prstTxWarp prst="textNoShape">
                <a:avLst/>
              </a:prstTxWarp>
              <a:noAutofit/>
            </a:bodyPr>
            <a:lstStyle/>
            <a:p>
              <a:endParaRPr lang="en-US" dirty="0"/>
            </a:p>
          </p:txBody>
        </p:sp>
        <p:sp>
          <p:nvSpPr>
            <p:cNvPr id="59" name="Freeform 58"/>
            <p:cNvSpPr>
              <a:spLocks/>
            </p:cNvSpPr>
            <p:nvPr/>
          </p:nvSpPr>
          <p:spPr bwMode="auto">
            <a:xfrm>
              <a:off x="3666470" y="2716359"/>
              <a:ext cx="1252994" cy="1356379"/>
            </a:xfrm>
            <a:custGeom>
              <a:avLst/>
              <a:gdLst>
                <a:gd name="connsiteX0" fmla="*/ 0 w 1252994"/>
                <a:gd name="connsiteY0" fmla="*/ 0 h 1356379"/>
                <a:gd name="connsiteX1" fmla="*/ 1252994 w 1252994"/>
                <a:gd name="connsiteY1" fmla="*/ 760841 h 1356379"/>
                <a:gd name="connsiteX2" fmla="*/ 1252994 w 1252994"/>
                <a:gd name="connsiteY2" fmla="*/ 1356379 h 1356379"/>
                <a:gd name="connsiteX3" fmla="*/ 0 w 1252994"/>
                <a:gd name="connsiteY3" fmla="*/ 1066607 h 1356379"/>
              </a:gdLst>
              <a:ahLst/>
              <a:cxnLst>
                <a:cxn ang="0">
                  <a:pos x="connsiteX0" y="connsiteY0"/>
                </a:cxn>
                <a:cxn ang="0">
                  <a:pos x="connsiteX1" y="connsiteY1"/>
                </a:cxn>
                <a:cxn ang="0">
                  <a:pos x="connsiteX2" y="connsiteY2"/>
                </a:cxn>
                <a:cxn ang="0">
                  <a:pos x="connsiteX3" y="connsiteY3"/>
                </a:cxn>
              </a:cxnLst>
              <a:rect l="l" t="t" r="r" b="b"/>
              <a:pathLst>
                <a:path w="1252994" h="1356379">
                  <a:moveTo>
                    <a:pt x="0" y="0"/>
                  </a:moveTo>
                  <a:lnTo>
                    <a:pt x="1252994" y="760841"/>
                  </a:lnTo>
                  <a:lnTo>
                    <a:pt x="1252994" y="1356379"/>
                  </a:lnTo>
                  <a:lnTo>
                    <a:pt x="0" y="1066607"/>
                  </a:lnTo>
                  <a:close/>
                </a:path>
              </a:pathLst>
            </a:custGeom>
            <a:solidFill>
              <a:schemeClr val="accent2">
                <a:lumMod val="60000"/>
                <a:lumOff val="40000"/>
              </a:schemeClr>
            </a:solidFill>
            <a:ln>
              <a:noFill/>
            </a:ln>
          </p:spPr>
          <p:txBody>
            <a:bodyPr vert="horz" wrap="square" lIns="121920" tIns="60960" rIns="121920" bIns="60960" numCol="1" anchor="t" anchorCtr="0" compatLnSpc="1">
              <a:prstTxWarp prst="textNoShape">
                <a:avLst/>
              </a:prstTxWarp>
              <a:noAutofit/>
            </a:bodyPr>
            <a:lstStyle/>
            <a:p>
              <a:endParaRPr lang="en-US" dirty="0"/>
            </a:p>
          </p:txBody>
        </p:sp>
        <p:sp>
          <p:nvSpPr>
            <p:cNvPr id="61" name="Freeform 60"/>
            <p:cNvSpPr>
              <a:spLocks/>
            </p:cNvSpPr>
            <p:nvPr/>
          </p:nvSpPr>
          <p:spPr bwMode="auto">
            <a:xfrm>
              <a:off x="4919464" y="3474691"/>
              <a:ext cx="4122936" cy="598048"/>
            </a:xfrm>
            <a:custGeom>
              <a:avLst/>
              <a:gdLst>
                <a:gd name="connsiteX0" fmla="*/ 0 w 4397654"/>
                <a:gd name="connsiteY0" fmla="*/ 0 h 575496"/>
                <a:gd name="connsiteX1" fmla="*/ 4397654 w 4397654"/>
                <a:gd name="connsiteY1" fmla="*/ 0 h 575496"/>
                <a:gd name="connsiteX2" fmla="*/ 4397654 w 4397654"/>
                <a:gd name="connsiteY2" fmla="*/ 575496 h 575496"/>
                <a:gd name="connsiteX3" fmla="*/ 0 w 4397654"/>
                <a:gd name="connsiteY3" fmla="*/ 575496 h 575496"/>
              </a:gdLst>
              <a:ahLst/>
              <a:cxnLst>
                <a:cxn ang="0">
                  <a:pos x="connsiteX0" y="connsiteY0"/>
                </a:cxn>
                <a:cxn ang="0">
                  <a:pos x="connsiteX1" y="connsiteY1"/>
                </a:cxn>
                <a:cxn ang="0">
                  <a:pos x="connsiteX2" y="connsiteY2"/>
                </a:cxn>
                <a:cxn ang="0">
                  <a:pos x="connsiteX3" y="connsiteY3"/>
                </a:cxn>
              </a:cxnLst>
              <a:rect l="l" t="t" r="r" b="b"/>
              <a:pathLst>
                <a:path w="4397654" h="575496">
                  <a:moveTo>
                    <a:pt x="0" y="0"/>
                  </a:moveTo>
                  <a:lnTo>
                    <a:pt x="4397654" y="0"/>
                  </a:lnTo>
                  <a:lnTo>
                    <a:pt x="4397654" y="575496"/>
                  </a:lnTo>
                  <a:lnTo>
                    <a:pt x="0" y="575496"/>
                  </a:lnTo>
                  <a:close/>
                </a:path>
              </a:pathLst>
            </a:custGeom>
            <a:solidFill>
              <a:schemeClr val="accent2"/>
            </a:solidFill>
            <a:ln>
              <a:noFill/>
            </a:ln>
          </p:spPr>
          <p:txBody>
            <a:bodyPr vert="horz" wrap="square" lIns="121920" tIns="60960" rIns="121920" bIns="60960" numCol="1" anchor="t" anchorCtr="0" compatLnSpc="1">
              <a:prstTxWarp prst="textNoShape">
                <a:avLst/>
              </a:prstTxWarp>
              <a:noAutofit/>
            </a:bodyPr>
            <a:lstStyle/>
            <a:p>
              <a:endParaRPr lang="en-US" dirty="0"/>
            </a:p>
          </p:txBody>
        </p:sp>
        <p:sp>
          <p:nvSpPr>
            <p:cNvPr id="67" name="Freeform 66"/>
            <p:cNvSpPr>
              <a:spLocks/>
            </p:cNvSpPr>
            <p:nvPr/>
          </p:nvSpPr>
          <p:spPr bwMode="auto">
            <a:xfrm>
              <a:off x="3665534" y="3774367"/>
              <a:ext cx="1253929" cy="1067666"/>
            </a:xfrm>
            <a:custGeom>
              <a:avLst/>
              <a:gdLst>
                <a:gd name="connsiteX0" fmla="*/ 0 w 1252623"/>
                <a:gd name="connsiteY0" fmla="*/ 0 h 1067666"/>
                <a:gd name="connsiteX1" fmla="*/ 1252623 w 1252623"/>
                <a:gd name="connsiteY1" fmla="*/ 223150 h 1067666"/>
                <a:gd name="connsiteX2" fmla="*/ 1252623 w 1252623"/>
                <a:gd name="connsiteY2" fmla="*/ 807263 h 1067666"/>
                <a:gd name="connsiteX3" fmla="*/ 936 w 1252623"/>
                <a:gd name="connsiteY3" fmla="*/ 1067666 h 1067666"/>
                <a:gd name="connsiteX4" fmla="*/ 0 w 1252623"/>
                <a:gd name="connsiteY4" fmla="*/ 0 h 1067666"/>
                <a:gd name="connsiteX0" fmla="*/ 0 w 1252623"/>
                <a:gd name="connsiteY0" fmla="*/ 0 h 1067666"/>
                <a:gd name="connsiteX1" fmla="*/ 1243098 w 1252623"/>
                <a:gd name="connsiteY1" fmla="*/ 280300 h 1067666"/>
                <a:gd name="connsiteX2" fmla="*/ 1252623 w 1252623"/>
                <a:gd name="connsiteY2" fmla="*/ 807263 h 1067666"/>
                <a:gd name="connsiteX3" fmla="*/ 936 w 1252623"/>
                <a:gd name="connsiteY3" fmla="*/ 1067666 h 1067666"/>
                <a:gd name="connsiteX4" fmla="*/ 0 w 1252623"/>
                <a:gd name="connsiteY4" fmla="*/ 0 h 1067666"/>
                <a:gd name="connsiteX0" fmla="*/ 0 w 1243098"/>
                <a:gd name="connsiteY0" fmla="*/ 0 h 1067666"/>
                <a:gd name="connsiteX1" fmla="*/ 1243098 w 1243098"/>
                <a:gd name="connsiteY1" fmla="*/ 280300 h 1067666"/>
                <a:gd name="connsiteX2" fmla="*/ 1233573 w 1243098"/>
                <a:gd name="connsiteY2" fmla="*/ 807263 h 1067666"/>
                <a:gd name="connsiteX3" fmla="*/ 936 w 1243098"/>
                <a:gd name="connsiteY3" fmla="*/ 1067666 h 1067666"/>
                <a:gd name="connsiteX4" fmla="*/ 0 w 1243098"/>
                <a:gd name="connsiteY4" fmla="*/ 0 h 1067666"/>
                <a:gd name="connsiteX0" fmla="*/ 0 w 1243098"/>
                <a:gd name="connsiteY0" fmla="*/ 0 h 1067666"/>
                <a:gd name="connsiteX1" fmla="*/ 1243098 w 1243098"/>
                <a:gd name="connsiteY1" fmla="*/ 280300 h 1067666"/>
                <a:gd name="connsiteX2" fmla="*/ 1243098 w 1243098"/>
                <a:gd name="connsiteY2" fmla="*/ 807263 h 1067666"/>
                <a:gd name="connsiteX3" fmla="*/ 936 w 1243098"/>
                <a:gd name="connsiteY3" fmla="*/ 1067666 h 1067666"/>
                <a:gd name="connsiteX4" fmla="*/ 0 w 1243098"/>
                <a:gd name="connsiteY4" fmla="*/ 0 h 106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098" h="1067666">
                  <a:moveTo>
                    <a:pt x="0" y="0"/>
                  </a:moveTo>
                  <a:lnTo>
                    <a:pt x="1243098" y="280300"/>
                  </a:lnTo>
                  <a:lnTo>
                    <a:pt x="1243098" y="807263"/>
                  </a:lnTo>
                  <a:lnTo>
                    <a:pt x="936" y="1067666"/>
                  </a:lnTo>
                  <a:cubicBezTo>
                    <a:pt x="668" y="711813"/>
                    <a:pt x="267" y="355853"/>
                    <a:pt x="0" y="0"/>
                  </a:cubicBezTo>
                  <a:close/>
                </a:path>
              </a:pathLst>
            </a:custGeom>
            <a:solidFill>
              <a:schemeClr val="accent3">
                <a:lumMod val="60000"/>
                <a:lumOff val="40000"/>
              </a:schemeClr>
            </a:solidFill>
            <a:ln>
              <a:noFill/>
            </a:ln>
          </p:spPr>
          <p:txBody>
            <a:bodyPr vert="horz" wrap="square" lIns="121920" tIns="60960" rIns="121920" bIns="60960" numCol="1" anchor="t" anchorCtr="0" compatLnSpc="1">
              <a:prstTxWarp prst="textNoShape">
                <a:avLst/>
              </a:prstTxWarp>
              <a:noAutofit/>
            </a:bodyPr>
            <a:lstStyle/>
            <a:p>
              <a:endParaRPr lang="en-US" dirty="0"/>
            </a:p>
          </p:txBody>
        </p:sp>
        <p:sp>
          <p:nvSpPr>
            <p:cNvPr id="68" name="Freeform 67"/>
            <p:cNvSpPr>
              <a:spLocks/>
            </p:cNvSpPr>
            <p:nvPr/>
          </p:nvSpPr>
          <p:spPr bwMode="auto">
            <a:xfrm>
              <a:off x="4919464" y="4053908"/>
              <a:ext cx="4796036" cy="517537"/>
            </a:xfrm>
            <a:custGeom>
              <a:avLst/>
              <a:gdLst>
                <a:gd name="connsiteX0" fmla="*/ 0 w 4397654"/>
                <a:gd name="connsiteY0" fmla="*/ 0 h 575496"/>
                <a:gd name="connsiteX1" fmla="*/ 4397654 w 4397654"/>
                <a:gd name="connsiteY1" fmla="*/ 0 h 575496"/>
                <a:gd name="connsiteX2" fmla="*/ 4397654 w 4397654"/>
                <a:gd name="connsiteY2" fmla="*/ 575496 h 575496"/>
                <a:gd name="connsiteX3" fmla="*/ 0 w 4397654"/>
                <a:gd name="connsiteY3" fmla="*/ 575496 h 575496"/>
              </a:gdLst>
              <a:ahLst/>
              <a:cxnLst>
                <a:cxn ang="0">
                  <a:pos x="connsiteX0" y="connsiteY0"/>
                </a:cxn>
                <a:cxn ang="0">
                  <a:pos x="connsiteX1" y="connsiteY1"/>
                </a:cxn>
                <a:cxn ang="0">
                  <a:pos x="connsiteX2" y="connsiteY2"/>
                </a:cxn>
                <a:cxn ang="0">
                  <a:pos x="connsiteX3" y="connsiteY3"/>
                </a:cxn>
              </a:cxnLst>
              <a:rect l="l" t="t" r="r" b="b"/>
              <a:pathLst>
                <a:path w="4397654" h="575496">
                  <a:moveTo>
                    <a:pt x="0" y="0"/>
                  </a:moveTo>
                  <a:lnTo>
                    <a:pt x="4397654" y="0"/>
                  </a:lnTo>
                  <a:lnTo>
                    <a:pt x="4397654" y="575496"/>
                  </a:lnTo>
                  <a:lnTo>
                    <a:pt x="0" y="575496"/>
                  </a:lnTo>
                  <a:close/>
                </a:path>
              </a:pathLst>
            </a:custGeom>
            <a:solidFill>
              <a:schemeClr val="accent3"/>
            </a:solidFill>
            <a:ln>
              <a:noFill/>
            </a:ln>
          </p:spPr>
          <p:txBody>
            <a:bodyPr vert="horz" wrap="square" lIns="121920" tIns="60960" rIns="121920" bIns="60960" numCol="1" anchor="t" anchorCtr="0" compatLnSpc="1">
              <a:prstTxWarp prst="textNoShape">
                <a:avLst/>
              </a:prstTxWarp>
              <a:noAutofit/>
            </a:bodyPr>
            <a:lstStyle/>
            <a:p>
              <a:endParaRPr lang="en-US" dirty="0"/>
            </a:p>
          </p:txBody>
        </p:sp>
        <p:sp>
          <p:nvSpPr>
            <p:cNvPr id="69" name="Freeform 14"/>
            <p:cNvSpPr>
              <a:spLocks/>
            </p:cNvSpPr>
            <p:nvPr/>
          </p:nvSpPr>
          <p:spPr bwMode="auto">
            <a:xfrm>
              <a:off x="3665533" y="4573338"/>
              <a:ext cx="1256315" cy="1133254"/>
            </a:xfrm>
            <a:custGeom>
              <a:avLst/>
              <a:gdLst>
                <a:gd name="T0" fmla="*/ 467 w 471"/>
                <a:gd name="T1" fmla="*/ 0 h 478"/>
                <a:gd name="T2" fmla="*/ 471 w 471"/>
                <a:gd name="T3" fmla="*/ 195 h 478"/>
                <a:gd name="T4" fmla="*/ 0 w 471"/>
                <a:gd name="T5" fmla="*/ 478 h 478"/>
                <a:gd name="T6" fmla="*/ 0 w 471"/>
                <a:gd name="T7" fmla="*/ 108 h 478"/>
                <a:gd name="T8" fmla="*/ 467 w 471"/>
                <a:gd name="T9" fmla="*/ 0 h 478"/>
                <a:gd name="connsiteX0" fmla="*/ 10010 w 10010"/>
                <a:gd name="connsiteY0" fmla="*/ 0 h 10063"/>
                <a:gd name="connsiteX1" fmla="*/ 10000 w 10010"/>
                <a:gd name="connsiteY1" fmla="*/ 4142 h 10063"/>
                <a:gd name="connsiteX2" fmla="*/ 0 w 10010"/>
                <a:gd name="connsiteY2" fmla="*/ 10063 h 10063"/>
                <a:gd name="connsiteX3" fmla="*/ 0 w 10010"/>
                <a:gd name="connsiteY3" fmla="*/ 2322 h 10063"/>
                <a:gd name="connsiteX4" fmla="*/ 10010 w 10010"/>
                <a:gd name="connsiteY4" fmla="*/ 0 h 10063"/>
                <a:gd name="connsiteX0" fmla="*/ 10010 w 10038"/>
                <a:gd name="connsiteY0" fmla="*/ 0 h 10063"/>
                <a:gd name="connsiteX1" fmla="*/ 10038 w 10038"/>
                <a:gd name="connsiteY1" fmla="*/ 4142 h 10063"/>
                <a:gd name="connsiteX2" fmla="*/ 0 w 10038"/>
                <a:gd name="connsiteY2" fmla="*/ 10063 h 10063"/>
                <a:gd name="connsiteX3" fmla="*/ 0 w 10038"/>
                <a:gd name="connsiteY3" fmla="*/ 2322 h 10063"/>
                <a:gd name="connsiteX4" fmla="*/ 10010 w 10038"/>
                <a:gd name="connsiteY4" fmla="*/ 0 h 10063"/>
                <a:gd name="connsiteX0" fmla="*/ 10010 w 10076"/>
                <a:gd name="connsiteY0" fmla="*/ 0 h 10063"/>
                <a:gd name="connsiteX1" fmla="*/ 10076 w 10076"/>
                <a:gd name="connsiteY1" fmla="*/ 4142 h 10063"/>
                <a:gd name="connsiteX2" fmla="*/ 0 w 10076"/>
                <a:gd name="connsiteY2" fmla="*/ 10063 h 10063"/>
                <a:gd name="connsiteX3" fmla="*/ 0 w 10076"/>
                <a:gd name="connsiteY3" fmla="*/ 2322 h 10063"/>
                <a:gd name="connsiteX4" fmla="*/ 10010 w 10076"/>
                <a:gd name="connsiteY4" fmla="*/ 0 h 10063"/>
                <a:gd name="connsiteX0" fmla="*/ 10010 w 10057"/>
                <a:gd name="connsiteY0" fmla="*/ 0 h 10063"/>
                <a:gd name="connsiteX1" fmla="*/ 10057 w 10057"/>
                <a:gd name="connsiteY1" fmla="*/ 4142 h 10063"/>
                <a:gd name="connsiteX2" fmla="*/ 0 w 10057"/>
                <a:gd name="connsiteY2" fmla="*/ 10063 h 10063"/>
                <a:gd name="connsiteX3" fmla="*/ 0 w 10057"/>
                <a:gd name="connsiteY3" fmla="*/ 2322 h 10063"/>
                <a:gd name="connsiteX4" fmla="*/ 10010 w 10057"/>
                <a:gd name="connsiteY4" fmla="*/ 0 h 10063"/>
                <a:gd name="connsiteX0" fmla="*/ 10010 w 10010"/>
                <a:gd name="connsiteY0" fmla="*/ 0 h 10063"/>
                <a:gd name="connsiteX1" fmla="*/ 9981 w 10010"/>
                <a:gd name="connsiteY1" fmla="*/ 4100 h 10063"/>
                <a:gd name="connsiteX2" fmla="*/ 0 w 10010"/>
                <a:gd name="connsiteY2" fmla="*/ 10063 h 10063"/>
                <a:gd name="connsiteX3" fmla="*/ 0 w 10010"/>
                <a:gd name="connsiteY3" fmla="*/ 2322 h 10063"/>
                <a:gd name="connsiteX4" fmla="*/ 10010 w 10010"/>
                <a:gd name="connsiteY4" fmla="*/ 0 h 10063"/>
                <a:gd name="connsiteX0" fmla="*/ 10010 w 10019"/>
                <a:gd name="connsiteY0" fmla="*/ 0 h 10063"/>
                <a:gd name="connsiteX1" fmla="*/ 10019 w 10019"/>
                <a:gd name="connsiteY1" fmla="*/ 4079 h 10063"/>
                <a:gd name="connsiteX2" fmla="*/ 0 w 10019"/>
                <a:gd name="connsiteY2" fmla="*/ 10063 h 10063"/>
                <a:gd name="connsiteX3" fmla="*/ 0 w 10019"/>
                <a:gd name="connsiteY3" fmla="*/ 2322 h 10063"/>
                <a:gd name="connsiteX4" fmla="*/ 10010 w 10019"/>
                <a:gd name="connsiteY4" fmla="*/ 0 h 10063"/>
                <a:gd name="connsiteX0" fmla="*/ 10010 w 10019"/>
                <a:gd name="connsiteY0" fmla="*/ 0 h 10063"/>
                <a:gd name="connsiteX1" fmla="*/ 10019 w 10019"/>
                <a:gd name="connsiteY1" fmla="*/ 4417 h 10063"/>
                <a:gd name="connsiteX2" fmla="*/ 0 w 10019"/>
                <a:gd name="connsiteY2" fmla="*/ 10063 h 10063"/>
                <a:gd name="connsiteX3" fmla="*/ 0 w 10019"/>
                <a:gd name="connsiteY3" fmla="*/ 2322 h 10063"/>
                <a:gd name="connsiteX4" fmla="*/ 10010 w 10019"/>
                <a:gd name="connsiteY4" fmla="*/ 0 h 10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9" h="10063">
                  <a:moveTo>
                    <a:pt x="10010" y="0"/>
                  </a:moveTo>
                  <a:cubicBezTo>
                    <a:pt x="10007" y="1381"/>
                    <a:pt x="10022" y="3036"/>
                    <a:pt x="10019" y="4417"/>
                  </a:cubicBezTo>
                  <a:lnTo>
                    <a:pt x="0" y="10063"/>
                  </a:lnTo>
                  <a:lnTo>
                    <a:pt x="0" y="2322"/>
                  </a:lnTo>
                  <a:lnTo>
                    <a:pt x="10010" y="0"/>
                  </a:lnTo>
                  <a:close/>
                </a:path>
              </a:pathLst>
            </a:custGeom>
            <a:solidFill>
              <a:schemeClr val="accent4"/>
            </a:solidFill>
            <a:ln>
              <a:noFill/>
            </a:ln>
          </p:spPr>
          <p:txBody>
            <a:bodyPr vert="horz" wrap="square" lIns="121920" tIns="60960" rIns="121920" bIns="60960" numCol="1" anchor="t" anchorCtr="0" compatLnSpc="1">
              <a:prstTxWarp prst="textNoShape">
                <a:avLst/>
              </a:prstTxWarp>
            </a:bodyPr>
            <a:lstStyle/>
            <a:p>
              <a:endParaRPr lang="en-US" dirty="0"/>
            </a:p>
          </p:txBody>
        </p:sp>
        <p:sp>
          <p:nvSpPr>
            <p:cNvPr id="70" name="Freeform 69"/>
            <p:cNvSpPr>
              <a:spLocks/>
            </p:cNvSpPr>
            <p:nvPr/>
          </p:nvSpPr>
          <p:spPr bwMode="auto">
            <a:xfrm>
              <a:off x="4919463" y="4560229"/>
              <a:ext cx="5510411" cy="511815"/>
            </a:xfrm>
            <a:custGeom>
              <a:avLst/>
              <a:gdLst>
                <a:gd name="connsiteX0" fmla="*/ 0 w 4397654"/>
                <a:gd name="connsiteY0" fmla="*/ 0 h 575496"/>
                <a:gd name="connsiteX1" fmla="*/ 4397654 w 4397654"/>
                <a:gd name="connsiteY1" fmla="*/ 0 h 575496"/>
                <a:gd name="connsiteX2" fmla="*/ 4397654 w 4397654"/>
                <a:gd name="connsiteY2" fmla="*/ 575496 h 575496"/>
                <a:gd name="connsiteX3" fmla="*/ 0 w 4397654"/>
                <a:gd name="connsiteY3" fmla="*/ 575496 h 575496"/>
              </a:gdLst>
              <a:ahLst/>
              <a:cxnLst>
                <a:cxn ang="0">
                  <a:pos x="connsiteX0" y="connsiteY0"/>
                </a:cxn>
                <a:cxn ang="0">
                  <a:pos x="connsiteX1" y="connsiteY1"/>
                </a:cxn>
                <a:cxn ang="0">
                  <a:pos x="connsiteX2" y="connsiteY2"/>
                </a:cxn>
                <a:cxn ang="0">
                  <a:pos x="connsiteX3" y="connsiteY3"/>
                </a:cxn>
              </a:cxnLst>
              <a:rect l="l" t="t" r="r" b="b"/>
              <a:pathLst>
                <a:path w="4397654" h="575496">
                  <a:moveTo>
                    <a:pt x="0" y="0"/>
                  </a:moveTo>
                  <a:lnTo>
                    <a:pt x="4397654" y="0"/>
                  </a:lnTo>
                  <a:lnTo>
                    <a:pt x="4397654" y="575496"/>
                  </a:lnTo>
                  <a:lnTo>
                    <a:pt x="0" y="575496"/>
                  </a:lnTo>
                  <a:close/>
                </a:path>
              </a:pathLst>
            </a:custGeom>
            <a:solidFill>
              <a:schemeClr val="accent4"/>
            </a:solidFill>
            <a:ln>
              <a:noFill/>
            </a:ln>
          </p:spPr>
          <p:txBody>
            <a:bodyPr vert="horz" wrap="square" lIns="121920" tIns="60960" rIns="121920" bIns="60960" numCol="1" anchor="t" anchorCtr="0" compatLnSpc="1">
              <a:prstTxWarp prst="textNoShape">
                <a:avLst/>
              </a:prstTxWarp>
              <a:noAutofit/>
            </a:bodyPr>
            <a:lstStyle/>
            <a:p>
              <a:endParaRPr lang="en-US" dirty="0"/>
            </a:p>
          </p:txBody>
        </p:sp>
      </p:grpSp>
      <p:sp>
        <p:nvSpPr>
          <p:cNvPr id="74" name="Freeform 7"/>
          <p:cNvSpPr>
            <a:spLocks noEditPoints="1"/>
          </p:cNvSpPr>
          <p:nvPr/>
        </p:nvSpPr>
        <p:spPr bwMode="auto">
          <a:xfrm>
            <a:off x="3728991" y="2421749"/>
            <a:ext cx="207672" cy="301590"/>
          </a:xfrm>
          <a:custGeom>
            <a:avLst/>
            <a:gdLst>
              <a:gd name="T0" fmla="*/ 135 w 270"/>
              <a:gd name="T1" fmla="*/ 0 h 392"/>
              <a:gd name="T2" fmla="*/ 0 w 270"/>
              <a:gd name="T3" fmla="*/ 135 h 392"/>
              <a:gd name="T4" fmla="*/ 62 w 270"/>
              <a:gd name="T5" fmla="*/ 283 h 392"/>
              <a:gd name="T6" fmla="*/ 135 w 270"/>
              <a:gd name="T7" fmla="*/ 392 h 392"/>
              <a:gd name="T8" fmla="*/ 208 w 270"/>
              <a:gd name="T9" fmla="*/ 283 h 392"/>
              <a:gd name="T10" fmla="*/ 270 w 270"/>
              <a:gd name="T11" fmla="*/ 135 h 392"/>
              <a:gd name="T12" fmla="*/ 135 w 270"/>
              <a:gd name="T13" fmla="*/ 0 h 392"/>
              <a:gd name="T14" fmla="*/ 167 w 270"/>
              <a:gd name="T15" fmla="*/ 333 h 392"/>
              <a:gd name="T16" fmla="*/ 106 w 270"/>
              <a:gd name="T17" fmla="*/ 341 h 392"/>
              <a:gd name="T18" fmla="*/ 99 w 270"/>
              <a:gd name="T19" fmla="*/ 318 h 392"/>
              <a:gd name="T20" fmla="*/ 98 w 270"/>
              <a:gd name="T21" fmla="*/ 317 h 392"/>
              <a:gd name="T22" fmla="*/ 174 w 270"/>
              <a:gd name="T23" fmla="*/ 308 h 392"/>
              <a:gd name="T24" fmla="*/ 171 w 270"/>
              <a:gd name="T25" fmla="*/ 319 h 392"/>
              <a:gd name="T26" fmla="*/ 167 w 270"/>
              <a:gd name="T27" fmla="*/ 333 h 392"/>
              <a:gd name="T28" fmla="*/ 95 w 270"/>
              <a:gd name="T29" fmla="*/ 305 h 392"/>
              <a:gd name="T30" fmla="*/ 87 w 270"/>
              <a:gd name="T31" fmla="*/ 282 h 392"/>
              <a:gd name="T32" fmla="*/ 182 w 270"/>
              <a:gd name="T33" fmla="*/ 282 h 392"/>
              <a:gd name="T34" fmla="*/ 178 w 270"/>
              <a:gd name="T35" fmla="*/ 295 h 392"/>
              <a:gd name="T36" fmla="*/ 95 w 270"/>
              <a:gd name="T37" fmla="*/ 305 h 392"/>
              <a:gd name="T38" fmla="*/ 135 w 270"/>
              <a:gd name="T39" fmla="*/ 368 h 392"/>
              <a:gd name="T40" fmla="*/ 110 w 270"/>
              <a:gd name="T41" fmla="*/ 353 h 392"/>
              <a:gd name="T42" fmla="*/ 162 w 270"/>
              <a:gd name="T43" fmla="*/ 346 h 392"/>
              <a:gd name="T44" fmla="*/ 135 w 270"/>
              <a:gd name="T45" fmla="*/ 368 h 392"/>
              <a:gd name="T46" fmla="*/ 192 w 270"/>
              <a:gd name="T47" fmla="*/ 258 h 392"/>
              <a:gd name="T48" fmla="*/ 78 w 270"/>
              <a:gd name="T49" fmla="*/ 258 h 392"/>
              <a:gd name="T50" fmla="*/ 57 w 270"/>
              <a:gd name="T51" fmla="*/ 218 h 392"/>
              <a:gd name="T52" fmla="*/ 25 w 270"/>
              <a:gd name="T53" fmla="*/ 135 h 392"/>
              <a:gd name="T54" fmla="*/ 135 w 270"/>
              <a:gd name="T55" fmla="*/ 25 h 392"/>
              <a:gd name="T56" fmla="*/ 245 w 270"/>
              <a:gd name="T57" fmla="*/ 135 h 392"/>
              <a:gd name="T58" fmla="*/ 213 w 270"/>
              <a:gd name="T59" fmla="*/ 218 h 392"/>
              <a:gd name="T60" fmla="*/ 192 w 270"/>
              <a:gd name="T61" fmla="*/ 258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0" h="392">
                <a:moveTo>
                  <a:pt x="135" y="0"/>
                </a:moveTo>
                <a:cubicBezTo>
                  <a:pt x="60" y="0"/>
                  <a:pt x="0" y="61"/>
                  <a:pt x="0" y="135"/>
                </a:cubicBezTo>
                <a:cubicBezTo>
                  <a:pt x="0" y="185"/>
                  <a:pt x="45" y="237"/>
                  <a:pt x="62" y="283"/>
                </a:cubicBezTo>
                <a:cubicBezTo>
                  <a:pt x="86" y="351"/>
                  <a:pt x="84" y="392"/>
                  <a:pt x="135" y="392"/>
                </a:cubicBezTo>
                <a:cubicBezTo>
                  <a:pt x="187" y="392"/>
                  <a:pt x="183" y="352"/>
                  <a:pt x="208" y="283"/>
                </a:cubicBezTo>
                <a:cubicBezTo>
                  <a:pt x="224" y="237"/>
                  <a:pt x="270" y="184"/>
                  <a:pt x="270" y="135"/>
                </a:cubicBezTo>
                <a:cubicBezTo>
                  <a:pt x="270" y="61"/>
                  <a:pt x="209" y="0"/>
                  <a:pt x="135" y="0"/>
                </a:cubicBezTo>
                <a:close/>
                <a:moveTo>
                  <a:pt x="167" y="333"/>
                </a:moveTo>
                <a:cubicBezTo>
                  <a:pt x="106" y="341"/>
                  <a:pt x="106" y="341"/>
                  <a:pt x="106" y="341"/>
                </a:cubicBezTo>
                <a:cubicBezTo>
                  <a:pt x="104" y="335"/>
                  <a:pt x="101" y="327"/>
                  <a:pt x="99" y="318"/>
                </a:cubicBezTo>
                <a:cubicBezTo>
                  <a:pt x="98" y="318"/>
                  <a:pt x="98" y="317"/>
                  <a:pt x="98" y="317"/>
                </a:cubicBezTo>
                <a:cubicBezTo>
                  <a:pt x="174" y="308"/>
                  <a:pt x="174" y="308"/>
                  <a:pt x="174" y="308"/>
                </a:cubicBezTo>
                <a:cubicBezTo>
                  <a:pt x="173" y="311"/>
                  <a:pt x="172" y="315"/>
                  <a:pt x="171" y="319"/>
                </a:cubicBezTo>
                <a:cubicBezTo>
                  <a:pt x="169" y="324"/>
                  <a:pt x="168" y="329"/>
                  <a:pt x="167" y="333"/>
                </a:cubicBezTo>
                <a:close/>
                <a:moveTo>
                  <a:pt x="95" y="305"/>
                </a:moveTo>
                <a:cubicBezTo>
                  <a:pt x="93" y="298"/>
                  <a:pt x="90" y="290"/>
                  <a:pt x="87" y="282"/>
                </a:cubicBezTo>
                <a:cubicBezTo>
                  <a:pt x="182" y="282"/>
                  <a:pt x="182" y="282"/>
                  <a:pt x="182" y="282"/>
                </a:cubicBezTo>
                <a:cubicBezTo>
                  <a:pt x="181" y="287"/>
                  <a:pt x="179" y="291"/>
                  <a:pt x="178" y="295"/>
                </a:cubicBezTo>
                <a:lnTo>
                  <a:pt x="95" y="305"/>
                </a:lnTo>
                <a:close/>
                <a:moveTo>
                  <a:pt x="135" y="368"/>
                </a:moveTo>
                <a:cubicBezTo>
                  <a:pt x="122" y="368"/>
                  <a:pt x="117" y="366"/>
                  <a:pt x="110" y="353"/>
                </a:cubicBezTo>
                <a:cubicBezTo>
                  <a:pt x="162" y="346"/>
                  <a:pt x="162" y="346"/>
                  <a:pt x="162" y="346"/>
                </a:cubicBezTo>
                <a:cubicBezTo>
                  <a:pt x="155" y="366"/>
                  <a:pt x="149" y="368"/>
                  <a:pt x="135" y="368"/>
                </a:cubicBezTo>
                <a:close/>
                <a:moveTo>
                  <a:pt x="192" y="258"/>
                </a:moveTo>
                <a:cubicBezTo>
                  <a:pt x="78" y="258"/>
                  <a:pt x="78" y="258"/>
                  <a:pt x="78" y="258"/>
                </a:cubicBezTo>
                <a:cubicBezTo>
                  <a:pt x="72" y="244"/>
                  <a:pt x="64" y="231"/>
                  <a:pt x="57" y="218"/>
                </a:cubicBezTo>
                <a:cubicBezTo>
                  <a:pt x="41" y="190"/>
                  <a:pt x="25" y="160"/>
                  <a:pt x="25" y="135"/>
                </a:cubicBezTo>
                <a:cubicBezTo>
                  <a:pt x="25" y="74"/>
                  <a:pt x="74" y="25"/>
                  <a:pt x="135" y="25"/>
                </a:cubicBezTo>
                <a:cubicBezTo>
                  <a:pt x="196" y="25"/>
                  <a:pt x="245" y="74"/>
                  <a:pt x="245" y="135"/>
                </a:cubicBezTo>
                <a:cubicBezTo>
                  <a:pt x="245" y="160"/>
                  <a:pt x="229" y="190"/>
                  <a:pt x="213" y="218"/>
                </a:cubicBezTo>
                <a:cubicBezTo>
                  <a:pt x="205" y="231"/>
                  <a:pt x="198" y="244"/>
                  <a:pt x="192" y="258"/>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a:p>
        </p:txBody>
      </p:sp>
      <p:sp>
        <p:nvSpPr>
          <p:cNvPr id="75" name="Text Placeholder 8"/>
          <p:cNvSpPr>
            <a:spLocks noGrp="1"/>
          </p:cNvSpPr>
          <p:nvPr>
            <p:ph type="body" sz="quarter" idx="4294967295"/>
          </p:nvPr>
        </p:nvSpPr>
        <p:spPr>
          <a:xfrm>
            <a:off x="1880018" y="2078038"/>
            <a:ext cx="2065338" cy="250825"/>
          </a:xfrm>
        </p:spPr>
        <p:txBody>
          <a:bodyPr>
            <a:noAutofit/>
          </a:bodyPr>
          <a:lstStyle/>
          <a:p>
            <a:r>
              <a:rPr lang="zh-CN" altLang="en-US" sz="1200" dirty="0">
                <a:solidFill>
                  <a:schemeClr val="bg1"/>
                </a:solidFill>
                <a:latin typeface="微软雅黑" pitchFamily="34" charset="-122"/>
                <a:ea typeface="微软雅黑" pitchFamily="34" charset="-122"/>
                <a:sym typeface="Arial" pitchFamily="34" charset="0"/>
              </a:rPr>
              <a:t>单击编辑标题</a:t>
            </a:r>
            <a:endParaRPr lang="en-US" altLang="zh-CN" sz="1200" dirty="0">
              <a:solidFill>
                <a:schemeClr val="bg1"/>
              </a:solidFill>
              <a:latin typeface="微软雅黑" pitchFamily="34" charset="-122"/>
              <a:ea typeface="微软雅黑" pitchFamily="34" charset="-122"/>
              <a:sym typeface="Arial" pitchFamily="34" charset="0"/>
            </a:endParaRPr>
          </a:p>
        </p:txBody>
      </p:sp>
      <p:sp>
        <p:nvSpPr>
          <p:cNvPr id="76" name="Text Placeholder 9"/>
          <p:cNvSpPr>
            <a:spLocks noGrp="1"/>
          </p:cNvSpPr>
          <p:nvPr>
            <p:ph type="body" sz="quarter" idx="4294967295"/>
          </p:nvPr>
        </p:nvSpPr>
        <p:spPr>
          <a:xfrm>
            <a:off x="4481444" y="2720975"/>
            <a:ext cx="2114550" cy="373063"/>
          </a:xfrm>
        </p:spPr>
        <p:txBody>
          <a:bodyPr>
            <a:normAutofit/>
          </a:bodyPr>
          <a:lstStyle/>
          <a:p>
            <a:r>
              <a:rPr lang="zh-CN" altLang="en-US" sz="900" dirty="0">
                <a:solidFill>
                  <a:schemeClr val="bg1"/>
                </a:solidFill>
                <a:latin typeface="微软雅黑" pitchFamily="34" charset="-122"/>
                <a:ea typeface="微软雅黑" pitchFamily="34" charset="-122"/>
              </a:rPr>
              <a:t>请在此粘贴或者输入你的文字内容请在此粘贴或者输入你的文字内容</a:t>
            </a:r>
            <a:endParaRPr lang="en-AU" altLang="zh-CN" sz="900" dirty="0">
              <a:solidFill>
                <a:schemeClr val="bg1"/>
              </a:solidFill>
            </a:endParaRPr>
          </a:p>
        </p:txBody>
      </p:sp>
      <p:sp>
        <p:nvSpPr>
          <p:cNvPr id="77" name="Text Placeholder 8"/>
          <p:cNvSpPr>
            <a:spLocks noGrp="1"/>
          </p:cNvSpPr>
          <p:nvPr>
            <p:ph type="body" sz="quarter" idx="4294967295"/>
          </p:nvPr>
        </p:nvSpPr>
        <p:spPr>
          <a:xfrm>
            <a:off x="1880018" y="2776538"/>
            <a:ext cx="2065338" cy="252412"/>
          </a:xfrm>
        </p:spPr>
        <p:txBody>
          <a:bodyPr>
            <a:noAutofit/>
          </a:bodyPr>
          <a:lstStyle/>
          <a:p>
            <a:r>
              <a:rPr lang="zh-CN" altLang="en-US" sz="1200" dirty="0">
                <a:solidFill>
                  <a:schemeClr val="bg1"/>
                </a:solidFill>
                <a:latin typeface="微软雅黑" pitchFamily="34" charset="-122"/>
                <a:ea typeface="微软雅黑" pitchFamily="34" charset="-122"/>
                <a:sym typeface="Arial" pitchFamily="34" charset="0"/>
              </a:rPr>
              <a:t>单击编辑标题</a:t>
            </a:r>
            <a:endParaRPr lang="en-US" altLang="zh-CN" sz="1200" dirty="0">
              <a:solidFill>
                <a:schemeClr val="bg1"/>
              </a:solidFill>
              <a:latin typeface="微软雅黑" pitchFamily="34" charset="-122"/>
              <a:ea typeface="微软雅黑" pitchFamily="34" charset="-122"/>
              <a:sym typeface="Arial" pitchFamily="34" charset="0"/>
            </a:endParaRPr>
          </a:p>
        </p:txBody>
      </p:sp>
      <p:sp>
        <p:nvSpPr>
          <p:cNvPr id="79" name="Text Placeholder 9"/>
          <p:cNvSpPr>
            <a:spLocks noGrp="1"/>
          </p:cNvSpPr>
          <p:nvPr>
            <p:ph type="body" sz="quarter" idx="4294967295"/>
          </p:nvPr>
        </p:nvSpPr>
        <p:spPr>
          <a:xfrm>
            <a:off x="4481444" y="3133725"/>
            <a:ext cx="2114550" cy="374650"/>
          </a:xfrm>
        </p:spPr>
        <p:txBody>
          <a:bodyPr>
            <a:normAutofit/>
          </a:bodyPr>
          <a:lstStyle/>
          <a:p>
            <a:r>
              <a:rPr lang="zh-CN" altLang="en-US" sz="900" dirty="0">
                <a:solidFill>
                  <a:schemeClr val="bg1"/>
                </a:solidFill>
                <a:latin typeface="微软雅黑" pitchFamily="34" charset="-122"/>
                <a:ea typeface="微软雅黑" pitchFamily="34" charset="-122"/>
              </a:rPr>
              <a:t>请在此粘贴或者输入你的文字内容请在此粘贴或者输入你的文字内容</a:t>
            </a:r>
            <a:endParaRPr lang="en-AU" altLang="zh-CN" sz="900" dirty="0">
              <a:solidFill>
                <a:schemeClr val="bg1"/>
              </a:solidFill>
            </a:endParaRPr>
          </a:p>
        </p:txBody>
      </p:sp>
      <p:sp>
        <p:nvSpPr>
          <p:cNvPr id="80" name="Text Placeholder 8"/>
          <p:cNvSpPr>
            <a:spLocks noGrp="1"/>
          </p:cNvSpPr>
          <p:nvPr>
            <p:ph type="body" sz="quarter" idx="4294967295"/>
          </p:nvPr>
        </p:nvSpPr>
        <p:spPr>
          <a:xfrm>
            <a:off x="1880018" y="3560763"/>
            <a:ext cx="2065338" cy="250825"/>
          </a:xfrm>
        </p:spPr>
        <p:txBody>
          <a:bodyPr>
            <a:noAutofit/>
          </a:bodyPr>
          <a:lstStyle/>
          <a:p>
            <a:r>
              <a:rPr lang="zh-CN" altLang="en-US" sz="1200" dirty="0">
                <a:solidFill>
                  <a:schemeClr val="bg1"/>
                </a:solidFill>
                <a:latin typeface="微软雅黑" pitchFamily="34" charset="-122"/>
                <a:ea typeface="微软雅黑" pitchFamily="34" charset="-122"/>
                <a:sym typeface="Arial" pitchFamily="34" charset="0"/>
              </a:rPr>
              <a:t>单击编辑标题</a:t>
            </a:r>
            <a:endParaRPr lang="en-US" altLang="zh-CN" sz="1200" dirty="0">
              <a:solidFill>
                <a:schemeClr val="bg1"/>
              </a:solidFill>
              <a:latin typeface="微软雅黑" pitchFamily="34" charset="-122"/>
              <a:ea typeface="微软雅黑" pitchFamily="34" charset="-122"/>
              <a:sym typeface="Arial" pitchFamily="34" charset="0"/>
            </a:endParaRPr>
          </a:p>
        </p:txBody>
      </p:sp>
      <p:sp>
        <p:nvSpPr>
          <p:cNvPr id="82" name="Text Placeholder 9"/>
          <p:cNvSpPr>
            <a:spLocks noGrp="1"/>
          </p:cNvSpPr>
          <p:nvPr>
            <p:ph type="body" sz="quarter" idx="4294967295"/>
          </p:nvPr>
        </p:nvSpPr>
        <p:spPr>
          <a:xfrm>
            <a:off x="4481444" y="3543300"/>
            <a:ext cx="2114550" cy="374650"/>
          </a:xfrm>
        </p:spPr>
        <p:txBody>
          <a:bodyPr>
            <a:normAutofit/>
          </a:bodyPr>
          <a:lstStyle/>
          <a:p>
            <a:r>
              <a:rPr lang="zh-CN" altLang="en-US" sz="900" dirty="0">
                <a:solidFill>
                  <a:schemeClr val="bg1"/>
                </a:solidFill>
                <a:latin typeface="微软雅黑" pitchFamily="34" charset="-122"/>
                <a:ea typeface="微软雅黑" pitchFamily="34" charset="-122"/>
              </a:rPr>
              <a:t>请在此粘贴或者输入你的文字内容请在此粘贴或者输入你的文字内容</a:t>
            </a:r>
            <a:endParaRPr lang="en-AU" altLang="zh-CN" sz="900" dirty="0">
              <a:solidFill>
                <a:schemeClr val="bg1"/>
              </a:solidFill>
            </a:endParaRPr>
          </a:p>
        </p:txBody>
      </p:sp>
      <p:sp>
        <p:nvSpPr>
          <p:cNvPr id="83" name="Text Placeholder 8"/>
          <p:cNvSpPr>
            <a:spLocks noGrp="1"/>
          </p:cNvSpPr>
          <p:nvPr>
            <p:ph type="body" sz="quarter" idx="4294967295"/>
          </p:nvPr>
        </p:nvSpPr>
        <p:spPr>
          <a:xfrm>
            <a:off x="1880018" y="4300538"/>
            <a:ext cx="1568450" cy="295275"/>
          </a:xfrm>
        </p:spPr>
        <p:txBody>
          <a:bodyPr>
            <a:normAutofit/>
          </a:bodyPr>
          <a:lstStyle/>
          <a:p>
            <a:r>
              <a:rPr lang="zh-CN" altLang="en-US" sz="1200" dirty="0">
                <a:solidFill>
                  <a:schemeClr val="bg1"/>
                </a:solidFill>
                <a:latin typeface="微软雅黑" pitchFamily="34" charset="-122"/>
                <a:ea typeface="微软雅黑" pitchFamily="34" charset="-122"/>
                <a:sym typeface="Arial" pitchFamily="34" charset="0"/>
              </a:rPr>
              <a:t>单击编辑标题</a:t>
            </a:r>
            <a:endParaRPr lang="en-US" altLang="zh-CN" sz="1200" dirty="0">
              <a:solidFill>
                <a:schemeClr val="bg1"/>
              </a:solidFill>
              <a:latin typeface="微软雅黑" pitchFamily="34" charset="-122"/>
              <a:ea typeface="微软雅黑" pitchFamily="34" charset="-122"/>
              <a:sym typeface="Arial" pitchFamily="34" charset="0"/>
            </a:endParaRPr>
          </a:p>
        </p:txBody>
      </p:sp>
      <p:sp>
        <p:nvSpPr>
          <p:cNvPr id="85" name="Text Placeholder 9"/>
          <p:cNvSpPr>
            <a:spLocks noGrp="1"/>
          </p:cNvSpPr>
          <p:nvPr>
            <p:ph type="body" sz="quarter" idx="4294967295"/>
          </p:nvPr>
        </p:nvSpPr>
        <p:spPr>
          <a:xfrm>
            <a:off x="4481444" y="3935413"/>
            <a:ext cx="2114550" cy="374650"/>
          </a:xfrm>
        </p:spPr>
        <p:txBody>
          <a:bodyPr>
            <a:normAutofit/>
          </a:bodyPr>
          <a:lstStyle/>
          <a:p>
            <a:r>
              <a:rPr lang="zh-CN" altLang="en-US" sz="900" dirty="0">
                <a:solidFill>
                  <a:schemeClr val="bg1"/>
                </a:solidFill>
                <a:latin typeface="微软雅黑" pitchFamily="34" charset="-122"/>
                <a:ea typeface="微软雅黑" pitchFamily="34" charset="-122"/>
              </a:rPr>
              <a:t>请在此粘贴或者输入你的文字内容请在此粘贴或者输入你的文字内容</a:t>
            </a:r>
            <a:endParaRPr lang="en-AU" altLang="zh-CN" sz="900" dirty="0">
              <a:solidFill>
                <a:schemeClr val="bg1"/>
              </a:solidFill>
            </a:endParaRPr>
          </a:p>
        </p:txBody>
      </p:sp>
      <p:sp>
        <p:nvSpPr>
          <p:cNvPr id="78" name="Freeform 6"/>
          <p:cNvSpPr>
            <a:spLocks noEditPoints="1"/>
          </p:cNvSpPr>
          <p:nvPr/>
        </p:nvSpPr>
        <p:spPr bwMode="auto">
          <a:xfrm>
            <a:off x="3671278" y="2965547"/>
            <a:ext cx="298148" cy="317842"/>
          </a:xfrm>
          <a:custGeom>
            <a:avLst/>
            <a:gdLst>
              <a:gd name="T0" fmla="*/ 743 w 957"/>
              <a:gd name="T1" fmla="*/ 313 h 1020"/>
              <a:gd name="T2" fmla="*/ 756 w 957"/>
              <a:gd name="T3" fmla="*/ 428 h 1020"/>
              <a:gd name="T4" fmla="*/ 704 w 957"/>
              <a:gd name="T5" fmla="*/ 513 h 1020"/>
              <a:gd name="T6" fmla="*/ 724 w 957"/>
              <a:gd name="T7" fmla="*/ 341 h 1020"/>
              <a:gd name="T8" fmla="*/ 704 w 957"/>
              <a:gd name="T9" fmla="*/ 152 h 1020"/>
              <a:gd name="T10" fmla="*/ 953 w 957"/>
              <a:gd name="T11" fmla="*/ 925 h 1020"/>
              <a:gd name="T12" fmla="*/ 704 w 957"/>
              <a:gd name="T13" fmla="*/ 1020 h 1020"/>
              <a:gd name="T14" fmla="*/ 478 w 957"/>
              <a:gd name="T15" fmla="*/ 16 h 1020"/>
              <a:gd name="T16" fmla="*/ 704 w 957"/>
              <a:gd name="T17" fmla="*/ 308 h 1020"/>
              <a:gd name="T18" fmla="*/ 679 w 957"/>
              <a:gd name="T19" fmla="*/ 494 h 1020"/>
              <a:gd name="T20" fmla="*/ 704 w 957"/>
              <a:gd name="T21" fmla="*/ 513 h 1020"/>
              <a:gd name="T22" fmla="*/ 665 w 957"/>
              <a:gd name="T23" fmla="*/ 566 h 1020"/>
              <a:gd name="T24" fmla="*/ 684 w 957"/>
              <a:gd name="T25" fmla="*/ 723 h 1020"/>
              <a:gd name="T26" fmla="*/ 704 w 957"/>
              <a:gd name="T27" fmla="*/ 1020 h 1020"/>
              <a:gd name="T28" fmla="*/ 478 w 957"/>
              <a:gd name="T29" fmla="*/ 984 h 1020"/>
              <a:gd name="T30" fmla="*/ 493 w 957"/>
              <a:gd name="T31" fmla="*/ 969 h 1020"/>
              <a:gd name="T32" fmla="*/ 478 w 957"/>
              <a:gd name="T33" fmla="*/ 955 h 1020"/>
              <a:gd name="T34" fmla="*/ 480 w 957"/>
              <a:gd name="T35" fmla="*/ 945 h 1020"/>
              <a:gd name="T36" fmla="*/ 480 w 957"/>
              <a:gd name="T37" fmla="*/ 916 h 1020"/>
              <a:gd name="T38" fmla="*/ 478 w 957"/>
              <a:gd name="T39" fmla="*/ 901 h 1020"/>
              <a:gd name="T40" fmla="*/ 589 w 957"/>
              <a:gd name="T41" fmla="*/ 663 h 1020"/>
              <a:gd name="T42" fmla="*/ 479 w 957"/>
              <a:gd name="T43" fmla="*/ 709 h 1020"/>
              <a:gd name="T44" fmla="*/ 478 w 957"/>
              <a:gd name="T45" fmla="*/ 613 h 1020"/>
              <a:gd name="T46" fmla="*/ 519 w 957"/>
              <a:gd name="T47" fmla="*/ 628 h 1020"/>
              <a:gd name="T48" fmla="*/ 478 w 957"/>
              <a:gd name="T49" fmla="*/ 512 h 1020"/>
              <a:gd name="T50" fmla="*/ 587 w 957"/>
              <a:gd name="T51" fmla="*/ 502 h 1020"/>
              <a:gd name="T52" fmla="*/ 664 w 957"/>
              <a:gd name="T53" fmla="*/ 319 h 1020"/>
              <a:gd name="T54" fmla="*/ 478 w 957"/>
              <a:gd name="T55" fmla="*/ 16 h 1020"/>
              <a:gd name="T56" fmla="*/ 395 w 957"/>
              <a:gd name="T57" fmla="*/ 35 h 1020"/>
              <a:gd name="T58" fmla="*/ 478 w 957"/>
              <a:gd name="T59" fmla="*/ 16 h 1020"/>
              <a:gd name="T60" fmla="*/ 425 w 957"/>
              <a:gd name="T61" fmla="*/ 204 h 1020"/>
              <a:gd name="T62" fmla="*/ 294 w 957"/>
              <a:gd name="T63" fmla="*/ 284 h 1020"/>
              <a:gd name="T64" fmla="*/ 362 w 957"/>
              <a:gd name="T65" fmla="*/ 506 h 1020"/>
              <a:gd name="T66" fmla="*/ 477 w 957"/>
              <a:gd name="T67" fmla="*/ 478 h 1020"/>
              <a:gd name="T68" fmla="*/ 478 w 957"/>
              <a:gd name="T69" fmla="*/ 512 h 1020"/>
              <a:gd name="T70" fmla="*/ 438 w 957"/>
              <a:gd name="T71" fmla="*/ 628 h 1020"/>
              <a:gd name="T72" fmla="*/ 478 w 957"/>
              <a:gd name="T73" fmla="*/ 709 h 1020"/>
              <a:gd name="T74" fmla="*/ 370 w 957"/>
              <a:gd name="T75" fmla="*/ 665 h 1020"/>
              <a:gd name="T76" fmla="*/ 478 w 957"/>
              <a:gd name="T77" fmla="*/ 901 h 1020"/>
              <a:gd name="T78" fmla="*/ 478 w 957"/>
              <a:gd name="T79" fmla="*/ 916 h 1020"/>
              <a:gd name="T80" fmla="*/ 478 w 957"/>
              <a:gd name="T81" fmla="*/ 945 h 1020"/>
              <a:gd name="T82" fmla="*/ 466 w 957"/>
              <a:gd name="T83" fmla="*/ 969 h 1020"/>
              <a:gd name="T84" fmla="*/ 478 w 957"/>
              <a:gd name="T85" fmla="*/ 1020 h 1020"/>
              <a:gd name="T86" fmla="*/ 253 w 957"/>
              <a:gd name="T87" fmla="*/ 730 h 1020"/>
              <a:gd name="T88" fmla="*/ 342 w 957"/>
              <a:gd name="T89" fmla="*/ 640 h 1020"/>
              <a:gd name="T90" fmla="*/ 265 w 957"/>
              <a:gd name="T91" fmla="*/ 519 h 1020"/>
              <a:gd name="T92" fmla="*/ 253 w 957"/>
              <a:gd name="T93" fmla="*/ 477 h 1020"/>
              <a:gd name="T94" fmla="*/ 276 w 957"/>
              <a:gd name="T95" fmla="*/ 341 h 1020"/>
              <a:gd name="T96" fmla="*/ 253 w 957"/>
              <a:gd name="T97" fmla="*/ 143 h 1020"/>
              <a:gd name="T98" fmla="*/ 214 w 957"/>
              <a:gd name="T99" fmla="*/ 313 h 1020"/>
              <a:gd name="T100" fmla="*/ 253 w 957"/>
              <a:gd name="T101" fmla="*/ 310 h 1020"/>
              <a:gd name="T102" fmla="*/ 253 w 957"/>
              <a:gd name="T103" fmla="*/ 477 h 1020"/>
              <a:gd name="T104" fmla="*/ 227 w 957"/>
              <a:gd name="T105" fmla="*/ 490 h 1020"/>
              <a:gd name="T106" fmla="*/ 199 w 957"/>
              <a:gd name="T107" fmla="*/ 359 h 1020"/>
              <a:gd name="T108" fmla="*/ 253 w 957"/>
              <a:gd name="T109" fmla="*/ 1020 h 1020"/>
              <a:gd name="T110" fmla="*/ 3 w 957"/>
              <a:gd name="T111" fmla="*/ 925 h 1020"/>
              <a:gd name="T112" fmla="*/ 253 w 957"/>
              <a:gd name="T113" fmla="*/ 102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57" h="1020">
                <a:moveTo>
                  <a:pt x="704" y="152"/>
                </a:moveTo>
                <a:cubicBezTo>
                  <a:pt x="723" y="197"/>
                  <a:pt x="736" y="251"/>
                  <a:pt x="743" y="313"/>
                </a:cubicBezTo>
                <a:cubicBezTo>
                  <a:pt x="750" y="327"/>
                  <a:pt x="755" y="342"/>
                  <a:pt x="757" y="359"/>
                </a:cubicBezTo>
                <a:cubicBezTo>
                  <a:pt x="761" y="381"/>
                  <a:pt x="760" y="406"/>
                  <a:pt x="756" y="428"/>
                </a:cubicBezTo>
                <a:cubicBezTo>
                  <a:pt x="751" y="452"/>
                  <a:pt x="742" y="473"/>
                  <a:pt x="729" y="490"/>
                </a:cubicBezTo>
                <a:cubicBezTo>
                  <a:pt x="722" y="500"/>
                  <a:pt x="713" y="508"/>
                  <a:pt x="704" y="513"/>
                </a:cubicBezTo>
                <a:cubicBezTo>
                  <a:pt x="704" y="476"/>
                  <a:pt x="704" y="476"/>
                  <a:pt x="704" y="476"/>
                </a:cubicBezTo>
                <a:cubicBezTo>
                  <a:pt x="730" y="445"/>
                  <a:pt x="739" y="384"/>
                  <a:pt x="724" y="341"/>
                </a:cubicBezTo>
                <a:cubicBezTo>
                  <a:pt x="718" y="320"/>
                  <a:pt x="710" y="310"/>
                  <a:pt x="704" y="308"/>
                </a:cubicBezTo>
                <a:lnTo>
                  <a:pt x="704" y="152"/>
                </a:lnTo>
                <a:close/>
                <a:moveTo>
                  <a:pt x="704" y="731"/>
                </a:moveTo>
                <a:cubicBezTo>
                  <a:pt x="815" y="772"/>
                  <a:pt x="957" y="791"/>
                  <a:pt x="953" y="925"/>
                </a:cubicBezTo>
                <a:cubicBezTo>
                  <a:pt x="952" y="956"/>
                  <a:pt x="940" y="988"/>
                  <a:pt x="921" y="1020"/>
                </a:cubicBezTo>
                <a:cubicBezTo>
                  <a:pt x="704" y="1020"/>
                  <a:pt x="704" y="1020"/>
                  <a:pt x="704" y="1020"/>
                </a:cubicBezTo>
                <a:lnTo>
                  <a:pt x="704" y="731"/>
                </a:lnTo>
                <a:close/>
                <a:moveTo>
                  <a:pt x="478" y="16"/>
                </a:moveTo>
                <a:cubicBezTo>
                  <a:pt x="588" y="0"/>
                  <a:pt x="661" y="52"/>
                  <a:pt x="704" y="152"/>
                </a:cubicBezTo>
                <a:cubicBezTo>
                  <a:pt x="704" y="308"/>
                  <a:pt x="704" y="308"/>
                  <a:pt x="704" y="308"/>
                </a:cubicBezTo>
                <a:cubicBezTo>
                  <a:pt x="693" y="305"/>
                  <a:pt x="684" y="321"/>
                  <a:pt x="680" y="350"/>
                </a:cubicBezTo>
                <a:cubicBezTo>
                  <a:pt x="675" y="381"/>
                  <a:pt x="674" y="429"/>
                  <a:pt x="679" y="494"/>
                </a:cubicBezTo>
                <a:cubicBezTo>
                  <a:pt x="688" y="491"/>
                  <a:pt x="697" y="484"/>
                  <a:pt x="704" y="476"/>
                </a:cubicBezTo>
                <a:cubicBezTo>
                  <a:pt x="704" y="513"/>
                  <a:pt x="704" y="513"/>
                  <a:pt x="704" y="513"/>
                </a:cubicBezTo>
                <a:cubicBezTo>
                  <a:pt x="700" y="515"/>
                  <a:pt x="696" y="517"/>
                  <a:pt x="692" y="519"/>
                </a:cubicBezTo>
                <a:cubicBezTo>
                  <a:pt x="684" y="535"/>
                  <a:pt x="675" y="552"/>
                  <a:pt x="665" y="566"/>
                </a:cubicBezTo>
                <a:cubicBezTo>
                  <a:pt x="654" y="594"/>
                  <a:pt x="635" y="619"/>
                  <a:pt x="614" y="640"/>
                </a:cubicBezTo>
                <a:cubicBezTo>
                  <a:pt x="621" y="675"/>
                  <a:pt x="640" y="705"/>
                  <a:pt x="684" y="723"/>
                </a:cubicBezTo>
                <a:cubicBezTo>
                  <a:pt x="690" y="726"/>
                  <a:pt x="697" y="728"/>
                  <a:pt x="704" y="731"/>
                </a:cubicBezTo>
                <a:cubicBezTo>
                  <a:pt x="704" y="1020"/>
                  <a:pt x="704" y="1020"/>
                  <a:pt x="704" y="1020"/>
                </a:cubicBezTo>
                <a:cubicBezTo>
                  <a:pt x="478" y="1020"/>
                  <a:pt x="478" y="1020"/>
                  <a:pt x="478" y="1020"/>
                </a:cubicBezTo>
                <a:cubicBezTo>
                  <a:pt x="478" y="984"/>
                  <a:pt x="478" y="984"/>
                  <a:pt x="478" y="984"/>
                </a:cubicBezTo>
                <a:cubicBezTo>
                  <a:pt x="479" y="984"/>
                  <a:pt x="479" y="984"/>
                  <a:pt x="480" y="984"/>
                </a:cubicBezTo>
                <a:cubicBezTo>
                  <a:pt x="487" y="984"/>
                  <a:pt x="493" y="977"/>
                  <a:pt x="493" y="969"/>
                </a:cubicBezTo>
                <a:cubicBezTo>
                  <a:pt x="493" y="961"/>
                  <a:pt x="487" y="955"/>
                  <a:pt x="480" y="955"/>
                </a:cubicBezTo>
                <a:cubicBezTo>
                  <a:pt x="479" y="955"/>
                  <a:pt x="479" y="955"/>
                  <a:pt x="478" y="955"/>
                </a:cubicBezTo>
                <a:cubicBezTo>
                  <a:pt x="478" y="945"/>
                  <a:pt x="478" y="945"/>
                  <a:pt x="478" y="945"/>
                </a:cubicBezTo>
                <a:cubicBezTo>
                  <a:pt x="479" y="945"/>
                  <a:pt x="479" y="945"/>
                  <a:pt x="480" y="945"/>
                </a:cubicBezTo>
                <a:cubicBezTo>
                  <a:pt x="487" y="945"/>
                  <a:pt x="493" y="938"/>
                  <a:pt x="493" y="930"/>
                </a:cubicBezTo>
                <a:cubicBezTo>
                  <a:pt x="493" y="922"/>
                  <a:pt x="487" y="916"/>
                  <a:pt x="480" y="916"/>
                </a:cubicBezTo>
                <a:cubicBezTo>
                  <a:pt x="479" y="916"/>
                  <a:pt x="479" y="916"/>
                  <a:pt x="478" y="916"/>
                </a:cubicBezTo>
                <a:cubicBezTo>
                  <a:pt x="478" y="901"/>
                  <a:pt x="478" y="901"/>
                  <a:pt x="478" y="901"/>
                </a:cubicBezTo>
                <a:cubicBezTo>
                  <a:pt x="556" y="871"/>
                  <a:pt x="598" y="831"/>
                  <a:pt x="661" y="751"/>
                </a:cubicBezTo>
                <a:cubicBezTo>
                  <a:pt x="625" y="737"/>
                  <a:pt x="602" y="703"/>
                  <a:pt x="589" y="663"/>
                </a:cubicBezTo>
                <a:cubicBezTo>
                  <a:pt x="553" y="691"/>
                  <a:pt x="514" y="709"/>
                  <a:pt x="485" y="709"/>
                </a:cubicBezTo>
                <a:cubicBezTo>
                  <a:pt x="483" y="709"/>
                  <a:pt x="481" y="709"/>
                  <a:pt x="479" y="709"/>
                </a:cubicBezTo>
                <a:cubicBezTo>
                  <a:pt x="478" y="709"/>
                  <a:pt x="478" y="709"/>
                  <a:pt x="478" y="709"/>
                </a:cubicBezTo>
                <a:cubicBezTo>
                  <a:pt x="478" y="613"/>
                  <a:pt x="478" y="613"/>
                  <a:pt x="478" y="613"/>
                </a:cubicBezTo>
                <a:cubicBezTo>
                  <a:pt x="479" y="613"/>
                  <a:pt x="479" y="613"/>
                  <a:pt x="479" y="613"/>
                </a:cubicBezTo>
                <a:cubicBezTo>
                  <a:pt x="493" y="613"/>
                  <a:pt x="503" y="634"/>
                  <a:pt x="519" y="628"/>
                </a:cubicBezTo>
                <a:cubicBezTo>
                  <a:pt x="555" y="615"/>
                  <a:pt x="571" y="591"/>
                  <a:pt x="571" y="565"/>
                </a:cubicBezTo>
                <a:cubicBezTo>
                  <a:pt x="571" y="529"/>
                  <a:pt x="525" y="512"/>
                  <a:pt x="478" y="512"/>
                </a:cubicBezTo>
                <a:cubicBezTo>
                  <a:pt x="478" y="478"/>
                  <a:pt x="478" y="478"/>
                  <a:pt x="478" y="478"/>
                </a:cubicBezTo>
                <a:cubicBezTo>
                  <a:pt x="531" y="470"/>
                  <a:pt x="566" y="485"/>
                  <a:pt x="587" y="502"/>
                </a:cubicBezTo>
                <a:cubicBezTo>
                  <a:pt x="588" y="503"/>
                  <a:pt x="590" y="504"/>
                  <a:pt x="591" y="506"/>
                </a:cubicBezTo>
                <a:cubicBezTo>
                  <a:pt x="644" y="538"/>
                  <a:pt x="663" y="405"/>
                  <a:pt x="664" y="319"/>
                </a:cubicBezTo>
                <a:cubicBezTo>
                  <a:pt x="580" y="314"/>
                  <a:pt x="531" y="271"/>
                  <a:pt x="478" y="235"/>
                </a:cubicBezTo>
                <a:lnTo>
                  <a:pt x="478" y="16"/>
                </a:lnTo>
                <a:close/>
                <a:moveTo>
                  <a:pt x="253" y="143"/>
                </a:moveTo>
                <a:cubicBezTo>
                  <a:pt x="281" y="83"/>
                  <a:pt x="325" y="38"/>
                  <a:pt x="395" y="35"/>
                </a:cubicBezTo>
                <a:cubicBezTo>
                  <a:pt x="408" y="31"/>
                  <a:pt x="422" y="27"/>
                  <a:pt x="437" y="25"/>
                </a:cubicBezTo>
                <a:cubicBezTo>
                  <a:pt x="451" y="21"/>
                  <a:pt x="465" y="18"/>
                  <a:pt x="478" y="16"/>
                </a:cubicBezTo>
                <a:cubicBezTo>
                  <a:pt x="478" y="235"/>
                  <a:pt x="478" y="235"/>
                  <a:pt x="478" y="235"/>
                </a:cubicBezTo>
                <a:cubicBezTo>
                  <a:pt x="461" y="223"/>
                  <a:pt x="444" y="212"/>
                  <a:pt x="425" y="204"/>
                </a:cubicBezTo>
                <a:cubicBezTo>
                  <a:pt x="378" y="183"/>
                  <a:pt x="333" y="179"/>
                  <a:pt x="316" y="207"/>
                </a:cubicBezTo>
                <a:cubicBezTo>
                  <a:pt x="303" y="228"/>
                  <a:pt x="296" y="254"/>
                  <a:pt x="294" y="284"/>
                </a:cubicBezTo>
                <a:cubicBezTo>
                  <a:pt x="294" y="285"/>
                  <a:pt x="294" y="287"/>
                  <a:pt x="294" y="289"/>
                </a:cubicBezTo>
                <a:cubicBezTo>
                  <a:pt x="290" y="370"/>
                  <a:pt x="303" y="542"/>
                  <a:pt x="362" y="506"/>
                </a:cubicBezTo>
                <a:cubicBezTo>
                  <a:pt x="364" y="504"/>
                  <a:pt x="365" y="503"/>
                  <a:pt x="367" y="502"/>
                </a:cubicBezTo>
                <a:cubicBezTo>
                  <a:pt x="388" y="485"/>
                  <a:pt x="423" y="469"/>
                  <a:pt x="477" y="478"/>
                </a:cubicBezTo>
                <a:cubicBezTo>
                  <a:pt x="478" y="478"/>
                  <a:pt x="478" y="478"/>
                  <a:pt x="478" y="478"/>
                </a:cubicBezTo>
                <a:cubicBezTo>
                  <a:pt x="478" y="512"/>
                  <a:pt x="478" y="512"/>
                  <a:pt x="478" y="512"/>
                </a:cubicBezTo>
                <a:cubicBezTo>
                  <a:pt x="432" y="512"/>
                  <a:pt x="384" y="529"/>
                  <a:pt x="382" y="561"/>
                </a:cubicBezTo>
                <a:cubicBezTo>
                  <a:pt x="380" y="588"/>
                  <a:pt x="400" y="615"/>
                  <a:pt x="438" y="628"/>
                </a:cubicBezTo>
                <a:cubicBezTo>
                  <a:pt x="454" y="634"/>
                  <a:pt x="464" y="613"/>
                  <a:pt x="478" y="613"/>
                </a:cubicBezTo>
                <a:cubicBezTo>
                  <a:pt x="478" y="709"/>
                  <a:pt x="478" y="709"/>
                  <a:pt x="478" y="709"/>
                </a:cubicBezTo>
                <a:cubicBezTo>
                  <a:pt x="477" y="709"/>
                  <a:pt x="475" y="709"/>
                  <a:pt x="472" y="709"/>
                </a:cubicBezTo>
                <a:cubicBezTo>
                  <a:pt x="444" y="709"/>
                  <a:pt x="405" y="692"/>
                  <a:pt x="370" y="665"/>
                </a:cubicBezTo>
                <a:cubicBezTo>
                  <a:pt x="357" y="704"/>
                  <a:pt x="334" y="737"/>
                  <a:pt x="298" y="751"/>
                </a:cubicBezTo>
                <a:cubicBezTo>
                  <a:pt x="358" y="841"/>
                  <a:pt x="407" y="878"/>
                  <a:pt x="478" y="901"/>
                </a:cubicBezTo>
                <a:cubicBezTo>
                  <a:pt x="478" y="901"/>
                  <a:pt x="478" y="901"/>
                  <a:pt x="478" y="901"/>
                </a:cubicBezTo>
                <a:cubicBezTo>
                  <a:pt x="478" y="916"/>
                  <a:pt x="478" y="916"/>
                  <a:pt x="478" y="916"/>
                </a:cubicBezTo>
                <a:cubicBezTo>
                  <a:pt x="471" y="916"/>
                  <a:pt x="466" y="923"/>
                  <a:pt x="466" y="930"/>
                </a:cubicBezTo>
                <a:cubicBezTo>
                  <a:pt x="466" y="938"/>
                  <a:pt x="471" y="944"/>
                  <a:pt x="478" y="945"/>
                </a:cubicBezTo>
                <a:cubicBezTo>
                  <a:pt x="478" y="955"/>
                  <a:pt x="478" y="955"/>
                  <a:pt x="478" y="955"/>
                </a:cubicBezTo>
                <a:cubicBezTo>
                  <a:pt x="471" y="956"/>
                  <a:pt x="466" y="962"/>
                  <a:pt x="466" y="969"/>
                </a:cubicBezTo>
                <a:cubicBezTo>
                  <a:pt x="466" y="977"/>
                  <a:pt x="471" y="983"/>
                  <a:pt x="478" y="984"/>
                </a:cubicBezTo>
                <a:cubicBezTo>
                  <a:pt x="478" y="1020"/>
                  <a:pt x="478" y="1020"/>
                  <a:pt x="478" y="1020"/>
                </a:cubicBezTo>
                <a:cubicBezTo>
                  <a:pt x="253" y="1020"/>
                  <a:pt x="253" y="1020"/>
                  <a:pt x="253" y="1020"/>
                </a:cubicBezTo>
                <a:cubicBezTo>
                  <a:pt x="253" y="730"/>
                  <a:pt x="253" y="730"/>
                  <a:pt x="253" y="730"/>
                </a:cubicBezTo>
                <a:cubicBezTo>
                  <a:pt x="260" y="728"/>
                  <a:pt x="266" y="726"/>
                  <a:pt x="272" y="723"/>
                </a:cubicBezTo>
                <a:cubicBezTo>
                  <a:pt x="317" y="704"/>
                  <a:pt x="336" y="675"/>
                  <a:pt x="342" y="640"/>
                </a:cubicBezTo>
                <a:cubicBezTo>
                  <a:pt x="322" y="619"/>
                  <a:pt x="304" y="595"/>
                  <a:pt x="293" y="569"/>
                </a:cubicBezTo>
                <a:cubicBezTo>
                  <a:pt x="282" y="554"/>
                  <a:pt x="273" y="537"/>
                  <a:pt x="265" y="519"/>
                </a:cubicBezTo>
                <a:cubicBezTo>
                  <a:pt x="261" y="517"/>
                  <a:pt x="257" y="516"/>
                  <a:pt x="253" y="513"/>
                </a:cubicBezTo>
                <a:cubicBezTo>
                  <a:pt x="253" y="477"/>
                  <a:pt x="253" y="477"/>
                  <a:pt x="253" y="477"/>
                </a:cubicBezTo>
                <a:cubicBezTo>
                  <a:pt x="260" y="485"/>
                  <a:pt x="269" y="491"/>
                  <a:pt x="278" y="494"/>
                </a:cubicBezTo>
                <a:cubicBezTo>
                  <a:pt x="283" y="431"/>
                  <a:pt x="283" y="374"/>
                  <a:pt x="276" y="341"/>
                </a:cubicBezTo>
                <a:cubicBezTo>
                  <a:pt x="271" y="317"/>
                  <a:pt x="262" y="308"/>
                  <a:pt x="253" y="310"/>
                </a:cubicBezTo>
                <a:lnTo>
                  <a:pt x="253" y="143"/>
                </a:lnTo>
                <a:close/>
                <a:moveTo>
                  <a:pt x="214" y="313"/>
                </a:moveTo>
                <a:cubicBezTo>
                  <a:pt x="214" y="313"/>
                  <a:pt x="214" y="313"/>
                  <a:pt x="214" y="313"/>
                </a:cubicBezTo>
                <a:cubicBezTo>
                  <a:pt x="218" y="258"/>
                  <a:pt x="229" y="195"/>
                  <a:pt x="253" y="143"/>
                </a:cubicBezTo>
                <a:cubicBezTo>
                  <a:pt x="253" y="310"/>
                  <a:pt x="253" y="310"/>
                  <a:pt x="253" y="310"/>
                </a:cubicBezTo>
                <a:cubicBezTo>
                  <a:pt x="246" y="312"/>
                  <a:pt x="238" y="323"/>
                  <a:pt x="233" y="339"/>
                </a:cubicBezTo>
                <a:cubicBezTo>
                  <a:pt x="217" y="383"/>
                  <a:pt x="226" y="445"/>
                  <a:pt x="253" y="477"/>
                </a:cubicBezTo>
                <a:cubicBezTo>
                  <a:pt x="253" y="513"/>
                  <a:pt x="253" y="513"/>
                  <a:pt x="253" y="513"/>
                </a:cubicBezTo>
                <a:cubicBezTo>
                  <a:pt x="243" y="508"/>
                  <a:pt x="235" y="500"/>
                  <a:pt x="227" y="490"/>
                </a:cubicBezTo>
                <a:cubicBezTo>
                  <a:pt x="214" y="473"/>
                  <a:pt x="206" y="452"/>
                  <a:pt x="201" y="428"/>
                </a:cubicBezTo>
                <a:cubicBezTo>
                  <a:pt x="196" y="406"/>
                  <a:pt x="195" y="381"/>
                  <a:pt x="199" y="359"/>
                </a:cubicBezTo>
                <a:cubicBezTo>
                  <a:pt x="202" y="342"/>
                  <a:pt x="206" y="326"/>
                  <a:pt x="214" y="313"/>
                </a:cubicBezTo>
                <a:moveTo>
                  <a:pt x="253" y="1020"/>
                </a:moveTo>
                <a:cubicBezTo>
                  <a:pt x="35" y="1020"/>
                  <a:pt x="35" y="1020"/>
                  <a:pt x="35" y="1020"/>
                </a:cubicBezTo>
                <a:cubicBezTo>
                  <a:pt x="16" y="988"/>
                  <a:pt x="4" y="956"/>
                  <a:pt x="3" y="925"/>
                </a:cubicBezTo>
                <a:cubicBezTo>
                  <a:pt x="0" y="791"/>
                  <a:pt x="142" y="772"/>
                  <a:pt x="253" y="730"/>
                </a:cubicBezTo>
                <a:lnTo>
                  <a:pt x="253" y="10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dirty="0"/>
          </a:p>
        </p:txBody>
      </p:sp>
      <p:sp>
        <p:nvSpPr>
          <p:cNvPr id="81" name="Freeform 22"/>
          <p:cNvSpPr>
            <a:spLocks noEditPoints="1"/>
          </p:cNvSpPr>
          <p:nvPr/>
        </p:nvSpPr>
        <p:spPr bwMode="auto">
          <a:xfrm>
            <a:off x="3696112" y="3581504"/>
            <a:ext cx="316803" cy="316901"/>
          </a:xfrm>
          <a:custGeom>
            <a:avLst/>
            <a:gdLst>
              <a:gd name="T0" fmla="*/ 42 w 44"/>
              <a:gd name="T1" fmla="*/ 18 h 44"/>
              <a:gd name="T2" fmla="*/ 35 w 44"/>
              <a:gd name="T3" fmla="*/ 18 h 44"/>
              <a:gd name="T4" fmla="*/ 34 w 44"/>
              <a:gd name="T5" fmla="*/ 14 h 44"/>
              <a:gd name="T6" fmla="*/ 38 w 44"/>
              <a:gd name="T7" fmla="*/ 10 h 44"/>
              <a:gd name="T8" fmla="*/ 38 w 44"/>
              <a:gd name="T9" fmla="*/ 7 h 44"/>
              <a:gd name="T10" fmla="*/ 36 w 44"/>
              <a:gd name="T11" fmla="*/ 5 h 44"/>
              <a:gd name="T12" fmla="*/ 33 w 44"/>
              <a:gd name="T13" fmla="*/ 5 h 44"/>
              <a:gd name="T14" fmla="*/ 29 w 44"/>
              <a:gd name="T15" fmla="*/ 9 h 44"/>
              <a:gd name="T16" fmla="*/ 25 w 44"/>
              <a:gd name="T17" fmla="*/ 8 h 44"/>
              <a:gd name="T18" fmla="*/ 25 w 44"/>
              <a:gd name="T19" fmla="*/ 2 h 44"/>
              <a:gd name="T20" fmla="*/ 23 w 44"/>
              <a:gd name="T21" fmla="*/ 0 h 44"/>
              <a:gd name="T22" fmla="*/ 20 w 44"/>
              <a:gd name="T23" fmla="*/ 0 h 44"/>
              <a:gd name="T24" fmla="*/ 18 w 44"/>
              <a:gd name="T25" fmla="*/ 2 h 44"/>
              <a:gd name="T26" fmla="*/ 18 w 44"/>
              <a:gd name="T27" fmla="*/ 8 h 44"/>
              <a:gd name="T28" fmla="*/ 14 w 44"/>
              <a:gd name="T29" fmla="*/ 9 h 44"/>
              <a:gd name="T30" fmla="*/ 10 w 44"/>
              <a:gd name="T31" fmla="*/ 6 h 44"/>
              <a:gd name="T32" fmla="*/ 7 w 44"/>
              <a:gd name="T33" fmla="*/ 6 h 44"/>
              <a:gd name="T34" fmla="*/ 5 w 44"/>
              <a:gd name="T35" fmla="*/ 8 h 44"/>
              <a:gd name="T36" fmla="*/ 5 w 44"/>
              <a:gd name="T37" fmla="*/ 11 h 44"/>
              <a:gd name="T38" fmla="*/ 9 w 44"/>
              <a:gd name="T39" fmla="*/ 15 h 44"/>
              <a:gd name="T40" fmla="*/ 7 w 44"/>
              <a:gd name="T41" fmla="*/ 19 h 44"/>
              <a:gd name="T42" fmla="*/ 2 w 44"/>
              <a:gd name="T43" fmla="*/ 19 h 44"/>
              <a:gd name="T44" fmla="*/ 0 w 44"/>
              <a:gd name="T45" fmla="*/ 21 h 44"/>
              <a:gd name="T46" fmla="*/ 0 w 44"/>
              <a:gd name="T47" fmla="*/ 24 h 44"/>
              <a:gd name="T48" fmla="*/ 2 w 44"/>
              <a:gd name="T49" fmla="*/ 26 h 44"/>
              <a:gd name="T50" fmla="*/ 7 w 44"/>
              <a:gd name="T51" fmla="*/ 26 h 44"/>
              <a:gd name="T52" fmla="*/ 9 w 44"/>
              <a:gd name="T53" fmla="*/ 30 h 44"/>
              <a:gd name="T54" fmla="*/ 6 w 44"/>
              <a:gd name="T55" fmla="*/ 34 h 44"/>
              <a:gd name="T56" fmla="*/ 6 w 44"/>
              <a:gd name="T57" fmla="*/ 37 h 44"/>
              <a:gd name="T58" fmla="*/ 8 w 44"/>
              <a:gd name="T59" fmla="*/ 39 h 44"/>
              <a:gd name="T60" fmla="*/ 11 w 44"/>
              <a:gd name="T61" fmla="*/ 39 h 44"/>
              <a:gd name="T62" fmla="*/ 15 w 44"/>
              <a:gd name="T63" fmla="*/ 35 h 44"/>
              <a:gd name="T64" fmla="*/ 19 w 44"/>
              <a:gd name="T65" fmla="*/ 36 h 44"/>
              <a:gd name="T66" fmla="*/ 19 w 44"/>
              <a:gd name="T67" fmla="*/ 42 h 44"/>
              <a:gd name="T68" fmla="*/ 21 w 44"/>
              <a:gd name="T69" fmla="*/ 44 h 44"/>
              <a:gd name="T70" fmla="*/ 24 w 44"/>
              <a:gd name="T71" fmla="*/ 44 h 44"/>
              <a:gd name="T72" fmla="*/ 26 w 44"/>
              <a:gd name="T73" fmla="*/ 42 h 44"/>
              <a:gd name="T74" fmla="*/ 26 w 44"/>
              <a:gd name="T75" fmla="*/ 36 h 44"/>
              <a:gd name="T76" fmla="*/ 30 w 44"/>
              <a:gd name="T77" fmla="*/ 34 h 44"/>
              <a:gd name="T78" fmla="*/ 34 w 44"/>
              <a:gd name="T79" fmla="*/ 38 h 44"/>
              <a:gd name="T80" fmla="*/ 37 w 44"/>
              <a:gd name="T81" fmla="*/ 38 h 44"/>
              <a:gd name="T82" fmla="*/ 39 w 44"/>
              <a:gd name="T83" fmla="*/ 36 h 44"/>
              <a:gd name="T84" fmla="*/ 39 w 44"/>
              <a:gd name="T85" fmla="*/ 33 h 44"/>
              <a:gd name="T86" fmla="*/ 35 w 44"/>
              <a:gd name="T87" fmla="*/ 28 h 44"/>
              <a:gd name="T88" fmla="*/ 36 w 44"/>
              <a:gd name="T89" fmla="*/ 25 h 44"/>
              <a:gd name="T90" fmla="*/ 42 w 44"/>
              <a:gd name="T91" fmla="*/ 25 h 44"/>
              <a:gd name="T92" fmla="*/ 44 w 44"/>
              <a:gd name="T93" fmla="*/ 23 h 44"/>
              <a:gd name="T94" fmla="*/ 44 w 44"/>
              <a:gd name="T95" fmla="*/ 20 h 44"/>
              <a:gd name="T96" fmla="*/ 42 w 44"/>
              <a:gd name="T97" fmla="*/ 18 h 44"/>
              <a:gd name="T98" fmla="*/ 21 w 44"/>
              <a:gd name="T99" fmla="*/ 28 h 44"/>
              <a:gd name="T100" fmla="*/ 15 w 44"/>
              <a:gd name="T101" fmla="*/ 22 h 44"/>
              <a:gd name="T102" fmla="*/ 21 w 44"/>
              <a:gd name="T103" fmla="*/ 16 h 44"/>
              <a:gd name="T104" fmla="*/ 28 w 44"/>
              <a:gd name="T105" fmla="*/ 22 h 44"/>
              <a:gd name="T106" fmla="*/ 21 w 44"/>
              <a:gd name="T107"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 h="44">
                <a:moveTo>
                  <a:pt x="42" y="18"/>
                </a:moveTo>
                <a:cubicBezTo>
                  <a:pt x="35" y="18"/>
                  <a:pt x="35" y="18"/>
                  <a:pt x="35" y="18"/>
                </a:cubicBezTo>
                <a:cubicBezTo>
                  <a:pt x="35" y="17"/>
                  <a:pt x="35" y="15"/>
                  <a:pt x="34" y="14"/>
                </a:cubicBezTo>
                <a:cubicBezTo>
                  <a:pt x="38" y="10"/>
                  <a:pt x="38" y="10"/>
                  <a:pt x="38" y="10"/>
                </a:cubicBezTo>
                <a:cubicBezTo>
                  <a:pt x="39" y="9"/>
                  <a:pt x="39" y="8"/>
                  <a:pt x="38" y="7"/>
                </a:cubicBezTo>
                <a:cubicBezTo>
                  <a:pt x="36" y="5"/>
                  <a:pt x="36" y="5"/>
                  <a:pt x="36" y="5"/>
                </a:cubicBezTo>
                <a:cubicBezTo>
                  <a:pt x="35" y="4"/>
                  <a:pt x="34" y="4"/>
                  <a:pt x="33" y="5"/>
                </a:cubicBezTo>
                <a:cubicBezTo>
                  <a:pt x="29" y="9"/>
                  <a:pt x="29" y="9"/>
                  <a:pt x="29" y="9"/>
                </a:cubicBezTo>
                <a:cubicBezTo>
                  <a:pt x="28" y="9"/>
                  <a:pt x="26" y="8"/>
                  <a:pt x="25" y="8"/>
                </a:cubicBezTo>
                <a:cubicBezTo>
                  <a:pt x="25" y="2"/>
                  <a:pt x="25" y="2"/>
                  <a:pt x="25" y="2"/>
                </a:cubicBezTo>
                <a:cubicBezTo>
                  <a:pt x="25" y="1"/>
                  <a:pt x="24" y="0"/>
                  <a:pt x="23" y="0"/>
                </a:cubicBezTo>
                <a:cubicBezTo>
                  <a:pt x="20" y="0"/>
                  <a:pt x="20" y="0"/>
                  <a:pt x="20" y="0"/>
                </a:cubicBezTo>
                <a:cubicBezTo>
                  <a:pt x="19" y="0"/>
                  <a:pt x="18" y="1"/>
                  <a:pt x="18" y="2"/>
                </a:cubicBezTo>
                <a:cubicBezTo>
                  <a:pt x="18" y="8"/>
                  <a:pt x="18" y="8"/>
                  <a:pt x="18" y="8"/>
                </a:cubicBezTo>
                <a:cubicBezTo>
                  <a:pt x="16" y="8"/>
                  <a:pt x="15" y="9"/>
                  <a:pt x="14" y="9"/>
                </a:cubicBezTo>
                <a:cubicBezTo>
                  <a:pt x="10" y="6"/>
                  <a:pt x="10" y="6"/>
                  <a:pt x="10" y="6"/>
                </a:cubicBezTo>
                <a:cubicBezTo>
                  <a:pt x="9" y="5"/>
                  <a:pt x="8" y="5"/>
                  <a:pt x="7" y="6"/>
                </a:cubicBezTo>
                <a:cubicBezTo>
                  <a:pt x="5" y="8"/>
                  <a:pt x="5" y="8"/>
                  <a:pt x="5" y="8"/>
                </a:cubicBezTo>
                <a:cubicBezTo>
                  <a:pt x="4" y="9"/>
                  <a:pt x="4" y="10"/>
                  <a:pt x="5" y="11"/>
                </a:cubicBezTo>
                <a:cubicBezTo>
                  <a:pt x="9" y="15"/>
                  <a:pt x="9" y="15"/>
                  <a:pt x="9" y="15"/>
                </a:cubicBezTo>
                <a:cubicBezTo>
                  <a:pt x="8" y="16"/>
                  <a:pt x="7" y="17"/>
                  <a:pt x="7" y="19"/>
                </a:cubicBezTo>
                <a:cubicBezTo>
                  <a:pt x="2" y="19"/>
                  <a:pt x="2" y="19"/>
                  <a:pt x="2" y="19"/>
                </a:cubicBezTo>
                <a:cubicBezTo>
                  <a:pt x="1" y="19"/>
                  <a:pt x="0" y="20"/>
                  <a:pt x="0" y="21"/>
                </a:cubicBezTo>
                <a:cubicBezTo>
                  <a:pt x="0" y="24"/>
                  <a:pt x="0" y="24"/>
                  <a:pt x="0" y="24"/>
                </a:cubicBezTo>
                <a:cubicBezTo>
                  <a:pt x="0" y="25"/>
                  <a:pt x="1" y="26"/>
                  <a:pt x="2" y="26"/>
                </a:cubicBezTo>
                <a:cubicBezTo>
                  <a:pt x="7" y="26"/>
                  <a:pt x="7" y="26"/>
                  <a:pt x="7" y="26"/>
                </a:cubicBezTo>
                <a:cubicBezTo>
                  <a:pt x="8" y="28"/>
                  <a:pt x="8" y="29"/>
                  <a:pt x="9" y="30"/>
                </a:cubicBezTo>
                <a:cubicBezTo>
                  <a:pt x="6" y="34"/>
                  <a:pt x="6" y="34"/>
                  <a:pt x="6" y="34"/>
                </a:cubicBezTo>
                <a:cubicBezTo>
                  <a:pt x="5" y="35"/>
                  <a:pt x="5" y="36"/>
                  <a:pt x="6" y="37"/>
                </a:cubicBezTo>
                <a:cubicBezTo>
                  <a:pt x="8" y="39"/>
                  <a:pt x="8" y="39"/>
                  <a:pt x="8" y="39"/>
                </a:cubicBezTo>
                <a:cubicBezTo>
                  <a:pt x="9" y="40"/>
                  <a:pt x="10" y="40"/>
                  <a:pt x="11" y="39"/>
                </a:cubicBezTo>
                <a:cubicBezTo>
                  <a:pt x="15" y="35"/>
                  <a:pt x="15" y="35"/>
                  <a:pt x="15" y="35"/>
                </a:cubicBezTo>
                <a:cubicBezTo>
                  <a:pt x="16" y="36"/>
                  <a:pt x="18" y="36"/>
                  <a:pt x="19" y="36"/>
                </a:cubicBezTo>
                <a:cubicBezTo>
                  <a:pt x="19" y="42"/>
                  <a:pt x="19" y="42"/>
                  <a:pt x="19" y="42"/>
                </a:cubicBezTo>
                <a:cubicBezTo>
                  <a:pt x="19" y="43"/>
                  <a:pt x="20" y="44"/>
                  <a:pt x="21" y="44"/>
                </a:cubicBezTo>
                <a:cubicBezTo>
                  <a:pt x="24" y="44"/>
                  <a:pt x="24" y="44"/>
                  <a:pt x="24" y="44"/>
                </a:cubicBezTo>
                <a:cubicBezTo>
                  <a:pt x="25" y="44"/>
                  <a:pt x="26" y="43"/>
                  <a:pt x="26" y="42"/>
                </a:cubicBezTo>
                <a:cubicBezTo>
                  <a:pt x="26" y="36"/>
                  <a:pt x="26" y="36"/>
                  <a:pt x="26" y="36"/>
                </a:cubicBezTo>
                <a:cubicBezTo>
                  <a:pt x="28" y="35"/>
                  <a:pt x="29" y="35"/>
                  <a:pt x="30" y="34"/>
                </a:cubicBezTo>
                <a:cubicBezTo>
                  <a:pt x="34" y="38"/>
                  <a:pt x="34" y="38"/>
                  <a:pt x="34" y="38"/>
                </a:cubicBezTo>
                <a:cubicBezTo>
                  <a:pt x="35" y="39"/>
                  <a:pt x="36" y="39"/>
                  <a:pt x="37" y="38"/>
                </a:cubicBezTo>
                <a:cubicBezTo>
                  <a:pt x="39" y="36"/>
                  <a:pt x="39" y="36"/>
                  <a:pt x="39" y="36"/>
                </a:cubicBezTo>
                <a:cubicBezTo>
                  <a:pt x="40" y="35"/>
                  <a:pt x="40" y="34"/>
                  <a:pt x="39" y="33"/>
                </a:cubicBezTo>
                <a:cubicBezTo>
                  <a:pt x="35" y="28"/>
                  <a:pt x="35" y="28"/>
                  <a:pt x="35" y="28"/>
                </a:cubicBezTo>
                <a:cubicBezTo>
                  <a:pt x="35" y="27"/>
                  <a:pt x="35" y="26"/>
                  <a:pt x="36" y="25"/>
                </a:cubicBezTo>
                <a:cubicBezTo>
                  <a:pt x="42" y="25"/>
                  <a:pt x="42" y="25"/>
                  <a:pt x="42" y="25"/>
                </a:cubicBezTo>
                <a:cubicBezTo>
                  <a:pt x="43" y="25"/>
                  <a:pt x="44" y="24"/>
                  <a:pt x="44" y="23"/>
                </a:cubicBezTo>
                <a:cubicBezTo>
                  <a:pt x="44" y="20"/>
                  <a:pt x="44" y="20"/>
                  <a:pt x="44" y="20"/>
                </a:cubicBezTo>
                <a:cubicBezTo>
                  <a:pt x="44" y="19"/>
                  <a:pt x="43" y="18"/>
                  <a:pt x="42" y="18"/>
                </a:cubicBezTo>
                <a:close/>
                <a:moveTo>
                  <a:pt x="21" y="28"/>
                </a:moveTo>
                <a:cubicBezTo>
                  <a:pt x="18" y="28"/>
                  <a:pt x="15" y="25"/>
                  <a:pt x="15" y="22"/>
                </a:cubicBezTo>
                <a:cubicBezTo>
                  <a:pt x="15" y="19"/>
                  <a:pt x="18" y="16"/>
                  <a:pt x="21" y="16"/>
                </a:cubicBezTo>
                <a:cubicBezTo>
                  <a:pt x="25" y="16"/>
                  <a:pt x="28" y="19"/>
                  <a:pt x="28" y="22"/>
                </a:cubicBezTo>
                <a:cubicBezTo>
                  <a:pt x="28" y="25"/>
                  <a:pt x="25" y="28"/>
                  <a:pt x="21" y="28"/>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id-ID"/>
          </a:p>
        </p:txBody>
      </p:sp>
      <p:sp>
        <p:nvSpPr>
          <p:cNvPr id="84" name="Freeform 117"/>
          <p:cNvSpPr>
            <a:spLocks/>
          </p:cNvSpPr>
          <p:nvPr/>
        </p:nvSpPr>
        <p:spPr bwMode="auto">
          <a:xfrm>
            <a:off x="3721655" y="4103226"/>
            <a:ext cx="271532" cy="271616"/>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634766910"/>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5">
                                            <p:txEl>
                                              <p:pRg st="0" end="0"/>
                                            </p:txEl>
                                          </p:spTgt>
                                        </p:tgtEl>
                                        <p:attrNameLst>
                                          <p:attrName>style.visibility</p:attrName>
                                        </p:attrNameLst>
                                      </p:cBhvr>
                                      <p:to>
                                        <p:strVal val="visible"/>
                                      </p:to>
                                    </p:set>
                                    <p:animEffect transition="in" filter="fade">
                                      <p:cBhvr>
                                        <p:cTn id="11" dur="500"/>
                                        <p:tgtEl>
                                          <p:spTgt spid="75">
                                            <p:txEl>
                                              <p:pRg st="0" end="0"/>
                                            </p:txEl>
                                          </p:spTgt>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76">
                                            <p:txEl>
                                              <p:pRg st="0" end="0"/>
                                            </p:txEl>
                                          </p:spTgt>
                                        </p:tgtEl>
                                        <p:attrNameLst>
                                          <p:attrName>style.visibility</p:attrName>
                                        </p:attrNameLst>
                                      </p:cBhvr>
                                      <p:to>
                                        <p:strVal val="visible"/>
                                      </p:to>
                                    </p:set>
                                    <p:animEffect transition="in" filter="fade">
                                      <p:cBhvr>
                                        <p:cTn id="21" dur="500"/>
                                        <p:tgtEl>
                                          <p:spTgt spid="76">
                                            <p:txEl>
                                              <p:pRg st="0" end="0"/>
                                            </p:txEl>
                                          </p:spTgt>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7">
                                            <p:txEl>
                                              <p:pRg st="0" end="0"/>
                                            </p:txEl>
                                          </p:spTgt>
                                        </p:tgtEl>
                                        <p:attrNameLst>
                                          <p:attrName>style.visibility</p:attrName>
                                        </p:attrNameLst>
                                      </p:cBhvr>
                                      <p:to>
                                        <p:strVal val="visible"/>
                                      </p:to>
                                    </p:set>
                                    <p:animEffect transition="in" filter="fade">
                                      <p:cBhvr>
                                        <p:cTn id="25" dur="500"/>
                                        <p:tgtEl>
                                          <p:spTgt spid="77">
                                            <p:txEl>
                                              <p:pRg st="0" end="0"/>
                                            </p:txEl>
                                          </p:spTgt>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78"/>
                                        </p:tgtEl>
                                        <p:attrNameLst>
                                          <p:attrName>style.visibility</p:attrName>
                                        </p:attrNameLst>
                                      </p:cBhvr>
                                      <p:to>
                                        <p:strVal val="visible"/>
                                      </p:to>
                                    </p:set>
                                    <p:anim calcmode="lin" valueType="num">
                                      <p:cBhvr>
                                        <p:cTn id="29" dur="500" fill="hold"/>
                                        <p:tgtEl>
                                          <p:spTgt spid="78"/>
                                        </p:tgtEl>
                                        <p:attrNameLst>
                                          <p:attrName>ppt_w</p:attrName>
                                        </p:attrNameLst>
                                      </p:cBhvr>
                                      <p:tavLst>
                                        <p:tav tm="0">
                                          <p:val>
                                            <p:fltVal val="0"/>
                                          </p:val>
                                        </p:tav>
                                        <p:tav tm="100000">
                                          <p:val>
                                            <p:strVal val="#ppt_w"/>
                                          </p:val>
                                        </p:tav>
                                      </p:tavLst>
                                    </p:anim>
                                    <p:anim calcmode="lin" valueType="num">
                                      <p:cBhvr>
                                        <p:cTn id="30" dur="500" fill="hold"/>
                                        <p:tgtEl>
                                          <p:spTgt spid="78"/>
                                        </p:tgtEl>
                                        <p:attrNameLst>
                                          <p:attrName>ppt_h</p:attrName>
                                        </p:attrNameLst>
                                      </p:cBhvr>
                                      <p:tavLst>
                                        <p:tav tm="0">
                                          <p:val>
                                            <p:fltVal val="0"/>
                                          </p:val>
                                        </p:tav>
                                        <p:tav tm="100000">
                                          <p:val>
                                            <p:strVal val="#ppt_h"/>
                                          </p:val>
                                        </p:tav>
                                      </p:tavLst>
                                    </p:anim>
                                    <p:animEffect transition="in" filter="fade">
                                      <p:cBhvr>
                                        <p:cTn id="31" dur="500"/>
                                        <p:tgtEl>
                                          <p:spTgt spid="78"/>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79">
                                            <p:txEl>
                                              <p:pRg st="0" end="0"/>
                                            </p:txEl>
                                          </p:spTgt>
                                        </p:tgtEl>
                                        <p:attrNameLst>
                                          <p:attrName>style.visibility</p:attrName>
                                        </p:attrNameLst>
                                      </p:cBhvr>
                                      <p:to>
                                        <p:strVal val="visible"/>
                                      </p:to>
                                    </p:set>
                                    <p:animEffect transition="in" filter="fade">
                                      <p:cBhvr>
                                        <p:cTn id="35" dur="500"/>
                                        <p:tgtEl>
                                          <p:spTgt spid="79">
                                            <p:txEl>
                                              <p:pRg st="0" end="0"/>
                                            </p:txEl>
                                          </p:spTgt>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80">
                                            <p:txEl>
                                              <p:pRg st="0" end="0"/>
                                            </p:txEl>
                                          </p:spTgt>
                                        </p:tgtEl>
                                        <p:attrNameLst>
                                          <p:attrName>style.visibility</p:attrName>
                                        </p:attrNameLst>
                                      </p:cBhvr>
                                      <p:to>
                                        <p:strVal val="visible"/>
                                      </p:to>
                                    </p:set>
                                    <p:animEffect transition="in" filter="fade">
                                      <p:cBhvr>
                                        <p:cTn id="39" dur="500"/>
                                        <p:tgtEl>
                                          <p:spTgt spid="80">
                                            <p:txEl>
                                              <p:pRg st="0" end="0"/>
                                            </p:txEl>
                                          </p:spTgt>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81"/>
                                        </p:tgtEl>
                                        <p:attrNameLst>
                                          <p:attrName>style.visibility</p:attrName>
                                        </p:attrNameLst>
                                      </p:cBhvr>
                                      <p:to>
                                        <p:strVal val="visible"/>
                                      </p:to>
                                    </p:set>
                                    <p:anim calcmode="lin" valueType="num">
                                      <p:cBhvr>
                                        <p:cTn id="43" dur="500" fill="hold"/>
                                        <p:tgtEl>
                                          <p:spTgt spid="81"/>
                                        </p:tgtEl>
                                        <p:attrNameLst>
                                          <p:attrName>ppt_w</p:attrName>
                                        </p:attrNameLst>
                                      </p:cBhvr>
                                      <p:tavLst>
                                        <p:tav tm="0">
                                          <p:val>
                                            <p:fltVal val="0"/>
                                          </p:val>
                                        </p:tav>
                                        <p:tav tm="100000">
                                          <p:val>
                                            <p:strVal val="#ppt_w"/>
                                          </p:val>
                                        </p:tav>
                                      </p:tavLst>
                                    </p:anim>
                                    <p:anim calcmode="lin" valueType="num">
                                      <p:cBhvr>
                                        <p:cTn id="44" dur="500" fill="hold"/>
                                        <p:tgtEl>
                                          <p:spTgt spid="81"/>
                                        </p:tgtEl>
                                        <p:attrNameLst>
                                          <p:attrName>ppt_h</p:attrName>
                                        </p:attrNameLst>
                                      </p:cBhvr>
                                      <p:tavLst>
                                        <p:tav tm="0">
                                          <p:val>
                                            <p:fltVal val="0"/>
                                          </p:val>
                                        </p:tav>
                                        <p:tav tm="100000">
                                          <p:val>
                                            <p:strVal val="#ppt_h"/>
                                          </p:val>
                                        </p:tav>
                                      </p:tavLst>
                                    </p:anim>
                                    <p:animEffect transition="in" filter="fade">
                                      <p:cBhvr>
                                        <p:cTn id="45" dur="500"/>
                                        <p:tgtEl>
                                          <p:spTgt spid="81"/>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82">
                                            <p:txEl>
                                              <p:pRg st="0" end="0"/>
                                            </p:txEl>
                                          </p:spTgt>
                                        </p:tgtEl>
                                        <p:attrNameLst>
                                          <p:attrName>style.visibility</p:attrName>
                                        </p:attrNameLst>
                                      </p:cBhvr>
                                      <p:to>
                                        <p:strVal val="visible"/>
                                      </p:to>
                                    </p:set>
                                    <p:animEffect transition="in" filter="fade">
                                      <p:cBhvr>
                                        <p:cTn id="49" dur="500"/>
                                        <p:tgtEl>
                                          <p:spTgt spid="82">
                                            <p:txEl>
                                              <p:pRg st="0" end="0"/>
                                            </p:txEl>
                                          </p:spTgt>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83">
                                            <p:txEl>
                                              <p:pRg st="0" end="0"/>
                                            </p:txEl>
                                          </p:spTgt>
                                        </p:tgtEl>
                                        <p:attrNameLst>
                                          <p:attrName>style.visibility</p:attrName>
                                        </p:attrNameLst>
                                      </p:cBhvr>
                                      <p:to>
                                        <p:strVal val="visible"/>
                                      </p:to>
                                    </p:set>
                                    <p:animEffect transition="in" filter="fade">
                                      <p:cBhvr>
                                        <p:cTn id="53" dur="500"/>
                                        <p:tgtEl>
                                          <p:spTgt spid="83">
                                            <p:txEl>
                                              <p:pRg st="0" end="0"/>
                                            </p:txEl>
                                          </p:spTgt>
                                        </p:tgtEl>
                                      </p:cBhvr>
                                    </p:animEffect>
                                  </p:childTnLst>
                                </p:cTn>
                              </p:par>
                            </p:childTnLst>
                          </p:cTn>
                        </p:par>
                        <p:par>
                          <p:cTn id="54" fill="hold">
                            <p:stCondLst>
                              <p:cond delay="5500"/>
                            </p:stCondLst>
                            <p:childTnLst>
                              <p:par>
                                <p:cTn id="55" presetID="53" presetClass="entr" presetSubtype="16" fill="hold" grpId="0" nodeType="afterEffect">
                                  <p:stCondLst>
                                    <p:cond delay="0"/>
                                  </p:stCondLst>
                                  <p:childTnLst>
                                    <p:set>
                                      <p:cBhvr>
                                        <p:cTn id="56" dur="1" fill="hold">
                                          <p:stCondLst>
                                            <p:cond delay="0"/>
                                          </p:stCondLst>
                                        </p:cTn>
                                        <p:tgtEl>
                                          <p:spTgt spid="84"/>
                                        </p:tgtEl>
                                        <p:attrNameLst>
                                          <p:attrName>style.visibility</p:attrName>
                                        </p:attrNameLst>
                                      </p:cBhvr>
                                      <p:to>
                                        <p:strVal val="visible"/>
                                      </p:to>
                                    </p:set>
                                    <p:anim calcmode="lin" valueType="num">
                                      <p:cBhvr>
                                        <p:cTn id="57" dur="500" fill="hold"/>
                                        <p:tgtEl>
                                          <p:spTgt spid="84"/>
                                        </p:tgtEl>
                                        <p:attrNameLst>
                                          <p:attrName>ppt_w</p:attrName>
                                        </p:attrNameLst>
                                      </p:cBhvr>
                                      <p:tavLst>
                                        <p:tav tm="0">
                                          <p:val>
                                            <p:fltVal val="0"/>
                                          </p:val>
                                        </p:tav>
                                        <p:tav tm="100000">
                                          <p:val>
                                            <p:strVal val="#ppt_w"/>
                                          </p:val>
                                        </p:tav>
                                      </p:tavLst>
                                    </p:anim>
                                    <p:anim calcmode="lin" valueType="num">
                                      <p:cBhvr>
                                        <p:cTn id="58" dur="500" fill="hold"/>
                                        <p:tgtEl>
                                          <p:spTgt spid="84"/>
                                        </p:tgtEl>
                                        <p:attrNameLst>
                                          <p:attrName>ppt_h</p:attrName>
                                        </p:attrNameLst>
                                      </p:cBhvr>
                                      <p:tavLst>
                                        <p:tav tm="0">
                                          <p:val>
                                            <p:fltVal val="0"/>
                                          </p:val>
                                        </p:tav>
                                        <p:tav tm="100000">
                                          <p:val>
                                            <p:strVal val="#ppt_h"/>
                                          </p:val>
                                        </p:tav>
                                      </p:tavLst>
                                    </p:anim>
                                    <p:animEffect transition="in" filter="fade">
                                      <p:cBhvr>
                                        <p:cTn id="59" dur="500"/>
                                        <p:tgtEl>
                                          <p:spTgt spid="84"/>
                                        </p:tgtEl>
                                      </p:cBhvr>
                                    </p:animEffect>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85">
                                            <p:txEl>
                                              <p:pRg st="0" end="0"/>
                                            </p:txEl>
                                          </p:spTgt>
                                        </p:tgtEl>
                                        <p:attrNameLst>
                                          <p:attrName>style.visibility</p:attrName>
                                        </p:attrNameLst>
                                      </p:cBhvr>
                                      <p:to>
                                        <p:strVal val="visible"/>
                                      </p:to>
                                    </p:set>
                                    <p:animEffect transition="in" filter="fade">
                                      <p:cBhvr>
                                        <p:cTn id="63" dur="500"/>
                                        <p:tgtEl>
                                          <p:spTgt spid="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build="p"/>
      <p:bldP spid="76" grpId="0" build="p"/>
      <p:bldP spid="77" grpId="0" build="p"/>
      <p:bldP spid="79" grpId="0" build="p"/>
      <p:bldP spid="80" grpId="0" build="p"/>
      <p:bldP spid="82" grpId="0" build="p"/>
      <p:bldP spid="83" grpId="0" build="p"/>
      <p:bldP spid="85" grpId="0" build="p"/>
      <p:bldP spid="78" grpId="0" animBg="1"/>
      <p:bldP spid="81"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C37586EA-287D-4314-8B9A-A3AD896F33BD}"/>
              </a:ext>
            </a:extLst>
          </p:cNvPr>
          <p:cNvPicPr>
            <a:picLocks noChangeAspect="1"/>
          </p:cNvPicPr>
          <p:nvPr/>
        </p:nvPicPr>
        <p:blipFill rotWithShape="1">
          <a:blip r:embed="rId3">
            <a:extLst>
              <a:ext uri="{28A0092B-C50C-407E-A947-70E740481C1C}">
                <a14:useLocalDpi xmlns:a14="http://schemas.microsoft.com/office/drawing/2010/main" val="0"/>
              </a:ext>
            </a:extLst>
          </a:blip>
          <a:srcRect r="48290"/>
          <a:stretch/>
        </p:blipFill>
        <p:spPr>
          <a:xfrm>
            <a:off x="-77000" y="350935"/>
            <a:ext cx="4728320" cy="3468043"/>
          </a:xfrm>
          <a:prstGeom prst="rect">
            <a:avLst/>
          </a:prstGeom>
        </p:spPr>
      </p:pic>
      <p:sp>
        <p:nvSpPr>
          <p:cNvPr id="8" name="TextBox 6">
            <a:extLst>
              <a:ext uri="{FF2B5EF4-FFF2-40B4-BE49-F238E27FC236}">
                <a16:creationId xmlns:a16="http://schemas.microsoft.com/office/drawing/2014/main" id="{B6B66D00-45F0-4AEE-ADA1-F68DEFB5FAE9}"/>
              </a:ext>
            </a:extLst>
          </p:cNvPr>
          <p:cNvSpPr txBox="1">
            <a:spLocks noChangeArrowheads="1"/>
          </p:cNvSpPr>
          <p:nvPr/>
        </p:nvSpPr>
        <p:spPr bwMode="auto">
          <a:xfrm>
            <a:off x="4743845" y="4026473"/>
            <a:ext cx="4284476" cy="307777"/>
          </a:xfrm>
          <a:prstGeom prst="rect">
            <a:avLst/>
          </a:prstGeom>
          <a:noFill/>
          <a:ln w="9525">
            <a:noFill/>
            <a:miter lim="800000"/>
            <a:headEnd/>
            <a:tailEnd/>
          </a:ln>
        </p:spPr>
        <p:txBody>
          <a:bodyPr wrap="square">
            <a:spAutoFit/>
          </a:bodyPr>
          <a:lstStyle>
            <a:lvl1pPr>
              <a:defRPr sz="1400">
                <a:solidFill>
                  <a:schemeClr val="tx1"/>
                </a:solidFill>
                <a:latin typeface="微软雅黑" pitchFamily="34" charset="-122"/>
                <a:ea typeface="微软雅黑" pitchFamily="34" charset="-122"/>
              </a:defRPr>
            </a:lvl1pPr>
            <a:lvl2pPr marL="742950" indent="-285750">
              <a:defRPr sz="1400">
                <a:solidFill>
                  <a:schemeClr val="tx1"/>
                </a:solidFill>
                <a:latin typeface="微软雅黑" pitchFamily="34" charset="-122"/>
                <a:ea typeface="微软雅黑" pitchFamily="34" charset="-122"/>
              </a:defRPr>
            </a:lvl2pPr>
            <a:lvl3pPr marL="1143000" indent="-228600">
              <a:defRPr sz="1400">
                <a:solidFill>
                  <a:schemeClr val="tx1"/>
                </a:solidFill>
                <a:latin typeface="微软雅黑" pitchFamily="34" charset="-122"/>
                <a:ea typeface="微软雅黑" pitchFamily="34" charset="-122"/>
              </a:defRPr>
            </a:lvl3pPr>
            <a:lvl4pPr marL="1600200" indent="-228600">
              <a:defRPr sz="1400">
                <a:solidFill>
                  <a:schemeClr val="tx1"/>
                </a:solidFill>
                <a:latin typeface="微软雅黑" pitchFamily="34" charset="-122"/>
                <a:ea typeface="微软雅黑" pitchFamily="34" charset="-122"/>
              </a:defRPr>
            </a:lvl4pPr>
            <a:lvl5pPr marL="2057400" indent="-228600">
              <a:defRPr sz="1400">
                <a:solidFill>
                  <a:schemeClr val="tx1"/>
                </a:solidFill>
                <a:latin typeface="微软雅黑" pitchFamily="34" charset="-122"/>
                <a:ea typeface="微软雅黑" pitchFamily="34" charset="-122"/>
              </a:defRPr>
            </a:lvl5pPr>
            <a:lvl6pPr marL="25146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6pPr>
            <a:lvl7pPr marL="29718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7pPr>
            <a:lvl8pPr marL="34290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8pPr>
            <a:lvl9pPr marL="38862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9pPr>
          </a:lstStyle>
          <a:p>
            <a:pPr algn="r" eaLnBrk="1" fontAlgn="base" hangingPunct="1">
              <a:buClrTx/>
              <a:buSzTx/>
              <a:buFontTx/>
              <a:buNone/>
            </a:pPr>
            <a:r>
              <a:rPr lang="zh-CN" altLang="en-US" dirty="0">
                <a:solidFill>
                  <a:schemeClr val="accent1"/>
                </a:solidFill>
                <a:latin typeface="Verdana" pitchFamily="34" charset="0"/>
              </a:rPr>
              <a:t>动态</a:t>
            </a:r>
            <a:r>
              <a:rPr lang="en-US" altLang="zh-CN" dirty="0">
                <a:solidFill>
                  <a:schemeClr val="accent1"/>
                </a:solidFill>
                <a:latin typeface="Verdana" pitchFamily="34" charset="0"/>
              </a:rPr>
              <a:t>PPT/</a:t>
            </a:r>
            <a:r>
              <a:rPr lang="zh-CN" altLang="en-US" dirty="0">
                <a:solidFill>
                  <a:schemeClr val="accent1"/>
                </a:solidFill>
                <a:latin typeface="Verdana" pitchFamily="34" charset="0"/>
              </a:rPr>
              <a:t>牙齿保健</a:t>
            </a:r>
            <a:r>
              <a:rPr lang="en-US" altLang="zh-CN" dirty="0">
                <a:solidFill>
                  <a:schemeClr val="accent1"/>
                </a:solidFill>
                <a:latin typeface="Verdana" pitchFamily="34" charset="0"/>
              </a:rPr>
              <a:t>/</a:t>
            </a:r>
            <a:r>
              <a:rPr lang="zh-CN" altLang="en-US" dirty="0">
                <a:solidFill>
                  <a:schemeClr val="accent1"/>
                </a:solidFill>
                <a:latin typeface="Verdana" pitchFamily="34" charset="0"/>
              </a:rPr>
              <a:t>总结计划</a:t>
            </a:r>
            <a:r>
              <a:rPr lang="en-US" altLang="zh-CN" dirty="0">
                <a:solidFill>
                  <a:schemeClr val="accent1"/>
                </a:solidFill>
                <a:latin typeface="Verdana" pitchFamily="34" charset="0"/>
              </a:rPr>
              <a:t>/</a:t>
            </a:r>
            <a:r>
              <a:rPr lang="zh-CN" altLang="en-US" dirty="0">
                <a:solidFill>
                  <a:schemeClr val="accent1"/>
                </a:solidFill>
                <a:latin typeface="Verdana" pitchFamily="34" charset="0"/>
              </a:rPr>
              <a:t>述职报告</a:t>
            </a:r>
            <a:r>
              <a:rPr lang="en-US" altLang="zh-CN" dirty="0">
                <a:solidFill>
                  <a:schemeClr val="accent1"/>
                </a:solidFill>
                <a:latin typeface="Verdana" pitchFamily="34" charset="0"/>
              </a:rPr>
              <a:t>/</a:t>
            </a:r>
            <a:r>
              <a:rPr lang="zh-CN" altLang="en-US" dirty="0">
                <a:solidFill>
                  <a:schemeClr val="accent1"/>
                </a:solidFill>
                <a:latin typeface="Verdana" pitchFamily="34" charset="0"/>
              </a:rPr>
              <a:t>医疗管理等</a:t>
            </a:r>
            <a:endParaRPr lang="en-US" altLang="zh-CN" dirty="0">
              <a:solidFill>
                <a:schemeClr val="accent1"/>
              </a:solidFill>
              <a:latin typeface="Verdana" pitchFamily="34" charset="0"/>
            </a:endParaRPr>
          </a:p>
        </p:txBody>
      </p:sp>
      <p:sp>
        <p:nvSpPr>
          <p:cNvPr id="6" name="TextBox 5">
            <a:extLst>
              <a:ext uri="{FF2B5EF4-FFF2-40B4-BE49-F238E27FC236}">
                <a16:creationId xmlns:a16="http://schemas.microsoft.com/office/drawing/2014/main" id="{9EFEB871-320A-460C-B4F6-2970A7F7D530}"/>
              </a:ext>
            </a:extLst>
          </p:cNvPr>
          <p:cNvSpPr txBox="1"/>
          <p:nvPr/>
        </p:nvSpPr>
        <p:spPr>
          <a:xfrm>
            <a:off x="4336026" y="2765087"/>
            <a:ext cx="4688633" cy="883832"/>
          </a:xfrm>
          <a:prstGeom prst="rect">
            <a:avLst/>
          </a:prstGeom>
          <a:noFill/>
        </p:spPr>
        <p:txBody>
          <a:bodyPr wrap="square" lIns="68580" tIns="34290" rIns="68580" bIns="3429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r">
              <a:lnSpc>
                <a:spcPct val="150000"/>
              </a:lnSpc>
            </a:pPr>
            <a:r>
              <a:rPr lang="zh-CN" altLang="en-US" sz="4000" dirty="0">
                <a:solidFill>
                  <a:schemeClr val="accent1"/>
                </a:solidFill>
                <a:latin typeface="微软雅黑" panose="020B0503020204020204" pitchFamily="34" charset="-122"/>
                <a:ea typeface="微软雅黑" panose="020B0503020204020204" pitchFamily="34" charset="-122"/>
                <a:cs typeface="Clear Sans Light" pitchFamily="34" charset="0"/>
              </a:rPr>
              <a:t>演讲完毕   谢谢观看</a:t>
            </a:r>
            <a:endParaRPr lang="id-ID" altLang="zh-CN" sz="4000" dirty="0">
              <a:solidFill>
                <a:schemeClr val="accent1"/>
              </a:solidFill>
              <a:latin typeface="微软雅黑" panose="020B0503020204020204" pitchFamily="34" charset="-122"/>
              <a:ea typeface="微软雅黑" panose="020B0503020204020204" pitchFamily="34" charset="-122"/>
              <a:cs typeface="Clear Sans Light" pitchFamily="34" charset="0"/>
            </a:endParaRPr>
          </a:p>
        </p:txBody>
      </p:sp>
      <p:sp>
        <p:nvSpPr>
          <p:cNvPr id="9" name="TextBox 6">
            <a:extLst>
              <a:ext uri="{FF2B5EF4-FFF2-40B4-BE49-F238E27FC236}">
                <a16:creationId xmlns:a16="http://schemas.microsoft.com/office/drawing/2014/main" id="{9FA56BB0-638A-421F-9D77-EFCB34BFCE03}"/>
              </a:ext>
            </a:extLst>
          </p:cNvPr>
          <p:cNvSpPr txBox="1">
            <a:spLocks noChangeArrowheads="1"/>
          </p:cNvSpPr>
          <p:nvPr/>
        </p:nvSpPr>
        <p:spPr bwMode="auto">
          <a:xfrm>
            <a:off x="4763007" y="4424338"/>
            <a:ext cx="4284476" cy="261610"/>
          </a:xfrm>
          <a:prstGeom prst="rect">
            <a:avLst/>
          </a:prstGeom>
          <a:noFill/>
          <a:ln w="9525">
            <a:noFill/>
            <a:miter lim="800000"/>
            <a:headEnd/>
            <a:tailEnd/>
          </a:ln>
        </p:spPr>
        <p:txBody>
          <a:bodyPr wrap="square">
            <a:spAutoFit/>
          </a:bodyPr>
          <a:lstStyle>
            <a:lvl1pPr>
              <a:defRPr sz="1400">
                <a:solidFill>
                  <a:schemeClr val="tx1"/>
                </a:solidFill>
                <a:latin typeface="微软雅黑" pitchFamily="34" charset="-122"/>
                <a:ea typeface="微软雅黑" pitchFamily="34" charset="-122"/>
              </a:defRPr>
            </a:lvl1pPr>
            <a:lvl2pPr marL="742950" indent="-285750">
              <a:defRPr sz="1400">
                <a:solidFill>
                  <a:schemeClr val="tx1"/>
                </a:solidFill>
                <a:latin typeface="微软雅黑" pitchFamily="34" charset="-122"/>
                <a:ea typeface="微软雅黑" pitchFamily="34" charset="-122"/>
              </a:defRPr>
            </a:lvl2pPr>
            <a:lvl3pPr marL="1143000" indent="-228600">
              <a:defRPr sz="1400">
                <a:solidFill>
                  <a:schemeClr val="tx1"/>
                </a:solidFill>
                <a:latin typeface="微软雅黑" pitchFamily="34" charset="-122"/>
                <a:ea typeface="微软雅黑" pitchFamily="34" charset="-122"/>
              </a:defRPr>
            </a:lvl3pPr>
            <a:lvl4pPr marL="1600200" indent="-228600">
              <a:defRPr sz="1400">
                <a:solidFill>
                  <a:schemeClr val="tx1"/>
                </a:solidFill>
                <a:latin typeface="微软雅黑" pitchFamily="34" charset="-122"/>
                <a:ea typeface="微软雅黑" pitchFamily="34" charset="-122"/>
              </a:defRPr>
            </a:lvl4pPr>
            <a:lvl5pPr marL="2057400" indent="-228600">
              <a:defRPr sz="1400">
                <a:solidFill>
                  <a:schemeClr val="tx1"/>
                </a:solidFill>
                <a:latin typeface="微软雅黑" pitchFamily="34" charset="-122"/>
                <a:ea typeface="微软雅黑" pitchFamily="34" charset="-122"/>
              </a:defRPr>
            </a:lvl5pPr>
            <a:lvl6pPr marL="25146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6pPr>
            <a:lvl7pPr marL="29718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7pPr>
            <a:lvl8pPr marL="34290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8pPr>
            <a:lvl9pPr marL="38862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9pPr>
          </a:lstStyle>
          <a:p>
            <a:pPr algn="r" eaLnBrk="1" fontAlgn="base" hangingPunct="1">
              <a:buClrTx/>
              <a:buSzTx/>
              <a:buFontTx/>
              <a:buNone/>
            </a:pPr>
            <a:r>
              <a:rPr lang="zh-CN" altLang="en-US" sz="1100" dirty="0">
                <a:solidFill>
                  <a:schemeClr val="tx1">
                    <a:lumMod val="65000"/>
                    <a:lumOff val="35000"/>
                  </a:schemeClr>
                </a:solidFill>
                <a:latin typeface="Verdana" pitchFamily="34" charset="0"/>
              </a:rPr>
              <a:t>汇报人：</a:t>
            </a:r>
            <a:r>
              <a:rPr lang="en-US" altLang="zh-CN" sz="1100" dirty="0">
                <a:solidFill>
                  <a:schemeClr val="tx1">
                    <a:lumMod val="65000"/>
                    <a:lumOff val="35000"/>
                  </a:schemeClr>
                </a:solidFill>
                <a:latin typeface="Verdana" pitchFamily="34" charset="0"/>
              </a:rPr>
              <a:t>11</a:t>
            </a:r>
            <a:r>
              <a:rPr lang="zh-CN" altLang="en-US" sz="1100" dirty="0">
                <a:solidFill>
                  <a:schemeClr val="tx1">
                    <a:lumMod val="65000"/>
                    <a:lumOff val="35000"/>
                  </a:schemeClr>
                </a:solidFill>
                <a:latin typeface="Verdana" pitchFamily="34" charset="0"/>
              </a:rPr>
              <a:t>行   时间：</a:t>
            </a:r>
            <a:r>
              <a:rPr lang="en-US" altLang="zh-CN" sz="1100" dirty="0">
                <a:solidFill>
                  <a:schemeClr val="tx1">
                    <a:lumMod val="65000"/>
                    <a:lumOff val="35000"/>
                  </a:schemeClr>
                </a:solidFill>
                <a:latin typeface="Verdana" pitchFamily="34" charset="0"/>
              </a:rPr>
              <a:t>2038</a:t>
            </a:r>
            <a:r>
              <a:rPr lang="zh-CN" altLang="en-US" sz="1100" dirty="0">
                <a:solidFill>
                  <a:schemeClr val="tx1">
                    <a:lumMod val="65000"/>
                    <a:lumOff val="35000"/>
                  </a:schemeClr>
                </a:solidFill>
                <a:latin typeface="Verdana" pitchFamily="34" charset="0"/>
              </a:rPr>
              <a:t>年</a:t>
            </a:r>
            <a:r>
              <a:rPr lang="en-US" altLang="zh-CN" sz="1100" dirty="0">
                <a:solidFill>
                  <a:schemeClr val="tx1">
                    <a:lumMod val="65000"/>
                    <a:lumOff val="35000"/>
                  </a:schemeClr>
                </a:solidFill>
                <a:latin typeface="Verdana" pitchFamily="34" charset="0"/>
              </a:rPr>
              <a:t>XX</a:t>
            </a:r>
            <a:r>
              <a:rPr lang="zh-CN" altLang="en-US" sz="1100" dirty="0">
                <a:solidFill>
                  <a:schemeClr val="tx1">
                    <a:lumMod val="65000"/>
                    <a:lumOff val="35000"/>
                  </a:schemeClr>
                </a:solidFill>
                <a:latin typeface="Verdana" pitchFamily="34" charset="0"/>
              </a:rPr>
              <a:t>月</a:t>
            </a:r>
            <a:endParaRPr lang="en-US" altLang="zh-CN" sz="1100" dirty="0">
              <a:solidFill>
                <a:schemeClr val="tx1">
                  <a:lumMod val="65000"/>
                  <a:lumOff val="35000"/>
                </a:schemeClr>
              </a:solidFill>
              <a:latin typeface="Verdana" pitchFamily="34" charset="0"/>
            </a:endParaRPr>
          </a:p>
        </p:txBody>
      </p:sp>
      <p:sp>
        <p:nvSpPr>
          <p:cNvPr id="10" name="矩形 9">
            <a:extLst>
              <a:ext uri="{FF2B5EF4-FFF2-40B4-BE49-F238E27FC236}">
                <a16:creationId xmlns:a16="http://schemas.microsoft.com/office/drawing/2014/main" id="{5A11BBDD-2793-45EE-B110-7A778792CF2B}"/>
              </a:ext>
            </a:extLst>
          </p:cNvPr>
          <p:cNvSpPr/>
          <p:nvPr/>
        </p:nvSpPr>
        <p:spPr>
          <a:xfrm>
            <a:off x="198" y="3774246"/>
            <a:ext cx="9144000" cy="1425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B4A1FA5D-78AD-4DB8-8ABE-5803A3CA2D5F}"/>
              </a:ext>
            </a:extLst>
          </p:cNvPr>
          <p:cNvPicPr>
            <a:picLocks noChangeAspect="1"/>
          </p:cNvPicPr>
          <p:nvPr/>
        </p:nvPicPr>
        <p:blipFill>
          <a:blip r:embed="rId4" cstate="print">
            <a:duotone>
              <a:prstClr val="black"/>
              <a:schemeClr val="accent5">
                <a:tint val="45000"/>
                <a:satMod val="400000"/>
              </a:schemeClr>
            </a:duotone>
            <a:extLst>
              <a:ext uri="{BEBA8EAE-BF5A-486C-A8C5-ECC9F3942E4B}">
                <a14:imgProps xmlns:a14="http://schemas.microsoft.com/office/drawing/2010/main">
                  <a14:imgLayer r:embed="rId5">
                    <a14:imgEffect>
                      <a14:colorTemperature colorTemp="115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5760876" y="1021919"/>
            <a:ext cx="1605695" cy="1610278"/>
          </a:xfrm>
          <a:prstGeom prst="rect">
            <a:avLst/>
          </a:prstGeom>
        </p:spPr>
      </p:pic>
    </p:spTree>
    <p:extLst>
      <p:ext uri="{BB962C8B-B14F-4D97-AF65-F5344CB8AC3E}">
        <p14:creationId xmlns:p14="http://schemas.microsoft.com/office/powerpoint/2010/main" val="544244884"/>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500"/>
                                        <p:tgtEl>
                                          <p:spTgt spid="13"/>
                                        </p:tgtEl>
                                      </p:cBhvr>
                                    </p:animEffect>
                                    <p:anim calcmode="lin" valueType="num">
                                      <p:cBhvr>
                                        <p:cTn id="17" dur="2500" fill="hold"/>
                                        <p:tgtEl>
                                          <p:spTgt spid="13"/>
                                        </p:tgtEl>
                                        <p:attrNameLst>
                                          <p:attrName>ppt_x</p:attrName>
                                        </p:attrNameLst>
                                      </p:cBhvr>
                                      <p:tavLst>
                                        <p:tav tm="0">
                                          <p:val>
                                            <p:strVal val="#ppt_x"/>
                                          </p:val>
                                        </p:tav>
                                        <p:tav tm="100000">
                                          <p:val>
                                            <p:strVal val="#ppt_x"/>
                                          </p:val>
                                        </p:tav>
                                      </p:tavLst>
                                    </p:anim>
                                    <p:anim calcmode="lin" valueType="num">
                                      <p:cBhvr>
                                        <p:cTn id="18" dur="2500" fill="hold"/>
                                        <p:tgtEl>
                                          <p:spTgt spid="13"/>
                                        </p:tgtEl>
                                        <p:attrNameLst>
                                          <p:attrName>ppt_y</p:attrName>
                                        </p:attrNameLst>
                                      </p:cBhvr>
                                      <p:tavLst>
                                        <p:tav tm="0">
                                          <p:val>
                                            <p:strVal val="#ppt_y+.1"/>
                                          </p:val>
                                        </p:tav>
                                        <p:tav tm="100000">
                                          <p:val>
                                            <p:strVal val="#ppt_y"/>
                                          </p:val>
                                        </p:tav>
                                      </p:tavLst>
                                    </p:anim>
                                  </p:childTnLst>
                                </p:cTn>
                              </p:par>
                            </p:childTnLst>
                          </p:cTn>
                        </p:par>
                        <p:par>
                          <p:cTn id="19" fill="hold">
                            <p:stCondLst>
                              <p:cond delay="3500"/>
                            </p:stCondLst>
                            <p:childTnLst>
                              <p:par>
                                <p:cTn id="20" presetID="52" presetClass="entr" presetSubtype="0" fill="hold" grpId="0" nodeType="after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Scale>
                                      <p:cBhvr>
                                        <p:cTn id="22" dur="1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6">
                                            <p:txEl>
                                              <p:pRg st="0" end="0"/>
                                            </p:txEl>
                                          </p:spTgt>
                                        </p:tgtEl>
                                        <p:attrNameLst>
                                          <p:attrName>ppt_x</p:attrName>
                                          <p:attrName>ppt_y</p:attrName>
                                        </p:attrNameLst>
                                      </p:cBhvr>
                                    </p:animMotion>
                                    <p:animEffect transition="in" filter="fade">
                                      <p:cBhvr>
                                        <p:cTn id="24" dur="1000"/>
                                        <p:tgtEl>
                                          <p:spTgt spid="6">
                                            <p:txEl>
                                              <p:pRg st="0" end="0"/>
                                            </p:txEl>
                                          </p:spTgt>
                                        </p:tgtEl>
                                      </p:cBhvr>
                                    </p:animEffect>
                                  </p:childTnLst>
                                </p:cTn>
                              </p:par>
                            </p:childTnLst>
                          </p:cTn>
                        </p:par>
                        <p:par>
                          <p:cTn id="25" fill="hold">
                            <p:stCondLst>
                              <p:cond delay="4500"/>
                            </p:stCondLst>
                            <p:childTnLst>
                              <p:par>
                                <p:cTn id="26" presetID="53" presetClass="entr" presetSubtype="16"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750" fill="hold"/>
                                        <p:tgtEl>
                                          <p:spTgt spid="8"/>
                                        </p:tgtEl>
                                        <p:attrNameLst>
                                          <p:attrName>ppt_w</p:attrName>
                                        </p:attrNameLst>
                                      </p:cBhvr>
                                      <p:tavLst>
                                        <p:tav tm="0">
                                          <p:val>
                                            <p:fltVal val="0"/>
                                          </p:val>
                                        </p:tav>
                                        <p:tav tm="100000">
                                          <p:val>
                                            <p:strVal val="#ppt_w"/>
                                          </p:val>
                                        </p:tav>
                                      </p:tavLst>
                                    </p:anim>
                                    <p:anim calcmode="lin" valueType="num">
                                      <p:cBhvr>
                                        <p:cTn id="29" dur="750" fill="hold"/>
                                        <p:tgtEl>
                                          <p:spTgt spid="8"/>
                                        </p:tgtEl>
                                        <p:attrNameLst>
                                          <p:attrName>ppt_h</p:attrName>
                                        </p:attrNameLst>
                                      </p:cBhvr>
                                      <p:tavLst>
                                        <p:tav tm="0">
                                          <p:val>
                                            <p:fltVal val="0"/>
                                          </p:val>
                                        </p:tav>
                                        <p:tav tm="100000">
                                          <p:val>
                                            <p:strVal val="#ppt_h"/>
                                          </p:val>
                                        </p:tav>
                                      </p:tavLst>
                                    </p:anim>
                                    <p:animEffect transition="in" filter="fade">
                                      <p:cBhvr>
                                        <p:cTn id="30" dur="750"/>
                                        <p:tgtEl>
                                          <p:spTgt spid="8"/>
                                        </p:tgtEl>
                                      </p:cBhvr>
                                    </p:animEffect>
                                  </p:childTnLst>
                                </p:cTn>
                              </p:par>
                            </p:childTnLst>
                          </p:cTn>
                        </p:par>
                        <p:par>
                          <p:cTn id="31" fill="hold">
                            <p:stCondLst>
                              <p:cond delay="525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750" fill="hold"/>
                                        <p:tgtEl>
                                          <p:spTgt spid="9"/>
                                        </p:tgtEl>
                                        <p:attrNameLst>
                                          <p:attrName>ppt_w</p:attrName>
                                        </p:attrNameLst>
                                      </p:cBhvr>
                                      <p:tavLst>
                                        <p:tav tm="0">
                                          <p:val>
                                            <p:fltVal val="0"/>
                                          </p:val>
                                        </p:tav>
                                        <p:tav tm="100000">
                                          <p:val>
                                            <p:strVal val="#ppt_w"/>
                                          </p:val>
                                        </p:tav>
                                      </p:tavLst>
                                    </p:anim>
                                    <p:anim calcmode="lin" valueType="num">
                                      <p:cBhvr>
                                        <p:cTn id="35" dur="750" fill="hold"/>
                                        <p:tgtEl>
                                          <p:spTgt spid="9"/>
                                        </p:tgtEl>
                                        <p:attrNameLst>
                                          <p:attrName>ppt_h</p:attrName>
                                        </p:attrNameLst>
                                      </p:cBhvr>
                                      <p:tavLst>
                                        <p:tav tm="0">
                                          <p:val>
                                            <p:fltVal val="0"/>
                                          </p:val>
                                        </p:tav>
                                        <p:tav tm="100000">
                                          <p:val>
                                            <p:strVal val="#ppt_h"/>
                                          </p:val>
                                        </p:tav>
                                      </p:tavLst>
                                    </p:anim>
                                    <p:animEffect transition="in" filter="fade">
                                      <p:cBhvr>
                                        <p:cTn id="36"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build="p"/>
      <p:bldP spid="9" grpId="0"/>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a:spLocks noChangeArrowheads="1"/>
          </p:cNvSpPr>
          <p:nvPr/>
        </p:nvSpPr>
        <p:spPr bwMode="auto">
          <a:xfrm>
            <a:off x="2339976" y="2011680"/>
            <a:ext cx="6804025" cy="1281811"/>
          </a:xfrm>
          <a:prstGeom prst="rect">
            <a:avLst/>
          </a:prstGeom>
          <a:solidFill>
            <a:schemeClr val="accent1"/>
          </a:solidFill>
          <a:ln w="9525">
            <a:noFill/>
            <a:miter lim="800000"/>
            <a:headEnd/>
            <a:tailEnd/>
          </a:ln>
        </p:spPr>
        <p:txBody>
          <a:bodyPr wrap="none" anchor="ctr"/>
          <a:lstStyle/>
          <a:p>
            <a:endParaRPr lang="zh-CN" altLang="en-US" sz="1600"/>
          </a:p>
        </p:txBody>
      </p:sp>
      <p:sp>
        <p:nvSpPr>
          <p:cNvPr id="23" name="矩形 22"/>
          <p:cNvSpPr/>
          <p:nvPr/>
        </p:nvSpPr>
        <p:spPr>
          <a:xfrm>
            <a:off x="1" y="2011680"/>
            <a:ext cx="2339975" cy="12818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04900" fontAlgn="auto">
              <a:spcBef>
                <a:spcPts val="0"/>
              </a:spcBef>
              <a:spcAft>
                <a:spcPts val="0"/>
              </a:spcAft>
              <a:defRPr/>
            </a:pPr>
            <a:endParaRPr lang="zh-CN" altLang="en-US" sz="1600" noProof="1"/>
          </a:p>
        </p:txBody>
      </p:sp>
      <p:sp>
        <p:nvSpPr>
          <p:cNvPr id="24" name="Text Box 2"/>
          <p:cNvSpPr txBox="1">
            <a:spLocks noChangeArrowheads="1"/>
          </p:cNvSpPr>
          <p:nvPr/>
        </p:nvSpPr>
        <p:spPr bwMode="auto">
          <a:xfrm>
            <a:off x="2700338" y="2194149"/>
            <a:ext cx="3017068" cy="584775"/>
          </a:xfrm>
          <a:prstGeom prst="rect">
            <a:avLst/>
          </a:prstGeom>
          <a:noFill/>
          <a:ln w="9525">
            <a:noFill/>
            <a:miter lim="800000"/>
            <a:headEnd/>
            <a:tailEnd/>
          </a:ln>
        </p:spPr>
        <p:txBody>
          <a:bodyPr wrap="square">
            <a:spAutoFit/>
          </a:bodyPr>
          <a:lstStyle/>
          <a:p>
            <a:pPr fontAlgn="auto">
              <a:spcBef>
                <a:spcPts val="0"/>
              </a:spcBef>
              <a:spcAft>
                <a:spcPts val="0"/>
              </a:spcAft>
              <a:defRPr/>
            </a:pPr>
            <a:r>
              <a:rPr lang="zh-CN" altLang="en-US" sz="3200" dirty="0">
                <a:solidFill>
                  <a:schemeClr val="bg1"/>
                </a:solidFill>
                <a:latin typeface="微软雅黑" panose="020B0503020204020204" pitchFamily="34" charset="-122"/>
                <a:ea typeface="微软雅黑" panose="020B0503020204020204" pitchFamily="34" charset="-122"/>
              </a:rPr>
              <a:t>工作评价</a:t>
            </a:r>
            <a:endParaRPr lang="zh-CN" altLang="en-US" sz="3200" kern="0" dirty="0">
              <a:solidFill>
                <a:schemeClr val="bg1"/>
              </a:solidFill>
              <a:latin typeface="微软雅黑" panose="020B0503020204020204" pitchFamily="34" charset="-122"/>
              <a:ea typeface="微软雅黑" panose="020B0503020204020204" pitchFamily="34" charset="-122"/>
            </a:endParaRPr>
          </a:p>
        </p:txBody>
      </p:sp>
      <p:sp>
        <p:nvSpPr>
          <p:cNvPr id="25" name="Text Box 2"/>
          <p:cNvSpPr txBox="1">
            <a:spLocks noChangeArrowheads="1"/>
          </p:cNvSpPr>
          <p:nvPr/>
        </p:nvSpPr>
        <p:spPr bwMode="auto">
          <a:xfrm>
            <a:off x="2749550" y="2846134"/>
            <a:ext cx="4808538" cy="308070"/>
          </a:xfrm>
          <a:prstGeom prst="rect">
            <a:avLst/>
          </a:prstGeom>
          <a:noFill/>
          <a:ln w="9525">
            <a:noFill/>
            <a:miter lim="800000"/>
            <a:headEnd/>
            <a:tailEnd/>
          </a:ln>
        </p:spPr>
        <p:txBody>
          <a:bodyPr>
            <a:spAutoFit/>
          </a:bodyPr>
          <a:lstStyle/>
          <a:p>
            <a:r>
              <a:rPr lang="zh-CN" altLang="en-US" sz="1400">
                <a:solidFill>
                  <a:schemeClr val="bg1"/>
                </a:solidFill>
                <a:latin typeface="微软雅黑" pitchFamily="34" charset="-122"/>
                <a:ea typeface="微软雅黑" pitchFamily="34" charset="-122"/>
              </a:rPr>
              <a:t>点击录入此部分的内容及说明，简单扼要。</a:t>
            </a:r>
          </a:p>
        </p:txBody>
      </p:sp>
      <p:sp>
        <p:nvSpPr>
          <p:cNvPr id="6" name="TextBox 5"/>
          <p:cNvSpPr txBox="1">
            <a:spLocks noChangeArrowheads="1"/>
          </p:cNvSpPr>
          <p:nvPr/>
        </p:nvSpPr>
        <p:spPr bwMode="auto">
          <a:xfrm>
            <a:off x="566738" y="1975914"/>
            <a:ext cx="1219200" cy="1446659"/>
          </a:xfrm>
          <a:prstGeom prst="rect">
            <a:avLst/>
          </a:prstGeom>
          <a:noFill/>
          <a:ln w="9525">
            <a:noFill/>
            <a:miter lim="800000"/>
            <a:headEnd/>
            <a:tailEnd/>
          </a:ln>
        </p:spPr>
        <p:txBody>
          <a:bodyPr wrap="none">
            <a:spAutoFit/>
          </a:bodyPr>
          <a:lstStyle/>
          <a:p>
            <a:pPr algn="ctr"/>
            <a:r>
              <a:rPr lang="en-US" altLang="zh-CN" sz="8800" dirty="0">
                <a:solidFill>
                  <a:schemeClr val="bg1"/>
                </a:solidFill>
                <a:latin typeface="Impact" pitchFamily="34" charset="0"/>
                <a:ea typeface="微软雅黑" pitchFamily="34" charset="-122"/>
              </a:rPr>
              <a:t>01</a:t>
            </a:r>
            <a:endParaRPr lang="zh-CN" altLang="en-US" sz="8800" dirty="0">
              <a:solidFill>
                <a:schemeClr val="bg1"/>
              </a:solidFill>
              <a:latin typeface="Impact" pitchFamily="34" charset="0"/>
              <a:ea typeface="微软雅黑" pitchFamily="34" charset="-122"/>
            </a:endParaRPr>
          </a:p>
        </p:txBody>
      </p:sp>
    </p:spTree>
    <p:extLst>
      <p:ext uri="{BB962C8B-B14F-4D97-AF65-F5344CB8AC3E}">
        <p14:creationId xmlns:p14="http://schemas.microsoft.com/office/powerpoint/2010/main" val="1444640407"/>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ppt_x</p:attrName>
                                        </p:attrNameLst>
                                      </p:cBhvr>
                                      <p:tavLst>
                                        <p:tav tm="0">
                                          <p:val>
                                            <p:strVal val="0-#ppt_w/2"/>
                                          </p:val>
                                        </p:tav>
                                        <p:tav tm="100000">
                                          <p:val>
                                            <p:strVal val="#ppt_x"/>
                                          </p:val>
                                        </p:tav>
                                      </p:tavLst>
                                    </p:anim>
                                    <p:anim calcmode="lin" valueType="num">
                                      <p:cBhvr>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ppt_x</p:attrName>
                                        </p:attrNameLst>
                                      </p:cBhvr>
                                      <p:tavLst>
                                        <p:tav tm="0">
                                          <p:val>
                                            <p:strVal val="1+#ppt_w/2"/>
                                          </p:val>
                                        </p:tav>
                                        <p:tav tm="100000">
                                          <p:val>
                                            <p:strVal val="#ppt_x"/>
                                          </p:val>
                                        </p:tav>
                                      </p:tavLst>
                                    </p:anim>
                                    <p:anim calcmode="lin" valueType="num">
                                      <p:cBhvr>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9" presetClass="entr" presetSubtype="0" decel="10000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 calcmode="lin" valueType="num">
                                      <p:cBhvr>
                                        <p:cTn id="18" dur="500" fill="hold"/>
                                        <p:tgtEl>
                                          <p:spTgt spid="6"/>
                                        </p:tgtEl>
                                        <p:attrNameLst>
                                          <p:attrName>style.rotation</p:attrName>
                                        </p:attrNameLst>
                                      </p:cBhvr>
                                      <p:tavLst>
                                        <p:tav tm="0">
                                          <p:val>
                                            <p:fltVal val="360"/>
                                          </p:val>
                                        </p:tav>
                                        <p:tav tm="100000">
                                          <p:val>
                                            <p:fltVal val="0"/>
                                          </p:val>
                                        </p:tav>
                                      </p:tavLst>
                                    </p:anim>
                                    <p:animEffect transition="in" filter="fade">
                                      <p:cBhvr>
                                        <p:cTn id="19" dur="500"/>
                                        <p:tgtEl>
                                          <p:spTgt spid="6"/>
                                        </p:tgtEl>
                                      </p:cBhvr>
                                    </p:animEffect>
                                  </p:childTnLst>
                                </p:cTn>
                              </p:par>
                            </p:childTnLst>
                          </p:cTn>
                        </p:par>
                        <p:par>
                          <p:cTn id="20" fill="hold">
                            <p:stCondLst>
                              <p:cond delay="1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4"/>
                                        </p:tgtEl>
                                        <p:attrNameLst>
                                          <p:attrName>style.visibility</p:attrName>
                                        </p:attrNameLst>
                                      </p:cBhvr>
                                      <p:to>
                                        <p:strVal val="visible"/>
                                      </p:to>
                                    </p:set>
                                    <p:anim calcmode="lin" valueType="num">
                                      <p:cBhvr>
                                        <p:cTn id="23" dur="8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24" dur="800" fill="hold"/>
                                        <p:tgtEl>
                                          <p:spTgt spid="24"/>
                                        </p:tgtEl>
                                        <p:attrNameLst>
                                          <p:attrName>ppt_y</p:attrName>
                                        </p:attrNameLst>
                                      </p:cBhvr>
                                      <p:tavLst>
                                        <p:tav tm="0">
                                          <p:val>
                                            <p:strVal val="#ppt_y"/>
                                          </p:val>
                                        </p:tav>
                                        <p:tav tm="100000">
                                          <p:val>
                                            <p:strVal val="#ppt_y"/>
                                          </p:val>
                                        </p:tav>
                                      </p:tavLst>
                                    </p:anim>
                                    <p:anim calcmode="lin" valueType="num">
                                      <p:cBhvr>
                                        <p:cTn id="25" dur="8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26" dur="8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27" dur="800" tmFilter="0,0; .5, 1; 1, 1"/>
                                        <p:tgtEl>
                                          <p:spTgt spid="24"/>
                                        </p:tgtEl>
                                      </p:cBhvr>
                                    </p:animEffect>
                                  </p:childTnLst>
                                </p:cTn>
                              </p:par>
                            </p:childTnLst>
                          </p:cTn>
                        </p:par>
                        <p:par>
                          <p:cTn id="28" fill="hold">
                            <p:stCondLst>
                              <p:cond delay="2040"/>
                            </p:stCondLst>
                            <p:childTnLst>
                              <p:par>
                                <p:cTn id="29" presetID="22" presetClass="entr" presetSubtype="4"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P spid="2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8 Forma libre"/>
          <p:cNvSpPr/>
          <p:nvPr/>
        </p:nvSpPr>
        <p:spPr bwMode="auto">
          <a:xfrm>
            <a:off x="2560063" y="1779201"/>
            <a:ext cx="1344932" cy="135721"/>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 fmla="*/ 1212057 w 1212057"/>
              <a:gd name="connsiteY0" fmla="*/ 623888 h 623888"/>
              <a:gd name="connsiteX1" fmla="*/ 754857 w 1212057"/>
              <a:gd name="connsiteY1" fmla="*/ 111919 h 623888"/>
              <a:gd name="connsiteX2" fmla="*/ 76200 w 1212057"/>
              <a:gd name="connsiteY2" fmla="*/ 111919 h 623888"/>
              <a:gd name="connsiteX3" fmla="*/ 0 w 1212057"/>
              <a:gd name="connsiteY3" fmla="*/ 0 h 623888"/>
              <a:gd name="connsiteX0" fmla="*/ 1135857 w 1135857"/>
              <a:gd name="connsiteY0" fmla="*/ 511969 h 511969"/>
              <a:gd name="connsiteX1" fmla="*/ 678657 w 1135857"/>
              <a:gd name="connsiteY1" fmla="*/ 0 h 511969"/>
              <a:gd name="connsiteX2" fmla="*/ 0 w 1135857"/>
              <a:gd name="connsiteY2" fmla="*/ 0 h 511969"/>
              <a:gd name="connsiteX0" fmla="*/ 1135857 w 1135857"/>
              <a:gd name="connsiteY0" fmla="*/ 515488 h 515488"/>
              <a:gd name="connsiteX1" fmla="*/ 1071960 w 1135857"/>
              <a:gd name="connsiteY1" fmla="*/ 0 h 515488"/>
              <a:gd name="connsiteX2" fmla="*/ 0 w 1135857"/>
              <a:gd name="connsiteY2" fmla="*/ 3519 h 515488"/>
              <a:gd name="connsiteX0" fmla="*/ 516656 w 516656"/>
              <a:gd name="connsiteY0" fmla="*/ 515488 h 515488"/>
              <a:gd name="connsiteX1" fmla="*/ 452759 w 516656"/>
              <a:gd name="connsiteY1" fmla="*/ 0 h 515488"/>
              <a:gd name="connsiteX2" fmla="*/ 0 w 516656"/>
              <a:gd name="connsiteY2" fmla="*/ 320212 h 515488"/>
              <a:gd name="connsiteX0" fmla="*/ 465224 w 465224"/>
              <a:gd name="connsiteY0" fmla="*/ 515488 h 515488"/>
              <a:gd name="connsiteX1" fmla="*/ 401327 w 465224"/>
              <a:gd name="connsiteY1" fmla="*/ 0 h 515488"/>
              <a:gd name="connsiteX2" fmla="*/ 0 w 465224"/>
              <a:gd name="connsiteY2" fmla="*/ 28150 h 515488"/>
              <a:gd name="connsiteX0" fmla="*/ 502285 w 502285"/>
              <a:gd name="connsiteY0" fmla="*/ 515488 h 515488"/>
              <a:gd name="connsiteX1" fmla="*/ 438388 w 502285"/>
              <a:gd name="connsiteY1" fmla="*/ 0 h 515488"/>
              <a:gd name="connsiteX2" fmla="*/ 0 w 502285"/>
              <a:gd name="connsiteY2" fmla="*/ 439 h 515488"/>
              <a:gd name="connsiteX0" fmla="*/ 502285 w 502285"/>
              <a:gd name="connsiteY0" fmla="*/ 593342 h 593342"/>
              <a:gd name="connsiteX1" fmla="*/ 438766 w 502285"/>
              <a:gd name="connsiteY1" fmla="*/ 0 h 593342"/>
              <a:gd name="connsiteX2" fmla="*/ 0 w 502285"/>
              <a:gd name="connsiteY2" fmla="*/ 78293 h 593342"/>
              <a:gd name="connsiteX0" fmla="*/ 502285 w 502285"/>
              <a:gd name="connsiteY0" fmla="*/ 515488 h 515488"/>
              <a:gd name="connsiteX1" fmla="*/ 436119 w 502285"/>
              <a:gd name="connsiteY1" fmla="*/ 0 h 515488"/>
              <a:gd name="connsiteX2" fmla="*/ 0 w 502285"/>
              <a:gd name="connsiteY2" fmla="*/ 439 h 515488"/>
            </a:gdLst>
            <a:ahLst/>
            <a:cxnLst>
              <a:cxn ang="0">
                <a:pos x="connsiteX0" y="connsiteY0"/>
              </a:cxn>
              <a:cxn ang="0">
                <a:pos x="connsiteX1" y="connsiteY1"/>
              </a:cxn>
              <a:cxn ang="0">
                <a:pos x="connsiteX2" y="connsiteY2"/>
              </a:cxn>
            </a:cxnLst>
            <a:rect l="l" t="t" r="r" b="b"/>
            <a:pathLst>
              <a:path w="502285" h="515488">
                <a:moveTo>
                  <a:pt x="502285" y="515488"/>
                </a:moveTo>
                <a:lnTo>
                  <a:pt x="436119" y="0"/>
                </a:lnTo>
                <a:lnTo>
                  <a:pt x="0" y="439"/>
                </a:lnTo>
              </a:path>
            </a:pathLst>
          </a:custGeom>
          <a:noFill/>
          <a:ln w="12700" cap="rnd">
            <a:solidFill>
              <a:schemeClr val="tx1">
                <a:lumMod val="65000"/>
                <a:lumOff val="35000"/>
              </a:schemeClr>
            </a:solidFill>
            <a:bevel/>
            <a:headEnd w="med" len="sm"/>
            <a:tailEnd type="oval" w="med" len="med"/>
          </a:ln>
        </p:spPr>
        <p:txBody>
          <a:bodyPr lIns="90187" tIns="45090" rIns="90187" bIns="45090" rtlCol="0" anchor="ctr"/>
          <a:lstStyle/>
          <a:p>
            <a:pPr algn="ctr" defTabSz="901667"/>
            <a:endParaRPr lang="es-SV" sz="700">
              <a:solidFill>
                <a:srgbClr val="FFFFFF">
                  <a:lumMod val="65000"/>
                </a:srgbClr>
              </a:solidFill>
            </a:endParaRPr>
          </a:p>
        </p:txBody>
      </p:sp>
      <p:sp>
        <p:nvSpPr>
          <p:cNvPr id="19" name="Textbox 1"/>
          <p:cNvSpPr/>
          <p:nvPr/>
        </p:nvSpPr>
        <p:spPr>
          <a:xfrm>
            <a:off x="509302" y="1456420"/>
            <a:ext cx="1974466" cy="621975"/>
          </a:xfrm>
          <a:prstGeom prst="rect">
            <a:avLst/>
          </a:prstGeom>
        </p:spPr>
        <p:txBody>
          <a:bodyPr wrap="square" lIns="90187" tIns="45090" rIns="90187" bIns="45090">
            <a:spAutoFit/>
          </a:bodyPr>
          <a:lstStyle/>
          <a:p>
            <a:pPr lvl="0" algn="ctr" defTabSz="890984"/>
            <a:r>
              <a:rPr lang="zh-CN" altLang="en-US" sz="1200" dirty="0">
                <a:solidFill>
                  <a:schemeClr val="tx1">
                    <a:lumMod val="75000"/>
                    <a:lumOff val="25000"/>
                  </a:schemeClr>
                </a:solidFill>
                <a:latin typeface="微软雅黑" pitchFamily="34" charset="-122"/>
                <a:ea typeface="微软雅黑" pitchFamily="34" charset="-122"/>
                <a:sym typeface="微软雅黑" pitchFamily="34" charset="-122"/>
              </a:rPr>
              <a:t>单击添加标题</a:t>
            </a:r>
            <a:endParaRPr lang="en-US" altLang="zh-CN" sz="1200" dirty="0">
              <a:solidFill>
                <a:schemeClr val="tx1">
                  <a:lumMod val="75000"/>
                  <a:lumOff val="25000"/>
                </a:schemeClr>
              </a:solidFill>
              <a:latin typeface="微软雅黑" pitchFamily="34" charset="-122"/>
              <a:ea typeface="微软雅黑" pitchFamily="34" charset="-122"/>
              <a:sym typeface="微软雅黑" pitchFamily="34" charset="-122"/>
            </a:endParaRPr>
          </a:p>
          <a:p>
            <a:pPr algn="r" defTabSz="901667">
              <a:lnSpc>
                <a:spcPct val="125000"/>
              </a:lnSpc>
            </a:pPr>
            <a:r>
              <a:rPr lang="zh-CN" altLang="en-US" sz="900" dirty="0">
                <a:solidFill>
                  <a:schemeClr val="tx1">
                    <a:lumMod val="50000"/>
                    <a:lumOff val="50000"/>
                  </a:schemeClr>
                </a:solidFill>
                <a:latin typeface="微软雅黑" pitchFamily="34" charset="-122"/>
                <a:ea typeface="微软雅黑" pitchFamily="34" charset="-122"/>
                <a:sym typeface="Gill Sans" charset="0"/>
              </a:rPr>
              <a:t>此处添加详细文本描述，建议与标题相关并符合整体语言风格</a:t>
            </a:r>
            <a:endParaRPr lang="en-US" sz="900" dirty="0">
              <a:solidFill>
                <a:srgbClr val="575757"/>
              </a:solidFill>
              <a:latin typeface="Source Sans Pro" panose="020B0503030403020204" pitchFamily="34" charset="0"/>
            </a:endParaRPr>
          </a:p>
        </p:txBody>
      </p:sp>
      <p:sp>
        <p:nvSpPr>
          <p:cNvPr id="20" name="Textbox 1"/>
          <p:cNvSpPr/>
          <p:nvPr/>
        </p:nvSpPr>
        <p:spPr>
          <a:xfrm>
            <a:off x="503548" y="2994547"/>
            <a:ext cx="1975272" cy="621975"/>
          </a:xfrm>
          <a:prstGeom prst="rect">
            <a:avLst/>
          </a:prstGeom>
        </p:spPr>
        <p:txBody>
          <a:bodyPr wrap="square" lIns="90187" tIns="45090" rIns="90187" bIns="45090">
            <a:spAutoFit/>
          </a:bodyPr>
          <a:lstStyle/>
          <a:p>
            <a:pPr lvl="0" algn="ctr" defTabSz="890984"/>
            <a:r>
              <a:rPr lang="zh-CN" altLang="en-US" sz="1200" dirty="0">
                <a:solidFill>
                  <a:schemeClr val="tx1">
                    <a:lumMod val="75000"/>
                    <a:lumOff val="25000"/>
                  </a:schemeClr>
                </a:solidFill>
                <a:latin typeface="微软雅黑" pitchFamily="34" charset="-122"/>
                <a:ea typeface="微软雅黑" pitchFamily="34" charset="-122"/>
                <a:sym typeface="微软雅黑" pitchFamily="34" charset="-122"/>
              </a:rPr>
              <a:t>单击添加标题</a:t>
            </a:r>
            <a:endParaRPr lang="en-US" altLang="zh-CN" sz="1200" dirty="0">
              <a:solidFill>
                <a:schemeClr val="tx1">
                  <a:lumMod val="75000"/>
                  <a:lumOff val="25000"/>
                </a:schemeClr>
              </a:solidFill>
              <a:latin typeface="微软雅黑" pitchFamily="34" charset="-122"/>
              <a:ea typeface="微软雅黑" pitchFamily="34" charset="-122"/>
              <a:sym typeface="微软雅黑" pitchFamily="34" charset="-122"/>
            </a:endParaRPr>
          </a:p>
          <a:p>
            <a:pPr algn="r" defTabSz="901667">
              <a:lnSpc>
                <a:spcPct val="125000"/>
              </a:lnSpc>
            </a:pPr>
            <a:r>
              <a:rPr lang="zh-CN" altLang="en-US" sz="900" dirty="0">
                <a:solidFill>
                  <a:schemeClr val="tx1">
                    <a:lumMod val="50000"/>
                    <a:lumOff val="50000"/>
                  </a:schemeClr>
                </a:solidFill>
                <a:latin typeface="微软雅黑" pitchFamily="34" charset="-122"/>
                <a:ea typeface="微软雅黑" pitchFamily="34" charset="-122"/>
                <a:sym typeface="Gill Sans" charset="0"/>
              </a:rPr>
              <a:t>此处添加详细文本描述，建议与标题相关并符合整体语言风格</a:t>
            </a:r>
            <a:endParaRPr lang="en-US" altLang="zh-CN" sz="900" dirty="0">
              <a:solidFill>
                <a:srgbClr val="575757"/>
              </a:solidFill>
              <a:latin typeface="Source Sans Pro" panose="020B0503030403020204" pitchFamily="34" charset="0"/>
            </a:endParaRPr>
          </a:p>
        </p:txBody>
      </p:sp>
      <p:sp>
        <p:nvSpPr>
          <p:cNvPr id="21" name="Textbox 1"/>
          <p:cNvSpPr/>
          <p:nvPr/>
        </p:nvSpPr>
        <p:spPr>
          <a:xfrm>
            <a:off x="6596824" y="1756313"/>
            <a:ext cx="1974466" cy="621975"/>
          </a:xfrm>
          <a:prstGeom prst="rect">
            <a:avLst/>
          </a:prstGeom>
        </p:spPr>
        <p:txBody>
          <a:bodyPr wrap="square" lIns="90187" tIns="45090" rIns="90187" bIns="45090">
            <a:spAutoFit/>
          </a:bodyPr>
          <a:lstStyle/>
          <a:p>
            <a:pPr lvl="0" algn="ctr" defTabSz="890984"/>
            <a:r>
              <a:rPr lang="zh-CN" altLang="en-US" sz="1200" dirty="0">
                <a:solidFill>
                  <a:schemeClr val="tx1">
                    <a:lumMod val="75000"/>
                    <a:lumOff val="25000"/>
                  </a:schemeClr>
                </a:solidFill>
                <a:latin typeface="微软雅黑" pitchFamily="34" charset="-122"/>
                <a:ea typeface="微软雅黑" pitchFamily="34" charset="-122"/>
                <a:sym typeface="微软雅黑" pitchFamily="34" charset="-122"/>
              </a:rPr>
              <a:t>单击添加标题</a:t>
            </a:r>
            <a:endParaRPr lang="en-US" altLang="zh-CN" sz="1200" dirty="0">
              <a:solidFill>
                <a:schemeClr val="tx1">
                  <a:lumMod val="75000"/>
                  <a:lumOff val="25000"/>
                </a:schemeClr>
              </a:solidFill>
              <a:latin typeface="微软雅黑" pitchFamily="34" charset="-122"/>
              <a:ea typeface="微软雅黑" pitchFamily="34" charset="-122"/>
              <a:sym typeface="微软雅黑" pitchFamily="34" charset="-122"/>
            </a:endParaRPr>
          </a:p>
          <a:p>
            <a:pPr algn="r" defTabSz="901667">
              <a:lnSpc>
                <a:spcPct val="125000"/>
              </a:lnSpc>
            </a:pPr>
            <a:r>
              <a:rPr lang="zh-CN" altLang="en-US" sz="900" dirty="0">
                <a:solidFill>
                  <a:schemeClr val="tx1">
                    <a:lumMod val="50000"/>
                    <a:lumOff val="50000"/>
                  </a:schemeClr>
                </a:solidFill>
                <a:latin typeface="微软雅黑" pitchFamily="34" charset="-122"/>
                <a:ea typeface="微软雅黑" pitchFamily="34" charset="-122"/>
                <a:sym typeface="Gill Sans" charset="0"/>
              </a:rPr>
              <a:t>此处添加详细文本描述，建议与标题相关并符合整体语言风格</a:t>
            </a:r>
            <a:endParaRPr lang="en-US" altLang="zh-CN" sz="900" dirty="0">
              <a:solidFill>
                <a:srgbClr val="575757"/>
              </a:solidFill>
              <a:latin typeface="Source Sans Pro" panose="020B0503030403020204" pitchFamily="34" charset="0"/>
            </a:endParaRPr>
          </a:p>
        </p:txBody>
      </p:sp>
      <p:sp>
        <p:nvSpPr>
          <p:cNvPr id="22" name="Textbox 1"/>
          <p:cNvSpPr/>
          <p:nvPr/>
        </p:nvSpPr>
        <p:spPr>
          <a:xfrm>
            <a:off x="6596823" y="3354725"/>
            <a:ext cx="1975272" cy="621975"/>
          </a:xfrm>
          <a:prstGeom prst="rect">
            <a:avLst/>
          </a:prstGeom>
        </p:spPr>
        <p:txBody>
          <a:bodyPr wrap="square" lIns="90187" tIns="45090" rIns="90187" bIns="45090">
            <a:spAutoFit/>
          </a:bodyPr>
          <a:lstStyle/>
          <a:p>
            <a:pPr lvl="0" algn="ctr" defTabSz="890984"/>
            <a:r>
              <a:rPr lang="zh-CN" altLang="en-US" sz="1200" dirty="0">
                <a:solidFill>
                  <a:schemeClr val="tx1">
                    <a:lumMod val="75000"/>
                    <a:lumOff val="25000"/>
                  </a:schemeClr>
                </a:solidFill>
                <a:latin typeface="微软雅黑" pitchFamily="34" charset="-122"/>
                <a:ea typeface="微软雅黑" pitchFamily="34" charset="-122"/>
                <a:sym typeface="微软雅黑" pitchFamily="34" charset="-122"/>
              </a:rPr>
              <a:t>单击添加标题</a:t>
            </a:r>
            <a:endParaRPr lang="en-US" altLang="zh-CN" sz="1200" dirty="0">
              <a:solidFill>
                <a:schemeClr val="tx1">
                  <a:lumMod val="75000"/>
                  <a:lumOff val="25000"/>
                </a:schemeClr>
              </a:solidFill>
              <a:latin typeface="微软雅黑" pitchFamily="34" charset="-122"/>
              <a:ea typeface="微软雅黑" pitchFamily="34" charset="-122"/>
              <a:sym typeface="微软雅黑" pitchFamily="34" charset="-122"/>
            </a:endParaRPr>
          </a:p>
          <a:p>
            <a:pPr algn="r" defTabSz="901667">
              <a:lnSpc>
                <a:spcPct val="125000"/>
              </a:lnSpc>
            </a:pPr>
            <a:r>
              <a:rPr lang="zh-CN" altLang="en-US" sz="900" dirty="0">
                <a:solidFill>
                  <a:schemeClr val="tx1">
                    <a:lumMod val="50000"/>
                    <a:lumOff val="50000"/>
                  </a:schemeClr>
                </a:solidFill>
                <a:latin typeface="微软雅黑" pitchFamily="34" charset="-122"/>
                <a:ea typeface="微软雅黑" pitchFamily="34" charset="-122"/>
                <a:sym typeface="Gill Sans" charset="0"/>
              </a:rPr>
              <a:t>此处添加详细文本描述，建议与标题相关并符合整体语言风格</a:t>
            </a:r>
            <a:endParaRPr lang="en-US" altLang="zh-CN" sz="900" dirty="0">
              <a:solidFill>
                <a:srgbClr val="575757"/>
              </a:solidFill>
              <a:latin typeface="Source Sans Pro" panose="020B0503030403020204" pitchFamily="34" charset="0"/>
            </a:endParaRPr>
          </a:p>
        </p:txBody>
      </p:sp>
      <p:sp>
        <p:nvSpPr>
          <p:cNvPr id="23" name="8 Forma libre"/>
          <p:cNvSpPr/>
          <p:nvPr/>
        </p:nvSpPr>
        <p:spPr bwMode="auto">
          <a:xfrm>
            <a:off x="2563265" y="3337730"/>
            <a:ext cx="1202706" cy="175733"/>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 fmla="*/ 1212057 w 1212057"/>
              <a:gd name="connsiteY0" fmla="*/ 623888 h 623888"/>
              <a:gd name="connsiteX1" fmla="*/ 754857 w 1212057"/>
              <a:gd name="connsiteY1" fmla="*/ 111919 h 623888"/>
              <a:gd name="connsiteX2" fmla="*/ 76200 w 1212057"/>
              <a:gd name="connsiteY2" fmla="*/ 111919 h 623888"/>
              <a:gd name="connsiteX3" fmla="*/ 0 w 1212057"/>
              <a:gd name="connsiteY3" fmla="*/ 0 h 623888"/>
              <a:gd name="connsiteX0" fmla="*/ 1135857 w 1135857"/>
              <a:gd name="connsiteY0" fmla="*/ 511969 h 511969"/>
              <a:gd name="connsiteX1" fmla="*/ 678657 w 1135857"/>
              <a:gd name="connsiteY1" fmla="*/ 0 h 511969"/>
              <a:gd name="connsiteX2" fmla="*/ 0 w 1135857"/>
              <a:gd name="connsiteY2" fmla="*/ 0 h 511969"/>
              <a:gd name="connsiteX0" fmla="*/ 1135857 w 1135857"/>
              <a:gd name="connsiteY0" fmla="*/ 515488 h 515488"/>
              <a:gd name="connsiteX1" fmla="*/ 1071960 w 1135857"/>
              <a:gd name="connsiteY1" fmla="*/ 0 h 515488"/>
              <a:gd name="connsiteX2" fmla="*/ 0 w 1135857"/>
              <a:gd name="connsiteY2" fmla="*/ 3519 h 515488"/>
              <a:gd name="connsiteX0" fmla="*/ 516656 w 516656"/>
              <a:gd name="connsiteY0" fmla="*/ 515488 h 515488"/>
              <a:gd name="connsiteX1" fmla="*/ 452759 w 516656"/>
              <a:gd name="connsiteY1" fmla="*/ 0 h 515488"/>
              <a:gd name="connsiteX2" fmla="*/ 0 w 516656"/>
              <a:gd name="connsiteY2" fmla="*/ 320212 h 515488"/>
              <a:gd name="connsiteX0" fmla="*/ 465224 w 465224"/>
              <a:gd name="connsiteY0" fmla="*/ 515488 h 515488"/>
              <a:gd name="connsiteX1" fmla="*/ 401327 w 465224"/>
              <a:gd name="connsiteY1" fmla="*/ 0 h 515488"/>
              <a:gd name="connsiteX2" fmla="*/ 0 w 465224"/>
              <a:gd name="connsiteY2" fmla="*/ 28150 h 515488"/>
              <a:gd name="connsiteX0" fmla="*/ 502285 w 502285"/>
              <a:gd name="connsiteY0" fmla="*/ 515488 h 515488"/>
              <a:gd name="connsiteX1" fmla="*/ 438388 w 502285"/>
              <a:gd name="connsiteY1" fmla="*/ 0 h 515488"/>
              <a:gd name="connsiteX2" fmla="*/ 0 w 502285"/>
              <a:gd name="connsiteY2" fmla="*/ 439 h 515488"/>
              <a:gd name="connsiteX0" fmla="*/ 502285 w 502285"/>
              <a:gd name="connsiteY0" fmla="*/ 593342 h 593342"/>
              <a:gd name="connsiteX1" fmla="*/ 438766 w 502285"/>
              <a:gd name="connsiteY1" fmla="*/ 0 h 593342"/>
              <a:gd name="connsiteX2" fmla="*/ 0 w 502285"/>
              <a:gd name="connsiteY2" fmla="*/ 78293 h 593342"/>
              <a:gd name="connsiteX0" fmla="*/ 502285 w 502285"/>
              <a:gd name="connsiteY0" fmla="*/ 515488 h 515488"/>
              <a:gd name="connsiteX1" fmla="*/ 436119 w 502285"/>
              <a:gd name="connsiteY1" fmla="*/ 0 h 515488"/>
              <a:gd name="connsiteX2" fmla="*/ 0 w 502285"/>
              <a:gd name="connsiteY2" fmla="*/ 439 h 515488"/>
            </a:gdLst>
            <a:ahLst/>
            <a:cxnLst>
              <a:cxn ang="0">
                <a:pos x="connsiteX0" y="connsiteY0"/>
              </a:cxn>
              <a:cxn ang="0">
                <a:pos x="connsiteX1" y="connsiteY1"/>
              </a:cxn>
              <a:cxn ang="0">
                <a:pos x="connsiteX2" y="connsiteY2"/>
              </a:cxn>
            </a:cxnLst>
            <a:rect l="l" t="t" r="r" b="b"/>
            <a:pathLst>
              <a:path w="502285" h="515488">
                <a:moveTo>
                  <a:pt x="502285" y="515488"/>
                </a:moveTo>
                <a:lnTo>
                  <a:pt x="436119" y="0"/>
                </a:lnTo>
                <a:lnTo>
                  <a:pt x="0" y="439"/>
                </a:lnTo>
              </a:path>
            </a:pathLst>
          </a:custGeom>
          <a:noFill/>
          <a:ln w="12700" cap="rnd">
            <a:solidFill>
              <a:schemeClr val="tx1">
                <a:lumMod val="65000"/>
                <a:lumOff val="35000"/>
              </a:schemeClr>
            </a:solidFill>
            <a:bevel/>
            <a:headEnd w="med" len="sm"/>
            <a:tailEnd type="oval" w="med" len="med"/>
          </a:ln>
        </p:spPr>
        <p:txBody>
          <a:bodyPr lIns="90187" tIns="45090" rIns="90187" bIns="45090" rtlCol="0" anchor="ctr"/>
          <a:lstStyle/>
          <a:p>
            <a:pPr algn="ctr" defTabSz="901667"/>
            <a:endParaRPr lang="es-SV" sz="700">
              <a:solidFill>
                <a:srgbClr val="FFFFFF">
                  <a:lumMod val="65000"/>
                </a:srgbClr>
              </a:solidFill>
            </a:endParaRPr>
          </a:p>
        </p:txBody>
      </p:sp>
      <p:sp>
        <p:nvSpPr>
          <p:cNvPr id="24" name="8 Forma libre"/>
          <p:cNvSpPr/>
          <p:nvPr/>
        </p:nvSpPr>
        <p:spPr bwMode="auto">
          <a:xfrm flipH="1">
            <a:off x="5391435" y="2080428"/>
            <a:ext cx="1205411" cy="516991"/>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 fmla="*/ 1212057 w 1212057"/>
              <a:gd name="connsiteY0" fmla="*/ 623888 h 623888"/>
              <a:gd name="connsiteX1" fmla="*/ 754857 w 1212057"/>
              <a:gd name="connsiteY1" fmla="*/ 111919 h 623888"/>
              <a:gd name="connsiteX2" fmla="*/ 76200 w 1212057"/>
              <a:gd name="connsiteY2" fmla="*/ 111919 h 623888"/>
              <a:gd name="connsiteX3" fmla="*/ 0 w 1212057"/>
              <a:gd name="connsiteY3" fmla="*/ 0 h 623888"/>
              <a:gd name="connsiteX0" fmla="*/ 1135857 w 1135857"/>
              <a:gd name="connsiteY0" fmla="*/ 511969 h 511969"/>
              <a:gd name="connsiteX1" fmla="*/ 678657 w 1135857"/>
              <a:gd name="connsiteY1" fmla="*/ 0 h 511969"/>
              <a:gd name="connsiteX2" fmla="*/ 0 w 1135857"/>
              <a:gd name="connsiteY2" fmla="*/ 0 h 511969"/>
              <a:gd name="connsiteX0" fmla="*/ 1135857 w 1135857"/>
              <a:gd name="connsiteY0" fmla="*/ 515488 h 515488"/>
              <a:gd name="connsiteX1" fmla="*/ 1071960 w 1135857"/>
              <a:gd name="connsiteY1" fmla="*/ 0 h 515488"/>
              <a:gd name="connsiteX2" fmla="*/ 0 w 1135857"/>
              <a:gd name="connsiteY2" fmla="*/ 3519 h 515488"/>
              <a:gd name="connsiteX0" fmla="*/ 516656 w 516656"/>
              <a:gd name="connsiteY0" fmla="*/ 515488 h 515488"/>
              <a:gd name="connsiteX1" fmla="*/ 452759 w 516656"/>
              <a:gd name="connsiteY1" fmla="*/ 0 h 515488"/>
              <a:gd name="connsiteX2" fmla="*/ 0 w 516656"/>
              <a:gd name="connsiteY2" fmla="*/ 320212 h 515488"/>
              <a:gd name="connsiteX0" fmla="*/ 465224 w 465224"/>
              <a:gd name="connsiteY0" fmla="*/ 515488 h 515488"/>
              <a:gd name="connsiteX1" fmla="*/ 401327 w 465224"/>
              <a:gd name="connsiteY1" fmla="*/ 0 h 515488"/>
              <a:gd name="connsiteX2" fmla="*/ 0 w 465224"/>
              <a:gd name="connsiteY2" fmla="*/ 28150 h 515488"/>
              <a:gd name="connsiteX0" fmla="*/ 502285 w 502285"/>
              <a:gd name="connsiteY0" fmla="*/ 515488 h 515488"/>
              <a:gd name="connsiteX1" fmla="*/ 438388 w 502285"/>
              <a:gd name="connsiteY1" fmla="*/ 0 h 515488"/>
              <a:gd name="connsiteX2" fmla="*/ 0 w 502285"/>
              <a:gd name="connsiteY2" fmla="*/ 439 h 515488"/>
              <a:gd name="connsiteX0" fmla="*/ 502285 w 502285"/>
              <a:gd name="connsiteY0" fmla="*/ 593342 h 593342"/>
              <a:gd name="connsiteX1" fmla="*/ 438766 w 502285"/>
              <a:gd name="connsiteY1" fmla="*/ 0 h 593342"/>
              <a:gd name="connsiteX2" fmla="*/ 0 w 502285"/>
              <a:gd name="connsiteY2" fmla="*/ 78293 h 593342"/>
              <a:gd name="connsiteX0" fmla="*/ 502285 w 502285"/>
              <a:gd name="connsiteY0" fmla="*/ 515488 h 515488"/>
              <a:gd name="connsiteX1" fmla="*/ 436119 w 502285"/>
              <a:gd name="connsiteY1" fmla="*/ 0 h 515488"/>
              <a:gd name="connsiteX2" fmla="*/ 0 w 502285"/>
              <a:gd name="connsiteY2" fmla="*/ 439 h 515488"/>
            </a:gdLst>
            <a:ahLst/>
            <a:cxnLst>
              <a:cxn ang="0">
                <a:pos x="connsiteX0" y="connsiteY0"/>
              </a:cxn>
              <a:cxn ang="0">
                <a:pos x="connsiteX1" y="connsiteY1"/>
              </a:cxn>
              <a:cxn ang="0">
                <a:pos x="connsiteX2" y="connsiteY2"/>
              </a:cxn>
            </a:cxnLst>
            <a:rect l="l" t="t" r="r" b="b"/>
            <a:pathLst>
              <a:path w="502285" h="515488">
                <a:moveTo>
                  <a:pt x="502285" y="515488"/>
                </a:moveTo>
                <a:lnTo>
                  <a:pt x="436119" y="0"/>
                </a:lnTo>
                <a:lnTo>
                  <a:pt x="0" y="439"/>
                </a:lnTo>
              </a:path>
            </a:pathLst>
          </a:custGeom>
          <a:noFill/>
          <a:ln w="12700" cap="rnd">
            <a:solidFill>
              <a:schemeClr val="tx1">
                <a:lumMod val="65000"/>
                <a:lumOff val="35000"/>
              </a:schemeClr>
            </a:solidFill>
            <a:bevel/>
            <a:headEnd w="med" len="sm"/>
            <a:tailEnd type="oval" w="med" len="med"/>
          </a:ln>
        </p:spPr>
        <p:txBody>
          <a:bodyPr lIns="90187" tIns="45090" rIns="90187" bIns="45090" rtlCol="0" anchor="ctr"/>
          <a:lstStyle/>
          <a:p>
            <a:pPr algn="ctr" defTabSz="901667"/>
            <a:endParaRPr lang="es-SV" sz="700">
              <a:solidFill>
                <a:srgbClr val="FFFFFF">
                  <a:lumMod val="65000"/>
                </a:srgbClr>
              </a:solidFill>
            </a:endParaRPr>
          </a:p>
        </p:txBody>
      </p:sp>
      <p:sp>
        <p:nvSpPr>
          <p:cNvPr id="25" name="8 Forma libre"/>
          <p:cNvSpPr/>
          <p:nvPr/>
        </p:nvSpPr>
        <p:spPr bwMode="auto">
          <a:xfrm flipH="1" flipV="1">
            <a:off x="5401927" y="3367297"/>
            <a:ext cx="1194897" cy="268696"/>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 fmla="*/ 1212057 w 1212057"/>
              <a:gd name="connsiteY0" fmla="*/ 623888 h 623888"/>
              <a:gd name="connsiteX1" fmla="*/ 754857 w 1212057"/>
              <a:gd name="connsiteY1" fmla="*/ 111919 h 623888"/>
              <a:gd name="connsiteX2" fmla="*/ 76200 w 1212057"/>
              <a:gd name="connsiteY2" fmla="*/ 111919 h 623888"/>
              <a:gd name="connsiteX3" fmla="*/ 0 w 1212057"/>
              <a:gd name="connsiteY3" fmla="*/ 0 h 623888"/>
              <a:gd name="connsiteX0" fmla="*/ 1135857 w 1135857"/>
              <a:gd name="connsiteY0" fmla="*/ 511969 h 511969"/>
              <a:gd name="connsiteX1" fmla="*/ 678657 w 1135857"/>
              <a:gd name="connsiteY1" fmla="*/ 0 h 511969"/>
              <a:gd name="connsiteX2" fmla="*/ 0 w 1135857"/>
              <a:gd name="connsiteY2" fmla="*/ 0 h 511969"/>
              <a:gd name="connsiteX0" fmla="*/ 1135857 w 1135857"/>
              <a:gd name="connsiteY0" fmla="*/ 515488 h 515488"/>
              <a:gd name="connsiteX1" fmla="*/ 1071960 w 1135857"/>
              <a:gd name="connsiteY1" fmla="*/ 0 h 515488"/>
              <a:gd name="connsiteX2" fmla="*/ 0 w 1135857"/>
              <a:gd name="connsiteY2" fmla="*/ 3519 h 515488"/>
              <a:gd name="connsiteX0" fmla="*/ 516656 w 516656"/>
              <a:gd name="connsiteY0" fmla="*/ 515488 h 515488"/>
              <a:gd name="connsiteX1" fmla="*/ 452759 w 516656"/>
              <a:gd name="connsiteY1" fmla="*/ 0 h 515488"/>
              <a:gd name="connsiteX2" fmla="*/ 0 w 516656"/>
              <a:gd name="connsiteY2" fmla="*/ 320212 h 515488"/>
              <a:gd name="connsiteX0" fmla="*/ 465224 w 465224"/>
              <a:gd name="connsiteY0" fmla="*/ 515488 h 515488"/>
              <a:gd name="connsiteX1" fmla="*/ 401327 w 465224"/>
              <a:gd name="connsiteY1" fmla="*/ 0 h 515488"/>
              <a:gd name="connsiteX2" fmla="*/ 0 w 465224"/>
              <a:gd name="connsiteY2" fmla="*/ 28150 h 515488"/>
              <a:gd name="connsiteX0" fmla="*/ 502285 w 502285"/>
              <a:gd name="connsiteY0" fmla="*/ 515488 h 515488"/>
              <a:gd name="connsiteX1" fmla="*/ 438388 w 502285"/>
              <a:gd name="connsiteY1" fmla="*/ 0 h 515488"/>
              <a:gd name="connsiteX2" fmla="*/ 0 w 502285"/>
              <a:gd name="connsiteY2" fmla="*/ 439 h 515488"/>
              <a:gd name="connsiteX0" fmla="*/ 502285 w 502285"/>
              <a:gd name="connsiteY0" fmla="*/ 593342 h 593342"/>
              <a:gd name="connsiteX1" fmla="*/ 438766 w 502285"/>
              <a:gd name="connsiteY1" fmla="*/ 0 h 593342"/>
              <a:gd name="connsiteX2" fmla="*/ 0 w 502285"/>
              <a:gd name="connsiteY2" fmla="*/ 78293 h 593342"/>
              <a:gd name="connsiteX0" fmla="*/ 502285 w 502285"/>
              <a:gd name="connsiteY0" fmla="*/ 515488 h 515488"/>
              <a:gd name="connsiteX1" fmla="*/ 436119 w 502285"/>
              <a:gd name="connsiteY1" fmla="*/ 0 h 515488"/>
              <a:gd name="connsiteX2" fmla="*/ 0 w 502285"/>
              <a:gd name="connsiteY2" fmla="*/ 439 h 515488"/>
            </a:gdLst>
            <a:ahLst/>
            <a:cxnLst>
              <a:cxn ang="0">
                <a:pos x="connsiteX0" y="connsiteY0"/>
              </a:cxn>
              <a:cxn ang="0">
                <a:pos x="connsiteX1" y="connsiteY1"/>
              </a:cxn>
              <a:cxn ang="0">
                <a:pos x="connsiteX2" y="connsiteY2"/>
              </a:cxn>
            </a:cxnLst>
            <a:rect l="l" t="t" r="r" b="b"/>
            <a:pathLst>
              <a:path w="502285" h="515488">
                <a:moveTo>
                  <a:pt x="502285" y="515488"/>
                </a:moveTo>
                <a:lnTo>
                  <a:pt x="436119" y="0"/>
                </a:lnTo>
                <a:lnTo>
                  <a:pt x="0" y="439"/>
                </a:lnTo>
              </a:path>
            </a:pathLst>
          </a:custGeom>
          <a:noFill/>
          <a:ln w="12700" cap="rnd">
            <a:solidFill>
              <a:schemeClr val="tx1">
                <a:lumMod val="65000"/>
                <a:lumOff val="35000"/>
              </a:schemeClr>
            </a:solidFill>
            <a:bevel/>
            <a:headEnd w="med" len="sm"/>
            <a:tailEnd type="oval" w="med" len="med"/>
          </a:ln>
        </p:spPr>
        <p:txBody>
          <a:bodyPr lIns="90187" tIns="45090" rIns="90187" bIns="45090" rtlCol="0" anchor="ctr"/>
          <a:lstStyle/>
          <a:p>
            <a:pPr algn="ctr" defTabSz="901667"/>
            <a:endParaRPr lang="es-SV" sz="700">
              <a:solidFill>
                <a:srgbClr val="FFFFFF">
                  <a:lumMod val="65000"/>
                </a:srgbClr>
              </a:solidFill>
            </a:endParaRPr>
          </a:p>
        </p:txBody>
      </p:sp>
      <p:grpSp>
        <p:nvGrpSpPr>
          <p:cNvPr id="2" name="111 Grupo"/>
          <p:cNvGrpSpPr>
            <a:grpSpLocks noChangeAspect="1"/>
          </p:cNvGrpSpPr>
          <p:nvPr/>
        </p:nvGrpSpPr>
        <p:grpSpPr>
          <a:xfrm>
            <a:off x="3764079" y="986814"/>
            <a:ext cx="2536224" cy="3274011"/>
            <a:chOff x="4256581" y="7790451"/>
            <a:chExt cx="4731664" cy="6106524"/>
          </a:xfrm>
        </p:grpSpPr>
        <p:sp>
          <p:nvSpPr>
            <p:cNvPr id="113" name="112 Elipse"/>
            <p:cNvSpPr>
              <a:spLocks noChangeAspect="1"/>
            </p:cNvSpPr>
            <p:nvPr/>
          </p:nvSpPr>
          <p:spPr bwMode="auto">
            <a:xfrm>
              <a:off x="4256581" y="10809782"/>
              <a:ext cx="3087193" cy="3087193"/>
            </a:xfrm>
            <a:prstGeom prst="ellipse">
              <a:avLst/>
            </a:prstGeom>
            <a:solidFill>
              <a:schemeClr val="bg1">
                <a:lumMod val="85000"/>
              </a:schemeClr>
            </a:solidFill>
            <a:ln>
              <a:noFill/>
            </a:ln>
          </p:spPr>
          <p:txBody>
            <a:bodyPr lIns="0" tIns="0" rIns="0" bIns="0" rtlCol="0" anchor="ctr"/>
            <a:lstStyle/>
            <a:p>
              <a:pPr algn="ctr" defTabSz="901667"/>
              <a:endParaRPr lang="es-SV">
                <a:solidFill>
                  <a:srgbClr val="000000"/>
                </a:solidFill>
              </a:endParaRPr>
            </a:p>
          </p:txBody>
        </p:sp>
        <p:sp>
          <p:nvSpPr>
            <p:cNvPr id="114" name="176 Rectángulo"/>
            <p:cNvSpPr/>
            <p:nvPr/>
          </p:nvSpPr>
          <p:spPr bwMode="auto">
            <a:xfrm>
              <a:off x="4595247" y="7803898"/>
              <a:ext cx="3762940" cy="2070230"/>
            </a:xfrm>
            <a:custGeom>
              <a:avLst/>
              <a:gdLst/>
              <a:ahLst/>
              <a:cxnLst/>
              <a:rect l="l" t="t" r="r" b="b"/>
              <a:pathLst>
                <a:path w="3762940" h="2070230">
                  <a:moveTo>
                    <a:pt x="186657" y="0"/>
                  </a:moveTo>
                  <a:lnTo>
                    <a:pt x="2704746" y="0"/>
                  </a:lnTo>
                  <a:cubicBezTo>
                    <a:pt x="2807834" y="0"/>
                    <a:pt x="2891403" y="83569"/>
                    <a:pt x="2891403" y="186657"/>
                  </a:cubicBezTo>
                  <a:cubicBezTo>
                    <a:pt x="2891403" y="279380"/>
                    <a:pt x="2823794" y="356312"/>
                    <a:pt x="2735087" y="370256"/>
                  </a:cubicBezTo>
                  <a:lnTo>
                    <a:pt x="2735087" y="373314"/>
                  </a:lnTo>
                  <a:lnTo>
                    <a:pt x="2704746" y="373314"/>
                  </a:lnTo>
                  <a:lnTo>
                    <a:pt x="2598029" y="373314"/>
                  </a:lnTo>
                  <a:cubicBezTo>
                    <a:pt x="2500795" y="373314"/>
                    <a:pt x="2421972" y="452137"/>
                    <a:pt x="2421972" y="549371"/>
                  </a:cubicBezTo>
                  <a:cubicBezTo>
                    <a:pt x="2421972" y="646605"/>
                    <a:pt x="2500795" y="725428"/>
                    <a:pt x="2598029" y="725428"/>
                  </a:cubicBezTo>
                  <a:lnTo>
                    <a:pt x="2735087" y="725428"/>
                  </a:lnTo>
                  <a:lnTo>
                    <a:pt x="3576283" y="725428"/>
                  </a:lnTo>
                  <a:cubicBezTo>
                    <a:pt x="3679371" y="725428"/>
                    <a:pt x="3762940" y="808997"/>
                    <a:pt x="3762940" y="912085"/>
                  </a:cubicBezTo>
                  <a:cubicBezTo>
                    <a:pt x="3762940" y="1015173"/>
                    <a:pt x="3679371" y="1098742"/>
                    <a:pt x="3576283" y="1098742"/>
                  </a:cubicBezTo>
                  <a:lnTo>
                    <a:pt x="2106938" y="1098742"/>
                  </a:lnTo>
                  <a:lnTo>
                    <a:pt x="1937913" y="1098742"/>
                  </a:lnTo>
                  <a:cubicBezTo>
                    <a:pt x="1840679" y="1098742"/>
                    <a:pt x="1761856" y="1177566"/>
                    <a:pt x="1761855" y="1274799"/>
                  </a:cubicBezTo>
                  <a:cubicBezTo>
                    <a:pt x="1761856" y="1372033"/>
                    <a:pt x="1840679" y="1450857"/>
                    <a:pt x="1937913" y="1450857"/>
                  </a:cubicBezTo>
                  <a:lnTo>
                    <a:pt x="2085023" y="1450857"/>
                  </a:lnTo>
                  <a:lnTo>
                    <a:pt x="2106938" y="1450857"/>
                  </a:lnTo>
                  <a:lnTo>
                    <a:pt x="2106938" y="1453066"/>
                  </a:lnTo>
                  <a:cubicBezTo>
                    <a:pt x="2199755" y="1463040"/>
                    <a:pt x="2271680" y="1541877"/>
                    <a:pt x="2271680" y="1637514"/>
                  </a:cubicBezTo>
                  <a:cubicBezTo>
                    <a:pt x="2271680" y="1740602"/>
                    <a:pt x="2188111" y="1824171"/>
                    <a:pt x="2085023" y="1824171"/>
                  </a:cubicBezTo>
                  <a:lnTo>
                    <a:pt x="1535541" y="1824171"/>
                  </a:lnTo>
                  <a:cubicBezTo>
                    <a:pt x="1456016" y="1828206"/>
                    <a:pt x="1393454" y="1894521"/>
                    <a:pt x="1393454" y="1975447"/>
                  </a:cubicBezTo>
                  <a:cubicBezTo>
                    <a:pt x="1393454" y="2011874"/>
                    <a:pt x="1406130" y="2045340"/>
                    <a:pt x="1429109" y="2070230"/>
                  </a:cubicBezTo>
                  <a:lnTo>
                    <a:pt x="1003067" y="2070230"/>
                  </a:lnTo>
                  <a:cubicBezTo>
                    <a:pt x="1026046" y="2045340"/>
                    <a:pt x="1038722" y="2011873"/>
                    <a:pt x="1038722" y="1975446"/>
                  </a:cubicBezTo>
                  <a:cubicBezTo>
                    <a:pt x="1038722" y="1894604"/>
                    <a:pt x="976291" y="1828343"/>
                    <a:pt x="896864" y="1824171"/>
                  </a:cubicBezTo>
                  <a:lnTo>
                    <a:pt x="649832" y="1824171"/>
                  </a:lnTo>
                  <a:cubicBezTo>
                    <a:pt x="546744" y="1824171"/>
                    <a:pt x="463175" y="1740602"/>
                    <a:pt x="463175" y="1637514"/>
                  </a:cubicBezTo>
                  <a:cubicBezTo>
                    <a:pt x="463175" y="1534426"/>
                    <a:pt x="546744" y="1450857"/>
                    <a:pt x="649832" y="1450857"/>
                  </a:cubicBezTo>
                  <a:lnTo>
                    <a:pt x="1154695" y="1450857"/>
                  </a:lnTo>
                  <a:cubicBezTo>
                    <a:pt x="1251927" y="1450855"/>
                    <a:pt x="1330748" y="1372032"/>
                    <a:pt x="1330748" y="1274800"/>
                  </a:cubicBezTo>
                  <a:lnTo>
                    <a:pt x="1330749" y="1274800"/>
                  </a:lnTo>
                  <a:cubicBezTo>
                    <a:pt x="1330749" y="1177566"/>
                    <a:pt x="1251925" y="1098742"/>
                    <a:pt x="1154691" y="1098742"/>
                  </a:cubicBezTo>
                  <a:lnTo>
                    <a:pt x="1054452" y="1098742"/>
                  </a:lnTo>
                  <a:lnTo>
                    <a:pt x="1014298" y="1098742"/>
                  </a:lnTo>
                  <a:cubicBezTo>
                    <a:pt x="911210" y="1098742"/>
                    <a:pt x="827641" y="1015173"/>
                    <a:pt x="827641" y="912085"/>
                  </a:cubicBezTo>
                  <a:cubicBezTo>
                    <a:pt x="827641" y="808997"/>
                    <a:pt x="911210" y="725428"/>
                    <a:pt x="1014298" y="725428"/>
                  </a:cubicBezTo>
                  <a:lnTo>
                    <a:pt x="1075790" y="725428"/>
                  </a:lnTo>
                  <a:cubicBezTo>
                    <a:pt x="1173022" y="725426"/>
                    <a:pt x="1251842" y="646604"/>
                    <a:pt x="1251842" y="549372"/>
                  </a:cubicBezTo>
                  <a:lnTo>
                    <a:pt x="1251843" y="549372"/>
                  </a:lnTo>
                  <a:cubicBezTo>
                    <a:pt x="1251843" y="452138"/>
                    <a:pt x="1173020" y="373315"/>
                    <a:pt x="1075786" y="373315"/>
                  </a:cubicBezTo>
                  <a:lnTo>
                    <a:pt x="1054452" y="373315"/>
                  </a:lnTo>
                  <a:lnTo>
                    <a:pt x="1054452" y="373314"/>
                  </a:lnTo>
                  <a:lnTo>
                    <a:pt x="186657" y="373314"/>
                  </a:lnTo>
                  <a:cubicBezTo>
                    <a:pt x="83569" y="373314"/>
                    <a:pt x="0" y="289745"/>
                    <a:pt x="0" y="186657"/>
                  </a:cubicBezTo>
                  <a:cubicBezTo>
                    <a:pt x="0" y="83569"/>
                    <a:pt x="83569" y="0"/>
                    <a:pt x="186657" y="0"/>
                  </a:cubicBezTo>
                  <a:close/>
                </a:path>
              </a:pathLst>
            </a:custGeom>
            <a:solidFill>
              <a:schemeClr val="accent1"/>
            </a:solidFill>
            <a:ln>
              <a:noFill/>
            </a:ln>
          </p:spPr>
          <p:txBody>
            <a:bodyPr lIns="0" tIns="0" rIns="0" bIns="0" rtlCol="0" anchor="ctr"/>
            <a:lstStyle/>
            <a:p>
              <a:pPr algn="ctr" defTabSz="901667"/>
              <a:endParaRPr lang="es-SV">
                <a:solidFill>
                  <a:srgbClr val="000000"/>
                </a:solidFill>
              </a:endParaRPr>
            </a:p>
          </p:txBody>
        </p:sp>
        <p:sp>
          <p:nvSpPr>
            <p:cNvPr id="115" name="114 Elipse"/>
            <p:cNvSpPr>
              <a:spLocks noChangeAspect="1"/>
            </p:cNvSpPr>
            <p:nvPr/>
          </p:nvSpPr>
          <p:spPr bwMode="auto">
            <a:xfrm>
              <a:off x="7727527" y="7790451"/>
              <a:ext cx="407133" cy="407133"/>
            </a:xfrm>
            <a:prstGeom prst="ellipse">
              <a:avLst/>
            </a:prstGeom>
            <a:solidFill>
              <a:schemeClr val="accent1"/>
            </a:solidFill>
            <a:ln>
              <a:noFill/>
            </a:ln>
          </p:spPr>
          <p:txBody>
            <a:bodyPr lIns="0" tIns="0" rIns="0" bIns="0" rtlCol="0" anchor="ctr"/>
            <a:lstStyle/>
            <a:p>
              <a:pPr algn="ctr" defTabSz="901667"/>
              <a:endParaRPr lang="es-SV">
                <a:solidFill>
                  <a:srgbClr val="000000"/>
                </a:solidFill>
              </a:endParaRPr>
            </a:p>
          </p:txBody>
        </p:sp>
        <p:sp>
          <p:nvSpPr>
            <p:cNvPr id="116" name="115 Elipse"/>
            <p:cNvSpPr>
              <a:spLocks noChangeAspect="1"/>
            </p:cNvSpPr>
            <p:nvPr/>
          </p:nvSpPr>
          <p:spPr bwMode="auto">
            <a:xfrm>
              <a:off x="4717163" y="8343959"/>
              <a:ext cx="407133" cy="407133"/>
            </a:xfrm>
            <a:prstGeom prst="ellipse">
              <a:avLst/>
            </a:prstGeom>
            <a:solidFill>
              <a:schemeClr val="accent1"/>
            </a:solidFill>
            <a:ln>
              <a:noFill/>
            </a:ln>
          </p:spPr>
          <p:txBody>
            <a:bodyPr lIns="0" tIns="0" rIns="0" bIns="0" rtlCol="0" anchor="ctr"/>
            <a:lstStyle/>
            <a:p>
              <a:pPr algn="ctr" defTabSz="901667"/>
              <a:endParaRPr lang="es-SV">
                <a:solidFill>
                  <a:srgbClr val="000000"/>
                </a:solidFill>
              </a:endParaRPr>
            </a:p>
          </p:txBody>
        </p:sp>
        <p:sp>
          <p:nvSpPr>
            <p:cNvPr id="117" name="116 Elipse"/>
            <p:cNvSpPr>
              <a:spLocks noChangeAspect="1"/>
            </p:cNvSpPr>
            <p:nvPr/>
          </p:nvSpPr>
          <p:spPr bwMode="auto">
            <a:xfrm>
              <a:off x="4374700" y="9235226"/>
              <a:ext cx="299299" cy="299299"/>
            </a:xfrm>
            <a:prstGeom prst="ellipse">
              <a:avLst/>
            </a:prstGeom>
            <a:solidFill>
              <a:schemeClr val="accent1"/>
            </a:solidFill>
            <a:ln>
              <a:noFill/>
            </a:ln>
          </p:spPr>
          <p:txBody>
            <a:bodyPr lIns="0" tIns="0" rIns="0" bIns="0" rtlCol="0" anchor="ctr"/>
            <a:lstStyle/>
            <a:p>
              <a:pPr algn="ctr" defTabSz="901667"/>
              <a:endParaRPr lang="es-SV">
                <a:solidFill>
                  <a:srgbClr val="000000"/>
                </a:solidFill>
              </a:endParaRPr>
            </a:p>
          </p:txBody>
        </p:sp>
        <p:sp>
          <p:nvSpPr>
            <p:cNvPr id="118" name="117 Elipse"/>
            <p:cNvSpPr>
              <a:spLocks noChangeAspect="1"/>
            </p:cNvSpPr>
            <p:nvPr/>
          </p:nvSpPr>
          <p:spPr bwMode="auto">
            <a:xfrm>
              <a:off x="8688946" y="8935927"/>
              <a:ext cx="299299" cy="299299"/>
            </a:xfrm>
            <a:prstGeom prst="ellipse">
              <a:avLst/>
            </a:prstGeom>
            <a:solidFill>
              <a:schemeClr val="accent1"/>
            </a:solidFill>
            <a:ln>
              <a:noFill/>
            </a:ln>
          </p:spPr>
          <p:txBody>
            <a:bodyPr lIns="0" tIns="0" rIns="0" bIns="0" rtlCol="0" anchor="ctr"/>
            <a:lstStyle/>
            <a:p>
              <a:pPr algn="ctr" defTabSz="901667"/>
              <a:endParaRPr lang="es-SV">
                <a:solidFill>
                  <a:srgbClr val="000000"/>
                </a:solidFill>
              </a:endParaRPr>
            </a:p>
          </p:txBody>
        </p:sp>
        <p:sp>
          <p:nvSpPr>
            <p:cNvPr id="119" name="118 Elipse"/>
            <p:cNvSpPr>
              <a:spLocks noChangeAspect="1"/>
            </p:cNvSpPr>
            <p:nvPr/>
          </p:nvSpPr>
          <p:spPr bwMode="auto">
            <a:xfrm>
              <a:off x="7671639" y="9974158"/>
              <a:ext cx="418111" cy="418111"/>
            </a:xfrm>
            <a:prstGeom prst="ellipse">
              <a:avLst/>
            </a:prstGeom>
            <a:solidFill>
              <a:schemeClr val="accent1"/>
            </a:solidFill>
            <a:ln>
              <a:noFill/>
            </a:ln>
          </p:spPr>
          <p:txBody>
            <a:bodyPr lIns="0" tIns="0" rIns="0" bIns="0" rtlCol="0" anchor="ctr"/>
            <a:lstStyle/>
            <a:p>
              <a:pPr algn="ctr" defTabSz="901667"/>
              <a:endParaRPr lang="es-SV">
                <a:solidFill>
                  <a:srgbClr val="000000"/>
                </a:solidFill>
              </a:endParaRPr>
            </a:p>
          </p:txBody>
        </p:sp>
        <p:sp>
          <p:nvSpPr>
            <p:cNvPr id="120" name="119 Elipse"/>
            <p:cNvSpPr>
              <a:spLocks noChangeAspect="1"/>
            </p:cNvSpPr>
            <p:nvPr/>
          </p:nvSpPr>
          <p:spPr bwMode="auto">
            <a:xfrm>
              <a:off x="7946381" y="10860967"/>
              <a:ext cx="169970" cy="169970"/>
            </a:xfrm>
            <a:prstGeom prst="ellipse">
              <a:avLst/>
            </a:prstGeom>
            <a:solidFill>
              <a:schemeClr val="accent1"/>
            </a:solidFill>
            <a:ln>
              <a:noFill/>
            </a:ln>
          </p:spPr>
          <p:txBody>
            <a:bodyPr lIns="0" tIns="0" rIns="0" bIns="0" rtlCol="0" anchor="ctr"/>
            <a:lstStyle/>
            <a:p>
              <a:pPr algn="ctr" defTabSz="901667"/>
              <a:endParaRPr lang="es-SV">
                <a:solidFill>
                  <a:srgbClr val="000000"/>
                </a:solidFill>
              </a:endParaRPr>
            </a:p>
          </p:txBody>
        </p:sp>
        <p:sp>
          <p:nvSpPr>
            <p:cNvPr id="121" name="120 Elipse"/>
            <p:cNvSpPr>
              <a:spLocks noChangeAspect="1"/>
            </p:cNvSpPr>
            <p:nvPr/>
          </p:nvSpPr>
          <p:spPr bwMode="auto">
            <a:xfrm>
              <a:off x="7171672" y="10271352"/>
              <a:ext cx="241834" cy="241834"/>
            </a:xfrm>
            <a:prstGeom prst="ellipse">
              <a:avLst/>
            </a:prstGeom>
            <a:solidFill>
              <a:schemeClr val="accent1"/>
            </a:solidFill>
            <a:ln>
              <a:noFill/>
            </a:ln>
          </p:spPr>
          <p:txBody>
            <a:bodyPr lIns="0" tIns="0" rIns="0" bIns="0" rtlCol="0" anchor="ctr"/>
            <a:lstStyle/>
            <a:p>
              <a:pPr algn="ctr" defTabSz="901667"/>
              <a:endParaRPr lang="es-SV">
                <a:solidFill>
                  <a:srgbClr val="000000"/>
                </a:solidFill>
              </a:endParaRPr>
            </a:p>
          </p:txBody>
        </p:sp>
        <p:sp>
          <p:nvSpPr>
            <p:cNvPr id="122" name="121 Elipse"/>
            <p:cNvSpPr>
              <a:spLocks noChangeAspect="1"/>
            </p:cNvSpPr>
            <p:nvPr/>
          </p:nvSpPr>
          <p:spPr bwMode="auto">
            <a:xfrm>
              <a:off x="5296576" y="11314289"/>
              <a:ext cx="241834" cy="241834"/>
            </a:xfrm>
            <a:prstGeom prst="ellipse">
              <a:avLst/>
            </a:prstGeom>
            <a:solidFill>
              <a:schemeClr val="accent1"/>
            </a:solidFill>
            <a:ln>
              <a:noFill/>
            </a:ln>
          </p:spPr>
          <p:txBody>
            <a:bodyPr lIns="0" tIns="0" rIns="0" bIns="0" rtlCol="0" anchor="ctr"/>
            <a:lstStyle/>
            <a:p>
              <a:pPr algn="ctr" defTabSz="901667"/>
              <a:endParaRPr lang="es-SV">
                <a:solidFill>
                  <a:srgbClr val="000000"/>
                </a:solidFill>
              </a:endParaRPr>
            </a:p>
          </p:txBody>
        </p:sp>
        <p:sp>
          <p:nvSpPr>
            <p:cNvPr id="123" name="122 Elipse"/>
            <p:cNvSpPr>
              <a:spLocks noChangeAspect="1"/>
            </p:cNvSpPr>
            <p:nvPr/>
          </p:nvSpPr>
          <p:spPr bwMode="auto">
            <a:xfrm>
              <a:off x="5623199" y="10533963"/>
              <a:ext cx="169970" cy="169970"/>
            </a:xfrm>
            <a:prstGeom prst="ellipse">
              <a:avLst/>
            </a:prstGeom>
            <a:solidFill>
              <a:schemeClr val="accent1"/>
            </a:solidFill>
            <a:ln>
              <a:noFill/>
            </a:ln>
          </p:spPr>
          <p:txBody>
            <a:bodyPr lIns="0" tIns="0" rIns="0" bIns="0" rtlCol="0" anchor="ctr"/>
            <a:lstStyle/>
            <a:p>
              <a:pPr algn="ctr" defTabSz="901667"/>
              <a:endParaRPr lang="es-SV">
                <a:solidFill>
                  <a:srgbClr val="000000"/>
                </a:solidFill>
              </a:endParaRPr>
            </a:p>
          </p:txBody>
        </p:sp>
        <p:sp>
          <p:nvSpPr>
            <p:cNvPr id="124" name="123 Elipse"/>
            <p:cNvSpPr>
              <a:spLocks noChangeAspect="1"/>
            </p:cNvSpPr>
            <p:nvPr/>
          </p:nvSpPr>
          <p:spPr bwMode="auto">
            <a:xfrm>
              <a:off x="5903716" y="11674329"/>
              <a:ext cx="169970" cy="169970"/>
            </a:xfrm>
            <a:prstGeom prst="ellipse">
              <a:avLst/>
            </a:prstGeom>
            <a:solidFill>
              <a:schemeClr val="accent1"/>
            </a:solidFill>
            <a:ln>
              <a:noFill/>
            </a:ln>
          </p:spPr>
          <p:txBody>
            <a:bodyPr lIns="0" tIns="0" rIns="0" bIns="0" rtlCol="0" anchor="ctr"/>
            <a:lstStyle/>
            <a:p>
              <a:pPr algn="ctr" defTabSz="901667"/>
              <a:endParaRPr lang="es-SV">
                <a:solidFill>
                  <a:srgbClr val="000000"/>
                </a:solidFill>
              </a:endParaRPr>
            </a:p>
          </p:txBody>
        </p:sp>
        <p:sp>
          <p:nvSpPr>
            <p:cNvPr id="125" name="124 Elipse"/>
            <p:cNvSpPr>
              <a:spLocks noChangeAspect="1"/>
            </p:cNvSpPr>
            <p:nvPr/>
          </p:nvSpPr>
          <p:spPr bwMode="auto">
            <a:xfrm>
              <a:off x="5059948" y="11931110"/>
              <a:ext cx="299299" cy="299299"/>
            </a:xfrm>
            <a:prstGeom prst="ellipse">
              <a:avLst/>
            </a:prstGeom>
            <a:solidFill>
              <a:schemeClr val="accent1"/>
            </a:solidFill>
            <a:ln>
              <a:noFill/>
            </a:ln>
          </p:spPr>
          <p:txBody>
            <a:bodyPr lIns="0" tIns="0" rIns="0" bIns="0" rtlCol="0" anchor="ctr"/>
            <a:lstStyle/>
            <a:p>
              <a:pPr algn="ctr" defTabSz="901667"/>
              <a:endParaRPr lang="es-SV">
                <a:solidFill>
                  <a:srgbClr val="000000"/>
                </a:solidFill>
              </a:endParaRPr>
            </a:p>
          </p:txBody>
        </p:sp>
        <p:sp>
          <p:nvSpPr>
            <p:cNvPr id="126" name="125 Rectángulo"/>
            <p:cNvSpPr/>
            <p:nvPr/>
          </p:nvSpPr>
          <p:spPr bwMode="auto">
            <a:xfrm>
              <a:off x="5442890" y="10182225"/>
              <a:ext cx="714575" cy="678742"/>
            </a:xfrm>
            <a:prstGeom prst="rect">
              <a:avLst/>
            </a:prstGeom>
            <a:solidFill>
              <a:schemeClr val="bg1">
                <a:lumMod val="85000"/>
              </a:schemeClr>
            </a:solidFill>
            <a:ln>
              <a:noFill/>
            </a:ln>
          </p:spPr>
          <p:txBody>
            <a:bodyPr lIns="0" tIns="0" rIns="0" bIns="0" rtlCol="0" anchor="ctr"/>
            <a:lstStyle/>
            <a:p>
              <a:pPr algn="ctr" defTabSz="901667"/>
              <a:endParaRPr lang="es-SV">
                <a:solidFill>
                  <a:srgbClr val="000000"/>
                </a:solidFill>
              </a:endParaRPr>
            </a:p>
          </p:txBody>
        </p:sp>
        <p:sp>
          <p:nvSpPr>
            <p:cNvPr id="127" name="126 Rectángulo"/>
            <p:cNvSpPr/>
            <p:nvPr/>
          </p:nvSpPr>
          <p:spPr bwMode="auto">
            <a:xfrm rot="2953758">
              <a:off x="6776264" y="10917079"/>
              <a:ext cx="451814" cy="429157"/>
            </a:xfrm>
            <a:prstGeom prst="rect">
              <a:avLst/>
            </a:prstGeom>
            <a:solidFill>
              <a:schemeClr val="bg1">
                <a:lumMod val="85000"/>
              </a:schemeClr>
            </a:solidFill>
            <a:ln>
              <a:noFill/>
            </a:ln>
          </p:spPr>
          <p:txBody>
            <a:bodyPr lIns="0" tIns="0" rIns="0" bIns="0" rtlCol="0" anchor="ctr"/>
            <a:lstStyle/>
            <a:p>
              <a:pPr algn="ctr" defTabSz="901667"/>
              <a:endParaRPr lang="es-SV">
                <a:solidFill>
                  <a:srgbClr val="000000"/>
                </a:solidFill>
              </a:endParaRPr>
            </a:p>
          </p:txBody>
        </p:sp>
        <p:sp>
          <p:nvSpPr>
            <p:cNvPr id="128" name="127 Acorde"/>
            <p:cNvSpPr>
              <a:spLocks noChangeAspect="1"/>
            </p:cNvSpPr>
            <p:nvPr/>
          </p:nvSpPr>
          <p:spPr bwMode="auto">
            <a:xfrm>
              <a:off x="4519479" y="11079688"/>
              <a:ext cx="2547380" cy="2547380"/>
            </a:xfrm>
            <a:prstGeom prst="chord">
              <a:avLst>
                <a:gd name="adj1" fmla="val 21530749"/>
                <a:gd name="adj2" fmla="val 10802399"/>
              </a:avLst>
            </a:prstGeom>
            <a:solidFill>
              <a:schemeClr val="accent1"/>
            </a:solidFill>
            <a:ln>
              <a:noFill/>
            </a:ln>
          </p:spPr>
          <p:txBody>
            <a:bodyPr lIns="0" tIns="0" rIns="0" bIns="0" rtlCol="0" anchor="ctr"/>
            <a:lstStyle/>
            <a:p>
              <a:pPr algn="ctr" defTabSz="901667"/>
              <a:endParaRPr lang="es-SV">
                <a:solidFill>
                  <a:srgbClr val="000000"/>
                </a:solidFill>
              </a:endParaRPr>
            </a:p>
          </p:txBody>
        </p:sp>
        <p:sp>
          <p:nvSpPr>
            <p:cNvPr id="129" name="128 Elipse"/>
            <p:cNvSpPr>
              <a:spLocks noChangeAspect="1"/>
            </p:cNvSpPr>
            <p:nvPr/>
          </p:nvSpPr>
          <p:spPr bwMode="auto">
            <a:xfrm>
              <a:off x="5806552" y="12203728"/>
              <a:ext cx="299299" cy="299299"/>
            </a:xfrm>
            <a:prstGeom prst="ellipse">
              <a:avLst/>
            </a:prstGeom>
            <a:solidFill>
              <a:schemeClr val="accent1"/>
            </a:solidFill>
            <a:ln>
              <a:noFill/>
            </a:ln>
          </p:spPr>
          <p:txBody>
            <a:bodyPr lIns="0" tIns="0" rIns="0" bIns="0" rtlCol="0" anchor="ctr"/>
            <a:lstStyle/>
            <a:p>
              <a:pPr algn="ctr" defTabSz="901667"/>
              <a:endParaRPr lang="es-SV">
                <a:solidFill>
                  <a:srgbClr val="000000"/>
                </a:solidFill>
              </a:endParaRPr>
            </a:p>
          </p:txBody>
        </p:sp>
        <p:sp>
          <p:nvSpPr>
            <p:cNvPr id="130" name="129 Elipse"/>
            <p:cNvSpPr>
              <a:spLocks noChangeAspect="1"/>
            </p:cNvSpPr>
            <p:nvPr/>
          </p:nvSpPr>
          <p:spPr bwMode="auto">
            <a:xfrm>
              <a:off x="6304543" y="12080759"/>
              <a:ext cx="545238" cy="545234"/>
            </a:xfrm>
            <a:prstGeom prst="ellipse">
              <a:avLst/>
            </a:prstGeom>
            <a:solidFill>
              <a:schemeClr val="accent1"/>
            </a:solidFill>
            <a:ln>
              <a:noFill/>
            </a:ln>
          </p:spPr>
          <p:txBody>
            <a:bodyPr lIns="0" tIns="0" rIns="0" bIns="0" rtlCol="0" anchor="ctr"/>
            <a:lstStyle/>
            <a:p>
              <a:pPr algn="ctr" defTabSz="901667"/>
              <a:endParaRPr lang="es-SV">
                <a:solidFill>
                  <a:srgbClr val="000000"/>
                </a:solidFill>
              </a:endParaRPr>
            </a:p>
          </p:txBody>
        </p:sp>
        <p:sp>
          <p:nvSpPr>
            <p:cNvPr id="131" name="130 Elipse"/>
            <p:cNvSpPr>
              <a:spLocks noChangeAspect="1"/>
            </p:cNvSpPr>
            <p:nvPr/>
          </p:nvSpPr>
          <p:spPr bwMode="auto">
            <a:xfrm>
              <a:off x="5319213" y="12608741"/>
              <a:ext cx="305704" cy="305704"/>
            </a:xfrm>
            <a:prstGeom prst="ellipse">
              <a:avLst/>
            </a:prstGeom>
            <a:solidFill>
              <a:schemeClr val="bg1">
                <a:lumMod val="85000"/>
              </a:schemeClr>
            </a:solidFill>
            <a:ln>
              <a:noFill/>
            </a:ln>
          </p:spPr>
          <p:txBody>
            <a:bodyPr lIns="0" tIns="0" rIns="0" bIns="0" rtlCol="0" anchor="ctr"/>
            <a:lstStyle/>
            <a:p>
              <a:pPr algn="ctr" defTabSz="901667"/>
              <a:endParaRPr lang="es-SV">
                <a:solidFill>
                  <a:srgbClr val="000000"/>
                </a:solidFill>
              </a:endParaRPr>
            </a:p>
          </p:txBody>
        </p:sp>
        <p:sp>
          <p:nvSpPr>
            <p:cNvPr id="132" name="131 Elipse"/>
            <p:cNvSpPr>
              <a:spLocks noChangeAspect="1"/>
            </p:cNvSpPr>
            <p:nvPr/>
          </p:nvSpPr>
          <p:spPr bwMode="auto">
            <a:xfrm>
              <a:off x="4729227" y="12519759"/>
              <a:ext cx="241834" cy="241834"/>
            </a:xfrm>
            <a:prstGeom prst="ellipse">
              <a:avLst/>
            </a:prstGeom>
            <a:solidFill>
              <a:schemeClr val="bg1">
                <a:lumMod val="85000"/>
              </a:schemeClr>
            </a:solidFill>
            <a:ln>
              <a:noFill/>
            </a:ln>
          </p:spPr>
          <p:txBody>
            <a:bodyPr lIns="0" tIns="0" rIns="0" bIns="0" rtlCol="0" anchor="ctr"/>
            <a:lstStyle/>
            <a:p>
              <a:pPr algn="ctr" defTabSz="901667"/>
              <a:endParaRPr lang="es-SV">
                <a:solidFill>
                  <a:srgbClr val="000000"/>
                </a:solidFill>
              </a:endParaRPr>
            </a:p>
          </p:txBody>
        </p:sp>
        <p:sp>
          <p:nvSpPr>
            <p:cNvPr id="133" name="132 Elipse"/>
            <p:cNvSpPr>
              <a:spLocks noChangeAspect="1"/>
            </p:cNvSpPr>
            <p:nvPr/>
          </p:nvSpPr>
          <p:spPr bwMode="auto">
            <a:xfrm>
              <a:off x="6424044" y="12998447"/>
              <a:ext cx="241834" cy="241834"/>
            </a:xfrm>
            <a:prstGeom prst="ellipse">
              <a:avLst/>
            </a:prstGeom>
            <a:solidFill>
              <a:schemeClr val="bg1">
                <a:lumMod val="85000"/>
              </a:schemeClr>
            </a:solidFill>
            <a:ln>
              <a:noFill/>
            </a:ln>
          </p:spPr>
          <p:txBody>
            <a:bodyPr lIns="0" tIns="0" rIns="0" bIns="0" rtlCol="0" anchor="ctr"/>
            <a:lstStyle/>
            <a:p>
              <a:pPr algn="ctr" defTabSz="901667"/>
              <a:endParaRPr lang="es-SV">
                <a:solidFill>
                  <a:srgbClr val="000000"/>
                </a:solidFill>
              </a:endParaRPr>
            </a:p>
          </p:txBody>
        </p:sp>
        <p:sp>
          <p:nvSpPr>
            <p:cNvPr id="134" name="133 Elipse"/>
            <p:cNvSpPr>
              <a:spLocks noChangeAspect="1"/>
            </p:cNvSpPr>
            <p:nvPr/>
          </p:nvSpPr>
          <p:spPr bwMode="auto">
            <a:xfrm>
              <a:off x="5486046" y="13226044"/>
              <a:ext cx="156952" cy="156952"/>
            </a:xfrm>
            <a:prstGeom prst="ellipse">
              <a:avLst/>
            </a:prstGeom>
            <a:solidFill>
              <a:schemeClr val="bg1">
                <a:lumMod val="85000"/>
              </a:schemeClr>
            </a:solidFill>
            <a:ln>
              <a:noFill/>
            </a:ln>
          </p:spPr>
          <p:txBody>
            <a:bodyPr lIns="0" tIns="0" rIns="0" bIns="0" rtlCol="0" anchor="ctr"/>
            <a:lstStyle/>
            <a:p>
              <a:pPr algn="ctr" defTabSz="901667"/>
              <a:endParaRPr lang="es-SV">
                <a:solidFill>
                  <a:srgbClr val="000000"/>
                </a:solidFill>
              </a:endParaRPr>
            </a:p>
          </p:txBody>
        </p:sp>
        <p:sp>
          <p:nvSpPr>
            <p:cNvPr id="135" name="134 Elipse"/>
            <p:cNvSpPr>
              <a:spLocks noChangeAspect="1"/>
            </p:cNvSpPr>
            <p:nvPr/>
          </p:nvSpPr>
          <p:spPr bwMode="auto">
            <a:xfrm>
              <a:off x="6602273" y="12603133"/>
              <a:ext cx="91787" cy="91787"/>
            </a:xfrm>
            <a:prstGeom prst="ellipse">
              <a:avLst/>
            </a:prstGeom>
            <a:solidFill>
              <a:schemeClr val="bg1">
                <a:lumMod val="85000"/>
              </a:schemeClr>
            </a:solidFill>
            <a:ln>
              <a:noFill/>
            </a:ln>
          </p:spPr>
          <p:txBody>
            <a:bodyPr lIns="0" tIns="0" rIns="0" bIns="0" rtlCol="0" anchor="ctr"/>
            <a:lstStyle/>
            <a:p>
              <a:pPr algn="ctr" defTabSz="901667"/>
              <a:endParaRPr lang="es-SV">
                <a:solidFill>
                  <a:srgbClr val="000000"/>
                </a:solidFill>
              </a:endParaRPr>
            </a:p>
          </p:txBody>
        </p:sp>
        <p:sp>
          <p:nvSpPr>
            <p:cNvPr id="136" name="135 Rectángulo"/>
            <p:cNvSpPr/>
            <p:nvPr/>
          </p:nvSpPr>
          <p:spPr bwMode="auto">
            <a:xfrm>
              <a:off x="5443833" y="10182225"/>
              <a:ext cx="714575" cy="92426"/>
            </a:xfrm>
            <a:prstGeom prst="rect">
              <a:avLst/>
            </a:prstGeom>
            <a:solidFill>
              <a:schemeClr val="tx1">
                <a:alpha val="15000"/>
              </a:schemeClr>
            </a:solidFill>
            <a:ln>
              <a:noFill/>
            </a:ln>
          </p:spPr>
          <p:txBody>
            <a:bodyPr lIns="0" tIns="0" rIns="0" bIns="0" rtlCol="0" anchor="ctr"/>
            <a:lstStyle/>
            <a:p>
              <a:pPr algn="ctr" defTabSz="901667"/>
              <a:endParaRPr lang="es-SV">
                <a:solidFill>
                  <a:srgbClr val="000000"/>
                </a:solidFill>
              </a:endParaRPr>
            </a:p>
          </p:txBody>
        </p:sp>
        <p:sp>
          <p:nvSpPr>
            <p:cNvPr id="137" name="136 Rectángulo"/>
            <p:cNvSpPr/>
            <p:nvPr/>
          </p:nvSpPr>
          <p:spPr bwMode="auto">
            <a:xfrm rot="2953758">
              <a:off x="6906991" y="10975358"/>
              <a:ext cx="451814" cy="86657"/>
            </a:xfrm>
            <a:prstGeom prst="rect">
              <a:avLst/>
            </a:prstGeom>
            <a:solidFill>
              <a:schemeClr val="tx1">
                <a:alpha val="15000"/>
              </a:schemeClr>
            </a:solidFill>
            <a:ln>
              <a:noFill/>
            </a:ln>
          </p:spPr>
          <p:txBody>
            <a:bodyPr lIns="0" tIns="0" rIns="0" bIns="0" rtlCol="0" anchor="ctr"/>
            <a:lstStyle/>
            <a:p>
              <a:pPr algn="ctr" defTabSz="901667"/>
              <a:endParaRPr lang="es-SV">
                <a:solidFill>
                  <a:srgbClr val="000000"/>
                </a:solidFill>
              </a:endParaRPr>
            </a:p>
          </p:txBody>
        </p:sp>
        <p:sp>
          <p:nvSpPr>
            <p:cNvPr id="138" name="137 Rectángulo"/>
            <p:cNvSpPr/>
            <p:nvPr/>
          </p:nvSpPr>
          <p:spPr bwMode="auto">
            <a:xfrm rot="2953758">
              <a:off x="6941212" y="10830521"/>
              <a:ext cx="594463" cy="194805"/>
            </a:xfrm>
            <a:prstGeom prst="rect">
              <a:avLst/>
            </a:prstGeom>
            <a:solidFill>
              <a:schemeClr val="bg1">
                <a:lumMod val="85000"/>
              </a:schemeClr>
            </a:solidFill>
            <a:ln>
              <a:noFill/>
            </a:ln>
          </p:spPr>
          <p:txBody>
            <a:bodyPr lIns="0" tIns="0" rIns="0" bIns="0" rtlCol="0" anchor="ctr"/>
            <a:lstStyle/>
            <a:p>
              <a:pPr algn="ctr" defTabSz="901667"/>
              <a:endParaRPr lang="es-SV">
                <a:solidFill>
                  <a:srgbClr val="000000"/>
                </a:solidFill>
              </a:endParaRPr>
            </a:p>
          </p:txBody>
        </p:sp>
        <p:sp>
          <p:nvSpPr>
            <p:cNvPr id="139" name="138 Rectángulo"/>
            <p:cNvSpPr/>
            <p:nvPr/>
          </p:nvSpPr>
          <p:spPr bwMode="auto">
            <a:xfrm>
              <a:off x="5330085" y="9874128"/>
              <a:ext cx="940184" cy="308097"/>
            </a:xfrm>
            <a:prstGeom prst="rect">
              <a:avLst/>
            </a:prstGeom>
            <a:solidFill>
              <a:schemeClr val="bg1">
                <a:lumMod val="85000"/>
              </a:schemeClr>
            </a:solidFill>
            <a:ln>
              <a:noFill/>
            </a:ln>
          </p:spPr>
          <p:txBody>
            <a:bodyPr lIns="0" tIns="0" rIns="0" bIns="0" rtlCol="0" anchor="ctr"/>
            <a:lstStyle/>
            <a:p>
              <a:pPr algn="ctr" defTabSz="901667"/>
              <a:endParaRPr lang="es-SV">
                <a:solidFill>
                  <a:srgbClr val="000000"/>
                </a:solidFill>
              </a:endParaRPr>
            </a:p>
          </p:txBody>
        </p:sp>
      </p:grpSp>
    </p:spTree>
    <p:extLst>
      <p:ext uri="{BB962C8B-B14F-4D97-AF65-F5344CB8AC3E}">
        <p14:creationId xmlns:p14="http://schemas.microsoft.com/office/powerpoint/2010/main" val="198120987"/>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ppt_x"/>
                                          </p:val>
                                        </p:tav>
                                        <p:tav tm="100000">
                                          <p:val>
                                            <p:strVal val="#ppt_x"/>
                                          </p:val>
                                        </p:tav>
                                      </p:tavLst>
                                    </p:anim>
                                    <p:anim calcmode="lin" valueType="num">
                                      <p:cBhvr additive="base">
                                        <p:cTn id="8" dur="12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25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1000" fill="hold"/>
                                        <p:tgtEl>
                                          <p:spTgt spid="19"/>
                                        </p:tgtEl>
                                        <p:attrNameLst>
                                          <p:attrName>ppt_x</p:attrName>
                                        </p:attrNameLst>
                                      </p:cBhvr>
                                      <p:tavLst>
                                        <p:tav tm="0">
                                          <p:val>
                                            <p:strVal val="0-#ppt_w/2"/>
                                          </p:val>
                                        </p:tav>
                                        <p:tav tm="100000">
                                          <p:val>
                                            <p:strVal val="#ppt_x"/>
                                          </p:val>
                                        </p:tav>
                                      </p:tavLst>
                                    </p:anim>
                                    <p:anim calcmode="lin" valueType="num">
                                      <p:cBhvr additive="base">
                                        <p:cTn id="13" dur="1000" fill="hold"/>
                                        <p:tgtEl>
                                          <p:spTgt spid="19"/>
                                        </p:tgtEl>
                                        <p:attrNameLst>
                                          <p:attrName>ppt_y</p:attrName>
                                        </p:attrNameLst>
                                      </p:cBhvr>
                                      <p:tavLst>
                                        <p:tav tm="0">
                                          <p:val>
                                            <p:strVal val="#ppt_y"/>
                                          </p:val>
                                        </p:tav>
                                        <p:tav tm="100000">
                                          <p:val>
                                            <p:strVal val="#ppt_y"/>
                                          </p:val>
                                        </p:tav>
                                      </p:tavLst>
                                    </p:anim>
                                  </p:childTnLst>
                                </p:cTn>
                              </p:par>
                              <p:par>
                                <p:cTn id="14" presetID="22" presetClass="entr" presetSubtype="2"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750"/>
                                        <p:tgtEl>
                                          <p:spTgt spid="18"/>
                                        </p:tgtEl>
                                      </p:cBhvr>
                                    </p:animEffect>
                                  </p:childTnLst>
                                </p:cTn>
                              </p:par>
                            </p:childTnLst>
                          </p:cTn>
                        </p:par>
                        <p:par>
                          <p:cTn id="17" fill="hold">
                            <p:stCondLst>
                              <p:cond delay="2250"/>
                            </p:stCondLst>
                            <p:childTnLst>
                              <p:par>
                                <p:cTn id="18" presetID="2" presetClass="entr" presetSubtype="8"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1000" fill="hold"/>
                                        <p:tgtEl>
                                          <p:spTgt spid="20"/>
                                        </p:tgtEl>
                                        <p:attrNameLst>
                                          <p:attrName>ppt_x</p:attrName>
                                        </p:attrNameLst>
                                      </p:cBhvr>
                                      <p:tavLst>
                                        <p:tav tm="0">
                                          <p:val>
                                            <p:strVal val="0-#ppt_w/2"/>
                                          </p:val>
                                        </p:tav>
                                        <p:tav tm="100000">
                                          <p:val>
                                            <p:strVal val="#ppt_x"/>
                                          </p:val>
                                        </p:tav>
                                      </p:tavLst>
                                    </p:anim>
                                    <p:anim calcmode="lin" valueType="num">
                                      <p:cBhvr additive="base">
                                        <p:cTn id="21" dur="1000" fill="hold"/>
                                        <p:tgtEl>
                                          <p:spTgt spid="20"/>
                                        </p:tgtEl>
                                        <p:attrNameLst>
                                          <p:attrName>ppt_y</p:attrName>
                                        </p:attrNameLst>
                                      </p:cBhvr>
                                      <p:tavLst>
                                        <p:tav tm="0">
                                          <p:val>
                                            <p:strVal val="#ppt_y"/>
                                          </p:val>
                                        </p:tav>
                                        <p:tav tm="100000">
                                          <p:val>
                                            <p:strVal val="#ppt_y"/>
                                          </p:val>
                                        </p:tav>
                                      </p:tavLst>
                                    </p:anim>
                                  </p:childTnLst>
                                </p:cTn>
                              </p:par>
                              <p:par>
                                <p:cTn id="22" presetID="22" presetClass="entr" presetSubtype="2"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750"/>
                                        <p:tgtEl>
                                          <p:spTgt spid="23"/>
                                        </p:tgtEl>
                                      </p:cBhvr>
                                    </p:animEffect>
                                  </p:childTnLst>
                                </p:cTn>
                              </p:par>
                            </p:childTnLst>
                          </p:cTn>
                        </p:par>
                        <p:par>
                          <p:cTn id="25" fill="hold">
                            <p:stCondLst>
                              <p:cond delay="3250"/>
                            </p:stCondLst>
                            <p:childTnLst>
                              <p:par>
                                <p:cTn id="26" presetID="2" presetClass="entr" presetSubtype="2"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1000" fill="hold"/>
                                        <p:tgtEl>
                                          <p:spTgt spid="21"/>
                                        </p:tgtEl>
                                        <p:attrNameLst>
                                          <p:attrName>ppt_x</p:attrName>
                                        </p:attrNameLst>
                                      </p:cBhvr>
                                      <p:tavLst>
                                        <p:tav tm="0">
                                          <p:val>
                                            <p:strVal val="1+#ppt_w/2"/>
                                          </p:val>
                                        </p:tav>
                                        <p:tav tm="100000">
                                          <p:val>
                                            <p:strVal val="#ppt_x"/>
                                          </p:val>
                                        </p:tav>
                                      </p:tavLst>
                                    </p:anim>
                                    <p:anim calcmode="lin" valueType="num">
                                      <p:cBhvr additive="base">
                                        <p:cTn id="29" dur="1000" fill="hold"/>
                                        <p:tgtEl>
                                          <p:spTgt spid="21"/>
                                        </p:tgtEl>
                                        <p:attrNameLst>
                                          <p:attrName>ppt_y</p:attrName>
                                        </p:attrNameLst>
                                      </p:cBhvr>
                                      <p:tavLst>
                                        <p:tav tm="0">
                                          <p:val>
                                            <p:strVal val="#ppt_y"/>
                                          </p:val>
                                        </p:tav>
                                        <p:tav tm="100000">
                                          <p:val>
                                            <p:strVal val="#ppt_y"/>
                                          </p:val>
                                        </p:tav>
                                      </p:tavLst>
                                    </p:anim>
                                  </p:childTnLst>
                                </p:cTn>
                              </p:par>
                              <p:par>
                                <p:cTn id="30" presetID="22" presetClass="entr" presetSubtype="8"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750"/>
                                        <p:tgtEl>
                                          <p:spTgt spid="24"/>
                                        </p:tgtEl>
                                      </p:cBhvr>
                                    </p:animEffect>
                                  </p:childTnLst>
                                </p:cTn>
                              </p:par>
                            </p:childTnLst>
                          </p:cTn>
                        </p:par>
                        <p:par>
                          <p:cTn id="33" fill="hold">
                            <p:stCondLst>
                              <p:cond delay="4250"/>
                            </p:stCondLst>
                            <p:childTnLst>
                              <p:par>
                                <p:cTn id="34" presetID="2" presetClass="entr" presetSubtype="2"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1000" fill="hold"/>
                                        <p:tgtEl>
                                          <p:spTgt spid="22"/>
                                        </p:tgtEl>
                                        <p:attrNameLst>
                                          <p:attrName>ppt_x</p:attrName>
                                        </p:attrNameLst>
                                      </p:cBhvr>
                                      <p:tavLst>
                                        <p:tav tm="0">
                                          <p:val>
                                            <p:strVal val="1+#ppt_w/2"/>
                                          </p:val>
                                        </p:tav>
                                        <p:tav tm="100000">
                                          <p:val>
                                            <p:strVal val="#ppt_x"/>
                                          </p:val>
                                        </p:tav>
                                      </p:tavLst>
                                    </p:anim>
                                    <p:anim calcmode="lin" valueType="num">
                                      <p:cBhvr additive="base">
                                        <p:cTn id="37" dur="1000" fill="hold"/>
                                        <p:tgtEl>
                                          <p:spTgt spid="22"/>
                                        </p:tgtEl>
                                        <p:attrNameLst>
                                          <p:attrName>ppt_y</p:attrName>
                                        </p:attrNameLst>
                                      </p:cBhvr>
                                      <p:tavLst>
                                        <p:tav tm="0">
                                          <p:val>
                                            <p:strVal val="#ppt_y"/>
                                          </p:val>
                                        </p:tav>
                                        <p:tav tm="100000">
                                          <p:val>
                                            <p:strVal val="#ppt_y"/>
                                          </p:val>
                                        </p:tav>
                                      </p:tavLst>
                                    </p:anim>
                                  </p:childTnLst>
                                </p:cTn>
                              </p:par>
                              <p:par>
                                <p:cTn id="38" presetID="22" presetClass="entr" presetSubtype="8"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left)">
                                      <p:cBhvr>
                                        <p:cTn id="40"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p:bldP spid="21" grpId="0"/>
      <p:bldP spid="22" grpId="0"/>
      <p:bldP spid="23" grpId="0" animBg="1"/>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39"/>
          <p:cNvGrpSpPr/>
          <p:nvPr/>
        </p:nvGrpSpPr>
        <p:grpSpPr>
          <a:xfrm>
            <a:off x="5302833" y="1262268"/>
            <a:ext cx="340535" cy="390632"/>
            <a:chOff x="7102527" y="1473958"/>
            <a:chExt cx="454047" cy="520682"/>
          </a:xfrm>
        </p:grpSpPr>
        <p:sp>
          <p:nvSpPr>
            <p:cNvPr id="5" name="Freeform 74"/>
            <p:cNvSpPr>
              <a:spLocks/>
            </p:cNvSpPr>
            <p:nvPr/>
          </p:nvSpPr>
          <p:spPr bwMode="auto">
            <a:xfrm>
              <a:off x="7102527" y="1473958"/>
              <a:ext cx="454047" cy="520682"/>
            </a:xfrm>
            <a:custGeom>
              <a:avLst/>
              <a:gdLst>
                <a:gd name="T0" fmla="*/ 0 w 293"/>
                <a:gd name="T1" fmla="*/ 85 h 336"/>
                <a:gd name="T2" fmla="*/ 144 w 293"/>
                <a:gd name="T3" fmla="*/ 0 h 336"/>
                <a:gd name="T4" fmla="*/ 291 w 293"/>
                <a:gd name="T5" fmla="*/ 80 h 336"/>
                <a:gd name="T6" fmla="*/ 293 w 293"/>
                <a:gd name="T7" fmla="*/ 249 h 336"/>
                <a:gd name="T8" fmla="*/ 149 w 293"/>
                <a:gd name="T9" fmla="*/ 336 h 336"/>
                <a:gd name="T10" fmla="*/ 2 w 293"/>
                <a:gd name="T11" fmla="*/ 253 h 336"/>
                <a:gd name="T12" fmla="*/ 0 w 293"/>
                <a:gd name="T13" fmla="*/ 85 h 336"/>
              </a:gdLst>
              <a:ahLst/>
              <a:cxnLst>
                <a:cxn ang="0">
                  <a:pos x="T0" y="T1"/>
                </a:cxn>
                <a:cxn ang="0">
                  <a:pos x="T2" y="T3"/>
                </a:cxn>
                <a:cxn ang="0">
                  <a:pos x="T4" y="T5"/>
                </a:cxn>
                <a:cxn ang="0">
                  <a:pos x="T6" y="T7"/>
                </a:cxn>
                <a:cxn ang="0">
                  <a:pos x="T8" y="T9"/>
                </a:cxn>
                <a:cxn ang="0">
                  <a:pos x="T10" y="T11"/>
                </a:cxn>
                <a:cxn ang="0">
                  <a:pos x="T12" y="T13"/>
                </a:cxn>
              </a:cxnLst>
              <a:rect l="0" t="0" r="r" b="b"/>
              <a:pathLst>
                <a:path w="293" h="336">
                  <a:moveTo>
                    <a:pt x="0" y="85"/>
                  </a:moveTo>
                  <a:lnTo>
                    <a:pt x="144" y="0"/>
                  </a:lnTo>
                  <a:lnTo>
                    <a:pt x="291" y="80"/>
                  </a:lnTo>
                  <a:lnTo>
                    <a:pt x="293" y="249"/>
                  </a:lnTo>
                  <a:lnTo>
                    <a:pt x="149" y="336"/>
                  </a:lnTo>
                  <a:lnTo>
                    <a:pt x="2" y="253"/>
                  </a:lnTo>
                  <a:lnTo>
                    <a:pt x="0" y="85"/>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endParaRPr>
            </a:p>
          </p:txBody>
        </p:sp>
        <p:grpSp>
          <p:nvGrpSpPr>
            <p:cNvPr id="10" name="组合 5"/>
            <p:cNvGrpSpPr/>
            <p:nvPr/>
          </p:nvGrpSpPr>
          <p:grpSpPr>
            <a:xfrm>
              <a:off x="7186208" y="1591731"/>
              <a:ext cx="283586" cy="252593"/>
              <a:chOff x="10034270" y="674688"/>
              <a:chExt cx="290513" cy="258763"/>
            </a:xfrm>
          </p:grpSpPr>
          <p:sp>
            <p:nvSpPr>
              <p:cNvPr id="7" name="Freeform 75"/>
              <p:cNvSpPr>
                <a:spLocks/>
              </p:cNvSpPr>
              <p:nvPr/>
            </p:nvSpPr>
            <p:spPr bwMode="auto">
              <a:xfrm>
                <a:off x="10061258" y="722313"/>
                <a:ext cx="239713" cy="211138"/>
              </a:xfrm>
              <a:custGeom>
                <a:avLst/>
                <a:gdLst>
                  <a:gd name="T0" fmla="*/ 34 w 64"/>
                  <a:gd name="T1" fmla="*/ 1 h 56"/>
                  <a:gd name="T2" fmla="*/ 28 w 64"/>
                  <a:gd name="T3" fmla="*/ 1 h 56"/>
                  <a:gd name="T4" fmla="*/ 3 w 64"/>
                  <a:gd name="T5" fmla="*/ 16 h 56"/>
                  <a:gd name="T6" fmla="*/ 0 w 64"/>
                  <a:gd name="T7" fmla="*/ 21 h 56"/>
                  <a:gd name="T8" fmla="*/ 0 w 64"/>
                  <a:gd name="T9" fmla="*/ 53 h 56"/>
                  <a:gd name="T10" fmla="*/ 4 w 64"/>
                  <a:gd name="T11" fmla="*/ 56 h 56"/>
                  <a:gd name="T12" fmla="*/ 19 w 64"/>
                  <a:gd name="T13" fmla="*/ 56 h 56"/>
                  <a:gd name="T14" fmla="*/ 22 w 64"/>
                  <a:gd name="T15" fmla="*/ 53 h 56"/>
                  <a:gd name="T16" fmla="*/ 22 w 64"/>
                  <a:gd name="T17" fmla="*/ 38 h 56"/>
                  <a:gd name="T18" fmla="*/ 26 w 64"/>
                  <a:gd name="T19" fmla="*/ 35 h 56"/>
                  <a:gd name="T20" fmla="*/ 39 w 64"/>
                  <a:gd name="T21" fmla="*/ 35 h 56"/>
                  <a:gd name="T22" fmla="*/ 42 w 64"/>
                  <a:gd name="T23" fmla="*/ 38 h 56"/>
                  <a:gd name="T24" fmla="*/ 42 w 64"/>
                  <a:gd name="T25" fmla="*/ 53 h 56"/>
                  <a:gd name="T26" fmla="*/ 46 w 64"/>
                  <a:gd name="T27" fmla="*/ 56 h 56"/>
                  <a:gd name="T28" fmla="*/ 60 w 64"/>
                  <a:gd name="T29" fmla="*/ 56 h 56"/>
                  <a:gd name="T30" fmla="*/ 64 w 64"/>
                  <a:gd name="T31" fmla="*/ 53 h 56"/>
                  <a:gd name="T32" fmla="*/ 64 w 64"/>
                  <a:gd name="T33" fmla="*/ 21 h 56"/>
                  <a:gd name="T34" fmla="*/ 61 w 64"/>
                  <a:gd name="T35" fmla="*/ 16 h 56"/>
                  <a:gd name="T36" fmla="*/ 34 w 64"/>
                  <a:gd name="T37" fmla="*/ 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56">
                    <a:moveTo>
                      <a:pt x="34" y="1"/>
                    </a:moveTo>
                    <a:cubicBezTo>
                      <a:pt x="33" y="0"/>
                      <a:pt x="30" y="0"/>
                      <a:pt x="28" y="1"/>
                    </a:cubicBezTo>
                    <a:cubicBezTo>
                      <a:pt x="3" y="16"/>
                      <a:pt x="3" y="16"/>
                      <a:pt x="3" y="16"/>
                    </a:cubicBezTo>
                    <a:cubicBezTo>
                      <a:pt x="2" y="17"/>
                      <a:pt x="0" y="19"/>
                      <a:pt x="0" y="21"/>
                    </a:cubicBezTo>
                    <a:cubicBezTo>
                      <a:pt x="0" y="53"/>
                      <a:pt x="0" y="53"/>
                      <a:pt x="0" y="53"/>
                    </a:cubicBezTo>
                    <a:cubicBezTo>
                      <a:pt x="0" y="54"/>
                      <a:pt x="2" y="56"/>
                      <a:pt x="4" y="56"/>
                    </a:cubicBezTo>
                    <a:cubicBezTo>
                      <a:pt x="19" y="56"/>
                      <a:pt x="19" y="56"/>
                      <a:pt x="19" y="56"/>
                    </a:cubicBezTo>
                    <a:cubicBezTo>
                      <a:pt x="21" y="56"/>
                      <a:pt x="22" y="54"/>
                      <a:pt x="22" y="53"/>
                    </a:cubicBezTo>
                    <a:cubicBezTo>
                      <a:pt x="22" y="38"/>
                      <a:pt x="22" y="38"/>
                      <a:pt x="22" y="38"/>
                    </a:cubicBezTo>
                    <a:cubicBezTo>
                      <a:pt x="22" y="36"/>
                      <a:pt x="24" y="35"/>
                      <a:pt x="26" y="35"/>
                    </a:cubicBezTo>
                    <a:cubicBezTo>
                      <a:pt x="39" y="35"/>
                      <a:pt x="39" y="35"/>
                      <a:pt x="39" y="35"/>
                    </a:cubicBezTo>
                    <a:cubicBezTo>
                      <a:pt x="40" y="35"/>
                      <a:pt x="42" y="36"/>
                      <a:pt x="42" y="38"/>
                    </a:cubicBezTo>
                    <a:cubicBezTo>
                      <a:pt x="42" y="53"/>
                      <a:pt x="42" y="53"/>
                      <a:pt x="42" y="53"/>
                    </a:cubicBezTo>
                    <a:cubicBezTo>
                      <a:pt x="42" y="54"/>
                      <a:pt x="44" y="56"/>
                      <a:pt x="46" y="56"/>
                    </a:cubicBezTo>
                    <a:cubicBezTo>
                      <a:pt x="60" y="56"/>
                      <a:pt x="60" y="56"/>
                      <a:pt x="60" y="56"/>
                    </a:cubicBezTo>
                    <a:cubicBezTo>
                      <a:pt x="62" y="56"/>
                      <a:pt x="64" y="54"/>
                      <a:pt x="64" y="53"/>
                    </a:cubicBezTo>
                    <a:cubicBezTo>
                      <a:pt x="64" y="21"/>
                      <a:pt x="64" y="21"/>
                      <a:pt x="64" y="21"/>
                    </a:cubicBezTo>
                    <a:cubicBezTo>
                      <a:pt x="64" y="19"/>
                      <a:pt x="62" y="17"/>
                      <a:pt x="61" y="16"/>
                    </a:cubicBezTo>
                    <a:lnTo>
                      <a:pt x="34" y="1"/>
                    </a:lnTo>
                    <a:close/>
                  </a:path>
                </a:pathLst>
              </a:custGeom>
              <a:solidFill>
                <a:srgbClr val="F0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76"/>
              <p:cNvSpPr>
                <a:spLocks/>
              </p:cNvSpPr>
              <p:nvPr/>
            </p:nvSpPr>
            <p:spPr bwMode="auto">
              <a:xfrm>
                <a:off x="10034270" y="674688"/>
                <a:ext cx="290513" cy="96838"/>
              </a:xfrm>
              <a:custGeom>
                <a:avLst/>
                <a:gdLst>
                  <a:gd name="T0" fmla="*/ 76 w 77"/>
                  <a:gd name="T1" fmla="*/ 25 h 26"/>
                  <a:gd name="T2" fmla="*/ 72 w 77"/>
                  <a:gd name="T3" fmla="*/ 25 h 26"/>
                  <a:gd name="T4" fmla="*/ 41 w 77"/>
                  <a:gd name="T5" fmla="*/ 7 h 26"/>
                  <a:gd name="T6" fmla="*/ 35 w 77"/>
                  <a:gd name="T7" fmla="*/ 7 h 26"/>
                  <a:gd name="T8" fmla="*/ 5 w 77"/>
                  <a:gd name="T9" fmla="*/ 25 h 26"/>
                  <a:gd name="T10" fmla="*/ 1 w 77"/>
                  <a:gd name="T11" fmla="*/ 25 h 26"/>
                  <a:gd name="T12" fmla="*/ 3 w 77"/>
                  <a:gd name="T13" fmla="*/ 21 h 26"/>
                  <a:gd name="T14" fmla="*/ 35 w 77"/>
                  <a:gd name="T15" fmla="*/ 2 h 26"/>
                  <a:gd name="T16" fmla="*/ 41 w 77"/>
                  <a:gd name="T17" fmla="*/ 1 h 26"/>
                  <a:gd name="T18" fmla="*/ 75 w 77"/>
                  <a:gd name="T19" fmla="*/ 21 h 26"/>
                  <a:gd name="T20" fmla="*/ 76 w 77"/>
                  <a:gd name="T21"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26">
                    <a:moveTo>
                      <a:pt x="76" y="25"/>
                    </a:moveTo>
                    <a:cubicBezTo>
                      <a:pt x="76" y="26"/>
                      <a:pt x="74" y="26"/>
                      <a:pt x="72" y="25"/>
                    </a:cubicBezTo>
                    <a:cubicBezTo>
                      <a:pt x="41" y="7"/>
                      <a:pt x="41" y="7"/>
                      <a:pt x="41" y="7"/>
                    </a:cubicBezTo>
                    <a:cubicBezTo>
                      <a:pt x="39" y="6"/>
                      <a:pt x="37" y="6"/>
                      <a:pt x="35" y="7"/>
                    </a:cubicBezTo>
                    <a:cubicBezTo>
                      <a:pt x="5" y="25"/>
                      <a:pt x="5" y="25"/>
                      <a:pt x="5" y="25"/>
                    </a:cubicBezTo>
                    <a:cubicBezTo>
                      <a:pt x="4" y="26"/>
                      <a:pt x="2" y="26"/>
                      <a:pt x="1" y="25"/>
                    </a:cubicBezTo>
                    <a:cubicBezTo>
                      <a:pt x="0" y="24"/>
                      <a:pt x="1" y="22"/>
                      <a:pt x="3" y="21"/>
                    </a:cubicBezTo>
                    <a:cubicBezTo>
                      <a:pt x="35" y="2"/>
                      <a:pt x="35" y="2"/>
                      <a:pt x="35" y="2"/>
                    </a:cubicBezTo>
                    <a:cubicBezTo>
                      <a:pt x="37" y="1"/>
                      <a:pt x="39" y="0"/>
                      <a:pt x="41" y="1"/>
                    </a:cubicBezTo>
                    <a:cubicBezTo>
                      <a:pt x="75" y="21"/>
                      <a:pt x="75" y="21"/>
                      <a:pt x="75" y="21"/>
                    </a:cubicBezTo>
                    <a:cubicBezTo>
                      <a:pt x="76" y="22"/>
                      <a:pt x="77" y="24"/>
                      <a:pt x="76" y="25"/>
                    </a:cubicBezTo>
                    <a:close/>
                  </a:path>
                </a:pathLst>
              </a:custGeom>
              <a:solidFill>
                <a:srgbClr val="F0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15" name="组合 40"/>
          <p:cNvGrpSpPr/>
          <p:nvPr/>
        </p:nvGrpSpPr>
        <p:grpSpPr>
          <a:xfrm>
            <a:off x="6189725" y="2822893"/>
            <a:ext cx="341697" cy="390632"/>
            <a:chOff x="8349219" y="3669814"/>
            <a:chExt cx="455596" cy="520682"/>
          </a:xfrm>
        </p:grpSpPr>
        <p:sp>
          <p:nvSpPr>
            <p:cNvPr id="9" name="Freeform 77"/>
            <p:cNvSpPr>
              <a:spLocks/>
            </p:cNvSpPr>
            <p:nvPr/>
          </p:nvSpPr>
          <p:spPr bwMode="auto">
            <a:xfrm>
              <a:off x="8349219" y="3669814"/>
              <a:ext cx="455596" cy="520682"/>
            </a:xfrm>
            <a:custGeom>
              <a:avLst/>
              <a:gdLst>
                <a:gd name="T0" fmla="*/ 0 w 294"/>
                <a:gd name="T1" fmla="*/ 87 h 336"/>
                <a:gd name="T2" fmla="*/ 145 w 294"/>
                <a:gd name="T3" fmla="*/ 0 h 336"/>
                <a:gd name="T4" fmla="*/ 292 w 294"/>
                <a:gd name="T5" fmla="*/ 82 h 336"/>
                <a:gd name="T6" fmla="*/ 294 w 294"/>
                <a:gd name="T7" fmla="*/ 250 h 336"/>
                <a:gd name="T8" fmla="*/ 152 w 294"/>
                <a:gd name="T9" fmla="*/ 336 h 336"/>
                <a:gd name="T10" fmla="*/ 5 w 294"/>
                <a:gd name="T11" fmla="*/ 255 h 336"/>
                <a:gd name="T12" fmla="*/ 0 w 294"/>
                <a:gd name="T13" fmla="*/ 87 h 336"/>
              </a:gdLst>
              <a:ahLst/>
              <a:cxnLst>
                <a:cxn ang="0">
                  <a:pos x="T0" y="T1"/>
                </a:cxn>
                <a:cxn ang="0">
                  <a:pos x="T2" y="T3"/>
                </a:cxn>
                <a:cxn ang="0">
                  <a:pos x="T4" y="T5"/>
                </a:cxn>
                <a:cxn ang="0">
                  <a:pos x="T6" y="T7"/>
                </a:cxn>
                <a:cxn ang="0">
                  <a:pos x="T8" y="T9"/>
                </a:cxn>
                <a:cxn ang="0">
                  <a:pos x="T10" y="T11"/>
                </a:cxn>
                <a:cxn ang="0">
                  <a:pos x="T12" y="T13"/>
                </a:cxn>
              </a:cxnLst>
              <a:rect l="0" t="0" r="r" b="b"/>
              <a:pathLst>
                <a:path w="294" h="336">
                  <a:moveTo>
                    <a:pt x="0" y="87"/>
                  </a:moveTo>
                  <a:lnTo>
                    <a:pt x="145" y="0"/>
                  </a:lnTo>
                  <a:lnTo>
                    <a:pt x="292" y="82"/>
                  </a:lnTo>
                  <a:lnTo>
                    <a:pt x="294" y="250"/>
                  </a:lnTo>
                  <a:lnTo>
                    <a:pt x="152" y="336"/>
                  </a:lnTo>
                  <a:lnTo>
                    <a:pt x="5" y="255"/>
                  </a:lnTo>
                  <a:lnTo>
                    <a:pt x="0" y="87"/>
                  </a:lnTo>
                  <a:close/>
                </a:path>
              </a:pathLst>
            </a:custGeom>
            <a:solidFill>
              <a:schemeClr val="bg1">
                <a:lumMod val="65000"/>
              </a:schemeClr>
            </a:solidFill>
            <a:ln>
              <a:noFill/>
            </a:ln>
            <a:effectLst/>
          </p:spPr>
          <p:txBody>
            <a:bodyPr vert="horz" wrap="square" lIns="91440" tIns="45720" rIns="91440" bIns="45720" numCol="1" anchor="t" anchorCtr="0" compatLnSpc="1">
              <a:prstTxWarp prst="textNoShape">
                <a:avLst/>
              </a:prstTxWarp>
            </a:bodyPr>
            <a:lstStyle/>
            <a:p>
              <a:endParaRPr lang="zh-CN" altLang="en-US"/>
            </a:p>
          </p:txBody>
        </p:sp>
        <p:grpSp>
          <p:nvGrpSpPr>
            <p:cNvPr id="18" name="组合 9"/>
            <p:cNvGrpSpPr/>
            <p:nvPr/>
          </p:nvGrpSpPr>
          <p:grpSpPr>
            <a:xfrm>
              <a:off x="8415854" y="3793786"/>
              <a:ext cx="308379" cy="322327"/>
              <a:chOff x="9734233" y="5894388"/>
              <a:chExt cx="315912" cy="330200"/>
            </a:xfrm>
          </p:grpSpPr>
          <p:sp>
            <p:nvSpPr>
              <p:cNvPr id="11" name="Freeform 78"/>
              <p:cNvSpPr>
                <a:spLocks/>
              </p:cNvSpPr>
              <p:nvPr/>
            </p:nvSpPr>
            <p:spPr bwMode="auto">
              <a:xfrm>
                <a:off x="9734233" y="5916613"/>
                <a:ext cx="282575" cy="307975"/>
              </a:xfrm>
              <a:custGeom>
                <a:avLst/>
                <a:gdLst>
                  <a:gd name="T0" fmla="*/ 59 w 75"/>
                  <a:gd name="T1" fmla="*/ 44 h 82"/>
                  <a:gd name="T2" fmla="*/ 38 w 75"/>
                  <a:gd name="T3" fmla="*/ 40 h 82"/>
                  <a:gd name="T4" fmla="*/ 35 w 75"/>
                  <a:gd name="T5" fmla="*/ 18 h 82"/>
                  <a:gd name="T6" fmla="*/ 20 w 75"/>
                  <a:gd name="T7" fmla="*/ 0 h 82"/>
                  <a:gd name="T8" fmla="*/ 28 w 75"/>
                  <a:gd name="T9" fmla="*/ 49 h 82"/>
                  <a:gd name="T10" fmla="*/ 75 w 75"/>
                  <a:gd name="T11" fmla="*/ 63 h 82"/>
                  <a:gd name="T12" fmla="*/ 59 w 75"/>
                  <a:gd name="T13" fmla="*/ 44 h 82"/>
                </a:gdLst>
                <a:ahLst/>
                <a:cxnLst>
                  <a:cxn ang="0">
                    <a:pos x="T0" y="T1"/>
                  </a:cxn>
                  <a:cxn ang="0">
                    <a:pos x="T2" y="T3"/>
                  </a:cxn>
                  <a:cxn ang="0">
                    <a:pos x="T4" y="T5"/>
                  </a:cxn>
                  <a:cxn ang="0">
                    <a:pos x="T6" y="T7"/>
                  </a:cxn>
                  <a:cxn ang="0">
                    <a:pos x="T8" y="T9"/>
                  </a:cxn>
                  <a:cxn ang="0">
                    <a:pos x="T10" y="T11"/>
                  </a:cxn>
                  <a:cxn ang="0">
                    <a:pos x="T12" y="T13"/>
                  </a:cxn>
                </a:cxnLst>
                <a:rect l="0" t="0" r="r" b="b"/>
                <a:pathLst>
                  <a:path w="75" h="82">
                    <a:moveTo>
                      <a:pt x="59" y="44"/>
                    </a:moveTo>
                    <a:cubicBezTo>
                      <a:pt x="59" y="44"/>
                      <a:pt x="53" y="55"/>
                      <a:pt x="38" y="40"/>
                    </a:cubicBezTo>
                    <a:cubicBezTo>
                      <a:pt x="23" y="23"/>
                      <a:pt x="35" y="18"/>
                      <a:pt x="35" y="18"/>
                    </a:cubicBezTo>
                    <a:cubicBezTo>
                      <a:pt x="20" y="0"/>
                      <a:pt x="20" y="0"/>
                      <a:pt x="20" y="0"/>
                    </a:cubicBezTo>
                    <a:cubicBezTo>
                      <a:pt x="20" y="0"/>
                      <a:pt x="0" y="18"/>
                      <a:pt x="28" y="49"/>
                    </a:cubicBezTo>
                    <a:cubicBezTo>
                      <a:pt x="58" y="82"/>
                      <a:pt x="75" y="63"/>
                      <a:pt x="75" y="63"/>
                    </a:cubicBezTo>
                    <a:lnTo>
                      <a:pt x="59" y="44"/>
                    </a:lnTo>
                    <a:close/>
                  </a:path>
                </a:pathLst>
              </a:custGeom>
              <a:solidFill>
                <a:srgbClr val="F0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79"/>
              <p:cNvSpPr>
                <a:spLocks/>
              </p:cNvSpPr>
              <p:nvPr/>
            </p:nvSpPr>
            <p:spPr bwMode="auto">
              <a:xfrm>
                <a:off x="9970770" y="6059488"/>
                <a:ext cx="79375" cy="87313"/>
              </a:xfrm>
              <a:custGeom>
                <a:avLst/>
                <a:gdLst>
                  <a:gd name="T0" fmla="*/ 50 w 50"/>
                  <a:gd name="T1" fmla="*/ 45 h 55"/>
                  <a:gd name="T2" fmla="*/ 38 w 50"/>
                  <a:gd name="T3" fmla="*/ 55 h 55"/>
                  <a:gd name="T4" fmla="*/ 0 w 50"/>
                  <a:gd name="T5" fmla="*/ 10 h 55"/>
                  <a:gd name="T6" fmla="*/ 10 w 50"/>
                  <a:gd name="T7" fmla="*/ 0 h 55"/>
                  <a:gd name="T8" fmla="*/ 50 w 50"/>
                  <a:gd name="T9" fmla="*/ 45 h 55"/>
                </a:gdLst>
                <a:ahLst/>
                <a:cxnLst>
                  <a:cxn ang="0">
                    <a:pos x="T0" y="T1"/>
                  </a:cxn>
                  <a:cxn ang="0">
                    <a:pos x="T2" y="T3"/>
                  </a:cxn>
                  <a:cxn ang="0">
                    <a:pos x="T4" y="T5"/>
                  </a:cxn>
                  <a:cxn ang="0">
                    <a:pos x="T6" y="T7"/>
                  </a:cxn>
                  <a:cxn ang="0">
                    <a:pos x="T8" y="T9"/>
                  </a:cxn>
                </a:cxnLst>
                <a:rect l="0" t="0" r="r" b="b"/>
                <a:pathLst>
                  <a:path w="50" h="55">
                    <a:moveTo>
                      <a:pt x="50" y="45"/>
                    </a:moveTo>
                    <a:lnTo>
                      <a:pt x="38" y="55"/>
                    </a:lnTo>
                    <a:lnTo>
                      <a:pt x="0" y="10"/>
                    </a:lnTo>
                    <a:lnTo>
                      <a:pt x="10" y="0"/>
                    </a:lnTo>
                    <a:lnTo>
                      <a:pt x="50" y="45"/>
                    </a:lnTo>
                    <a:close/>
                  </a:path>
                </a:pathLst>
              </a:custGeom>
              <a:solidFill>
                <a:srgbClr val="F0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80"/>
              <p:cNvSpPr>
                <a:spLocks/>
              </p:cNvSpPr>
              <p:nvPr/>
            </p:nvSpPr>
            <p:spPr bwMode="auto">
              <a:xfrm>
                <a:off x="9819958" y="5894388"/>
                <a:ext cx="76200" cy="82550"/>
              </a:xfrm>
              <a:custGeom>
                <a:avLst/>
                <a:gdLst>
                  <a:gd name="T0" fmla="*/ 48 w 48"/>
                  <a:gd name="T1" fmla="*/ 43 h 52"/>
                  <a:gd name="T2" fmla="*/ 38 w 48"/>
                  <a:gd name="T3" fmla="*/ 52 h 52"/>
                  <a:gd name="T4" fmla="*/ 0 w 48"/>
                  <a:gd name="T5" fmla="*/ 9 h 52"/>
                  <a:gd name="T6" fmla="*/ 10 w 48"/>
                  <a:gd name="T7" fmla="*/ 0 h 52"/>
                  <a:gd name="T8" fmla="*/ 48 w 48"/>
                  <a:gd name="T9" fmla="*/ 43 h 52"/>
                </a:gdLst>
                <a:ahLst/>
                <a:cxnLst>
                  <a:cxn ang="0">
                    <a:pos x="T0" y="T1"/>
                  </a:cxn>
                  <a:cxn ang="0">
                    <a:pos x="T2" y="T3"/>
                  </a:cxn>
                  <a:cxn ang="0">
                    <a:pos x="T4" y="T5"/>
                  </a:cxn>
                  <a:cxn ang="0">
                    <a:pos x="T6" y="T7"/>
                  </a:cxn>
                  <a:cxn ang="0">
                    <a:pos x="T8" y="T9"/>
                  </a:cxn>
                </a:cxnLst>
                <a:rect l="0" t="0" r="r" b="b"/>
                <a:pathLst>
                  <a:path w="48" h="52">
                    <a:moveTo>
                      <a:pt x="48" y="43"/>
                    </a:moveTo>
                    <a:lnTo>
                      <a:pt x="38" y="52"/>
                    </a:lnTo>
                    <a:lnTo>
                      <a:pt x="0" y="9"/>
                    </a:lnTo>
                    <a:lnTo>
                      <a:pt x="10" y="0"/>
                    </a:lnTo>
                    <a:lnTo>
                      <a:pt x="48" y="43"/>
                    </a:lnTo>
                    <a:close/>
                  </a:path>
                </a:pathLst>
              </a:custGeom>
              <a:solidFill>
                <a:srgbClr val="F0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20" name="组合 41"/>
          <p:cNvGrpSpPr/>
          <p:nvPr/>
        </p:nvGrpSpPr>
        <p:grpSpPr>
          <a:xfrm>
            <a:off x="2647239" y="2822893"/>
            <a:ext cx="341697" cy="390632"/>
            <a:chOff x="3401316" y="3669814"/>
            <a:chExt cx="455596" cy="520682"/>
          </a:xfrm>
        </p:grpSpPr>
        <p:sp>
          <p:nvSpPr>
            <p:cNvPr id="14" name="Freeform 81"/>
            <p:cNvSpPr>
              <a:spLocks/>
            </p:cNvSpPr>
            <p:nvPr/>
          </p:nvSpPr>
          <p:spPr bwMode="auto">
            <a:xfrm>
              <a:off x="3401316" y="3669814"/>
              <a:ext cx="455596" cy="520682"/>
            </a:xfrm>
            <a:custGeom>
              <a:avLst/>
              <a:gdLst>
                <a:gd name="T0" fmla="*/ 0 w 294"/>
                <a:gd name="T1" fmla="*/ 85 h 336"/>
                <a:gd name="T2" fmla="*/ 144 w 294"/>
                <a:gd name="T3" fmla="*/ 0 h 336"/>
                <a:gd name="T4" fmla="*/ 291 w 294"/>
                <a:gd name="T5" fmla="*/ 80 h 336"/>
                <a:gd name="T6" fmla="*/ 294 w 294"/>
                <a:gd name="T7" fmla="*/ 248 h 336"/>
                <a:gd name="T8" fmla="*/ 152 w 294"/>
                <a:gd name="T9" fmla="*/ 336 h 336"/>
                <a:gd name="T10" fmla="*/ 5 w 294"/>
                <a:gd name="T11" fmla="*/ 253 h 336"/>
                <a:gd name="T12" fmla="*/ 0 w 294"/>
                <a:gd name="T13" fmla="*/ 85 h 336"/>
              </a:gdLst>
              <a:ahLst/>
              <a:cxnLst>
                <a:cxn ang="0">
                  <a:pos x="T0" y="T1"/>
                </a:cxn>
                <a:cxn ang="0">
                  <a:pos x="T2" y="T3"/>
                </a:cxn>
                <a:cxn ang="0">
                  <a:pos x="T4" y="T5"/>
                </a:cxn>
                <a:cxn ang="0">
                  <a:pos x="T6" y="T7"/>
                </a:cxn>
                <a:cxn ang="0">
                  <a:pos x="T8" y="T9"/>
                </a:cxn>
                <a:cxn ang="0">
                  <a:pos x="T10" y="T11"/>
                </a:cxn>
                <a:cxn ang="0">
                  <a:pos x="T12" y="T13"/>
                </a:cxn>
              </a:cxnLst>
              <a:rect l="0" t="0" r="r" b="b"/>
              <a:pathLst>
                <a:path w="294" h="336">
                  <a:moveTo>
                    <a:pt x="0" y="85"/>
                  </a:moveTo>
                  <a:lnTo>
                    <a:pt x="144" y="0"/>
                  </a:lnTo>
                  <a:lnTo>
                    <a:pt x="291" y="80"/>
                  </a:lnTo>
                  <a:lnTo>
                    <a:pt x="294" y="248"/>
                  </a:lnTo>
                  <a:lnTo>
                    <a:pt x="152" y="336"/>
                  </a:lnTo>
                  <a:lnTo>
                    <a:pt x="5" y="253"/>
                  </a:lnTo>
                  <a:lnTo>
                    <a:pt x="0" y="85"/>
                  </a:lnTo>
                  <a:close/>
                </a:path>
              </a:pathLst>
            </a:custGeom>
            <a:solidFill>
              <a:schemeClr val="bg1">
                <a:lumMod val="65000"/>
              </a:schemeClr>
            </a:solidFill>
            <a:ln>
              <a:noFill/>
            </a:ln>
            <a:effectLst/>
          </p:spPr>
          <p:txBody>
            <a:bodyPr vert="horz" wrap="square" lIns="91440" tIns="45720" rIns="91440" bIns="45720" numCol="1" anchor="t" anchorCtr="0" compatLnSpc="1">
              <a:prstTxWarp prst="textNoShape">
                <a:avLst/>
              </a:prstTxWarp>
            </a:bodyPr>
            <a:lstStyle/>
            <a:p>
              <a:endParaRPr lang="zh-CN" altLang="en-US"/>
            </a:p>
          </p:txBody>
        </p:sp>
        <p:grpSp>
          <p:nvGrpSpPr>
            <p:cNvPr id="27" name="组合 14"/>
            <p:cNvGrpSpPr/>
            <p:nvPr/>
          </p:nvGrpSpPr>
          <p:grpSpPr>
            <a:xfrm>
              <a:off x="3489646" y="3841824"/>
              <a:ext cx="278937" cy="172011"/>
              <a:chOff x="6213158" y="2928938"/>
              <a:chExt cx="285750" cy="176213"/>
            </a:xfrm>
          </p:grpSpPr>
          <p:sp>
            <p:nvSpPr>
              <p:cNvPr id="16" name="Freeform 82"/>
              <p:cNvSpPr>
                <a:spLocks/>
              </p:cNvSpPr>
              <p:nvPr/>
            </p:nvSpPr>
            <p:spPr bwMode="auto">
              <a:xfrm>
                <a:off x="6227445" y="2928938"/>
                <a:ext cx="255588" cy="71438"/>
              </a:xfrm>
              <a:custGeom>
                <a:avLst/>
                <a:gdLst>
                  <a:gd name="T0" fmla="*/ 39 w 68"/>
                  <a:gd name="T1" fmla="*/ 18 h 19"/>
                  <a:gd name="T2" fmla="*/ 68 w 68"/>
                  <a:gd name="T3" fmla="*/ 1 h 19"/>
                  <a:gd name="T4" fmla="*/ 66 w 68"/>
                  <a:gd name="T5" fmla="*/ 0 h 19"/>
                  <a:gd name="T6" fmla="*/ 3 w 68"/>
                  <a:gd name="T7" fmla="*/ 0 h 19"/>
                  <a:gd name="T8" fmla="*/ 0 w 68"/>
                  <a:gd name="T9" fmla="*/ 1 h 19"/>
                  <a:gd name="T10" fmla="*/ 30 w 68"/>
                  <a:gd name="T11" fmla="*/ 18 h 19"/>
                  <a:gd name="T12" fmla="*/ 39 w 68"/>
                  <a:gd name="T13" fmla="*/ 18 h 19"/>
                </a:gdLst>
                <a:ahLst/>
                <a:cxnLst>
                  <a:cxn ang="0">
                    <a:pos x="T0" y="T1"/>
                  </a:cxn>
                  <a:cxn ang="0">
                    <a:pos x="T2" y="T3"/>
                  </a:cxn>
                  <a:cxn ang="0">
                    <a:pos x="T4" y="T5"/>
                  </a:cxn>
                  <a:cxn ang="0">
                    <a:pos x="T6" y="T7"/>
                  </a:cxn>
                  <a:cxn ang="0">
                    <a:pos x="T8" y="T9"/>
                  </a:cxn>
                  <a:cxn ang="0">
                    <a:pos x="T10" y="T11"/>
                  </a:cxn>
                  <a:cxn ang="0">
                    <a:pos x="T12" y="T13"/>
                  </a:cxn>
                </a:cxnLst>
                <a:rect l="0" t="0" r="r" b="b"/>
                <a:pathLst>
                  <a:path w="68" h="19">
                    <a:moveTo>
                      <a:pt x="39" y="18"/>
                    </a:moveTo>
                    <a:cubicBezTo>
                      <a:pt x="68" y="1"/>
                      <a:pt x="68" y="1"/>
                      <a:pt x="68" y="1"/>
                    </a:cubicBezTo>
                    <a:cubicBezTo>
                      <a:pt x="68" y="0"/>
                      <a:pt x="67" y="0"/>
                      <a:pt x="66" y="0"/>
                    </a:cubicBezTo>
                    <a:cubicBezTo>
                      <a:pt x="3" y="0"/>
                      <a:pt x="3" y="0"/>
                      <a:pt x="3" y="0"/>
                    </a:cubicBezTo>
                    <a:cubicBezTo>
                      <a:pt x="2" y="0"/>
                      <a:pt x="1" y="0"/>
                      <a:pt x="0" y="1"/>
                    </a:cubicBezTo>
                    <a:cubicBezTo>
                      <a:pt x="30" y="18"/>
                      <a:pt x="30" y="18"/>
                      <a:pt x="30" y="18"/>
                    </a:cubicBezTo>
                    <a:cubicBezTo>
                      <a:pt x="32" y="19"/>
                      <a:pt x="36" y="19"/>
                      <a:pt x="39" y="18"/>
                    </a:cubicBezTo>
                    <a:close/>
                  </a:path>
                </a:pathLst>
              </a:custGeom>
              <a:solidFill>
                <a:srgbClr val="F0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83"/>
              <p:cNvSpPr>
                <a:spLocks/>
              </p:cNvSpPr>
              <p:nvPr/>
            </p:nvSpPr>
            <p:spPr bwMode="auto">
              <a:xfrm>
                <a:off x="6213158" y="2947988"/>
                <a:ext cx="285750" cy="157163"/>
              </a:xfrm>
              <a:custGeom>
                <a:avLst/>
                <a:gdLst>
                  <a:gd name="T0" fmla="*/ 45 w 76"/>
                  <a:gd name="T1" fmla="*/ 18 h 42"/>
                  <a:gd name="T2" fmla="*/ 38 w 76"/>
                  <a:gd name="T3" fmla="*/ 20 h 42"/>
                  <a:gd name="T4" fmla="*/ 32 w 76"/>
                  <a:gd name="T5" fmla="*/ 18 h 42"/>
                  <a:gd name="T6" fmla="*/ 1 w 76"/>
                  <a:gd name="T7" fmla="*/ 0 h 42"/>
                  <a:gd name="T8" fmla="*/ 0 w 76"/>
                  <a:gd name="T9" fmla="*/ 1 h 42"/>
                  <a:gd name="T10" fmla="*/ 0 w 76"/>
                  <a:gd name="T11" fmla="*/ 38 h 42"/>
                  <a:gd name="T12" fmla="*/ 7 w 76"/>
                  <a:gd name="T13" fmla="*/ 42 h 42"/>
                  <a:gd name="T14" fmla="*/ 70 w 76"/>
                  <a:gd name="T15" fmla="*/ 42 h 42"/>
                  <a:gd name="T16" fmla="*/ 76 w 76"/>
                  <a:gd name="T17" fmla="*/ 38 h 42"/>
                  <a:gd name="T18" fmla="*/ 76 w 76"/>
                  <a:gd name="T19" fmla="*/ 1 h 42"/>
                  <a:gd name="T20" fmla="*/ 76 w 76"/>
                  <a:gd name="T21" fmla="*/ 0 h 42"/>
                  <a:gd name="T22" fmla="*/ 45 w 76"/>
                  <a:gd name="T23"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2">
                    <a:moveTo>
                      <a:pt x="45" y="18"/>
                    </a:moveTo>
                    <a:cubicBezTo>
                      <a:pt x="43" y="19"/>
                      <a:pt x="41" y="20"/>
                      <a:pt x="38" y="20"/>
                    </a:cubicBezTo>
                    <a:cubicBezTo>
                      <a:pt x="36" y="20"/>
                      <a:pt x="34" y="19"/>
                      <a:pt x="32" y="18"/>
                    </a:cubicBezTo>
                    <a:cubicBezTo>
                      <a:pt x="1" y="0"/>
                      <a:pt x="1" y="0"/>
                      <a:pt x="1" y="0"/>
                    </a:cubicBezTo>
                    <a:cubicBezTo>
                      <a:pt x="0" y="1"/>
                      <a:pt x="0" y="1"/>
                      <a:pt x="0" y="1"/>
                    </a:cubicBezTo>
                    <a:cubicBezTo>
                      <a:pt x="0" y="38"/>
                      <a:pt x="0" y="38"/>
                      <a:pt x="0" y="38"/>
                    </a:cubicBezTo>
                    <a:cubicBezTo>
                      <a:pt x="0" y="40"/>
                      <a:pt x="3" y="42"/>
                      <a:pt x="7" y="42"/>
                    </a:cubicBezTo>
                    <a:cubicBezTo>
                      <a:pt x="70" y="42"/>
                      <a:pt x="70" y="42"/>
                      <a:pt x="70" y="42"/>
                    </a:cubicBezTo>
                    <a:cubicBezTo>
                      <a:pt x="73" y="42"/>
                      <a:pt x="76" y="40"/>
                      <a:pt x="76" y="38"/>
                    </a:cubicBezTo>
                    <a:cubicBezTo>
                      <a:pt x="76" y="1"/>
                      <a:pt x="76" y="1"/>
                      <a:pt x="76" y="1"/>
                    </a:cubicBezTo>
                    <a:cubicBezTo>
                      <a:pt x="76" y="1"/>
                      <a:pt x="76" y="0"/>
                      <a:pt x="76" y="0"/>
                    </a:cubicBezTo>
                    <a:lnTo>
                      <a:pt x="45" y="18"/>
                    </a:lnTo>
                    <a:close/>
                  </a:path>
                </a:pathLst>
              </a:custGeom>
              <a:solidFill>
                <a:srgbClr val="F0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28" name="组合 37"/>
          <p:cNvGrpSpPr>
            <a:grpSpLocks noChangeAspect="1"/>
          </p:cNvGrpSpPr>
          <p:nvPr/>
        </p:nvGrpSpPr>
        <p:grpSpPr>
          <a:xfrm>
            <a:off x="2878008" y="2891227"/>
            <a:ext cx="1697087" cy="1968864"/>
            <a:chOff x="3676095" y="3699587"/>
            <a:chExt cx="2431224" cy="2819699"/>
          </a:xfrm>
        </p:grpSpPr>
        <p:sp>
          <p:nvSpPr>
            <p:cNvPr id="3" name="六边形 2"/>
            <p:cNvSpPr/>
            <p:nvPr/>
          </p:nvSpPr>
          <p:spPr>
            <a:xfrm rot="16200000">
              <a:off x="3482082" y="3894049"/>
              <a:ext cx="2819699" cy="2430775"/>
            </a:xfrm>
            <a:prstGeom prst="hexagon">
              <a:avLst/>
            </a:prstGeom>
            <a:solidFill>
              <a:schemeClr val="bg1">
                <a:lumMod val="65000"/>
              </a:schemeClr>
            </a:solidFill>
            <a:ln>
              <a:noFill/>
            </a:ln>
            <a:effectLst/>
          </p:spPr>
          <p:txBody>
            <a:bodyPr vert="horz" wrap="square" lIns="91440" tIns="45720" rIns="91440" bIns="45720" numCol="1" anchor="t" anchorCtr="0" compatLnSpc="1">
              <a:prstTxWarp prst="textNoShape">
                <a:avLst/>
              </a:prstTxWarp>
            </a:bodyPr>
            <a:lstStyle/>
            <a:p>
              <a:endParaRPr lang="zh-CN" altLang="en-US"/>
            </a:p>
          </p:txBody>
        </p:sp>
        <p:sp>
          <p:nvSpPr>
            <p:cNvPr id="22" name="任意多边形 21"/>
            <p:cNvSpPr/>
            <p:nvPr/>
          </p:nvSpPr>
          <p:spPr>
            <a:xfrm rot="16200000">
              <a:off x="4587151" y="2788531"/>
              <a:ext cx="608661" cy="2430773"/>
            </a:xfrm>
            <a:custGeom>
              <a:avLst/>
              <a:gdLst>
                <a:gd name="connsiteX0" fmla="*/ 623528 w 623528"/>
                <a:gd name="connsiteY0" fmla="*/ 1245074 h 2490148"/>
                <a:gd name="connsiteX1" fmla="*/ 991 w 623528"/>
                <a:gd name="connsiteY1" fmla="*/ 2490148 h 2490148"/>
                <a:gd name="connsiteX2" fmla="*/ 0 w 623528"/>
                <a:gd name="connsiteY2" fmla="*/ 2490148 h 2490148"/>
                <a:gd name="connsiteX3" fmla="*/ 0 w 623528"/>
                <a:gd name="connsiteY3" fmla="*/ 0 h 2490148"/>
                <a:gd name="connsiteX4" fmla="*/ 991 w 623528"/>
                <a:gd name="connsiteY4" fmla="*/ 0 h 2490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528" h="2490148">
                  <a:moveTo>
                    <a:pt x="623528" y="1245074"/>
                  </a:moveTo>
                  <a:lnTo>
                    <a:pt x="991" y="2490148"/>
                  </a:lnTo>
                  <a:lnTo>
                    <a:pt x="0" y="2490148"/>
                  </a:lnTo>
                  <a:lnTo>
                    <a:pt x="0" y="0"/>
                  </a:lnTo>
                  <a:lnTo>
                    <a:pt x="991" y="0"/>
                  </a:lnTo>
                  <a:close/>
                </a:path>
              </a:pathLst>
            </a:custGeom>
            <a:solidFill>
              <a:schemeClr val="tx1">
                <a:lumMod val="50000"/>
                <a:lumOff val="50000"/>
                <a:alpha val="50000"/>
              </a:schemeClr>
            </a:solidFill>
            <a:ln>
              <a:noFill/>
            </a:ln>
          </p:spPr>
          <p:txBody>
            <a:bodyPr vert="horz" wrap="square" lIns="91440" tIns="45720" rIns="91440" bIns="45720" numCol="1" anchor="t" anchorCtr="0" compatLnSpc="1">
              <a:prstTxWarp prst="textNoShape">
                <a:avLst/>
              </a:prstTxWarp>
              <a:noAutofit/>
            </a:bodyPr>
            <a:lstStyle/>
            <a:p>
              <a:endParaRPr lang="zh-CN" altLang="en-US">
                <a:solidFill>
                  <a:schemeClr val="tx1"/>
                </a:solidFill>
              </a:endParaRPr>
            </a:p>
          </p:txBody>
        </p:sp>
      </p:grpSp>
      <p:grpSp>
        <p:nvGrpSpPr>
          <p:cNvPr id="30" name="组合 38"/>
          <p:cNvGrpSpPr>
            <a:grpSpLocks noChangeAspect="1"/>
          </p:cNvGrpSpPr>
          <p:nvPr/>
        </p:nvGrpSpPr>
        <p:grpSpPr>
          <a:xfrm>
            <a:off x="4617207" y="2891225"/>
            <a:ext cx="1696774" cy="1968865"/>
            <a:chOff x="6107319" y="3699586"/>
            <a:chExt cx="2430775" cy="2819699"/>
          </a:xfrm>
          <a:solidFill>
            <a:schemeClr val="tx1">
              <a:lumMod val="75000"/>
              <a:lumOff val="25000"/>
            </a:schemeClr>
          </a:solidFill>
        </p:grpSpPr>
        <p:sp>
          <p:nvSpPr>
            <p:cNvPr id="2" name="六边形 1"/>
            <p:cNvSpPr/>
            <p:nvPr/>
          </p:nvSpPr>
          <p:spPr>
            <a:xfrm rot="16200000">
              <a:off x="5912857" y="3894048"/>
              <a:ext cx="2819699" cy="2430775"/>
            </a:xfrm>
            <a:prstGeom prst="hexagon">
              <a:avLst/>
            </a:prstGeom>
            <a:solidFill>
              <a:schemeClr val="bg1">
                <a:lumMod val="65000"/>
              </a:schemeClr>
            </a:solidFill>
            <a:ln>
              <a:noFill/>
            </a:ln>
            <a:effectLst/>
          </p:spPr>
          <p:txBody>
            <a:bodyPr vert="horz" wrap="square" lIns="91440" tIns="45720" rIns="91440" bIns="45720" numCol="1" anchor="t" anchorCtr="0" compatLnSpc="1">
              <a:prstTxWarp prst="textNoShape">
                <a:avLst/>
              </a:prstTxWarp>
            </a:bodyPr>
            <a:lstStyle/>
            <a:p>
              <a:endParaRPr lang="zh-CN" altLang="en-US"/>
            </a:p>
          </p:txBody>
        </p:sp>
        <p:sp>
          <p:nvSpPr>
            <p:cNvPr id="21" name="任意多边形 20"/>
            <p:cNvSpPr>
              <a:spLocks noChangeAspect="1"/>
            </p:cNvSpPr>
            <p:nvPr/>
          </p:nvSpPr>
          <p:spPr>
            <a:xfrm rot="16200000">
              <a:off x="7018377" y="2788530"/>
              <a:ext cx="608661" cy="2430773"/>
            </a:xfrm>
            <a:custGeom>
              <a:avLst/>
              <a:gdLst>
                <a:gd name="connsiteX0" fmla="*/ 623528 w 623528"/>
                <a:gd name="connsiteY0" fmla="*/ 1245074 h 2490148"/>
                <a:gd name="connsiteX1" fmla="*/ 991 w 623528"/>
                <a:gd name="connsiteY1" fmla="*/ 2490148 h 2490148"/>
                <a:gd name="connsiteX2" fmla="*/ 0 w 623528"/>
                <a:gd name="connsiteY2" fmla="*/ 2490148 h 2490148"/>
                <a:gd name="connsiteX3" fmla="*/ 0 w 623528"/>
                <a:gd name="connsiteY3" fmla="*/ 0 h 2490148"/>
                <a:gd name="connsiteX4" fmla="*/ 991 w 623528"/>
                <a:gd name="connsiteY4" fmla="*/ 0 h 2490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528" h="2490148">
                  <a:moveTo>
                    <a:pt x="623528" y="1245074"/>
                  </a:moveTo>
                  <a:lnTo>
                    <a:pt x="991" y="2490148"/>
                  </a:lnTo>
                  <a:lnTo>
                    <a:pt x="0" y="2490148"/>
                  </a:lnTo>
                  <a:lnTo>
                    <a:pt x="0" y="0"/>
                  </a:lnTo>
                  <a:lnTo>
                    <a:pt x="991" y="0"/>
                  </a:lnTo>
                  <a:close/>
                </a:path>
              </a:pathLst>
            </a:custGeom>
            <a:solidFill>
              <a:schemeClr val="tx1">
                <a:lumMod val="50000"/>
                <a:lumOff val="50000"/>
                <a:alpha val="50000"/>
              </a:schemeClr>
            </a:solidFill>
            <a:ln>
              <a:noFill/>
            </a:ln>
          </p:spPr>
          <p:txBody>
            <a:bodyPr vert="horz" wrap="square" lIns="91440" tIns="45720" rIns="91440" bIns="45720" numCol="1" anchor="t" anchorCtr="0" compatLnSpc="1">
              <a:prstTxWarp prst="textNoShape">
                <a:avLst/>
              </a:prstTxWarp>
              <a:noAutofit/>
            </a:bodyPr>
            <a:lstStyle/>
            <a:p>
              <a:endParaRPr lang="zh-CN" altLang="en-US">
                <a:solidFill>
                  <a:schemeClr val="tx1"/>
                </a:solidFill>
              </a:endParaRPr>
            </a:p>
          </p:txBody>
        </p:sp>
      </p:grpSp>
      <p:grpSp>
        <p:nvGrpSpPr>
          <p:cNvPr id="31" name="组合 30"/>
          <p:cNvGrpSpPr>
            <a:grpSpLocks noChangeAspect="1"/>
          </p:cNvGrpSpPr>
          <p:nvPr/>
        </p:nvGrpSpPr>
        <p:grpSpPr>
          <a:xfrm>
            <a:off x="3741760" y="1323827"/>
            <a:ext cx="1696774" cy="1968865"/>
            <a:chOff x="4891931" y="1494701"/>
            <a:chExt cx="2430775" cy="2819699"/>
          </a:xfrm>
        </p:grpSpPr>
        <p:sp>
          <p:nvSpPr>
            <p:cNvPr id="4" name="六边形 3"/>
            <p:cNvSpPr/>
            <p:nvPr/>
          </p:nvSpPr>
          <p:spPr>
            <a:xfrm rot="16200000">
              <a:off x="4697469" y="1689163"/>
              <a:ext cx="2819699" cy="2430775"/>
            </a:xfrm>
            <a:prstGeom prst="hexagon">
              <a:avLst/>
            </a:pr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zh-CN" altLang="en-US">
                <a:solidFill>
                  <a:schemeClr val="tx1"/>
                </a:solidFill>
              </a:endParaRPr>
            </a:p>
          </p:txBody>
        </p:sp>
        <p:sp>
          <p:nvSpPr>
            <p:cNvPr id="23" name="任意多边形 22"/>
            <p:cNvSpPr>
              <a:spLocks noChangeAspect="1"/>
            </p:cNvSpPr>
            <p:nvPr/>
          </p:nvSpPr>
          <p:spPr>
            <a:xfrm rot="5400000" flipV="1">
              <a:off x="5802989" y="2794683"/>
              <a:ext cx="608661" cy="2430773"/>
            </a:xfrm>
            <a:custGeom>
              <a:avLst/>
              <a:gdLst>
                <a:gd name="connsiteX0" fmla="*/ 623528 w 623528"/>
                <a:gd name="connsiteY0" fmla="*/ 1245074 h 2490148"/>
                <a:gd name="connsiteX1" fmla="*/ 991 w 623528"/>
                <a:gd name="connsiteY1" fmla="*/ 2490148 h 2490148"/>
                <a:gd name="connsiteX2" fmla="*/ 0 w 623528"/>
                <a:gd name="connsiteY2" fmla="*/ 2490148 h 2490148"/>
                <a:gd name="connsiteX3" fmla="*/ 0 w 623528"/>
                <a:gd name="connsiteY3" fmla="*/ 0 h 2490148"/>
                <a:gd name="connsiteX4" fmla="*/ 991 w 623528"/>
                <a:gd name="connsiteY4" fmla="*/ 0 h 2490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528" h="2490148">
                  <a:moveTo>
                    <a:pt x="623528" y="1245074"/>
                  </a:moveTo>
                  <a:lnTo>
                    <a:pt x="991" y="2490148"/>
                  </a:lnTo>
                  <a:lnTo>
                    <a:pt x="0" y="2490148"/>
                  </a:lnTo>
                  <a:lnTo>
                    <a:pt x="0" y="0"/>
                  </a:lnTo>
                  <a:lnTo>
                    <a:pt x="991" y="0"/>
                  </a:lnTo>
                  <a:close/>
                </a:path>
              </a:pathLst>
            </a:custGeom>
            <a:solidFill>
              <a:schemeClr val="accent1">
                <a:lumMod val="50000"/>
                <a:alpha val="50000"/>
              </a:schemeClr>
            </a:solidFill>
            <a:ln>
              <a:noFill/>
            </a:ln>
          </p:spPr>
          <p:txBody>
            <a:bodyPr vert="horz" wrap="square" lIns="91440" tIns="45720" rIns="91440" bIns="45720" numCol="1" anchor="t" anchorCtr="0" compatLnSpc="1">
              <a:prstTxWarp prst="textNoShape">
                <a:avLst/>
              </a:prstTxWarp>
              <a:noAutofit/>
            </a:bodyPr>
            <a:lstStyle/>
            <a:p>
              <a:endParaRPr lang="zh-CN" altLang="en-US">
                <a:solidFill>
                  <a:schemeClr val="tx1"/>
                </a:solidFill>
              </a:endParaRPr>
            </a:p>
          </p:txBody>
        </p:sp>
      </p:grpSp>
      <p:sp>
        <p:nvSpPr>
          <p:cNvPr id="24" name="文本框 23"/>
          <p:cNvSpPr txBox="1"/>
          <p:nvPr/>
        </p:nvSpPr>
        <p:spPr>
          <a:xfrm>
            <a:off x="4340035" y="1708448"/>
            <a:ext cx="420628" cy="438582"/>
          </a:xfrm>
          <a:prstGeom prst="rect">
            <a:avLst/>
          </a:prstGeom>
          <a:noFill/>
        </p:spPr>
        <p:txBody>
          <a:bodyPr wrap="none" lIns="68580" tIns="34290" rIns="68580" bIns="34290" rtlCol="0">
            <a:spAutoFit/>
          </a:bodyPr>
          <a:lstStyle/>
          <a:p>
            <a:r>
              <a:rPr lang="en-US" altLang="zh-CN" sz="2400" dirty="0">
                <a:solidFill>
                  <a:schemeClr val="bg1"/>
                </a:solidFill>
                <a:latin typeface="Impact" panose="020B0806030902050204" pitchFamily="34" charset="0"/>
              </a:rPr>
              <a:t>01</a:t>
            </a:r>
            <a:endParaRPr lang="zh-CN" altLang="en-US" sz="2400" dirty="0">
              <a:solidFill>
                <a:schemeClr val="bg1"/>
              </a:solidFill>
              <a:latin typeface="Impact" panose="020B0806030902050204" pitchFamily="34" charset="0"/>
            </a:endParaRPr>
          </a:p>
        </p:txBody>
      </p:sp>
      <p:sp>
        <p:nvSpPr>
          <p:cNvPr id="26" name="文本框 25"/>
          <p:cNvSpPr txBox="1"/>
          <p:nvPr/>
        </p:nvSpPr>
        <p:spPr>
          <a:xfrm>
            <a:off x="3453736" y="4183875"/>
            <a:ext cx="457498" cy="438582"/>
          </a:xfrm>
          <a:prstGeom prst="rect">
            <a:avLst/>
          </a:prstGeom>
          <a:noFill/>
        </p:spPr>
        <p:txBody>
          <a:bodyPr wrap="none" lIns="68580" tIns="34290" rIns="68580" bIns="34290" rtlCol="0">
            <a:spAutoFit/>
          </a:bodyPr>
          <a:lstStyle/>
          <a:p>
            <a:r>
              <a:rPr lang="en-US" altLang="zh-CN" sz="2400" dirty="0">
                <a:solidFill>
                  <a:schemeClr val="bg1"/>
                </a:solidFill>
                <a:latin typeface="Impact" panose="020B0806030902050204" pitchFamily="34" charset="0"/>
              </a:rPr>
              <a:t>02</a:t>
            </a:r>
            <a:endParaRPr lang="zh-CN" altLang="en-US" sz="2400" dirty="0">
              <a:solidFill>
                <a:schemeClr val="bg1"/>
              </a:solidFill>
              <a:latin typeface="Impact" panose="020B0806030902050204" pitchFamily="34" charset="0"/>
            </a:endParaRPr>
          </a:p>
        </p:txBody>
      </p:sp>
      <p:sp>
        <p:nvSpPr>
          <p:cNvPr id="25" name="文本框 24"/>
          <p:cNvSpPr txBox="1"/>
          <p:nvPr/>
        </p:nvSpPr>
        <p:spPr>
          <a:xfrm>
            <a:off x="5171152" y="4183875"/>
            <a:ext cx="467116" cy="438582"/>
          </a:xfrm>
          <a:prstGeom prst="rect">
            <a:avLst/>
          </a:prstGeom>
          <a:noFill/>
        </p:spPr>
        <p:txBody>
          <a:bodyPr wrap="none" lIns="68580" tIns="34290" rIns="68580" bIns="34290" rtlCol="0">
            <a:spAutoFit/>
          </a:bodyPr>
          <a:lstStyle/>
          <a:p>
            <a:r>
              <a:rPr lang="en-US" altLang="zh-CN" sz="2400" dirty="0">
                <a:solidFill>
                  <a:schemeClr val="bg1"/>
                </a:solidFill>
                <a:latin typeface="Impact" panose="020B0806030902050204" pitchFamily="34" charset="0"/>
              </a:rPr>
              <a:t>03</a:t>
            </a:r>
            <a:endParaRPr lang="zh-CN" altLang="en-US" sz="2400" dirty="0">
              <a:solidFill>
                <a:schemeClr val="bg1"/>
              </a:solidFill>
              <a:latin typeface="Impact" panose="020B0806030902050204" pitchFamily="34" charset="0"/>
            </a:endParaRPr>
          </a:p>
        </p:txBody>
      </p:sp>
      <p:sp>
        <p:nvSpPr>
          <p:cNvPr id="29" name="文本框 28"/>
          <p:cNvSpPr txBox="1"/>
          <p:nvPr/>
        </p:nvSpPr>
        <p:spPr>
          <a:xfrm>
            <a:off x="6644159" y="2811668"/>
            <a:ext cx="1740760" cy="567848"/>
          </a:xfrm>
          <a:prstGeom prst="rect">
            <a:avLst/>
          </a:prstGeom>
          <a:noFill/>
        </p:spPr>
        <p:txBody>
          <a:bodyPr wrap="square" lIns="68580" tIns="34290" rIns="68580" bIns="34290" rtlCol="0">
            <a:spAutoFit/>
          </a:bodyPr>
          <a:lstStyle/>
          <a:p>
            <a:pPr>
              <a:lnSpc>
                <a:spcPct val="120000"/>
              </a:lnSpc>
              <a:spcBef>
                <a:spcPct val="0"/>
              </a:spcBef>
              <a:buFont typeface="Arial" charset="0"/>
              <a:buNone/>
            </a:pPr>
            <a:r>
              <a:rPr lang="zh-CN" altLang="en-US" sz="900" dirty="0">
                <a:solidFill>
                  <a:schemeClr val="tx1">
                    <a:lumMod val="50000"/>
                    <a:lumOff val="50000"/>
                  </a:schemeClr>
                </a:solidFill>
                <a:latin typeface="微软雅黑" pitchFamily="34" charset="-122"/>
                <a:ea typeface="微软雅黑" pitchFamily="34" charset="-122"/>
                <a:sym typeface="微软雅黑" pitchFamily="34" charset="-122"/>
              </a:rPr>
              <a:t>在此录入本图表的综合描述说明，在此录入本图表的综合描述说明，在此录入本图表的综合描述说明</a:t>
            </a:r>
          </a:p>
        </p:txBody>
      </p:sp>
      <p:sp>
        <p:nvSpPr>
          <p:cNvPr id="32" name="文本框 31"/>
          <p:cNvSpPr txBox="1"/>
          <p:nvPr/>
        </p:nvSpPr>
        <p:spPr>
          <a:xfrm>
            <a:off x="2945884" y="3702952"/>
            <a:ext cx="1542381" cy="284693"/>
          </a:xfrm>
          <a:prstGeom prst="rect">
            <a:avLst/>
          </a:prstGeom>
          <a:noFill/>
        </p:spPr>
        <p:txBody>
          <a:bodyPr wrap="square" lIns="68580" tIns="34290" rIns="68580" bIns="34290" rtlCol="0" anchor="ctr" anchorCtr="0">
            <a:spAutoFit/>
          </a:bodyPr>
          <a:lstStyle/>
          <a:p>
            <a:pPr algn="ctr" defTabSz="914378" fontAlgn="ctr">
              <a:defRPr/>
            </a:pPr>
            <a:r>
              <a:rPr lang="zh-CN" altLang="en-US" sz="1400" kern="0" dirty="0">
                <a:solidFill>
                  <a:schemeClr val="bg1"/>
                </a:solidFill>
                <a:latin typeface="微软雅黑" pitchFamily="34" charset="-122"/>
                <a:ea typeface="微软雅黑" pitchFamily="34" charset="-122"/>
              </a:rPr>
              <a:t>点击添加标题</a:t>
            </a:r>
            <a:endParaRPr lang="en-US" altLang="ko-KR" sz="1400" kern="0" dirty="0">
              <a:solidFill>
                <a:schemeClr val="bg1"/>
              </a:solidFill>
              <a:latin typeface="微软雅黑" pitchFamily="34" charset="-122"/>
              <a:ea typeface="微软雅黑" pitchFamily="34" charset="-122"/>
            </a:endParaRPr>
          </a:p>
        </p:txBody>
      </p:sp>
      <p:sp>
        <p:nvSpPr>
          <p:cNvPr id="35" name="文本框 34"/>
          <p:cNvSpPr txBox="1"/>
          <p:nvPr/>
        </p:nvSpPr>
        <p:spPr>
          <a:xfrm>
            <a:off x="771114" y="2811668"/>
            <a:ext cx="1740760" cy="567848"/>
          </a:xfrm>
          <a:prstGeom prst="rect">
            <a:avLst/>
          </a:prstGeom>
          <a:noFill/>
        </p:spPr>
        <p:txBody>
          <a:bodyPr wrap="square" lIns="68580" tIns="34290" rIns="68580" bIns="34290" rtlCol="0">
            <a:spAutoFit/>
          </a:bodyPr>
          <a:lstStyle/>
          <a:p>
            <a:pPr algn="r">
              <a:lnSpc>
                <a:spcPct val="120000"/>
              </a:lnSpc>
              <a:spcBef>
                <a:spcPct val="0"/>
              </a:spcBef>
              <a:buFont typeface="Arial" charset="0"/>
              <a:buNone/>
            </a:pPr>
            <a:r>
              <a:rPr lang="zh-CN" altLang="en-US" sz="900" dirty="0">
                <a:solidFill>
                  <a:schemeClr val="tx1">
                    <a:lumMod val="50000"/>
                    <a:lumOff val="50000"/>
                  </a:schemeClr>
                </a:solidFill>
                <a:latin typeface="微软雅黑" pitchFamily="34" charset="-122"/>
                <a:ea typeface="微软雅黑" pitchFamily="34" charset="-122"/>
                <a:sym typeface="微软雅黑" pitchFamily="34" charset="-122"/>
              </a:rPr>
              <a:t>在此录入本图表的综合描述说明，在此录入本图表的综合描述说明，在此录入本图表的综合描述说明</a:t>
            </a:r>
          </a:p>
        </p:txBody>
      </p:sp>
      <p:sp>
        <p:nvSpPr>
          <p:cNvPr id="36" name="文本框 35"/>
          <p:cNvSpPr txBox="1"/>
          <p:nvPr/>
        </p:nvSpPr>
        <p:spPr>
          <a:xfrm>
            <a:off x="3809298" y="2277538"/>
            <a:ext cx="1542381" cy="284693"/>
          </a:xfrm>
          <a:prstGeom prst="rect">
            <a:avLst/>
          </a:prstGeom>
          <a:noFill/>
        </p:spPr>
        <p:txBody>
          <a:bodyPr wrap="square" lIns="68580" tIns="34290" rIns="68580" bIns="34290" rtlCol="0" anchor="ctr" anchorCtr="0">
            <a:spAutoFit/>
          </a:bodyPr>
          <a:lstStyle/>
          <a:p>
            <a:pPr algn="ctr" defTabSz="914378" fontAlgn="ctr">
              <a:defRPr/>
            </a:pPr>
            <a:r>
              <a:rPr lang="zh-CN" altLang="en-US" sz="1400" kern="0" dirty="0">
                <a:solidFill>
                  <a:schemeClr val="bg1"/>
                </a:solidFill>
                <a:latin typeface="微软雅黑" pitchFamily="34" charset="-122"/>
                <a:ea typeface="微软雅黑" pitchFamily="34" charset="-122"/>
              </a:rPr>
              <a:t>点击添加标题</a:t>
            </a:r>
            <a:endParaRPr lang="en-US" altLang="ko-KR" sz="1400" kern="0" dirty="0">
              <a:solidFill>
                <a:schemeClr val="bg1"/>
              </a:solidFill>
              <a:latin typeface="微软雅黑" pitchFamily="34" charset="-122"/>
              <a:ea typeface="微软雅黑" pitchFamily="34" charset="-122"/>
            </a:endParaRPr>
          </a:p>
        </p:txBody>
      </p:sp>
      <p:sp>
        <p:nvSpPr>
          <p:cNvPr id="37" name="文本框 36"/>
          <p:cNvSpPr txBox="1"/>
          <p:nvPr/>
        </p:nvSpPr>
        <p:spPr>
          <a:xfrm>
            <a:off x="5746359" y="1254837"/>
            <a:ext cx="1740760" cy="567848"/>
          </a:xfrm>
          <a:prstGeom prst="rect">
            <a:avLst/>
          </a:prstGeom>
          <a:noFill/>
        </p:spPr>
        <p:txBody>
          <a:bodyPr wrap="square" lIns="68580" tIns="34290" rIns="68580" bIns="34290" rtlCol="0">
            <a:spAutoFit/>
          </a:bodyPr>
          <a:lstStyle/>
          <a:p>
            <a:pPr>
              <a:lnSpc>
                <a:spcPct val="120000"/>
              </a:lnSpc>
              <a:spcBef>
                <a:spcPct val="0"/>
              </a:spcBef>
              <a:buFont typeface="Arial" charset="0"/>
              <a:buNone/>
            </a:pPr>
            <a:r>
              <a:rPr lang="zh-CN" altLang="en-US" sz="900" dirty="0">
                <a:solidFill>
                  <a:schemeClr val="tx1">
                    <a:lumMod val="50000"/>
                    <a:lumOff val="50000"/>
                  </a:schemeClr>
                </a:solidFill>
                <a:latin typeface="微软雅黑" pitchFamily="34" charset="-122"/>
                <a:ea typeface="微软雅黑" pitchFamily="34" charset="-122"/>
                <a:sym typeface="微软雅黑" pitchFamily="34" charset="-122"/>
              </a:rPr>
              <a:t>在此录入本图表的综合描述说明，在此录入本图表的综合描述说明，在此录入本图表的综合描述说明</a:t>
            </a:r>
          </a:p>
        </p:txBody>
      </p:sp>
      <p:sp>
        <p:nvSpPr>
          <p:cNvPr id="19" name="文本框 18"/>
          <p:cNvSpPr txBox="1"/>
          <p:nvPr/>
        </p:nvSpPr>
        <p:spPr>
          <a:xfrm>
            <a:off x="4684745" y="3702952"/>
            <a:ext cx="1542381" cy="284693"/>
          </a:xfrm>
          <a:prstGeom prst="rect">
            <a:avLst/>
          </a:prstGeom>
          <a:noFill/>
        </p:spPr>
        <p:txBody>
          <a:bodyPr wrap="square" lIns="68580" tIns="34290" rIns="68580" bIns="34290" rtlCol="0" anchor="ctr" anchorCtr="0">
            <a:spAutoFit/>
          </a:bodyPr>
          <a:lstStyle/>
          <a:p>
            <a:pPr algn="ctr" defTabSz="914378" fontAlgn="ctr">
              <a:defRPr/>
            </a:pPr>
            <a:r>
              <a:rPr lang="zh-CN" altLang="en-US" sz="1400" kern="0" dirty="0">
                <a:solidFill>
                  <a:schemeClr val="bg1"/>
                </a:solidFill>
                <a:latin typeface="微软雅黑" pitchFamily="34" charset="-122"/>
                <a:ea typeface="微软雅黑" pitchFamily="34" charset="-122"/>
              </a:rPr>
              <a:t>点击添加标题</a:t>
            </a:r>
            <a:endParaRPr lang="en-US" altLang="ko-KR" sz="1400" kern="0" dirty="0">
              <a:solidFill>
                <a:schemeClr val="bg1"/>
              </a:solidFill>
              <a:latin typeface="微软雅黑" pitchFamily="34" charset="-122"/>
              <a:ea typeface="微软雅黑" pitchFamily="34" charset="-122"/>
            </a:endParaRPr>
          </a:p>
        </p:txBody>
      </p:sp>
      <p:sp>
        <p:nvSpPr>
          <p:cNvPr id="44" name="矩形 47"/>
          <p:cNvSpPr>
            <a:spLocks noChangeArrowheads="1"/>
          </p:cNvSpPr>
          <p:nvPr/>
        </p:nvSpPr>
        <p:spPr bwMode="auto">
          <a:xfrm>
            <a:off x="901993" y="1020692"/>
            <a:ext cx="2322023" cy="60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30000"/>
              </a:lnSpc>
              <a:spcBef>
                <a:spcPct val="0"/>
              </a:spcBef>
              <a:buNone/>
            </a:pPr>
            <a:r>
              <a:rPr lang="zh-CN" altLang="en-US" sz="900" dirty="0">
                <a:solidFill>
                  <a:schemeClr val="tx1">
                    <a:lumMod val="50000"/>
                    <a:lumOff val="50000"/>
                  </a:schemeClr>
                </a:solidFill>
                <a:sym typeface="微软雅黑" pitchFamily="34" charset="-122"/>
              </a:rPr>
              <a:t>通过对该岗位的思考，我认为该岗位的工作可以提升我的很多个人能力。另外，工作上还存在着以下问题，可以如何解决。</a:t>
            </a:r>
          </a:p>
        </p:txBody>
      </p:sp>
    </p:spTree>
    <p:extLst>
      <p:ext uri="{BB962C8B-B14F-4D97-AF65-F5344CB8AC3E}">
        <p14:creationId xmlns:p14="http://schemas.microsoft.com/office/powerpoint/2010/main" val="158823454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outVertical)">
                                      <p:cBhvr>
                                        <p:cTn id="7" dur="500"/>
                                        <p:tgtEl>
                                          <p:spTgt spid="4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par>
                                <p:cTn id="12" presetID="22" presetClass="entr" presetSubtype="4" fill="hold"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down)">
                                      <p:cBhvr>
                                        <p:cTn id="14" dur="500"/>
                                        <p:tgtEl>
                                          <p:spTgt spid="28"/>
                                        </p:tgtEl>
                                      </p:cBhvr>
                                    </p:animEffect>
                                  </p:childTnLst>
                                </p:cTn>
                              </p:par>
                              <p:par>
                                <p:cTn id="15" presetID="22" presetClass="entr" presetSubtype="4"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anim calcmode="lin" valueType="num">
                                      <p:cBhvr>
                                        <p:cTn id="22" dur="500" fill="hold"/>
                                        <p:tgtEl>
                                          <p:spTgt spid="24"/>
                                        </p:tgtEl>
                                        <p:attrNameLst>
                                          <p:attrName>ppt_x</p:attrName>
                                        </p:attrNameLst>
                                      </p:cBhvr>
                                      <p:tavLst>
                                        <p:tav tm="0">
                                          <p:val>
                                            <p:strVal val="#ppt_x"/>
                                          </p:val>
                                        </p:tav>
                                        <p:tav tm="100000">
                                          <p:val>
                                            <p:strVal val="#ppt_x"/>
                                          </p:val>
                                        </p:tav>
                                      </p:tavLst>
                                    </p:anim>
                                    <p:anim calcmode="lin" valueType="num">
                                      <p:cBhvr>
                                        <p:cTn id="23" dur="500" fill="hold"/>
                                        <p:tgtEl>
                                          <p:spTgt spid="24"/>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anim calcmode="lin" valueType="num">
                                      <p:cBhvr>
                                        <p:cTn id="27" dur="500" fill="hold"/>
                                        <p:tgtEl>
                                          <p:spTgt spid="26"/>
                                        </p:tgtEl>
                                        <p:attrNameLst>
                                          <p:attrName>ppt_x</p:attrName>
                                        </p:attrNameLst>
                                      </p:cBhvr>
                                      <p:tavLst>
                                        <p:tav tm="0">
                                          <p:val>
                                            <p:strVal val="#ppt_x"/>
                                          </p:val>
                                        </p:tav>
                                        <p:tav tm="100000">
                                          <p:val>
                                            <p:strVal val="#ppt_x"/>
                                          </p:val>
                                        </p:tav>
                                      </p:tavLst>
                                    </p:anim>
                                    <p:anim calcmode="lin" valueType="num">
                                      <p:cBhvr>
                                        <p:cTn id="28" dur="500" fill="hold"/>
                                        <p:tgtEl>
                                          <p:spTgt spid="26"/>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anim calcmode="lin" valueType="num">
                                      <p:cBhvr>
                                        <p:cTn id="32" dur="500" fill="hold"/>
                                        <p:tgtEl>
                                          <p:spTgt spid="25"/>
                                        </p:tgtEl>
                                        <p:attrNameLst>
                                          <p:attrName>ppt_x</p:attrName>
                                        </p:attrNameLst>
                                      </p:cBhvr>
                                      <p:tavLst>
                                        <p:tav tm="0">
                                          <p:val>
                                            <p:strVal val="#ppt_x"/>
                                          </p:val>
                                        </p:tav>
                                        <p:tav tm="100000">
                                          <p:val>
                                            <p:strVal val="#ppt_x"/>
                                          </p:val>
                                        </p:tav>
                                      </p:tavLst>
                                    </p:anim>
                                    <p:anim calcmode="lin" valueType="num">
                                      <p:cBhvr>
                                        <p:cTn id="33" dur="500" fill="hold"/>
                                        <p:tgtEl>
                                          <p:spTgt spid="25"/>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9" presetClass="entr" presetSubtype="0"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dissolve">
                                      <p:cBhvr>
                                        <p:cTn id="37" dur="500"/>
                                        <p:tgtEl>
                                          <p:spTgt spid="36"/>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dissolve">
                                      <p:cBhvr>
                                        <p:cTn id="40" dur="500"/>
                                        <p:tgtEl>
                                          <p:spTgt spid="32"/>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dissolve">
                                      <p:cBhvr>
                                        <p:cTn id="43" dur="500"/>
                                        <p:tgtEl>
                                          <p:spTgt spid="19"/>
                                        </p:tgtEl>
                                      </p:cBhvr>
                                    </p:animEffect>
                                  </p:childTnLst>
                                </p:cTn>
                              </p:par>
                            </p:childTnLst>
                          </p:cTn>
                        </p:par>
                        <p:par>
                          <p:cTn id="44" fill="hold">
                            <p:stCondLst>
                              <p:cond delay="2000"/>
                            </p:stCondLst>
                            <p:childTnLst>
                              <p:par>
                                <p:cTn id="45" presetID="2" presetClass="entr" presetSubtype="3"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400" fill="hold"/>
                                        <p:tgtEl>
                                          <p:spTgt spid="6"/>
                                        </p:tgtEl>
                                        <p:attrNameLst>
                                          <p:attrName>ppt_x</p:attrName>
                                        </p:attrNameLst>
                                      </p:cBhvr>
                                      <p:tavLst>
                                        <p:tav tm="0">
                                          <p:val>
                                            <p:strVal val="1+#ppt_w/2"/>
                                          </p:val>
                                        </p:tav>
                                        <p:tav tm="100000">
                                          <p:val>
                                            <p:strVal val="#ppt_x"/>
                                          </p:val>
                                        </p:tav>
                                      </p:tavLst>
                                    </p:anim>
                                    <p:anim calcmode="lin" valueType="num">
                                      <p:cBhvr additive="base">
                                        <p:cTn id="48" dur="400" fill="hold"/>
                                        <p:tgtEl>
                                          <p:spTgt spid="6"/>
                                        </p:tgtEl>
                                        <p:attrNameLst>
                                          <p:attrName>ppt_y</p:attrName>
                                        </p:attrNameLst>
                                      </p:cBhvr>
                                      <p:tavLst>
                                        <p:tav tm="0">
                                          <p:val>
                                            <p:strVal val="0-#ppt_h/2"/>
                                          </p:val>
                                        </p:tav>
                                        <p:tav tm="100000">
                                          <p:val>
                                            <p:strVal val="#ppt_y"/>
                                          </p:val>
                                        </p:tav>
                                      </p:tavLst>
                                    </p:anim>
                                  </p:childTnLst>
                                </p:cTn>
                              </p:par>
                            </p:childTnLst>
                          </p:cTn>
                        </p:par>
                        <p:par>
                          <p:cTn id="49" fill="hold">
                            <p:stCondLst>
                              <p:cond delay="2400"/>
                            </p:stCondLst>
                            <p:childTnLst>
                              <p:par>
                                <p:cTn id="50" presetID="22" presetClass="entr" presetSubtype="8"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wipe(left)">
                                      <p:cBhvr>
                                        <p:cTn id="52" dur="500"/>
                                        <p:tgtEl>
                                          <p:spTgt spid="37"/>
                                        </p:tgtEl>
                                      </p:cBhvr>
                                    </p:animEffect>
                                  </p:childTnLst>
                                </p:cTn>
                              </p:par>
                            </p:childTnLst>
                          </p:cTn>
                        </p:par>
                        <p:par>
                          <p:cTn id="53" fill="hold">
                            <p:stCondLst>
                              <p:cond delay="2900"/>
                            </p:stCondLst>
                            <p:childTnLst>
                              <p:par>
                                <p:cTn id="54" presetID="2" presetClass="entr" presetSubtype="9"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400" fill="hold"/>
                                        <p:tgtEl>
                                          <p:spTgt spid="20"/>
                                        </p:tgtEl>
                                        <p:attrNameLst>
                                          <p:attrName>ppt_x</p:attrName>
                                        </p:attrNameLst>
                                      </p:cBhvr>
                                      <p:tavLst>
                                        <p:tav tm="0">
                                          <p:val>
                                            <p:strVal val="0-#ppt_w/2"/>
                                          </p:val>
                                        </p:tav>
                                        <p:tav tm="100000">
                                          <p:val>
                                            <p:strVal val="#ppt_x"/>
                                          </p:val>
                                        </p:tav>
                                      </p:tavLst>
                                    </p:anim>
                                    <p:anim calcmode="lin" valueType="num">
                                      <p:cBhvr additive="base">
                                        <p:cTn id="57" dur="400" fill="hold"/>
                                        <p:tgtEl>
                                          <p:spTgt spid="20"/>
                                        </p:tgtEl>
                                        <p:attrNameLst>
                                          <p:attrName>ppt_y</p:attrName>
                                        </p:attrNameLst>
                                      </p:cBhvr>
                                      <p:tavLst>
                                        <p:tav tm="0">
                                          <p:val>
                                            <p:strVal val="0-#ppt_h/2"/>
                                          </p:val>
                                        </p:tav>
                                        <p:tav tm="100000">
                                          <p:val>
                                            <p:strVal val="#ppt_y"/>
                                          </p:val>
                                        </p:tav>
                                      </p:tavLst>
                                    </p:anim>
                                  </p:childTnLst>
                                </p:cTn>
                              </p:par>
                            </p:childTnLst>
                          </p:cTn>
                        </p:par>
                        <p:par>
                          <p:cTn id="58" fill="hold">
                            <p:stCondLst>
                              <p:cond delay="3300"/>
                            </p:stCondLst>
                            <p:childTnLst>
                              <p:par>
                                <p:cTn id="59" presetID="22" presetClass="entr" presetSubtype="2"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wipe(right)">
                                      <p:cBhvr>
                                        <p:cTn id="61" dur="500"/>
                                        <p:tgtEl>
                                          <p:spTgt spid="35"/>
                                        </p:tgtEl>
                                      </p:cBhvr>
                                    </p:animEffect>
                                  </p:childTnLst>
                                </p:cTn>
                              </p:par>
                            </p:childTnLst>
                          </p:cTn>
                        </p:par>
                        <p:par>
                          <p:cTn id="62" fill="hold">
                            <p:stCondLst>
                              <p:cond delay="3800"/>
                            </p:stCondLst>
                            <p:childTnLst>
                              <p:par>
                                <p:cTn id="63" presetID="2" presetClass="entr" presetSubtype="2"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400" fill="hold"/>
                                        <p:tgtEl>
                                          <p:spTgt spid="15"/>
                                        </p:tgtEl>
                                        <p:attrNameLst>
                                          <p:attrName>ppt_x</p:attrName>
                                        </p:attrNameLst>
                                      </p:cBhvr>
                                      <p:tavLst>
                                        <p:tav tm="0">
                                          <p:val>
                                            <p:strVal val="1+#ppt_w/2"/>
                                          </p:val>
                                        </p:tav>
                                        <p:tav tm="100000">
                                          <p:val>
                                            <p:strVal val="#ppt_x"/>
                                          </p:val>
                                        </p:tav>
                                      </p:tavLst>
                                    </p:anim>
                                    <p:anim calcmode="lin" valueType="num">
                                      <p:cBhvr additive="base">
                                        <p:cTn id="66" dur="400" fill="hold"/>
                                        <p:tgtEl>
                                          <p:spTgt spid="15"/>
                                        </p:tgtEl>
                                        <p:attrNameLst>
                                          <p:attrName>ppt_y</p:attrName>
                                        </p:attrNameLst>
                                      </p:cBhvr>
                                      <p:tavLst>
                                        <p:tav tm="0">
                                          <p:val>
                                            <p:strVal val="#ppt_y"/>
                                          </p:val>
                                        </p:tav>
                                        <p:tav tm="100000">
                                          <p:val>
                                            <p:strVal val="#ppt_y"/>
                                          </p:val>
                                        </p:tav>
                                      </p:tavLst>
                                    </p:anim>
                                  </p:childTnLst>
                                </p:cTn>
                              </p:par>
                            </p:childTnLst>
                          </p:cTn>
                        </p:par>
                        <p:par>
                          <p:cTn id="67" fill="hold">
                            <p:stCondLst>
                              <p:cond delay="4200"/>
                            </p:stCondLst>
                            <p:childTnLst>
                              <p:par>
                                <p:cTn id="68" presetID="22" presetClass="entr" presetSubtype="8"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wipe(left)">
                                      <p:cBhvr>
                                        <p:cTn id="7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5" grpId="0"/>
      <p:bldP spid="29" grpId="0"/>
      <p:bldP spid="32" grpId="0"/>
      <p:bldP spid="35" grpId="0"/>
      <p:bldP spid="36" grpId="0"/>
      <p:bldP spid="37" grpId="0"/>
      <p:bldP spid="19"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a:endCxn id="13" idx="5"/>
          </p:cNvCxnSpPr>
          <p:nvPr/>
        </p:nvCxnSpPr>
        <p:spPr>
          <a:xfrm flipH="1" flipV="1">
            <a:off x="1860005" y="1815141"/>
            <a:ext cx="2155823" cy="635187"/>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a:stCxn id="16" idx="4"/>
            <a:endCxn id="20" idx="0"/>
          </p:cNvCxnSpPr>
          <p:nvPr/>
        </p:nvCxnSpPr>
        <p:spPr>
          <a:xfrm flipH="1">
            <a:off x="3981815" y="3179089"/>
            <a:ext cx="58284" cy="610626"/>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 name="组合 11"/>
          <p:cNvGrpSpPr/>
          <p:nvPr/>
        </p:nvGrpSpPr>
        <p:grpSpPr>
          <a:xfrm>
            <a:off x="1122241" y="1077148"/>
            <a:ext cx="864345" cy="864612"/>
            <a:chOff x="461981" y="4418393"/>
            <a:chExt cx="1152000" cy="1152000"/>
          </a:xfrm>
        </p:grpSpPr>
        <p:sp>
          <p:nvSpPr>
            <p:cNvPr id="13" name="椭圆 12"/>
            <p:cNvSpPr/>
            <p:nvPr/>
          </p:nvSpPr>
          <p:spPr>
            <a:xfrm>
              <a:off x="461981" y="4418393"/>
              <a:ext cx="1152000" cy="11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081" y="4556243"/>
              <a:ext cx="685800" cy="876300"/>
            </a:xfrm>
            <a:prstGeom prst="rect">
              <a:avLst/>
            </a:prstGeom>
          </p:spPr>
        </p:pic>
      </p:grpSp>
      <p:grpSp>
        <p:nvGrpSpPr>
          <p:cNvPr id="3" name="组合 14"/>
          <p:cNvGrpSpPr/>
          <p:nvPr/>
        </p:nvGrpSpPr>
        <p:grpSpPr>
          <a:xfrm>
            <a:off x="3506736" y="2112032"/>
            <a:ext cx="1066727" cy="1067057"/>
            <a:chOff x="4979737" y="2819400"/>
            <a:chExt cx="1152000" cy="1152000"/>
          </a:xfrm>
        </p:grpSpPr>
        <p:sp>
          <p:nvSpPr>
            <p:cNvPr id="16" name="椭圆 15"/>
            <p:cNvSpPr/>
            <p:nvPr/>
          </p:nvSpPr>
          <p:spPr>
            <a:xfrm>
              <a:off x="4979737" y="2819400"/>
              <a:ext cx="1152000" cy="1152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6162" y="3023925"/>
              <a:ext cx="819150" cy="742950"/>
            </a:xfrm>
            <a:prstGeom prst="rect">
              <a:avLst/>
            </a:prstGeom>
          </p:spPr>
        </p:pic>
      </p:grpSp>
      <p:sp>
        <p:nvSpPr>
          <p:cNvPr id="18" name="文本框 19"/>
          <p:cNvSpPr txBox="1"/>
          <p:nvPr/>
        </p:nvSpPr>
        <p:spPr>
          <a:xfrm>
            <a:off x="2519772" y="1719481"/>
            <a:ext cx="3222368" cy="276999"/>
          </a:xfrm>
          <a:prstGeom prst="rect">
            <a:avLst/>
          </a:prstGeom>
          <a:noFill/>
        </p:spPr>
        <p:txBody>
          <a:bodyPr wrap="square"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p>
        </p:txBody>
      </p:sp>
      <p:grpSp>
        <p:nvGrpSpPr>
          <p:cNvPr id="5" name="组合 18"/>
          <p:cNvGrpSpPr/>
          <p:nvPr/>
        </p:nvGrpSpPr>
        <p:grpSpPr>
          <a:xfrm>
            <a:off x="3546387" y="3789716"/>
            <a:ext cx="870857" cy="871126"/>
            <a:chOff x="823931" y="1946320"/>
            <a:chExt cx="1152000" cy="1152000"/>
          </a:xfrm>
        </p:grpSpPr>
        <p:sp>
          <p:nvSpPr>
            <p:cNvPr id="20" name="椭圆 19"/>
            <p:cNvSpPr/>
            <p:nvPr/>
          </p:nvSpPr>
          <p:spPr>
            <a:xfrm>
              <a:off x="823931" y="1946320"/>
              <a:ext cx="1152000" cy="115200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7981" y="2122270"/>
              <a:ext cx="723900" cy="800100"/>
            </a:xfrm>
            <a:prstGeom prst="rect">
              <a:avLst/>
            </a:prstGeom>
          </p:spPr>
        </p:pic>
      </p:grpSp>
      <p:grpSp>
        <p:nvGrpSpPr>
          <p:cNvPr id="6" name="组合 21"/>
          <p:cNvGrpSpPr/>
          <p:nvPr/>
        </p:nvGrpSpPr>
        <p:grpSpPr>
          <a:xfrm>
            <a:off x="1009525" y="3055264"/>
            <a:ext cx="1069682" cy="1070012"/>
            <a:chOff x="-1539254" y="3427532"/>
            <a:chExt cx="1152000" cy="1152000"/>
          </a:xfrm>
        </p:grpSpPr>
        <p:sp>
          <p:nvSpPr>
            <p:cNvPr id="23" name="椭圆 22"/>
            <p:cNvSpPr/>
            <p:nvPr/>
          </p:nvSpPr>
          <p:spPr>
            <a:xfrm>
              <a:off x="-1539254" y="3427532"/>
              <a:ext cx="1152000" cy="11520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39504" y="3651107"/>
              <a:ext cx="952500" cy="704850"/>
            </a:xfrm>
            <a:prstGeom prst="rect">
              <a:avLst/>
            </a:prstGeom>
          </p:spPr>
        </p:pic>
      </p:grpSp>
      <p:cxnSp>
        <p:nvCxnSpPr>
          <p:cNvPr id="25" name="直接连接符 24"/>
          <p:cNvCxnSpPr>
            <a:stCxn id="16" idx="3"/>
            <a:endCxn id="23" idx="7"/>
          </p:cNvCxnSpPr>
          <p:nvPr/>
        </p:nvCxnSpPr>
        <p:spPr>
          <a:xfrm flipH="1">
            <a:off x="1922556" y="3022823"/>
            <a:ext cx="1740398" cy="189141"/>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6" name="文本框 43"/>
          <p:cNvSpPr txBox="1"/>
          <p:nvPr/>
        </p:nvSpPr>
        <p:spPr>
          <a:xfrm>
            <a:off x="35768" y="2124828"/>
            <a:ext cx="3222368" cy="276999"/>
          </a:xfrm>
          <a:prstGeom prst="rect">
            <a:avLst/>
          </a:prstGeom>
          <a:noFill/>
        </p:spPr>
        <p:txBody>
          <a:bodyPr wrap="square"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p>
        </p:txBody>
      </p:sp>
      <p:sp>
        <p:nvSpPr>
          <p:cNvPr id="27" name="文本框 44"/>
          <p:cNvSpPr txBox="1"/>
          <p:nvPr/>
        </p:nvSpPr>
        <p:spPr>
          <a:xfrm>
            <a:off x="35768" y="4125276"/>
            <a:ext cx="3222368" cy="276999"/>
          </a:xfrm>
          <a:prstGeom prst="rect">
            <a:avLst/>
          </a:prstGeom>
          <a:noFill/>
        </p:spPr>
        <p:txBody>
          <a:bodyPr wrap="square"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p>
        </p:txBody>
      </p:sp>
      <p:sp>
        <p:nvSpPr>
          <p:cNvPr id="28" name="文本框 45"/>
          <p:cNvSpPr txBox="1"/>
          <p:nvPr/>
        </p:nvSpPr>
        <p:spPr>
          <a:xfrm>
            <a:off x="2375756" y="4707813"/>
            <a:ext cx="3222368" cy="276999"/>
          </a:xfrm>
          <a:prstGeom prst="rect">
            <a:avLst/>
          </a:prstGeom>
          <a:noFill/>
        </p:spPr>
        <p:txBody>
          <a:bodyPr wrap="square"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p>
        </p:txBody>
      </p:sp>
      <p:grpSp>
        <p:nvGrpSpPr>
          <p:cNvPr id="7" name="组合 28"/>
          <p:cNvGrpSpPr/>
          <p:nvPr/>
        </p:nvGrpSpPr>
        <p:grpSpPr>
          <a:xfrm>
            <a:off x="7203639" y="1232792"/>
            <a:ext cx="1152000" cy="1152356"/>
            <a:chOff x="5989543" y="3162502"/>
            <a:chExt cx="1152000" cy="1152000"/>
          </a:xfrm>
        </p:grpSpPr>
        <p:sp>
          <p:nvSpPr>
            <p:cNvPr id="30" name="椭圆 29"/>
            <p:cNvSpPr/>
            <p:nvPr/>
          </p:nvSpPr>
          <p:spPr>
            <a:xfrm>
              <a:off x="5989543" y="3162502"/>
              <a:ext cx="1152000" cy="11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1" name="图片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86488" y="3324987"/>
              <a:ext cx="758110" cy="827030"/>
            </a:xfrm>
            <a:prstGeom prst="rect">
              <a:avLst/>
            </a:prstGeom>
            <a:ln>
              <a:solidFill>
                <a:schemeClr val="accent2"/>
              </a:solidFill>
            </a:ln>
          </p:spPr>
        </p:pic>
      </p:grpSp>
      <p:cxnSp>
        <p:nvCxnSpPr>
          <p:cNvPr id="32" name="直接连接符 31"/>
          <p:cNvCxnSpPr>
            <a:stCxn id="16" idx="6"/>
            <a:endCxn id="30" idx="2"/>
          </p:cNvCxnSpPr>
          <p:nvPr/>
        </p:nvCxnSpPr>
        <p:spPr>
          <a:xfrm flipV="1">
            <a:off x="4573463" y="1808970"/>
            <a:ext cx="2630177" cy="83659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文本框 55"/>
          <p:cNvSpPr txBox="1"/>
          <p:nvPr/>
        </p:nvSpPr>
        <p:spPr>
          <a:xfrm>
            <a:off x="6168455" y="2357434"/>
            <a:ext cx="3222368" cy="276999"/>
          </a:xfrm>
          <a:prstGeom prst="rect">
            <a:avLst/>
          </a:prstGeom>
          <a:noFill/>
        </p:spPr>
        <p:txBody>
          <a:bodyPr wrap="square"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p>
        </p:txBody>
      </p:sp>
      <p:grpSp>
        <p:nvGrpSpPr>
          <p:cNvPr id="8" name="组合 33"/>
          <p:cNvGrpSpPr/>
          <p:nvPr/>
        </p:nvGrpSpPr>
        <p:grpSpPr>
          <a:xfrm>
            <a:off x="5315005" y="2864418"/>
            <a:ext cx="1458124" cy="1458574"/>
            <a:chOff x="5466141" y="2694030"/>
            <a:chExt cx="1152000" cy="1152000"/>
          </a:xfrm>
        </p:grpSpPr>
        <p:sp>
          <p:nvSpPr>
            <p:cNvPr id="35" name="椭圆 34"/>
            <p:cNvSpPr/>
            <p:nvPr/>
          </p:nvSpPr>
          <p:spPr>
            <a:xfrm>
              <a:off x="5466141" y="2694030"/>
              <a:ext cx="1152000" cy="115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6" name="图片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61141" y="2759380"/>
              <a:ext cx="762000" cy="952500"/>
            </a:xfrm>
            <a:prstGeom prst="rect">
              <a:avLst/>
            </a:prstGeom>
          </p:spPr>
        </p:pic>
      </p:grpSp>
      <p:cxnSp>
        <p:nvCxnSpPr>
          <p:cNvPr id="37" name="直接连接符 36"/>
          <p:cNvCxnSpPr>
            <a:stCxn id="16" idx="5"/>
            <a:endCxn id="35" idx="2"/>
          </p:cNvCxnSpPr>
          <p:nvPr/>
        </p:nvCxnSpPr>
        <p:spPr>
          <a:xfrm>
            <a:off x="4417243" y="3022823"/>
            <a:ext cx="897762" cy="570883"/>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8" name="文本框 68"/>
          <p:cNvSpPr txBox="1"/>
          <p:nvPr/>
        </p:nvSpPr>
        <p:spPr>
          <a:xfrm>
            <a:off x="6673583" y="3493012"/>
            <a:ext cx="2404576" cy="276999"/>
          </a:xfrm>
          <a:prstGeom prst="rect">
            <a:avLst/>
          </a:prstGeom>
          <a:noFill/>
        </p:spPr>
        <p:txBody>
          <a:bodyPr wrap="square"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p>
        </p:txBody>
      </p:sp>
    </p:spTree>
    <p:extLst>
      <p:ext uri="{BB962C8B-B14F-4D97-AF65-F5344CB8AC3E}">
        <p14:creationId xmlns:p14="http://schemas.microsoft.com/office/powerpoint/2010/main" val="3061417005"/>
      </p:ext>
    </p:extLst>
  </p:cSld>
  <p:clrMapOvr>
    <a:masterClrMapping/>
  </p:clrMapOvr>
  <mc:AlternateContent xmlns:mc="http://schemas.openxmlformats.org/markup-compatibility/2006" xmlns:p14="http://schemas.microsoft.com/office/powerpoint/2010/main">
    <mc:Choice Requires="p14">
      <p:transition spd="slow" p14:dur="1250" advTm="10785">
        <p14:flip dir="r"/>
      </p:transition>
    </mc:Choice>
    <mc:Fallback xmlns="">
      <p:transition spd="slow" advTm="1078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par>
                          <p:cTn id="24" fill="hold">
                            <p:stCondLst>
                              <p:cond delay="3000"/>
                            </p:stCondLst>
                            <p:childTnLst>
                              <p:par>
                                <p:cTn id="25" presetID="22" presetClass="entr" presetSubtype="2"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500"/>
                                        <p:tgtEl>
                                          <p:spTgt spid="10"/>
                                        </p:tgtEl>
                                      </p:cBhvr>
                                    </p:animEffect>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par>
                          <p:cTn id="36" fill="hold">
                            <p:stCondLst>
                              <p:cond delay="4500"/>
                            </p:stCondLst>
                            <p:childTnLst>
                              <p:par>
                                <p:cTn id="37" presetID="22" presetClass="entr" presetSubtype="2"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right)">
                                      <p:cBhvr>
                                        <p:cTn id="39" dur="500"/>
                                        <p:tgtEl>
                                          <p:spTgt spid="25"/>
                                        </p:tgtEl>
                                      </p:cBhvr>
                                    </p:animEffect>
                                  </p:childTnLst>
                                </p:cTn>
                              </p:par>
                            </p:childTnLst>
                          </p:cTn>
                        </p:par>
                        <p:par>
                          <p:cTn id="40" fill="hold">
                            <p:stCondLst>
                              <p:cond delay="5000"/>
                            </p:stCondLst>
                            <p:childTnLst>
                              <p:par>
                                <p:cTn id="41" presetID="10"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par>
                          <p:cTn id="48" fill="hold">
                            <p:stCondLst>
                              <p:cond delay="6000"/>
                            </p:stCondLst>
                            <p:childTnLst>
                              <p:par>
                                <p:cTn id="49" presetID="22" presetClass="entr" presetSubtype="1"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up)">
                                      <p:cBhvr>
                                        <p:cTn id="51" dur="500"/>
                                        <p:tgtEl>
                                          <p:spTgt spid="11"/>
                                        </p:tgtEl>
                                      </p:cBhvr>
                                    </p:animEffect>
                                  </p:childTnLst>
                                </p:cTn>
                              </p:par>
                            </p:childTnLst>
                          </p:cTn>
                        </p:par>
                        <p:par>
                          <p:cTn id="52" fill="hold">
                            <p:stCondLst>
                              <p:cond delay="6500"/>
                            </p:stCondLst>
                            <p:childTnLst>
                              <p:par>
                                <p:cTn id="53" presetID="10" presetClass="entr" presetSubtype="0" fill="hold" nodeType="after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500"/>
                                        <p:tgtEl>
                                          <p:spTgt spid="5"/>
                                        </p:tgtEl>
                                      </p:cBhvr>
                                    </p:animEffect>
                                  </p:childTnLst>
                                </p:cTn>
                              </p:par>
                            </p:childTnLst>
                          </p:cTn>
                        </p:par>
                        <p:par>
                          <p:cTn id="56" fill="hold">
                            <p:stCondLst>
                              <p:cond delay="7000"/>
                            </p:stCondLst>
                            <p:childTnLst>
                              <p:par>
                                <p:cTn id="57" presetID="10" presetClass="entr" presetSubtype="0"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par>
                          <p:cTn id="60" fill="hold">
                            <p:stCondLst>
                              <p:cond delay="7500"/>
                            </p:stCondLst>
                            <p:childTnLst>
                              <p:par>
                                <p:cTn id="61" presetID="22" presetClass="entr" presetSubtype="8" fill="hold" nodeType="after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wipe(left)">
                                      <p:cBhvr>
                                        <p:cTn id="63" dur="500"/>
                                        <p:tgtEl>
                                          <p:spTgt spid="37"/>
                                        </p:tgtEl>
                                      </p:cBhvr>
                                    </p:animEffect>
                                  </p:childTnLst>
                                </p:cTn>
                              </p:par>
                            </p:childTnLst>
                          </p:cTn>
                        </p:par>
                        <p:par>
                          <p:cTn id="64" fill="hold">
                            <p:stCondLst>
                              <p:cond delay="8000"/>
                            </p:stCondLst>
                            <p:childTnLst>
                              <p:par>
                                <p:cTn id="65" presetID="10" presetClass="entr" presetSubtype="0" fill="hold" nodeType="after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500"/>
                                        <p:tgtEl>
                                          <p:spTgt spid="8"/>
                                        </p:tgtEl>
                                      </p:cBhvr>
                                    </p:animEffect>
                                  </p:childTnLst>
                                </p:cTn>
                              </p:par>
                            </p:childTnLst>
                          </p:cTn>
                        </p:par>
                        <p:par>
                          <p:cTn id="68" fill="hold">
                            <p:stCondLst>
                              <p:cond delay="8500"/>
                            </p:stCondLst>
                            <p:childTnLst>
                              <p:par>
                                <p:cTn id="69" presetID="10" presetClass="entr" presetSubtype="0" fill="hold" grpId="0" nodeType="after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fade">
                                      <p:cBhvr>
                                        <p:cTn id="7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6" grpId="0"/>
      <p:bldP spid="27" grpId="0"/>
      <p:bldP spid="28" grpId="0"/>
      <p:bldP spid="33"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11"/>
          <p:cNvSpPr>
            <a:spLocks noChangeArrowheads="1"/>
          </p:cNvSpPr>
          <p:nvPr/>
        </p:nvSpPr>
        <p:spPr bwMode="auto">
          <a:xfrm>
            <a:off x="4054866" y="2427322"/>
            <a:ext cx="169552" cy="43828"/>
          </a:xfrm>
          <a:prstGeom prst="rect">
            <a:avLst/>
          </a:prstGeom>
          <a:solidFill>
            <a:schemeClr val="accent6">
              <a:lumMod val="75000"/>
            </a:schemeClr>
          </a:solidFill>
          <a:ln>
            <a:noFill/>
          </a:ln>
        </p:spPr>
        <p:txBody>
          <a:bodyPr vert="horz" wrap="square" lIns="91440" tIns="45720" rIns="91440" bIns="45720" numCol="1" anchor="t" anchorCtr="0" compatLnSpc="1"/>
          <a:lstStyle/>
          <a:p>
            <a:endParaRPr lang="zh-CN" altLang="en-US"/>
          </a:p>
        </p:txBody>
      </p:sp>
      <p:sp>
        <p:nvSpPr>
          <p:cNvPr id="31" name="Rectangle 12"/>
          <p:cNvSpPr>
            <a:spLocks noChangeArrowheads="1"/>
          </p:cNvSpPr>
          <p:nvPr/>
        </p:nvSpPr>
        <p:spPr bwMode="auto">
          <a:xfrm>
            <a:off x="4224419" y="2427322"/>
            <a:ext cx="170966" cy="43828"/>
          </a:xfrm>
          <a:prstGeom prst="rect">
            <a:avLst/>
          </a:prstGeom>
          <a:solidFill>
            <a:schemeClr val="accent6"/>
          </a:solidFill>
          <a:ln>
            <a:noFill/>
          </a:ln>
        </p:spPr>
        <p:txBody>
          <a:bodyPr vert="horz" wrap="square" lIns="91440" tIns="45720" rIns="91440" bIns="45720" numCol="1" anchor="t" anchorCtr="0" compatLnSpc="1"/>
          <a:lstStyle/>
          <a:p>
            <a:endParaRPr lang="zh-CN" altLang="en-US"/>
          </a:p>
        </p:txBody>
      </p:sp>
      <p:sp>
        <p:nvSpPr>
          <p:cNvPr id="32" name="Rectangle 13"/>
          <p:cNvSpPr>
            <a:spLocks noChangeArrowheads="1"/>
          </p:cNvSpPr>
          <p:nvPr/>
        </p:nvSpPr>
        <p:spPr bwMode="auto">
          <a:xfrm>
            <a:off x="4395384" y="2427322"/>
            <a:ext cx="173792" cy="43828"/>
          </a:xfrm>
          <a:prstGeom prst="rect">
            <a:avLst/>
          </a:prstGeom>
          <a:solidFill>
            <a:schemeClr val="accent6">
              <a:lumMod val="60000"/>
              <a:lumOff val="40000"/>
            </a:schemeClr>
          </a:solidFill>
          <a:ln>
            <a:noFill/>
          </a:ln>
        </p:spPr>
        <p:txBody>
          <a:bodyPr vert="horz" wrap="square" lIns="91440" tIns="45720" rIns="91440" bIns="45720" numCol="1" anchor="t" anchorCtr="0" compatLnSpc="1"/>
          <a:lstStyle/>
          <a:p>
            <a:endParaRPr lang="zh-CN" altLang="en-US"/>
          </a:p>
        </p:txBody>
      </p:sp>
      <p:sp>
        <p:nvSpPr>
          <p:cNvPr id="33" name="Rectangle 14"/>
          <p:cNvSpPr>
            <a:spLocks noChangeArrowheads="1"/>
          </p:cNvSpPr>
          <p:nvPr/>
        </p:nvSpPr>
        <p:spPr bwMode="auto">
          <a:xfrm>
            <a:off x="4569175" y="2427322"/>
            <a:ext cx="169552" cy="43828"/>
          </a:xfrm>
          <a:prstGeom prst="rect">
            <a:avLst/>
          </a:prstGeom>
          <a:solidFill>
            <a:schemeClr val="accent6">
              <a:lumMod val="60000"/>
              <a:lumOff val="40000"/>
            </a:schemeClr>
          </a:solidFill>
          <a:ln>
            <a:noFill/>
          </a:ln>
        </p:spPr>
        <p:txBody>
          <a:bodyPr vert="horz" wrap="square" lIns="91440" tIns="45720" rIns="91440" bIns="45720" numCol="1" anchor="t" anchorCtr="0" compatLnSpc="1"/>
          <a:lstStyle/>
          <a:p>
            <a:endParaRPr lang="zh-CN" altLang="en-US"/>
          </a:p>
        </p:txBody>
      </p:sp>
      <p:sp>
        <p:nvSpPr>
          <p:cNvPr id="34" name="Rectangle 15"/>
          <p:cNvSpPr>
            <a:spLocks noChangeArrowheads="1"/>
          </p:cNvSpPr>
          <p:nvPr/>
        </p:nvSpPr>
        <p:spPr bwMode="auto">
          <a:xfrm>
            <a:off x="4738727" y="2427322"/>
            <a:ext cx="170966" cy="43828"/>
          </a:xfrm>
          <a:prstGeom prst="rect">
            <a:avLst/>
          </a:prstGeom>
          <a:solidFill>
            <a:schemeClr val="accent6">
              <a:lumMod val="40000"/>
              <a:lumOff val="60000"/>
            </a:schemeClr>
          </a:solidFill>
          <a:ln>
            <a:noFill/>
          </a:ln>
        </p:spPr>
        <p:txBody>
          <a:bodyPr vert="horz" wrap="square" lIns="91440" tIns="45720" rIns="91440" bIns="45720" numCol="1" anchor="t" anchorCtr="0" compatLnSpc="1"/>
          <a:lstStyle/>
          <a:p>
            <a:endParaRPr lang="zh-CN" altLang="en-US"/>
          </a:p>
        </p:txBody>
      </p:sp>
      <p:sp>
        <p:nvSpPr>
          <p:cNvPr id="35" name="Rectangle 16"/>
          <p:cNvSpPr>
            <a:spLocks noChangeArrowheads="1"/>
          </p:cNvSpPr>
          <p:nvPr/>
        </p:nvSpPr>
        <p:spPr bwMode="auto">
          <a:xfrm>
            <a:off x="4909692" y="2427322"/>
            <a:ext cx="172378" cy="43828"/>
          </a:xfrm>
          <a:prstGeom prst="rect">
            <a:avLst/>
          </a:prstGeom>
          <a:solidFill>
            <a:schemeClr val="accent6">
              <a:lumMod val="20000"/>
              <a:lumOff val="80000"/>
            </a:schemeClr>
          </a:solidFill>
          <a:ln>
            <a:noFill/>
          </a:ln>
        </p:spPr>
        <p:txBody>
          <a:bodyPr vert="horz" wrap="square" lIns="91440" tIns="45720" rIns="91440" bIns="45720" numCol="1" anchor="t" anchorCtr="0" compatLnSpc="1"/>
          <a:lstStyle/>
          <a:p>
            <a:endParaRPr lang="zh-CN" altLang="en-US"/>
          </a:p>
        </p:txBody>
      </p:sp>
      <p:grpSp>
        <p:nvGrpSpPr>
          <p:cNvPr id="2" name="组合 35"/>
          <p:cNvGrpSpPr/>
          <p:nvPr/>
        </p:nvGrpSpPr>
        <p:grpSpPr>
          <a:xfrm>
            <a:off x="3638051" y="1502691"/>
            <a:ext cx="1858011" cy="2952032"/>
            <a:chOff x="3638050" y="1545565"/>
            <a:chExt cx="1858011" cy="2950210"/>
          </a:xfrm>
        </p:grpSpPr>
        <p:sp>
          <p:nvSpPr>
            <p:cNvPr id="37" name="Freeform 5"/>
            <p:cNvSpPr/>
            <p:nvPr/>
          </p:nvSpPr>
          <p:spPr bwMode="auto">
            <a:xfrm>
              <a:off x="3638050" y="2317028"/>
              <a:ext cx="373015" cy="754508"/>
            </a:xfrm>
            <a:custGeom>
              <a:avLst/>
              <a:gdLst>
                <a:gd name="T0" fmla="*/ 8 w 112"/>
                <a:gd name="T1" fmla="*/ 0 h 226"/>
                <a:gd name="T2" fmla="*/ 15 w 112"/>
                <a:gd name="T3" fmla="*/ 126 h 226"/>
                <a:gd name="T4" fmla="*/ 61 w 112"/>
                <a:gd name="T5" fmla="*/ 226 h 226"/>
                <a:gd name="T6" fmla="*/ 112 w 112"/>
                <a:gd name="T7" fmla="*/ 226 h 226"/>
                <a:gd name="T8" fmla="*/ 71 w 112"/>
                <a:gd name="T9" fmla="*/ 145 h 226"/>
                <a:gd name="T10" fmla="*/ 56 w 112"/>
                <a:gd name="T11" fmla="*/ 0 h 226"/>
                <a:gd name="T12" fmla="*/ 8 w 112"/>
                <a:gd name="T13" fmla="*/ 0 h 226"/>
              </a:gdLst>
              <a:ahLst/>
              <a:cxnLst>
                <a:cxn ang="0">
                  <a:pos x="T0" y="T1"/>
                </a:cxn>
                <a:cxn ang="0">
                  <a:pos x="T2" y="T3"/>
                </a:cxn>
                <a:cxn ang="0">
                  <a:pos x="T4" y="T5"/>
                </a:cxn>
                <a:cxn ang="0">
                  <a:pos x="T6" y="T7"/>
                </a:cxn>
                <a:cxn ang="0">
                  <a:pos x="T8" y="T9"/>
                </a:cxn>
                <a:cxn ang="0">
                  <a:pos x="T10" y="T11"/>
                </a:cxn>
                <a:cxn ang="0">
                  <a:pos x="T12" y="T13"/>
                </a:cxn>
              </a:cxnLst>
              <a:rect l="0" t="0" r="r" b="b"/>
              <a:pathLst>
                <a:path w="112" h="226">
                  <a:moveTo>
                    <a:pt x="8" y="0"/>
                  </a:moveTo>
                  <a:cubicBezTo>
                    <a:pt x="0" y="51"/>
                    <a:pt x="8" y="96"/>
                    <a:pt x="15" y="126"/>
                  </a:cubicBezTo>
                  <a:cubicBezTo>
                    <a:pt x="22" y="153"/>
                    <a:pt x="41" y="191"/>
                    <a:pt x="61" y="226"/>
                  </a:cubicBezTo>
                  <a:cubicBezTo>
                    <a:pt x="112" y="226"/>
                    <a:pt x="112" y="226"/>
                    <a:pt x="112" y="226"/>
                  </a:cubicBezTo>
                  <a:cubicBezTo>
                    <a:pt x="99" y="203"/>
                    <a:pt x="84" y="176"/>
                    <a:pt x="71" y="145"/>
                  </a:cubicBezTo>
                  <a:cubicBezTo>
                    <a:pt x="56" y="107"/>
                    <a:pt x="47" y="54"/>
                    <a:pt x="56" y="0"/>
                  </a:cubicBezTo>
                  <a:lnTo>
                    <a:pt x="8" y="0"/>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38" name="Freeform 6"/>
            <p:cNvSpPr/>
            <p:nvPr/>
          </p:nvSpPr>
          <p:spPr bwMode="auto">
            <a:xfrm>
              <a:off x="3664896" y="1545565"/>
              <a:ext cx="897215" cy="761573"/>
            </a:xfrm>
            <a:custGeom>
              <a:avLst/>
              <a:gdLst>
                <a:gd name="T0" fmla="*/ 48 w 269"/>
                <a:gd name="T1" fmla="*/ 228 h 228"/>
                <a:gd name="T2" fmla="*/ 91 w 269"/>
                <a:gd name="T3" fmla="*/ 130 h 228"/>
                <a:gd name="T4" fmla="*/ 269 w 269"/>
                <a:gd name="T5" fmla="*/ 46 h 228"/>
                <a:gd name="T6" fmla="*/ 269 w 269"/>
                <a:gd name="T7" fmla="*/ 0 h 228"/>
                <a:gd name="T8" fmla="*/ 50 w 269"/>
                <a:gd name="T9" fmla="*/ 110 h 228"/>
                <a:gd name="T10" fmla="*/ 0 w 269"/>
                <a:gd name="T11" fmla="*/ 228 h 228"/>
                <a:gd name="T12" fmla="*/ 48 w 269"/>
                <a:gd name="T13" fmla="*/ 228 h 228"/>
              </a:gdLst>
              <a:ahLst/>
              <a:cxnLst>
                <a:cxn ang="0">
                  <a:pos x="T0" y="T1"/>
                </a:cxn>
                <a:cxn ang="0">
                  <a:pos x="T2" y="T3"/>
                </a:cxn>
                <a:cxn ang="0">
                  <a:pos x="T4" y="T5"/>
                </a:cxn>
                <a:cxn ang="0">
                  <a:pos x="T6" y="T7"/>
                </a:cxn>
                <a:cxn ang="0">
                  <a:pos x="T8" y="T9"/>
                </a:cxn>
                <a:cxn ang="0">
                  <a:pos x="T10" y="T11"/>
                </a:cxn>
                <a:cxn ang="0">
                  <a:pos x="T12" y="T13"/>
                </a:cxn>
              </a:cxnLst>
              <a:rect l="0" t="0" r="r" b="b"/>
              <a:pathLst>
                <a:path w="269" h="228">
                  <a:moveTo>
                    <a:pt x="48" y="228"/>
                  </a:moveTo>
                  <a:cubicBezTo>
                    <a:pt x="54" y="194"/>
                    <a:pt x="67" y="160"/>
                    <a:pt x="91" y="130"/>
                  </a:cubicBezTo>
                  <a:cubicBezTo>
                    <a:pt x="153" y="50"/>
                    <a:pt x="246" y="46"/>
                    <a:pt x="269" y="46"/>
                  </a:cubicBezTo>
                  <a:cubicBezTo>
                    <a:pt x="269" y="0"/>
                    <a:pt x="269" y="0"/>
                    <a:pt x="269" y="0"/>
                  </a:cubicBezTo>
                  <a:cubicBezTo>
                    <a:pt x="226" y="0"/>
                    <a:pt x="123" y="10"/>
                    <a:pt x="50" y="110"/>
                  </a:cubicBezTo>
                  <a:cubicBezTo>
                    <a:pt x="21" y="150"/>
                    <a:pt x="6" y="190"/>
                    <a:pt x="0" y="228"/>
                  </a:cubicBezTo>
                  <a:lnTo>
                    <a:pt x="48" y="228"/>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39" name="Freeform 7"/>
            <p:cNvSpPr/>
            <p:nvPr/>
          </p:nvSpPr>
          <p:spPr bwMode="auto">
            <a:xfrm>
              <a:off x="3847164" y="3081427"/>
              <a:ext cx="714946" cy="757334"/>
            </a:xfrm>
            <a:custGeom>
              <a:avLst/>
              <a:gdLst>
                <a:gd name="T0" fmla="*/ 108 w 214"/>
                <a:gd name="T1" fmla="*/ 146 h 227"/>
                <a:gd name="T2" fmla="*/ 82 w 214"/>
                <a:gd name="T3" fmla="*/ 51 h 227"/>
                <a:gd name="T4" fmla="*/ 51 w 214"/>
                <a:gd name="T5" fmla="*/ 0 h 227"/>
                <a:gd name="T6" fmla="*/ 0 w 214"/>
                <a:gd name="T7" fmla="*/ 0 h 227"/>
                <a:gd name="T8" fmla="*/ 47 w 214"/>
                <a:gd name="T9" fmla="*/ 82 h 227"/>
                <a:gd name="T10" fmla="*/ 65 w 214"/>
                <a:gd name="T11" fmla="*/ 158 h 227"/>
                <a:gd name="T12" fmla="*/ 85 w 214"/>
                <a:gd name="T13" fmla="*/ 205 h 227"/>
                <a:gd name="T14" fmla="*/ 109 w 214"/>
                <a:gd name="T15" fmla="*/ 227 h 227"/>
                <a:gd name="T16" fmla="*/ 214 w 214"/>
                <a:gd name="T17" fmla="*/ 227 h 227"/>
                <a:gd name="T18" fmla="*/ 214 w 214"/>
                <a:gd name="T19" fmla="*/ 184 h 227"/>
                <a:gd name="T20" fmla="*/ 126 w 214"/>
                <a:gd name="T21" fmla="*/ 184 h 227"/>
                <a:gd name="T22" fmla="*/ 108 w 214"/>
                <a:gd name="T23" fmla="*/ 14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4" h="227">
                  <a:moveTo>
                    <a:pt x="108" y="146"/>
                  </a:moveTo>
                  <a:cubicBezTo>
                    <a:pt x="108" y="127"/>
                    <a:pt x="98" y="80"/>
                    <a:pt x="82" y="51"/>
                  </a:cubicBezTo>
                  <a:cubicBezTo>
                    <a:pt x="74" y="37"/>
                    <a:pt x="63" y="20"/>
                    <a:pt x="51" y="0"/>
                  </a:cubicBezTo>
                  <a:cubicBezTo>
                    <a:pt x="0" y="0"/>
                    <a:pt x="0" y="0"/>
                    <a:pt x="0" y="0"/>
                  </a:cubicBezTo>
                  <a:cubicBezTo>
                    <a:pt x="20" y="36"/>
                    <a:pt x="40" y="68"/>
                    <a:pt x="47" y="82"/>
                  </a:cubicBezTo>
                  <a:cubicBezTo>
                    <a:pt x="59" y="107"/>
                    <a:pt x="65" y="146"/>
                    <a:pt x="65" y="158"/>
                  </a:cubicBezTo>
                  <a:cubicBezTo>
                    <a:pt x="66" y="171"/>
                    <a:pt x="72" y="190"/>
                    <a:pt x="85" y="205"/>
                  </a:cubicBezTo>
                  <a:cubicBezTo>
                    <a:pt x="99" y="220"/>
                    <a:pt x="109" y="227"/>
                    <a:pt x="109" y="227"/>
                  </a:cubicBezTo>
                  <a:cubicBezTo>
                    <a:pt x="214" y="227"/>
                    <a:pt x="214" y="227"/>
                    <a:pt x="214" y="227"/>
                  </a:cubicBezTo>
                  <a:cubicBezTo>
                    <a:pt x="214" y="184"/>
                    <a:pt x="214" y="184"/>
                    <a:pt x="214" y="184"/>
                  </a:cubicBezTo>
                  <a:cubicBezTo>
                    <a:pt x="126" y="184"/>
                    <a:pt x="126" y="184"/>
                    <a:pt x="126" y="184"/>
                  </a:cubicBezTo>
                  <a:cubicBezTo>
                    <a:pt x="123" y="183"/>
                    <a:pt x="108" y="174"/>
                    <a:pt x="108" y="146"/>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40" name="Freeform 8"/>
            <p:cNvSpPr/>
            <p:nvPr/>
          </p:nvSpPr>
          <p:spPr bwMode="auto">
            <a:xfrm>
              <a:off x="5123046" y="2317028"/>
              <a:ext cx="373015" cy="754508"/>
            </a:xfrm>
            <a:custGeom>
              <a:avLst/>
              <a:gdLst>
                <a:gd name="T0" fmla="*/ 104 w 112"/>
                <a:gd name="T1" fmla="*/ 0 h 226"/>
                <a:gd name="T2" fmla="*/ 97 w 112"/>
                <a:gd name="T3" fmla="*/ 126 h 226"/>
                <a:gd name="T4" fmla="*/ 51 w 112"/>
                <a:gd name="T5" fmla="*/ 226 h 226"/>
                <a:gd name="T6" fmla="*/ 0 w 112"/>
                <a:gd name="T7" fmla="*/ 226 h 226"/>
                <a:gd name="T8" fmla="*/ 41 w 112"/>
                <a:gd name="T9" fmla="*/ 145 h 226"/>
                <a:gd name="T10" fmla="*/ 57 w 112"/>
                <a:gd name="T11" fmla="*/ 0 h 226"/>
                <a:gd name="T12" fmla="*/ 104 w 112"/>
                <a:gd name="T13" fmla="*/ 0 h 226"/>
              </a:gdLst>
              <a:ahLst/>
              <a:cxnLst>
                <a:cxn ang="0">
                  <a:pos x="T0" y="T1"/>
                </a:cxn>
                <a:cxn ang="0">
                  <a:pos x="T2" y="T3"/>
                </a:cxn>
                <a:cxn ang="0">
                  <a:pos x="T4" y="T5"/>
                </a:cxn>
                <a:cxn ang="0">
                  <a:pos x="T6" y="T7"/>
                </a:cxn>
                <a:cxn ang="0">
                  <a:pos x="T8" y="T9"/>
                </a:cxn>
                <a:cxn ang="0">
                  <a:pos x="T10" y="T11"/>
                </a:cxn>
                <a:cxn ang="0">
                  <a:pos x="T12" y="T13"/>
                </a:cxn>
              </a:cxnLst>
              <a:rect l="0" t="0" r="r" b="b"/>
              <a:pathLst>
                <a:path w="112" h="226">
                  <a:moveTo>
                    <a:pt x="104" y="0"/>
                  </a:moveTo>
                  <a:cubicBezTo>
                    <a:pt x="112" y="51"/>
                    <a:pt x="104" y="96"/>
                    <a:pt x="97" y="126"/>
                  </a:cubicBezTo>
                  <a:cubicBezTo>
                    <a:pt x="90" y="153"/>
                    <a:pt x="71" y="191"/>
                    <a:pt x="51" y="226"/>
                  </a:cubicBezTo>
                  <a:cubicBezTo>
                    <a:pt x="0" y="226"/>
                    <a:pt x="0" y="226"/>
                    <a:pt x="0" y="226"/>
                  </a:cubicBezTo>
                  <a:cubicBezTo>
                    <a:pt x="14" y="203"/>
                    <a:pt x="28" y="176"/>
                    <a:pt x="41" y="145"/>
                  </a:cubicBezTo>
                  <a:cubicBezTo>
                    <a:pt x="56" y="107"/>
                    <a:pt x="65" y="54"/>
                    <a:pt x="57" y="0"/>
                  </a:cubicBezTo>
                  <a:lnTo>
                    <a:pt x="104" y="0"/>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41" name="Freeform 9"/>
            <p:cNvSpPr/>
            <p:nvPr/>
          </p:nvSpPr>
          <p:spPr bwMode="auto">
            <a:xfrm>
              <a:off x="4572001" y="1545565"/>
              <a:ext cx="897215" cy="761573"/>
            </a:xfrm>
            <a:custGeom>
              <a:avLst/>
              <a:gdLst>
                <a:gd name="T0" fmla="*/ 221 w 269"/>
                <a:gd name="T1" fmla="*/ 228 h 228"/>
                <a:gd name="T2" fmla="*/ 178 w 269"/>
                <a:gd name="T3" fmla="*/ 130 h 228"/>
                <a:gd name="T4" fmla="*/ 0 w 269"/>
                <a:gd name="T5" fmla="*/ 46 h 228"/>
                <a:gd name="T6" fmla="*/ 0 w 269"/>
                <a:gd name="T7" fmla="*/ 0 h 228"/>
                <a:gd name="T8" fmla="*/ 219 w 269"/>
                <a:gd name="T9" fmla="*/ 110 h 228"/>
                <a:gd name="T10" fmla="*/ 269 w 269"/>
                <a:gd name="T11" fmla="*/ 228 h 228"/>
                <a:gd name="T12" fmla="*/ 221 w 269"/>
                <a:gd name="T13" fmla="*/ 228 h 228"/>
              </a:gdLst>
              <a:ahLst/>
              <a:cxnLst>
                <a:cxn ang="0">
                  <a:pos x="T0" y="T1"/>
                </a:cxn>
                <a:cxn ang="0">
                  <a:pos x="T2" y="T3"/>
                </a:cxn>
                <a:cxn ang="0">
                  <a:pos x="T4" y="T5"/>
                </a:cxn>
                <a:cxn ang="0">
                  <a:pos x="T6" y="T7"/>
                </a:cxn>
                <a:cxn ang="0">
                  <a:pos x="T8" y="T9"/>
                </a:cxn>
                <a:cxn ang="0">
                  <a:pos x="T10" y="T11"/>
                </a:cxn>
                <a:cxn ang="0">
                  <a:pos x="T12" y="T13"/>
                </a:cxn>
              </a:cxnLst>
              <a:rect l="0" t="0" r="r" b="b"/>
              <a:pathLst>
                <a:path w="269" h="228">
                  <a:moveTo>
                    <a:pt x="221" y="228"/>
                  </a:moveTo>
                  <a:cubicBezTo>
                    <a:pt x="215" y="194"/>
                    <a:pt x="202" y="160"/>
                    <a:pt x="178" y="130"/>
                  </a:cubicBezTo>
                  <a:cubicBezTo>
                    <a:pt x="116" y="50"/>
                    <a:pt x="23" y="46"/>
                    <a:pt x="0" y="46"/>
                  </a:cubicBezTo>
                  <a:cubicBezTo>
                    <a:pt x="0" y="0"/>
                    <a:pt x="0" y="0"/>
                    <a:pt x="0" y="0"/>
                  </a:cubicBezTo>
                  <a:cubicBezTo>
                    <a:pt x="43" y="0"/>
                    <a:pt x="147" y="10"/>
                    <a:pt x="219" y="110"/>
                  </a:cubicBezTo>
                  <a:cubicBezTo>
                    <a:pt x="248" y="150"/>
                    <a:pt x="263" y="190"/>
                    <a:pt x="269" y="228"/>
                  </a:cubicBezTo>
                  <a:lnTo>
                    <a:pt x="221" y="228"/>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2" name="Freeform 10"/>
            <p:cNvSpPr/>
            <p:nvPr/>
          </p:nvSpPr>
          <p:spPr bwMode="auto">
            <a:xfrm>
              <a:off x="4572001" y="3081427"/>
              <a:ext cx="717772" cy="757334"/>
            </a:xfrm>
            <a:custGeom>
              <a:avLst/>
              <a:gdLst>
                <a:gd name="T0" fmla="*/ 106 w 215"/>
                <a:gd name="T1" fmla="*/ 146 h 227"/>
                <a:gd name="T2" fmla="*/ 132 w 215"/>
                <a:gd name="T3" fmla="*/ 51 h 227"/>
                <a:gd name="T4" fmla="*/ 163 w 215"/>
                <a:gd name="T5" fmla="*/ 0 h 227"/>
                <a:gd name="T6" fmla="*/ 215 w 215"/>
                <a:gd name="T7" fmla="*/ 0 h 227"/>
                <a:gd name="T8" fmla="*/ 167 w 215"/>
                <a:gd name="T9" fmla="*/ 82 h 227"/>
                <a:gd name="T10" fmla="*/ 149 w 215"/>
                <a:gd name="T11" fmla="*/ 158 h 227"/>
                <a:gd name="T12" fmla="*/ 129 w 215"/>
                <a:gd name="T13" fmla="*/ 205 h 227"/>
                <a:gd name="T14" fmla="*/ 106 w 215"/>
                <a:gd name="T15" fmla="*/ 227 h 227"/>
                <a:gd name="T16" fmla="*/ 0 w 215"/>
                <a:gd name="T17" fmla="*/ 227 h 227"/>
                <a:gd name="T18" fmla="*/ 0 w 215"/>
                <a:gd name="T19" fmla="*/ 184 h 227"/>
                <a:gd name="T20" fmla="*/ 88 w 215"/>
                <a:gd name="T21" fmla="*/ 184 h 227"/>
                <a:gd name="T22" fmla="*/ 106 w 215"/>
                <a:gd name="T23" fmla="*/ 14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5" h="227">
                  <a:moveTo>
                    <a:pt x="106" y="146"/>
                  </a:moveTo>
                  <a:cubicBezTo>
                    <a:pt x="106" y="127"/>
                    <a:pt x="116" y="80"/>
                    <a:pt x="132" y="51"/>
                  </a:cubicBezTo>
                  <a:cubicBezTo>
                    <a:pt x="140" y="37"/>
                    <a:pt x="151" y="20"/>
                    <a:pt x="163" y="0"/>
                  </a:cubicBezTo>
                  <a:cubicBezTo>
                    <a:pt x="215" y="0"/>
                    <a:pt x="215" y="0"/>
                    <a:pt x="215" y="0"/>
                  </a:cubicBezTo>
                  <a:cubicBezTo>
                    <a:pt x="194" y="36"/>
                    <a:pt x="174" y="68"/>
                    <a:pt x="167" y="82"/>
                  </a:cubicBezTo>
                  <a:cubicBezTo>
                    <a:pt x="155" y="107"/>
                    <a:pt x="149" y="146"/>
                    <a:pt x="149" y="158"/>
                  </a:cubicBezTo>
                  <a:cubicBezTo>
                    <a:pt x="149" y="171"/>
                    <a:pt x="143" y="190"/>
                    <a:pt x="129" y="205"/>
                  </a:cubicBezTo>
                  <a:cubicBezTo>
                    <a:pt x="115" y="220"/>
                    <a:pt x="106" y="227"/>
                    <a:pt x="106" y="227"/>
                  </a:cubicBezTo>
                  <a:cubicBezTo>
                    <a:pt x="0" y="227"/>
                    <a:pt x="0" y="227"/>
                    <a:pt x="0" y="227"/>
                  </a:cubicBezTo>
                  <a:cubicBezTo>
                    <a:pt x="0" y="184"/>
                    <a:pt x="0" y="184"/>
                    <a:pt x="0" y="184"/>
                  </a:cubicBezTo>
                  <a:cubicBezTo>
                    <a:pt x="88" y="184"/>
                    <a:pt x="88" y="184"/>
                    <a:pt x="88" y="184"/>
                  </a:cubicBezTo>
                  <a:cubicBezTo>
                    <a:pt x="91" y="183"/>
                    <a:pt x="106" y="174"/>
                    <a:pt x="106" y="146"/>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43" name="Freeform 17"/>
            <p:cNvSpPr/>
            <p:nvPr/>
          </p:nvSpPr>
          <p:spPr bwMode="auto">
            <a:xfrm>
              <a:off x="4165075" y="3924949"/>
              <a:ext cx="803961" cy="66408"/>
            </a:xfrm>
            <a:custGeom>
              <a:avLst/>
              <a:gdLst>
                <a:gd name="T0" fmla="*/ 231 w 241"/>
                <a:gd name="T1" fmla="*/ 0 h 20"/>
                <a:gd name="T2" fmla="*/ 10 w 241"/>
                <a:gd name="T3" fmla="*/ 0 h 20"/>
                <a:gd name="T4" fmla="*/ 0 w 241"/>
                <a:gd name="T5" fmla="*/ 10 h 20"/>
                <a:gd name="T6" fmla="*/ 10 w 241"/>
                <a:gd name="T7" fmla="*/ 20 h 20"/>
                <a:gd name="T8" fmla="*/ 231 w 241"/>
                <a:gd name="T9" fmla="*/ 20 h 20"/>
                <a:gd name="T10" fmla="*/ 241 w 241"/>
                <a:gd name="T11" fmla="*/ 10 h 20"/>
                <a:gd name="T12" fmla="*/ 231 w 24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41" h="20">
                  <a:moveTo>
                    <a:pt x="231" y="0"/>
                  </a:moveTo>
                  <a:cubicBezTo>
                    <a:pt x="10" y="0"/>
                    <a:pt x="10" y="0"/>
                    <a:pt x="10" y="0"/>
                  </a:cubicBezTo>
                  <a:cubicBezTo>
                    <a:pt x="4" y="0"/>
                    <a:pt x="0" y="4"/>
                    <a:pt x="0" y="10"/>
                  </a:cubicBezTo>
                  <a:cubicBezTo>
                    <a:pt x="0" y="15"/>
                    <a:pt x="4" y="20"/>
                    <a:pt x="10" y="20"/>
                  </a:cubicBezTo>
                  <a:cubicBezTo>
                    <a:pt x="231" y="20"/>
                    <a:pt x="231" y="20"/>
                    <a:pt x="231" y="20"/>
                  </a:cubicBezTo>
                  <a:cubicBezTo>
                    <a:pt x="237" y="20"/>
                    <a:pt x="241" y="15"/>
                    <a:pt x="241" y="10"/>
                  </a:cubicBezTo>
                  <a:cubicBezTo>
                    <a:pt x="241" y="4"/>
                    <a:pt x="237" y="0"/>
                    <a:pt x="231" y="0"/>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44" name="Freeform 18"/>
            <p:cNvSpPr/>
            <p:nvPr/>
          </p:nvSpPr>
          <p:spPr bwMode="auto">
            <a:xfrm>
              <a:off x="4165075" y="4035158"/>
              <a:ext cx="803961" cy="66408"/>
            </a:xfrm>
            <a:custGeom>
              <a:avLst/>
              <a:gdLst>
                <a:gd name="T0" fmla="*/ 231 w 241"/>
                <a:gd name="T1" fmla="*/ 0 h 20"/>
                <a:gd name="T2" fmla="*/ 10 w 241"/>
                <a:gd name="T3" fmla="*/ 0 h 20"/>
                <a:gd name="T4" fmla="*/ 0 w 241"/>
                <a:gd name="T5" fmla="*/ 10 h 20"/>
                <a:gd name="T6" fmla="*/ 10 w 241"/>
                <a:gd name="T7" fmla="*/ 20 h 20"/>
                <a:gd name="T8" fmla="*/ 231 w 241"/>
                <a:gd name="T9" fmla="*/ 20 h 20"/>
                <a:gd name="T10" fmla="*/ 241 w 241"/>
                <a:gd name="T11" fmla="*/ 10 h 20"/>
                <a:gd name="T12" fmla="*/ 231 w 24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41" h="20">
                  <a:moveTo>
                    <a:pt x="231" y="0"/>
                  </a:moveTo>
                  <a:cubicBezTo>
                    <a:pt x="10" y="0"/>
                    <a:pt x="10" y="0"/>
                    <a:pt x="10" y="0"/>
                  </a:cubicBezTo>
                  <a:cubicBezTo>
                    <a:pt x="4" y="0"/>
                    <a:pt x="0" y="5"/>
                    <a:pt x="0" y="10"/>
                  </a:cubicBezTo>
                  <a:cubicBezTo>
                    <a:pt x="0" y="16"/>
                    <a:pt x="4" y="20"/>
                    <a:pt x="10" y="20"/>
                  </a:cubicBezTo>
                  <a:cubicBezTo>
                    <a:pt x="231" y="20"/>
                    <a:pt x="231" y="20"/>
                    <a:pt x="231" y="20"/>
                  </a:cubicBezTo>
                  <a:cubicBezTo>
                    <a:pt x="237" y="20"/>
                    <a:pt x="241" y="16"/>
                    <a:pt x="241" y="10"/>
                  </a:cubicBezTo>
                  <a:cubicBezTo>
                    <a:pt x="241" y="5"/>
                    <a:pt x="237" y="0"/>
                    <a:pt x="231" y="0"/>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45" name="Freeform 19"/>
            <p:cNvSpPr/>
            <p:nvPr/>
          </p:nvSpPr>
          <p:spPr bwMode="auto">
            <a:xfrm>
              <a:off x="4165075" y="4148193"/>
              <a:ext cx="803961" cy="67821"/>
            </a:xfrm>
            <a:custGeom>
              <a:avLst/>
              <a:gdLst>
                <a:gd name="T0" fmla="*/ 231 w 241"/>
                <a:gd name="T1" fmla="*/ 0 h 20"/>
                <a:gd name="T2" fmla="*/ 10 w 241"/>
                <a:gd name="T3" fmla="*/ 0 h 20"/>
                <a:gd name="T4" fmla="*/ 0 w 241"/>
                <a:gd name="T5" fmla="*/ 10 h 20"/>
                <a:gd name="T6" fmla="*/ 10 w 241"/>
                <a:gd name="T7" fmla="*/ 20 h 20"/>
                <a:gd name="T8" fmla="*/ 231 w 241"/>
                <a:gd name="T9" fmla="*/ 20 h 20"/>
                <a:gd name="T10" fmla="*/ 241 w 241"/>
                <a:gd name="T11" fmla="*/ 10 h 20"/>
                <a:gd name="T12" fmla="*/ 231 w 24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41" h="20">
                  <a:moveTo>
                    <a:pt x="231" y="0"/>
                  </a:moveTo>
                  <a:cubicBezTo>
                    <a:pt x="10" y="0"/>
                    <a:pt x="10" y="0"/>
                    <a:pt x="10" y="0"/>
                  </a:cubicBezTo>
                  <a:cubicBezTo>
                    <a:pt x="4" y="0"/>
                    <a:pt x="0" y="4"/>
                    <a:pt x="0" y="10"/>
                  </a:cubicBezTo>
                  <a:cubicBezTo>
                    <a:pt x="0" y="15"/>
                    <a:pt x="4" y="20"/>
                    <a:pt x="10" y="20"/>
                  </a:cubicBezTo>
                  <a:cubicBezTo>
                    <a:pt x="231" y="20"/>
                    <a:pt x="231" y="20"/>
                    <a:pt x="231" y="20"/>
                  </a:cubicBezTo>
                  <a:cubicBezTo>
                    <a:pt x="237" y="20"/>
                    <a:pt x="241" y="15"/>
                    <a:pt x="241" y="10"/>
                  </a:cubicBezTo>
                  <a:cubicBezTo>
                    <a:pt x="241" y="4"/>
                    <a:pt x="237" y="0"/>
                    <a:pt x="231" y="0"/>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46" name="Freeform 20"/>
            <p:cNvSpPr/>
            <p:nvPr/>
          </p:nvSpPr>
          <p:spPr bwMode="auto">
            <a:xfrm>
              <a:off x="4165075" y="4258402"/>
              <a:ext cx="803961" cy="237373"/>
            </a:xfrm>
            <a:custGeom>
              <a:avLst/>
              <a:gdLst>
                <a:gd name="T0" fmla="*/ 231 w 241"/>
                <a:gd name="T1" fmla="*/ 0 h 71"/>
                <a:gd name="T2" fmla="*/ 10 w 241"/>
                <a:gd name="T3" fmla="*/ 0 h 71"/>
                <a:gd name="T4" fmla="*/ 0 w 241"/>
                <a:gd name="T5" fmla="*/ 10 h 71"/>
                <a:gd name="T6" fmla="*/ 10 w 241"/>
                <a:gd name="T7" fmla="*/ 20 h 71"/>
                <a:gd name="T8" fmla="*/ 53 w 241"/>
                <a:gd name="T9" fmla="*/ 61 h 71"/>
                <a:gd name="T10" fmla="*/ 63 w 241"/>
                <a:gd name="T11" fmla="*/ 71 h 71"/>
                <a:gd name="T12" fmla="*/ 178 w 241"/>
                <a:gd name="T13" fmla="*/ 71 h 71"/>
                <a:gd name="T14" fmla="*/ 189 w 241"/>
                <a:gd name="T15" fmla="*/ 61 h 71"/>
                <a:gd name="T16" fmla="*/ 231 w 241"/>
                <a:gd name="T17" fmla="*/ 20 h 71"/>
                <a:gd name="T18" fmla="*/ 241 w 241"/>
                <a:gd name="T19" fmla="*/ 10 h 71"/>
                <a:gd name="T20" fmla="*/ 231 w 241"/>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71">
                  <a:moveTo>
                    <a:pt x="231" y="0"/>
                  </a:moveTo>
                  <a:cubicBezTo>
                    <a:pt x="10" y="0"/>
                    <a:pt x="10" y="0"/>
                    <a:pt x="10" y="0"/>
                  </a:cubicBezTo>
                  <a:cubicBezTo>
                    <a:pt x="4" y="0"/>
                    <a:pt x="0" y="5"/>
                    <a:pt x="0" y="10"/>
                  </a:cubicBezTo>
                  <a:cubicBezTo>
                    <a:pt x="0" y="16"/>
                    <a:pt x="4" y="20"/>
                    <a:pt x="10" y="20"/>
                  </a:cubicBezTo>
                  <a:cubicBezTo>
                    <a:pt x="53" y="61"/>
                    <a:pt x="53" y="61"/>
                    <a:pt x="53" y="61"/>
                  </a:cubicBezTo>
                  <a:cubicBezTo>
                    <a:pt x="53" y="67"/>
                    <a:pt x="57" y="71"/>
                    <a:pt x="63" y="71"/>
                  </a:cubicBezTo>
                  <a:cubicBezTo>
                    <a:pt x="178" y="71"/>
                    <a:pt x="178" y="71"/>
                    <a:pt x="178" y="71"/>
                  </a:cubicBezTo>
                  <a:cubicBezTo>
                    <a:pt x="184" y="71"/>
                    <a:pt x="189" y="67"/>
                    <a:pt x="189" y="61"/>
                  </a:cubicBezTo>
                  <a:cubicBezTo>
                    <a:pt x="231" y="20"/>
                    <a:pt x="231" y="20"/>
                    <a:pt x="231" y="20"/>
                  </a:cubicBezTo>
                  <a:cubicBezTo>
                    <a:pt x="237" y="20"/>
                    <a:pt x="241" y="16"/>
                    <a:pt x="241" y="10"/>
                  </a:cubicBezTo>
                  <a:cubicBezTo>
                    <a:pt x="241" y="5"/>
                    <a:pt x="237" y="0"/>
                    <a:pt x="231" y="0"/>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grpSp>
      <p:sp>
        <p:nvSpPr>
          <p:cNvPr id="47" name="Freeform 21"/>
          <p:cNvSpPr>
            <a:spLocks noEditPoints="1"/>
          </p:cNvSpPr>
          <p:nvPr/>
        </p:nvSpPr>
        <p:spPr bwMode="auto">
          <a:xfrm>
            <a:off x="2887144" y="3289010"/>
            <a:ext cx="244696" cy="234751"/>
          </a:xfrm>
          <a:custGeom>
            <a:avLst/>
            <a:gdLst>
              <a:gd name="T0" fmla="*/ 74 w 123"/>
              <a:gd name="T1" fmla="*/ 0 h 118"/>
              <a:gd name="T2" fmla="*/ 88 w 123"/>
              <a:gd name="T3" fmla="*/ 14 h 118"/>
              <a:gd name="T4" fmla="*/ 99 w 123"/>
              <a:gd name="T5" fmla="*/ 18 h 118"/>
              <a:gd name="T6" fmla="*/ 123 w 123"/>
              <a:gd name="T7" fmla="*/ 43 h 118"/>
              <a:gd name="T8" fmla="*/ 116 w 123"/>
              <a:gd name="T9" fmla="*/ 111 h 118"/>
              <a:gd name="T10" fmla="*/ 24 w 123"/>
              <a:gd name="T11" fmla="*/ 118 h 118"/>
              <a:gd name="T12" fmla="*/ 7 w 123"/>
              <a:gd name="T13" fmla="*/ 111 h 118"/>
              <a:gd name="T14" fmla="*/ 0 w 123"/>
              <a:gd name="T15" fmla="*/ 43 h 118"/>
              <a:gd name="T16" fmla="*/ 7 w 123"/>
              <a:gd name="T17" fmla="*/ 26 h 118"/>
              <a:gd name="T18" fmla="*/ 24 w 123"/>
              <a:gd name="T19" fmla="*/ 18 h 118"/>
              <a:gd name="T20" fmla="*/ 34 w 123"/>
              <a:gd name="T21" fmla="*/ 14 h 118"/>
              <a:gd name="T22" fmla="*/ 48 w 123"/>
              <a:gd name="T23" fmla="*/ 0 h 118"/>
              <a:gd name="T24" fmla="*/ 86 w 123"/>
              <a:gd name="T25" fmla="*/ 28 h 118"/>
              <a:gd name="T26" fmla="*/ 85 w 123"/>
              <a:gd name="T27" fmla="*/ 28 h 118"/>
              <a:gd name="T28" fmla="*/ 37 w 123"/>
              <a:gd name="T29" fmla="*/ 28 h 118"/>
              <a:gd name="T30" fmla="*/ 14 w 123"/>
              <a:gd name="T31" fmla="*/ 32 h 118"/>
              <a:gd name="T32" fmla="*/ 9 w 123"/>
              <a:gd name="T33" fmla="*/ 43 h 118"/>
              <a:gd name="T34" fmla="*/ 23 w 123"/>
              <a:gd name="T35" fmla="*/ 65 h 118"/>
              <a:gd name="T36" fmla="*/ 26 w 123"/>
              <a:gd name="T37" fmla="*/ 54 h 118"/>
              <a:gd name="T38" fmla="*/ 46 w 123"/>
              <a:gd name="T39" fmla="*/ 54 h 118"/>
              <a:gd name="T40" fmla="*/ 49 w 123"/>
              <a:gd name="T41" fmla="*/ 57 h 118"/>
              <a:gd name="T42" fmla="*/ 74 w 123"/>
              <a:gd name="T43" fmla="*/ 65 h 118"/>
              <a:gd name="T44" fmla="*/ 77 w 123"/>
              <a:gd name="T45" fmla="*/ 54 h 118"/>
              <a:gd name="T46" fmla="*/ 97 w 123"/>
              <a:gd name="T47" fmla="*/ 54 h 118"/>
              <a:gd name="T48" fmla="*/ 100 w 123"/>
              <a:gd name="T49" fmla="*/ 57 h 118"/>
              <a:gd name="T50" fmla="*/ 113 w 123"/>
              <a:gd name="T51" fmla="*/ 65 h 118"/>
              <a:gd name="T52" fmla="*/ 109 w 123"/>
              <a:gd name="T53" fmla="*/ 32 h 118"/>
              <a:gd name="T54" fmla="*/ 86 w 123"/>
              <a:gd name="T55" fmla="*/ 28 h 118"/>
              <a:gd name="T56" fmla="*/ 40 w 123"/>
              <a:gd name="T57" fmla="*/ 18 h 118"/>
              <a:gd name="T58" fmla="*/ 83 w 123"/>
              <a:gd name="T59" fmla="*/ 14 h 118"/>
              <a:gd name="T60" fmla="*/ 74 w 123"/>
              <a:gd name="T61" fmla="*/ 6 h 118"/>
              <a:gd name="T62" fmla="*/ 43 w 123"/>
              <a:gd name="T63" fmla="*/ 8 h 118"/>
              <a:gd name="T64" fmla="*/ 40 w 123"/>
              <a:gd name="T65" fmla="*/ 18 h 118"/>
              <a:gd name="T66" fmla="*/ 9 w 123"/>
              <a:gd name="T67" fmla="*/ 71 h 118"/>
              <a:gd name="T68" fmla="*/ 13 w 123"/>
              <a:gd name="T69" fmla="*/ 104 h 118"/>
              <a:gd name="T70" fmla="*/ 24 w 123"/>
              <a:gd name="T71" fmla="*/ 109 h 118"/>
              <a:gd name="T72" fmla="*/ 109 w 123"/>
              <a:gd name="T73" fmla="*/ 104 h 118"/>
              <a:gd name="T74" fmla="*/ 113 w 123"/>
              <a:gd name="T75" fmla="*/ 71 h 118"/>
              <a:gd name="T76" fmla="*/ 100 w 123"/>
              <a:gd name="T77" fmla="*/ 80 h 118"/>
              <a:gd name="T78" fmla="*/ 97 w 123"/>
              <a:gd name="T79" fmla="*/ 82 h 118"/>
              <a:gd name="T80" fmla="*/ 74 w 123"/>
              <a:gd name="T81" fmla="*/ 80 h 118"/>
              <a:gd name="T82" fmla="*/ 74 w 123"/>
              <a:gd name="T83" fmla="*/ 71 h 118"/>
              <a:gd name="T84" fmla="*/ 49 w 123"/>
              <a:gd name="T85" fmla="*/ 80 h 118"/>
              <a:gd name="T86" fmla="*/ 46 w 123"/>
              <a:gd name="T87" fmla="*/ 82 h 118"/>
              <a:gd name="T88" fmla="*/ 23 w 123"/>
              <a:gd name="T89" fmla="*/ 80 h 118"/>
              <a:gd name="T90" fmla="*/ 23 w 123"/>
              <a:gd name="T91" fmla="*/ 71 h 118"/>
              <a:gd name="T92" fmla="*/ 43 w 123"/>
              <a:gd name="T93" fmla="*/ 60 h 118"/>
              <a:gd name="T94" fmla="*/ 28 w 123"/>
              <a:gd name="T95" fmla="*/ 60 h 118"/>
              <a:gd name="T96" fmla="*/ 28 w 123"/>
              <a:gd name="T97" fmla="*/ 68 h 118"/>
              <a:gd name="T98" fmla="*/ 28 w 123"/>
              <a:gd name="T99" fmla="*/ 77 h 118"/>
              <a:gd name="T100" fmla="*/ 43 w 123"/>
              <a:gd name="T101" fmla="*/ 68 h 118"/>
              <a:gd name="T102" fmla="*/ 43 w 123"/>
              <a:gd name="T103" fmla="*/ 68 h 118"/>
              <a:gd name="T104" fmla="*/ 94 w 123"/>
              <a:gd name="T105" fmla="*/ 60 h 118"/>
              <a:gd name="T106" fmla="*/ 80 w 123"/>
              <a:gd name="T107" fmla="*/ 60 h 118"/>
              <a:gd name="T108" fmla="*/ 80 w 123"/>
              <a:gd name="T109" fmla="*/ 68 h 118"/>
              <a:gd name="T110" fmla="*/ 80 w 123"/>
              <a:gd name="T111" fmla="*/ 77 h 118"/>
              <a:gd name="T112" fmla="*/ 94 w 123"/>
              <a:gd name="T113" fmla="*/ 68 h 118"/>
              <a:gd name="T114" fmla="*/ 94 w 123"/>
              <a:gd name="T115" fmla="*/ 6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3" h="118">
                <a:moveTo>
                  <a:pt x="48" y="0"/>
                </a:moveTo>
                <a:cubicBezTo>
                  <a:pt x="74" y="0"/>
                  <a:pt x="74" y="0"/>
                  <a:pt x="74" y="0"/>
                </a:cubicBezTo>
                <a:cubicBezTo>
                  <a:pt x="78" y="0"/>
                  <a:pt x="82" y="2"/>
                  <a:pt x="84" y="4"/>
                </a:cubicBezTo>
                <a:cubicBezTo>
                  <a:pt x="87" y="7"/>
                  <a:pt x="88" y="10"/>
                  <a:pt x="88" y="14"/>
                </a:cubicBezTo>
                <a:cubicBezTo>
                  <a:pt x="88" y="18"/>
                  <a:pt x="88" y="18"/>
                  <a:pt x="88" y="18"/>
                </a:cubicBezTo>
                <a:cubicBezTo>
                  <a:pt x="99" y="18"/>
                  <a:pt x="99" y="18"/>
                  <a:pt x="99" y="18"/>
                </a:cubicBezTo>
                <a:cubicBezTo>
                  <a:pt x="105" y="18"/>
                  <a:pt x="111" y="21"/>
                  <a:pt x="116" y="26"/>
                </a:cubicBezTo>
                <a:cubicBezTo>
                  <a:pt x="120" y="30"/>
                  <a:pt x="123" y="36"/>
                  <a:pt x="123" y="43"/>
                </a:cubicBezTo>
                <a:cubicBezTo>
                  <a:pt x="123" y="94"/>
                  <a:pt x="123" y="94"/>
                  <a:pt x="123" y="94"/>
                </a:cubicBezTo>
                <a:cubicBezTo>
                  <a:pt x="123" y="101"/>
                  <a:pt x="120" y="107"/>
                  <a:pt x="116" y="111"/>
                </a:cubicBezTo>
                <a:cubicBezTo>
                  <a:pt x="111" y="115"/>
                  <a:pt x="105" y="118"/>
                  <a:pt x="99" y="118"/>
                </a:cubicBezTo>
                <a:cubicBezTo>
                  <a:pt x="24" y="118"/>
                  <a:pt x="24" y="118"/>
                  <a:pt x="24" y="118"/>
                </a:cubicBezTo>
                <a:cubicBezTo>
                  <a:pt x="18" y="118"/>
                  <a:pt x="11" y="115"/>
                  <a:pt x="7" y="111"/>
                </a:cubicBezTo>
                <a:cubicBezTo>
                  <a:pt x="7" y="111"/>
                  <a:pt x="7" y="111"/>
                  <a:pt x="7" y="111"/>
                </a:cubicBezTo>
                <a:cubicBezTo>
                  <a:pt x="3" y="106"/>
                  <a:pt x="0" y="100"/>
                  <a:pt x="0" y="94"/>
                </a:cubicBezTo>
                <a:cubicBezTo>
                  <a:pt x="0" y="43"/>
                  <a:pt x="0" y="43"/>
                  <a:pt x="0" y="43"/>
                </a:cubicBezTo>
                <a:cubicBezTo>
                  <a:pt x="0" y="36"/>
                  <a:pt x="3" y="30"/>
                  <a:pt x="7" y="26"/>
                </a:cubicBezTo>
                <a:cubicBezTo>
                  <a:pt x="7" y="26"/>
                  <a:pt x="7" y="26"/>
                  <a:pt x="7" y="26"/>
                </a:cubicBezTo>
                <a:cubicBezTo>
                  <a:pt x="7" y="26"/>
                  <a:pt x="7" y="26"/>
                  <a:pt x="7" y="26"/>
                </a:cubicBezTo>
                <a:cubicBezTo>
                  <a:pt x="11" y="21"/>
                  <a:pt x="18" y="18"/>
                  <a:pt x="24" y="18"/>
                </a:cubicBezTo>
                <a:cubicBezTo>
                  <a:pt x="34" y="18"/>
                  <a:pt x="34" y="18"/>
                  <a:pt x="34" y="18"/>
                </a:cubicBezTo>
                <a:cubicBezTo>
                  <a:pt x="34" y="14"/>
                  <a:pt x="34" y="14"/>
                  <a:pt x="34" y="14"/>
                </a:cubicBezTo>
                <a:cubicBezTo>
                  <a:pt x="34" y="10"/>
                  <a:pt x="36" y="7"/>
                  <a:pt x="39" y="4"/>
                </a:cubicBezTo>
                <a:cubicBezTo>
                  <a:pt x="41" y="2"/>
                  <a:pt x="44" y="0"/>
                  <a:pt x="48" y="0"/>
                </a:cubicBezTo>
                <a:close/>
                <a:moveTo>
                  <a:pt x="86" y="28"/>
                </a:moveTo>
                <a:cubicBezTo>
                  <a:pt x="86" y="28"/>
                  <a:pt x="86" y="28"/>
                  <a:pt x="86" y="28"/>
                </a:cubicBezTo>
                <a:cubicBezTo>
                  <a:pt x="86" y="28"/>
                  <a:pt x="86" y="28"/>
                  <a:pt x="85" y="28"/>
                </a:cubicBezTo>
                <a:cubicBezTo>
                  <a:pt x="85" y="28"/>
                  <a:pt x="85" y="28"/>
                  <a:pt x="85" y="28"/>
                </a:cubicBezTo>
                <a:cubicBezTo>
                  <a:pt x="37" y="28"/>
                  <a:pt x="37" y="28"/>
                  <a:pt x="37" y="28"/>
                </a:cubicBezTo>
                <a:cubicBezTo>
                  <a:pt x="37" y="28"/>
                  <a:pt x="37" y="28"/>
                  <a:pt x="37" y="28"/>
                </a:cubicBezTo>
                <a:cubicBezTo>
                  <a:pt x="24" y="28"/>
                  <a:pt x="24" y="28"/>
                  <a:pt x="24" y="28"/>
                </a:cubicBezTo>
                <a:cubicBezTo>
                  <a:pt x="20" y="28"/>
                  <a:pt x="16" y="29"/>
                  <a:pt x="14" y="32"/>
                </a:cubicBezTo>
                <a:cubicBezTo>
                  <a:pt x="14" y="32"/>
                  <a:pt x="14" y="32"/>
                  <a:pt x="14" y="32"/>
                </a:cubicBezTo>
                <a:cubicBezTo>
                  <a:pt x="11" y="35"/>
                  <a:pt x="9" y="39"/>
                  <a:pt x="9" y="43"/>
                </a:cubicBezTo>
                <a:cubicBezTo>
                  <a:pt x="9" y="65"/>
                  <a:pt x="9" y="65"/>
                  <a:pt x="9" y="65"/>
                </a:cubicBezTo>
                <a:cubicBezTo>
                  <a:pt x="23" y="65"/>
                  <a:pt x="23" y="65"/>
                  <a:pt x="23" y="65"/>
                </a:cubicBezTo>
                <a:cubicBezTo>
                  <a:pt x="23" y="57"/>
                  <a:pt x="23" y="57"/>
                  <a:pt x="23" y="57"/>
                </a:cubicBezTo>
                <a:cubicBezTo>
                  <a:pt x="23" y="55"/>
                  <a:pt x="24" y="54"/>
                  <a:pt x="26" y="54"/>
                </a:cubicBezTo>
                <a:cubicBezTo>
                  <a:pt x="26" y="54"/>
                  <a:pt x="26" y="54"/>
                  <a:pt x="26" y="54"/>
                </a:cubicBezTo>
                <a:cubicBezTo>
                  <a:pt x="46" y="54"/>
                  <a:pt x="46" y="54"/>
                  <a:pt x="46" y="54"/>
                </a:cubicBezTo>
                <a:cubicBezTo>
                  <a:pt x="48" y="54"/>
                  <a:pt x="49" y="55"/>
                  <a:pt x="49" y="57"/>
                </a:cubicBezTo>
                <a:cubicBezTo>
                  <a:pt x="49" y="57"/>
                  <a:pt x="49" y="57"/>
                  <a:pt x="49" y="57"/>
                </a:cubicBezTo>
                <a:cubicBezTo>
                  <a:pt x="49" y="65"/>
                  <a:pt x="49" y="65"/>
                  <a:pt x="49" y="65"/>
                </a:cubicBezTo>
                <a:cubicBezTo>
                  <a:pt x="74" y="65"/>
                  <a:pt x="74" y="65"/>
                  <a:pt x="74" y="65"/>
                </a:cubicBezTo>
                <a:cubicBezTo>
                  <a:pt x="74" y="57"/>
                  <a:pt x="74" y="57"/>
                  <a:pt x="74" y="57"/>
                </a:cubicBezTo>
                <a:cubicBezTo>
                  <a:pt x="74" y="55"/>
                  <a:pt x="75" y="54"/>
                  <a:pt x="77" y="54"/>
                </a:cubicBezTo>
                <a:cubicBezTo>
                  <a:pt x="77" y="54"/>
                  <a:pt x="77" y="54"/>
                  <a:pt x="77" y="54"/>
                </a:cubicBezTo>
                <a:cubicBezTo>
                  <a:pt x="97" y="54"/>
                  <a:pt x="97" y="54"/>
                  <a:pt x="97" y="54"/>
                </a:cubicBezTo>
                <a:cubicBezTo>
                  <a:pt x="99" y="54"/>
                  <a:pt x="100" y="55"/>
                  <a:pt x="100" y="57"/>
                </a:cubicBezTo>
                <a:cubicBezTo>
                  <a:pt x="100" y="57"/>
                  <a:pt x="100" y="57"/>
                  <a:pt x="100" y="57"/>
                </a:cubicBezTo>
                <a:cubicBezTo>
                  <a:pt x="100" y="65"/>
                  <a:pt x="100" y="65"/>
                  <a:pt x="100" y="65"/>
                </a:cubicBezTo>
                <a:cubicBezTo>
                  <a:pt x="113" y="65"/>
                  <a:pt x="113" y="65"/>
                  <a:pt x="113" y="65"/>
                </a:cubicBezTo>
                <a:cubicBezTo>
                  <a:pt x="113" y="43"/>
                  <a:pt x="113" y="43"/>
                  <a:pt x="113" y="43"/>
                </a:cubicBezTo>
                <a:cubicBezTo>
                  <a:pt x="113" y="39"/>
                  <a:pt x="112" y="35"/>
                  <a:pt x="109" y="32"/>
                </a:cubicBezTo>
                <a:cubicBezTo>
                  <a:pt x="106" y="29"/>
                  <a:pt x="103" y="28"/>
                  <a:pt x="99" y="28"/>
                </a:cubicBezTo>
                <a:cubicBezTo>
                  <a:pt x="86" y="28"/>
                  <a:pt x="86" y="28"/>
                  <a:pt x="86" y="28"/>
                </a:cubicBezTo>
                <a:close/>
                <a:moveTo>
                  <a:pt x="40" y="18"/>
                </a:moveTo>
                <a:cubicBezTo>
                  <a:pt x="40" y="18"/>
                  <a:pt x="40" y="18"/>
                  <a:pt x="40" y="18"/>
                </a:cubicBezTo>
                <a:cubicBezTo>
                  <a:pt x="83" y="18"/>
                  <a:pt x="83" y="18"/>
                  <a:pt x="83" y="18"/>
                </a:cubicBezTo>
                <a:cubicBezTo>
                  <a:pt x="83" y="14"/>
                  <a:pt x="83" y="14"/>
                  <a:pt x="83" y="14"/>
                </a:cubicBezTo>
                <a:cubicBezTo>
                  <a:pt x="83" y="12"/>
                  <a:pt x="82" y="10"/>
                  <a:pt x="80" y="8"/>
                </a:cubicBezTo>
                <a:cubicBezTo>
                  <a:pt x="79" y="7"/>
                  <a:pt x="77" y="6"/>
                  <a:pt x="74" y="6"/>
                </a:cubicBezTo>
                <a:cubicBezTo>
                  <a:pt x="48" y="6"/>
                  <a:pt x="48" y="6"/>
                  <a:pt x="48" y="6"/>
                </a:cubicBezTo>
                <a:cubicBezTo>
                  <a:pt x="46" y="6"/>
                  <a:pt x="44" y="7"/>
                  <a:pt x="43" y="8"/>
                </a:cubicBezTo>
                <a:cubicBezTo>
                  <a:pt x="41" y="10"/>
                  <a:pt x="40" y="12"/>
                  <a:pt x="40" y="14"/>
                </a:cubicBezTo>
                <a:cubicBezTo>
                  <a:pt x="40" y="18"/>
                  <a:pt x="40" y="18"/>
                  <a:pt x="40" y="18"/>
                </a:cubicBezTo>
                <a:close/>
                <a:moveTo>
                  <a:pt x="9" y="71"/>
                </a:moveTo>
                <a:cubicBezTo>
                  <a:pt x="9" y="71"/>
                  <a:pt x="9" y="71"/>
                  <a:pt x="9" y="71"/>
                </a:cubicBezTo>
                <a:cubicBezTo>
                  <a:pt x="9" y="94"/>
                  <a:pt x="9" y="94"/>
                  <a:pt x="9" y="94"/>
                </a:cubicBezTo>
                <a:cubicBezTo>
                  <a:pt x="9" y="98"/>
                  <a:pt x="11" y="102"/>
                  <a:pt x="13" y="104"/>
                </a:cubicBezTo>
                <a:cubicBezTo>
                  <a:pt x="14" y="104"/>
                  <a:pt x="14" y="104"/>
                  <a:pt x="14" y="104"/>
                </a:cubicBezTo>
                <a:cubicBezTo>
                  <a:pt x="16" y="107"/>
                  <a:pt x="20" y="109"/>
                  <a:pt x="24" y="109"/>
                </a:cubicBezTo>
                <a:cubicBezTo>
                  <a:pt x="99" y="109"/>
                  <a:pt x="99" y="109"/>
                  <a:pt x="99" y="109"/>
                </a:cubicBezTo>
                <a:cubicBezTo>
                  <a:pt x="103" y="109"/>
                  <a:pt x="106" y="107"/>
                  <a:pt x="109" y="104"/>
                </a:cubicBezTo>
                <a:cubicBezTo>
                  <a:pt x="112" y="102"/>
                  <a:pt x="113" y="98"/>
                  <a:pt x="113" y="94"/>
                </a:cubicBezTo>
                <a:cubicBezTo>
                  <a:pt x="113" y="71"/>
                  <a:pt x="113" y="71"/>
                  <a:pt x="113" y="71"/>
                </a:cubicBezTo>
                <a:cubicBezTo>
                  <a:pt x="100" y="71"/>
                  <a:pt x="100" y="71"/>
                  <a:pt x="100" y="71"/>
                </a:cubicBezTo>
                <a:cubicBezTo>
                  <a:pt x="100" y="80"/>
                  <a:pt x="100" y="80"/>
                  <a:pt x="100" y="80"/>
                </a:cubicBezTo>
                <a:cubicBezTo>
                  <a:pt x="100" y="81"/>
                  <a:pt x="99" y="82"/>
                  <a:pt x="97" y="82"/>
                </a:cubicBezTo>
                <a:cubicBezTo>
                  <a:pt x="97" y="82"/>
                  <a:pt x="97" y="82"/>
                  <a:pt x="97" y="82"/>
                </a:cubicBezTo>
                <a:cubicBezTo>
                  <a:pt x="77" y="82"/>
                  <a:pt x="77" y="82"/>
                  <a:pt x="77" y="82"/>
                </a:cubicBezTo>
                <a:cubicBezTo>
                  <a:pt x="75" y="82"/>
                  <a:pt x="74" y="81"/>
                  <a:pt x="74" y="80"/>
                </a:cubicBezTo>
                <a:cubicBezTo>
                  <a:pt x="74" y="79"/>
                  <a:pt x="74" y="79"/>
                  <a:pt x="74" y="79"/>
                </a:cubicBezTo>
                <a:cubicBezTo>
                  <a:pt x="74" y="71"/>
                  <a:pt x="74" y="71"/>
                  <a:pt x="74" y="71"/>
                </a:cubicBezTo>
                <a:cubicBezTo>
                  <a:pt x="49" y="71"/>
                  <a:pt x="49" y="71"/>
                  <a:pt x="49" y="71"/>
                </a:cubicBezTo>
                <a:cubicBezTo>
                  <a:pt x="49" y="80"/>
                  <a:pt x="49" y="80"/>
                  <a:pt x="49" y="80"/>
                </a:cubicBezTo>
                <a:cubicBezTo>
                  <a:pt x="49" y="81"/>
                  <a:pt x="48" y="82"/>
                  <a:pt x="46" y="82"/>
                </a:cubicBezTo>
                <a:cubicBezTo>
                  <a:pt x="46" y="82"/>
                  <a:pt x="46" y="82"/>
                  <a:pt x="46" y="82"/>
                </a:cubicBezTo>
                <a:cubicBezTo>
                  <a:pt x="26" y="82"/>
                  <a:pt x="26" y="82"/>
                  <a:pt x="26" y="82"/>
                </a:cubicBezTo>
                <a:cubicBezTo>
                  <a:pt x="24" y="82"/>
                  <a:pt x="23" y="81"/>
                  <a:pt x="23" y="80"/>
                </a:cubicBezTo>
                <a:cubicBezTo>
                  <a:pt x="23" y="79"/>
                  <a:pt x="23" y="79"/>
                  <a:pt x="23" y="79"/>
                </a:cubicBezTo>
                <a:cubicBezTo>
                  <a:pt x="23" y="71"/>
                  <a:pt x="23" y="71"/>
                  <a:pt x="23" y="71"/>
                </a:cubicBezTo>
                <a:cubicBezTo>
                  <a:pt x="9" y="71"/>
                  <a:pt x="9" y="71"/>
                  <a:pt x="9" y="71"/>
                </a:cubicBezTo>
                <a:close/>
                <a:moveTo>
                  <a:pt x="43" y="60"/>
                </a:moveTo>
                <a:cubicBezTo>
                  <a:pt x="43" y="60"/>
                  <a:pt x="43" y="60"/>
                  <a:pt x="43" y="60"/>
                </a:cubicBezTo>
                <a:cubicBezTo>
                  <a:pt x="28" y="60"/>
                  <a:pt x="28" y="60"/>
                  <a:pt x="28" y="60"/>
                </a:cubicBezTo>
                <a:cubicBezTo>
                  <a:pt x="28" y="68"/>
                  <a:pt x="28" y="68"/>
                  <a:pt x="28" y="68"/>
                </a:cubicBezTo>
                <a:cubicBezTo>
                  <a:pt x="28" y="68"/>
                  <a:pt x="28" y="68"/>
                  <a:pt x="28" y="68"/>
                </a:cubicBezTo>
                <a:cubicBezTo>
                  <a:pt x="28" y="68"/>
                  <a:pt x="28" y="68"/>
                  <a:pt x="28" y="68"/>
                </a:cubicBezTo>
                <a:cubicBezTo>
                  <a:pt x="28" y="77"/>
                  <a:pt x="28" y="77"/>
                  <a:pt x="28" y="77"/>
                </a:cubicBezTo>
                <a:cubicBezTo>
                  <a:pt x="43" y="77"/>
                  <a:pt x="43" y="77"/>
                  <a:pt x="43" y="77"/>
                </a:cubicBezTo>
                <a:cubicBezTo>
                  <a:pt x="43" y="68"/>
                  <a:pt x="43" y="68"/>
                  <a:pt x="43" y="68"/>
                </a:cubicBezTo>
                <a:cubicBezTo>
                  <a:pt x="43" y="68"/>
                  <a:pt x="43" y="68"/>
                  <a:pt x="43" y="68"/>
                </a:cubicBezTo>
                <a:cubicBezTo>
                  <a:pt x="43" y="68"/>
                  <a:pt x="43" y="68"/>
                  <a:pt x="43" y="68"/>
                </a:cubicBezTo>
                <a:cubicBezTo>
                  <a:pt x="43" y="60"/>
                  <a:pt x="43" y="60"/>
                  <a:pt x="43" y="60"/>
                </a:cubicBezTo>
                <a:close/>
                <a:moveTo>
                  <a:pt x="94" y="60"/>
                </a:moveTo>
                <a:cubicBezTo>
                  <a:pt x="94" y="60"/>
                  <a:pt x="94" y="60"/>
                  <a:pt x="94" y="60"/>
                </a:cubicBezTo>
                <a:cubicBezTo>
                  <a:pt x="80" y="60"/>
                  <a:pt x="80" y="60"/>
                  <a:pt x="80" y="60"/>
                </a:cubicBezTo>
                <a:cubicBezTo>
                  <a:pt x="80" y="68"/>
                  <a:pt x="80" y="68"/>
                  <a:pt x="80" y="68"/>
                </a:cubicBezTo>
                <a:cubicBezTo>
                  <a:pt x="80" y="68"/>
                  <a:pt x="80" y="68"/>
                  <a:pt x="80" y="68"/>
                </a:cubicBezTo>
                <a:cubicBezTo>
                  <a:pt x="80" y="68"/>
                  <a:pt x="80" y="68"/>
                  <a:pt x="80" y="68"/>
                </a:cubicBezTo>
                <a:cubicBezTo>
                  <a:pt x="80" y="77"/>
                  <a:pt x="80" y="77"/>
                  <a:pt x="80" y="77"/>
                </a:cubicBezTo>
                <a:cubicBezTo>
                  <a:pt x="94" y="77"/>
                  <a:pt x="94" y="77"/>
                  <a:pt x="94" y="77"/>
                </a:cubicBezTo>
                <a:cubicBezTo>
                  <a:pt x="94" y="68"/>
                  <a:pt x="94" y="68"/>
                  <a:pt x="94" y="68"/>
                </a:cubicBezTo>
                <a:cubicBezTo>
                  <a:pt x="94" y="68"/>
                  <a:pt x="94" y="68"/>
                  <a:pt x="94" y="68"/>
                </a:cubicBezTo>
                <a:cubicBezTo>
                  <a:pt x="94" y="68"/>
                  <a:pt x="94" y="68"/>
                  <a:pt x="94" y="68"/>
                </a:cubicBezTo>
                <a:cubicBezTo>
                  <a:pt x="94" y="60"/>
                  <a:pt x="94" y="60"/>
                  <a:pt x="94" y="60"/>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48" name="Freeform 22"/>
          <p:cNvSpPr>
            <a:spLocks noEditPoints="1"/>
          </p:cNvSpPr>
          <p:nvPr/>
        </p:nvSpPr>
        <p:spPr bwMode="auto">
          <a:xfrm>
            <a:off x="6012160" y="3304796"/>
            <a:ext cx="244696" cy="222970"/>
          </a:xfrm>
          <a:custGeom>
            <a:avLst/>
            <a:gdLst>
              <a:gd name="T0" fmla="*/ 77 w 123"/>
              <a:gd name="T1" fmla="*/ 52 h 112"/>
              <a:gd name="T2" fmla="*/ 81 w 123"/>
              <a:gd name="T3" fmla="*/ 68 h 112"/>
              <a:gd name="T4" fmla="*/ 81 w 123"/>
              <a:gd name="T5" fmla="*/ 76 h 112"/>
              <a:gd name="T6" fmla="*/ 87 w 123"/>
              <a:gd name="T7" fmla="*/ 70 h 112"/>
              <a:gd name="T8" fmla="*/ 81 w 123"/>
              <a:gd name="T9" fmla="*/ 48 h 112"/>
              <a:gd name="T10" fmla="*/ 63 w 123"/>
              <a:gd name="T11" fmla="*/ 45 h 112"/>
              <a:gd name="T12" fmla="*/ 119 w 123"/>
              <a:gd name="T13" fmla="*/ 103 h 112"/>
              <a:gd name="T14" fmla="*/ 115 w 123"/>
              <a:gd name="T15" fmla="*/ 103 h 112"/>
              <a:gd name="T16" fmla="*/ 119 w 123"/>
              <a:gd name="T17" fmla="*/ 29 h 112"/>
              <a:gd name="T18" fmla="*/ 119 w 123"/>
              <a:gd name="T19" fmla="*/ 19 h 112"/>
              <a:gd name="T20" fmla="*/ 74 w 123"/>
              <a:gd name="T21" fmla="*/ 13 h 112"/>
              <a:gd name="T22" fmla="*/ 62 w 123"/>
              <a:gd name="T23" fmla="*/ 0 h 112"/>
              <a:gd name="T24" fmla="*/ 49 w 123"/>
              <a:gd name="T25" fmla="*/ 13 h 112"/>
              <a:gd name="T26" fmla="*/ 5 w 123"/>
              <a:gd name="T27" fmla="*/ 19 h 112"/>
              <a:gd name="T28" fmla="*/ 5 w 123"/>
              <a:gd name="T29" fmla="*/ 29 h 112"/>
              <a:gd name="T30" fmla="*/ 8 w 123"/>
              <a:gd name="T31" fmla="*/ 103 h 112"/>
              <a:gd name="T32" fmla="*/ 0 w 123"/>
              <a:gd name="T33" fmla="*/ 108 h 112"/>
              <a:gd name="T34" fmla="*/ 119 w 123"/>
              <a:gd name="T35" fmla="*/ 112 h 112"/>
              <a:gd name="T36" fmla="*/ 119 w 123"/>
              <a:gd name="T37" fmla="*/ 103 h 112"/>
              <a:gd name="T38" fmla="*/ 57 w 123"/>
              <a:gd name="T39" fmla="*/ 8 h 112"/>
              <a:gd name="T40" fmla="*/ 67 w 123"/>
              <a:gd name="T41" fmla="*/ 8 h 112"/>
              <a:gd name="T42" fmla="*/ 67 w 123"/>
              <a:gd name="T43" fmla="*/ 17 h 112"/>
              <a:gd name="T44" fmla="*/ 62 w 123"/>
              <a:gd name="T45" fmla="*/ 19 h 112"/>
              <a:gd name="T46" fmla="*/ 55 w 123"/>
              <a:gd name="T47" fmla="*/ 13 h 112"/>
              <a:gd name="T48" fmla="*/ 109 w 123"/>
              <a:gd name="T49" fmla="*/ 103 h 112"/>
              <a:gd name="T50" fmla="*/ 14 w 123"/>
              <a:gd name="T51" fmla="*/ 103 h 112"/>
              <a:gd name="T52" fmla="*/ 109 w 123"/>
              <a:gd name="T53" fmla="*/ 29 h 112"/>
              <a:gd name="T54" fmla="*/ 58 w 123"/>
              <a:gd name="T55" fmla="*/ 90 h 112"/>
              <a:gd name="T56" fmla="*/ 69 w 123"/>
              <a:gd name="T57" fmla="*/ 87 h 112"/>
              <a:gd name="T58" fmla="*/ 77 w 123"/>
              <a:gd name="T59" fmla="*/ 79 h 112"/>
              <a:gd name="T60" fmla="*/ 76 w 123"/>
              <a:gd name="T61" fmla="*/ 75 h 112"/>
              <a:gd name="T62" fmla="*/ 61 w 123"/>
              <a:gd name="T63" fmla="*/ 49 h 112"/>
              <a:gd name="T64" fmla="*/ 43 w 123"/>
              <a:gd name="T65" fmla="*/ 52 h 112"/>
              <a:gd name="T66" fmla="*/ 43 w 123"/>
              <a:gd name="T67" fmla="*/ 83 h 112"/>
              <a:gd name="T68" fmla="*/ 47 w 123"/>
              <a:gd name="T69" fmla="*/ 56 h 112"/>
              <a:gd name="T70" fmla="*/ 55 w 123"/>
              <a:gd name="T71" fmla="*/ 52 h 112"/>
              <a:gd name="T72" fmla="*/ 57 w 123"/>
              <a:gd name="T73" fmla="*/ 70 h 112"/>
              <a:gd name="T74" fmla="*/ 66 w 123"/>
              <a:gd name="T75" fmla="*/ 82 h 112"/>
              <a:gd name="T76" fmla="*/ 58 w 123"/>
              <a:gd name="T77" fmla="*/ 84 h 112"/>
              <a:gd name="T78" fmla="*/ 42 w 123"/>
              <a:gd name="T79" fmla="*/ 6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 h="112">
                <a:moveTo>
                  <a:pt x="66" y="48"/>
                </a:moveTo>
                <a:cubicBezTo>
                  <a:pt x="70" y="48"/>
                  <a:pt x="74" y="49"/>
                  <a:pt x="77" y="52"/>
                </a:cubicBezTo>
                <a:cubicBezTo>
                  <a:pt x="80" y="55"/>
                  <a:pt x="82" y="59"/>
                  <a:pt x="82" y="64"/>
                </a:cubicBezTo>
                <a:cubicBezTo>
                  <a:pt x="82" y="65"/>
                  <a:pt x="82" y="67"/>
                  <a:pt x="81" y="68"/>
                </a:cubicBezTo>
                <a:cubicBezTo>
                  <a:pt x="81" y="69"/>
                  <a:pt x="80" y="71"/>
                  <a:pt x="80" y="72"/>
                </a:cubicBezTo>
                <a:cubicBezTo>
                  <a:pt x="79" y="73"/>
                  <a:pt x="79" y="75"/>
                  <a:pt x="81" y="76"/>
                </a:cubicBezTo>
                <a:cubicBezTo>
                  <a:pt x="82" y="77"/>
                  <a:pt x="84" y="76"/>
                  <a:pt x="85" y="75"/>
                </a:cubicBezTo>
                <a:cubicBezTo>
                  <a:pt x="86" y="73"/>
                  <a:pt x="86" y="71"/>
                  <a:pt x="87" y="70"/>
                </a:cubicBezTo>
                <a:cubicBezTo>
                  <a:pt x="87" y="68"/>
                  <a:pt x="87" y="66"/>
                  <a:pt x="87" y="64"/>
                </a:cubicBezTo>
                <a:cubicBezTo>
                  <a:pt x="87" y="58"/>
                  <a:pt x="85" y="52"/>
                  <a:pt x="81" y="48"/>
                </a:cubicBezTo>
                <a:cubicBezTo>
                  <a:pt x="77" y="44"/>
                  <a:pt x="72" y="42"/>
                  <a:pt x="66" y="42"/>
                </a:cubicBezTo>
                <a:cubicBezTo>
                  <a:pt x="64" y="42"/>
                  <a:pt x="63" y="43"/>
                  <a:pt x="63" y="45"/>
                </a:cubicBezTo>
                <a:cubicBezTo>
                  <a:pt x="63" y="46"/>
                  <a:pt x="64" y="48"/>
                  <a:pt x="66" y="48"/>
                </a:cubicBezTo>
                <a:close/>
                <a:moveTo>
                  <a:pt x="119" y="103"/>
                </a:moveTo>
                <a:cubicBezTo>
                  <a:pt x="119" y="103"/>
                  <a:pt x="119" y="103"/>
                  <a:pt x="119" y="103"/>
                </a:cubicBezTo>
                <a:cubicBezTo>
                  <a:pt x="115" y="103"/>
                  <a:pt x="115" y="103"/>
                  <a:pt x="115" y="103"/>
                </a:cubicBezTo>
                <a:cubicBezTo>
                  <a:pt x="115" y="29"/>
                  <a:pt x="115" y="29"/>
                  <a:pt x="115" y="29"/>
                </a:cubicBezTo>
                <a:cubicBezTo>
                  <a:pt x="119" y="29"/>
                  <a:pt x="119" y="29"/>
                  <a:pt x="119" y="29"/>
                </a:cubicBezTo>
                <a:cubicBezTo>
                  <a:pt x="121" y="29"/>
                  <a:pt x="123" y="27"/>
                  <a:pt x="123" y="24"/>
                </a:cubicBezTo>
                <a:cubicBezTo>
                  <a:pt x="123" y="21"/>
                  <a:pt x="121" y="19"/>
                  <a:pt x="119" y="19"/>
                </a:cubicBezTo>
                <a:cubicBezTo>
                  <a:pt x="72" y="19"/>
                  <a:pt x="72" y="19"/>
                  <a:pt x="72" y="19"/>
                </a:cubicBezTo>
                <a:cubicBezTo>
                  <a:pt x="74" y="17"/>
                  <a:pt x="74" y="15"/>
                  <a:pt x="74" y="13"/>
                </a:cubicBezTo>
                <a:cubicBezTo>
                  <a:pt x="74" y="9"/>
                  <a:pt x="73" y="6"/>
                  <a:pt x="71" y="4"/>
                </a:cubicBezTo>
                <a:cubicBezTo>
                  <a:pt x="68" y="2"/>
                  <a:pt x="65" y="0"/>
                  <a:pt x="62" y="0"/>
                </a:cubicBezTo>
                <a:cubicBezTo>
                  <a:pt x="58" y="0"/>
                  <a:pt x="55" y="2"/>
                  <a:pt x="53" y="4"/>
                </a:cubicBezTo>
                <a:cubicBezTo>
                  <a:pt x="51" y="6"/>
                  <a:pt x="49" y="9"/>
                  <a:pt x="49" y="13"/>
                </a:cubicBezTo>
                <a:cubicBezTo>
                  <a:pt x="49" y="15"/>
                  <a:pt x="50" y="17"/>
                  <a:pt x="51" y="19"/>
                </a:cubicBezTo>
                <a:cubicBezTo>
                  <a:pt x="5" y="19"/>
                  <a:pt x="5" y="19"/>
                  <a:pt x="5" y="19"/>
                </a:cubicBezTo>
                <a:cubicBezTo>
                  <a:pt x="2" y="19"/>
                  <a:pt x="0" y="21"/>
                  <a:pt x="0" y="24"/>
                </a:cubicBezTo>
                <a:cubicBezTo>
                  <a:pt x="0" y="27"/>
                  <a:pt x="2" y="29"/>
                  <a:pt x="5" y="29"/>
                </a:cubicBezTo>
                <a:cubicBezTo>
                  <a:pt x="8" y="29"/>
                  <a:pt x="8" y="29"/>
                  <a:pt x="8" y="29"/>
                </a:cubicBezTo>
                <a:cubicBezTo>
                  <a:pt x="8" y="103"/>
                  <a:pt x="8" y="103"/>
                  <a:pt x="8" y="103"/>
                </a:cubicBezTo>
                <a:cubicBezTo>
                  <a:pt x="5" y="103"/>
                  <a:pt x="5" y="103"/>
                  <a:pt x="5" y="103"/>
                </a:cubicBezTo>
                <a:cubicBezTo>
                  <a:pt x="2" y="103"/>
                  <a:pt x="0" y="105"/>
                  <a:pt x="0" y="108"/>
                </a:cubicBezTo>
                <a:cubicBezTo>
                  <a:pt x="0" y="110"/>
                  <a:pt x="2" y="112"/>
                  <a:pt x="5" y="112"/>
                </a:cubicBezTo>
                <a:cubicBezTo>
                  <a:pt x="119" y="112"/>
                  <a:pt x="119" y="112"/>
                  <a:pt x="119" y="112"/>
                </a:cubicBezTo>
                <a:cubicBezTo>
                  <a:pt x="121" y="112"/>
                  <a:pt x="123" y="110"/>
                  <a:pt x="123" y="108"/>
                </a:cubicBezTo>
                <a:cubicBezTo>
                  <a:pt x="123" y="105"/>
                  <a:pt x="121" y="103"/>
                  <a:pt x="119" y="103"/>
                </a:cubicBezTo>
                <a:close/>
                <a:moveTo>
                  <a:pt x="57" y="8"/>
                </a:moveTo>
                <a:cubicBezTo>
                  <a:pt x="57" y="8"/>
                  <a:pt x="57" y="8"/>
                  <a:pt x="57" y="8"/>
                </a:cubicBezTo>
                <a:cubicBezTo>
                  <a:pt x="58" y="7"/>
                  <a:pt x="60" y="6"/>
                  <a:pt x="62" y="6"/>
                </a:cubicBezTo>
                <a:cubicBezTo>
                  <a:pt x="64" y="6"/>
                  <a:pt x="65" y="7"/>
                  <a:pt x="67" y="8"/>
                </a:cubicBezTo>
                <a:cubicBezTo>
                  <a:pt x="68" y="9"/>
                  <a:pt x="69" y="11"/>
                  <a:pt x="69" y="13"/>
                </a:cubicBezTo>
                <a:cubicBezTo>
                  <a:pt x="69" y="14"/>
                  <a:pt x="68" y="16"/>
                  <a:pt x="67" y="17"/>
                </a:cubicBezTo>
                <a:cubicBezTo>
                  <a:pt x="65" y="18"/>
                  <a:pt x="64" y="19"/>
                  <a:pt x="62" y="19"/>
                </a:cubicBezTo>
                <a:cubicBezTo>
                  <a:pt x="62" y="19"/>
                  <a:pt x="62" y="19"/>
                  <a:pt x="62" y="19"/>
                </a:cubicBezTo>
                <a:cubicBezTo>
                  <a:pt x="60" y="19"/>
                  <a:pt x="58" y="18"/>
                  <a:pt x="57" y="17"/>
                </a:cubicBezTo>
                <a:cubicBezTo>
                  <a:pt x="56" y="16"/>
                  <a:pt x="55" y="14"/>
                  <a:pt x="55" y="13"/>
                </a:cubicBezTo>
                <a:cubicBezTo>
                  <a:pt x="55" y="11"/>
                  <a:pt x="56" y="9"/>
                  <a:pt x="57" y="8"/>
                </a:cubicBezTo>
                <a:close/>
                <a:moveTo>
                  <a:pt x="109" y="103"/>
                </a:moveTo>
                <a:cubicBezTo>
                  <a:pt x="109" y="103"/>
                  <a:pt x="109" y="103"/>
                  <a:pt x="109" y="103"/>
                </a:cubicBezTo>
                <a:cubicBezTo>
                  <a:pt x="14" y="103"/>
                  <a:pt x="14" y="103"/>
                  <a:pt x="14" y="103"/>
                </a:cubicBezTo>
                <a:cubicBezTo>
                  <a:pt x="14" y="29"/>
                  <a:pt x="14" y="29"/>
                  <a:pt x="14" y="29"/>
                </a:cubicBezTo>
                <a:cubicBezTo>
                  <a:pt x="109" y="29"/>
                  <a:pt x="109" y="29"/>
                  <a:pt x="109" y="29"/>
                </a:cubicBezTo>
                <a:cubicBezTo>
                  <a:pt x="109" y="103"/>
                  <a:pt x="109" y="103"/>
                  <a:pt x="109" y="103"/>
                </a:cubicBezTo>
                <a:close/>
                <a:moveTo>
                  <a:pt x="58" y="90"/>
                </a:moveTo>
                <a:cubicBezTo>
                  <a:pt x="58" y="90"/>
                  <a:pt x="58" y="90"/>
                  <a:pt x="58" y="90"/>
                </a:cubicBezTo>
                <a:cubicBezTo>
                  <a:pt x="62" y="90"/>
                  <a:pt x="66" y="89"/>
                  <a:pt x="69" y="87"/>
                </a:cubicBezTo>
                <a:cubicBezTo>
                  <a:pt x="69" y="87"/>
                  <a:pt x="69" y="87"/>
                  <a:pt x="69" y="87"/>
                </a:cubicBezTo>
                <a:cubicBezTo>
                  <a:pt x="72" y="85"/>
                  <a:pt x="75" y="82"/>
                  <a:pt x="77" y="79"/>
                </a:cubicBezTo>
                <a:cubicBezTo>
                  <a:pt x="77" y="79"/>
                  <a:pt x="77" y="79"/>
                  <a:pt x="77" y="79"/>
                </a:cubicBezTo>
                <a:cubicBezTo>
                  <a:pt x="78" y="77"/>
                  <a:pt x="77" y="75"/>
                  <a:pt x="76" y="75"/>
                </a:cubicBezTo>
                <a:cubicBezTo>
                  <a:pt x="61" y="66"/>
                  <a:pt x="61" y="66"/>
                  <a:pt x="61" y="66"/>
                </a:cubicBezTo>
                <a:cubicBezTo>
                  <a:pt x="61" y="49"/>
                  <a:pt x="61" y="49"/>
                  <a:pt x="61" y="49"/>
                </a:cubicBezTo>
                <a:cubicBezTo>
                  <a:pt x="61" y="47"/>
                  <a:pt x="60" y="46"/>
                  <a:pt x="58" y="46"/>
                </a:cubicBezTo>
                <a:cubicBezTo>
                  <a:pt x="52" y="46"/>
                  <a:pt x="46" y="48"/>
                  <a:pt x="43" y="52"/>
                </a:cubicBezTo>
                <a:cubicBezTo>
                  <a:pt x="39" y="56"/>
                  <a:pt x="36" y="62"/>
                  <a:pt x="36" y="68"/>
                </a:cubicBezTo>
                <a:cubicBezTo>
                  <a:pt x="36" y="74"/>
                  <a:pt x="39" y="79"/>
                  <a:pt x="43" y="83"/>
                </a:cubicBezTo>
                <a:cubicBezTo>
                  <a:pt x="46" y="87"/>
                  <a:pt x="52" y="90"/>
                  <a:pt x="58" y="90"/>
                </a:cubicBezTo>
                <a:close/>
                <a:moveTo>
                  <a:pt x="47" y="56"/>
                </a:moveTo>
                <a:cubicBezTo>
                  <a:pt x="47" y="56"/>
                  <a:pt x="47" y="56"/>
                  <a:pt x="47" y="56"/>
                </a:cubicBezTo>
                <a:cubicBezTo>
                  <a:pt x="49" y="54"/>
                  <a:pt x="52" y="52"/>
                  <a:pt x="55" y="52"/>
                </a:cubicBezTo>
                <a:cubicBezTo>
                  <a:pt x="55" y="68"/>
                  <a:pt x="55" y="68"/>
                  <a:pt x="55" y="68"/>
                </a:cubicBezTo>
                <a:cubicBezTo>
                  <a:pt x="55" y="69"/>
                  <a:pt x="56" y="70"/>
                  <a:pt x="57" y="70"/>
                </a:cubicBezTo>
                <a:cubicBezTo>
                  <a:pt x="70" y="78"/>
                  <a:pt x="70" y="78"/>
                  <a:pt x="70" y="78"/>
                </a:cubicBezTo>
                <a:cubicBezTo>
                  <a:pt x="69" y="80"/>
                  <a:pt x="68" y="81"/>
                  <a:pt x="66" y="82"/>
                </a:cubicBezTo>
                <a:cubicBezTo>
                  <a:pt x="66" y="82"/>
                  <a:pt x="66" y="82"/>
                  <a:pt x="66" y="82"/>
                </a:cubicBezTo>
                <a:cubicBezTo>
                  <a:pt x="64" y="83"/>
                  <a:pt x="61" y="84"/>
                  <a:pt x="58" y="84"/>
                </a:cubicBezTo>
                <a:cubicBezTo>
                  <a:pt x="54" y="84"/>
                  <a:pt x="50" y="82"/>
                  <a:pt x="47" y="79"/>
                </a:cubicBezTo>
                <a:cubicBezTo>
                  <a:pt x="44" y="76"/>
                  <a:pt x="42" y="72"/>
                  <a:pt x="42" y="68"/>
                </a:cubicBezTo>
                <a:cubicBezTo>
                  <a:pt x="42" y="63"/>
                  <a:pt x="44" y="59"/>
                  <a:pt x="47" y="56"/>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49" name="Freeform 23"/>
          <p:cNvSpPr>
            <a:spLocks noEditPoints="1"/>
          </p:cNvSpPr>
          <p:nvPr/>
        </p:nvSpPr>
        <p:spPr bwMode="auto">
          <a:xfrm>
            <a:off x="2889666" y="2530099"/>
            <a:ext cx="239652" cy="239798"/>
          </a:xfrm>
          <a:custGeom>
            <a:avLst/>
            <a:gdLst>
              <a:gd name="T0" fmla="*/ 100 w 121"/>
              <a:gd name="T1" fmla="*/ 1 h 121"/>
              <a:gd name="T2" fmla="*/ 105 w 121"/>
              <a:gd name="T3" fmla="*/ 2 h 121"/>
              <a:gd name="T4" fmla="*/ 108 w 121"/>
              <a:gd name="T5" fmla="*/ 13 h 121"/>
              <a:gd name="T6" fmla="*/ 119 w 121"/>
              <a:gd name="T7" fmla="*/ 16 h 121"/>
              <a:gd name="T8" fmla="*/ 120 w 121"/>
              <a:gd name="T9" fmla="*/ 17 h 121"/>
              <a:gd name="T10" fmla="*/ 105 w 121"/>
              <a:gd name="T11" fmla="*/ 36 h 121"/>
              <a:gd name="T12" fmla="*/ 93 w 121"/>
              <a:gd name="T13" fmla="*/ 35 h 121"/>
              <a:gd name="T14" fmla="*/ 96 w 121"/>
              <a:gd name="T15" fmla="*/ 62 h 121"/>
              <a:gd name="T16" fmla="*/ 85 w 121"/>
              <a:gd name="T17" fmla="*/ 88 h 121"/>
              <a:gd name="T18" fmla="*/ 33 w 121"/>
              <a:gd name="T19" fmla="*/ 88 h 121"/>
              <a:gd name="T20" fmla="*/ 33 w 121"/>
              <a:gd name="T21" fmla="*/ 35 h 121"/>
              <a:gd name="T22" fmla="*/ 82 w 121"/>
              <a:gd name="T23" fmla="*/ 32 h 121"/>
              <a:gd name="T24" fmla="*/ 84 w 121"/>
              <a:gd name="T25" fmla="*/ 19 h 121"/>
              <a:gd name="T26" fmla="*/ 107 w 121"/>
              <a:gd name="T27" fmla="*/ 47 h 121"/>
              <a:gd name="T28" fmla="*/ 109 w 121"/>
              <a:gd name="T29" fmla="*/ 54 h 121"/>
              <a:gd name="T30" fmla="*/ 95 w 121"/>
              <a:gd name="T31" fmla="*/ 97 h 121"/>
              <a:gd name="T32" fmla="*/ 24 w 121"/>
              <a:gd name="T33" fmla="*/ 97 h 121"/>
              <a:gd name="T34" fmla="*/ 24 w 121"/>
              <a:gd name="T35" fmla="*/ 26 h 121"/>
              <a:gd name="T36" fmla="*/ 67 w 121"/>
              <a:gd name="T37" fmla="*/ 12 h 121"/>
              <a:gd name="T38" fmla="*/ 80 w 121"/>
              <a:gd name="T39" fmla="*/ 10 h 121"/>
              <a:gd name="T40" fmla="*/ 68 w 121"/>
              <a:gd name="T41" fmla="*/ 3 h 121"/>
              <a:gd name="T42" fmla="*/ 17 w 121"/>
              <a:gd name="T43" fmla="*/ 19 h 121"/>
              <a:gd name="T44" fmla="*/ 17 w 121"/>
              <a:gd name="T45" fmla="*/ 104 h 121"/>
              <a:gd name="T46" fmla="*/ 102 w 121"/>
              <a:gd name="T47" fmla="*/ 104 h 121"/>
              <a:gd name="T48" fmla="*/ 118 w 121"/>
              <a:gd name="T49" fmla="*/ 53 h 121"/>
              <a:gd name="T50" fmla="*/ 111 w 121"/>
              <a:gd name="T51" fmla="*/ 41 h 121"/>
              <a:gd name="T52" fmla="*/ 59 w 121"/>
              <a:gd name="T53" fmla="*/ 45 h 121"/>
              <a:gd name="T54" fmla="*/ 68 w 121"/>
              <a:gd name="T55" fmla="*/ 47 h 121"/>
              <a:gd name="T56" fmla="*/ 59 w 121"/>
              <a:gd name="T57" fmla="*/ 30 h 121"/>
              <a:gd name="T58" fmla="*/ 37 w 121"/>
              <a:gd name="T59" fmla="*/ 39 h 121"/>
              <a:gd name="T60" fmla="*/ 28 w 121"/>
              <a:gd name="T61" fmla="*/ 62 h 121"/>
              <a:gd name="T62" fmla="*/ 59 w 121"/>
              <a:gd name="T63" fmla="*/ 93 h 121"/>
              <a:gd name="T64" fmla="*/ 82 w 121"/>
              <a:gd name="T65" fmla="*/ 84 h 121"/>
              <a:gd name="T66" fmla="*/ 85 w 121"/>
              <a:gd name="T67" fmla="*/ 43 h 121"/>
              <a:gd name="T68" fmla="*/ 76 w 121"/>
              <a:gd name="T69" fmla="*/ 62 h 121"/>
              <a:gd name="T70" fmla="*/ 71 w 121"/>
              <a:gd name="T71" fmla="*/ 74 h 121"/>
              <a:gd name="T72" fmla="*/ 47 w 121"/>
              <a:gd name="T73" fmla="*/ 74 h 121"/>
              <a:gd name="T74" fmla="*/ 47 w 121"/>
              <a:gd name="T75" fmla="*/ 50 h 121"/>
              <a:gd name="T76" fmla="*/ 59 w 121"/>
              <a:gd name="T77" fmla="*/ 45 h 121"/>
              <a:gd name="T78" fmla="*/ 63 w 121"/>
              <a:gd name="T79" fmla="*/ 51 h 121"/>
              <a:gd name="T80" fmla="*/ 51 w 121"/>
              <a:gd name="T81" fmla="*/ 54 h 121"/>
              <a:gd name="T82" fmla="*/ 51 w 121"/>
              <a:gd name="T83" fmla="*/ 70 h 121"/>
              <a:gd name="T84" fmla="*/ 67 w 121"/>
              <a:gd name="T85" fmla="*/ 70 h 121"/>
              <a:gd name="T86" fmla="*/ 71 w 121"/>
              <a:gd name="T87" fmla="*/ 62 h 121"/>
              <a:gd name="T88" fmla="*/ 63 w 121"/>
              <a:gd name="T89" fmla="*/ 65 h 121"/>
              <a:gd name="T90" fmla="*/ 56 w 121"/>
              <a:gd name="T91" fmla="*/ 58 h 121"/>
              <a:gd name="T92" fmla="*/ 101 w 121"/>
              <a:gd name="T93" fmla="*/ 8 h 121"/>
              <a:gd name="T94" fmla="*/ 90 w 121"/>
              <a:gd name="T95" fmla="*/ 19 h 121"/>
              <a:gd name="T96" fmla="*/ 103 w 121"/>
              <a:gd name="T97" fmla="*/ 14 h 121"/>
              <a:gd name="T98" fmla="*/ 107 w 121"/>
              <a:gd name="T99" fmla="*/ 18 h 121"/>
              <a:gd name="T100" fmla="*/ 96 w 121"/>
              <a:gd name="T101" fmla="*/ 29 h 121"/>
              <a:gd name="T102" fmla="*/ 113 w 121"/>
              <a:gd name="T103" fmla="*/ 2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1" h="121">
                <a:moveTo>
                  <a:pt x="85" y="16"/>
                </a:moveTo>
                <a:cubicBezTo>
                  <a:pt x="100" y="1"/>
                  <a:pt x="100" y="1"/>
                  <a:pt x="100" y="1"/>
                </a:cubicBezTo>
                <a:cubicBezTo>
                  <a:pt x="101" y="0"/>
                  <a:pt x="103" y="0"/>
                  <a:pt x="104" y="1"/>
                </a:cubicBezTo>
                <a:cubicBezTo>
                  <a:pt x="105" y="1"/>
                  <a:pt x="105" y="2"/>
                  <a:pt x="105" y="2"/>
                </a:cubicBezTo>
                <a:cubicBezTo>
                  <a:pt x="105" y="2"/>
                  <a:pt x="105" y="2"/>
                  <a:pt x="105" y="2"/>
                </a:cubicBezTo>
                <a:cubicBezTo>
                  <a:pt x="108" y="13"/>
                  <a:pt x="108" y="13"/>
                  <a:pt x="108" y="13"/>
                </a:cubicBezTo>
                <a:cubicBezTo>
                  <a:pt x="119" y="16"/>
                  <a:pt x="119" y="16"/>
                  <a:pt x="119" y="16"/>
                </a:cubicBezTo>
                <a:cubicBezTo>
                  <a:pt x="119" y="16"/>
                  <a:pt x="119" y="16"/>
                  <a:pt x="119" y="16"/>
                </a:cubicBezTo>
                <a:cubicBezTo>
                  <a:pt x="119" y="16"/>
                  <a:pt x="119" y="16"/>
                  <a:pt x="119" y="16"/>
                </a:cubicBezTo>
                <a:cubicBezTo>
                  <a:pt x="119" y="16"/>
                  <a:pt x="120" y="16"/>
                  <a:pt x="120" y="17"/>
                </a:cubicBezTo>
                <a:cubicBezTo>
                  <a:pt x="121" y="18"/>
                  <a:pt x="121" y="19"/>
                  <a:pt x="120" y="21"/>
                </a:cubicBezTo>
                <a:cubicBezTo>
                  <a:pt x="105" y="36"/>
                  <a:pt x="105" y="36"/>
                  <a:pt x="105" y="36"/>
                </a:cubicBezTo>
                <a:cubicBezTo>
                  <a:pt x="104" y="37"/>
                  <a:pt x="103" y="37"/>
                  <a:pt x="102" y="37"/>
                </a:cubicBezTo>
                <a:cubicBezTo>
                  <a:pt x="93" y="35"/>
                  <a:pt x="93" y="35"/>
                  <a:pt x="93" y="35"/>
                </a:cubicBezTo>
                <a:cubicBezTo>
                  <a:pt x="89" y="39"/>
                  <a:pt x="89" y="39"/>
                  <a:pt x="89" y="39"/>
                </a:cubicBezTo>
                <a:cubicBezTo>
                  <a:pt x="94" y="45"/>
                  <a:pt x="96" y="53"/>
                  <a:pt x="96" y="62"/>
                </a:cubicBezTo>
                <a:cubicBezTo>
                  <a:pt x="96" y="72"/>
                  <a:pt x="92" y="81"/>
                  <a:pt x="86" y="88"/>
                </a:cubicBezTo>
                <a:cubicBezTo>
                  <a:pt x="85" y="88"/>
                  <a:pt x="85" y="88"/>
                  <a:pt x="85" y="88"/>
                </a:cubicBezTo>
                <a:cubicBezTo>
                  <a:pt x="79" y="95"/>
                  <a:pt x="70" y="99"/>
                  <a:pt x="59" y="99"/>
                </a:cubicBezTo>
                <a:cubicBezTo>
                  <a:pt x="49" y="99"/>
                  <a:pt x="40" y="94"/>
                  <a:pt x="33" y="88"/>
                </a:cubicBezTo>
                <a:cubicBezTo>
                  <a:pt x="27" y="81"/>
                  <a:pt x="22" y="72"/>
                  <a:pt x="22" y="62"/>
                </a:cubicBezTo>
                <a:cubicBezTo>
                  <a:pt x="22" y="51"/>
                  <a:pt x="27" y="42"/>
                  <a:pt x="33" y="35"/>
                </a:cubicBezTo>
                <a:cubicBezTo>
                  <a:pt x="40" y="29"/>
                  <a:pt x="49" y="25"/>
                  <a:pt x="59" y="25"/>
                </a:cubicBezTo>
                <a:cubicBezTo>
                  <a:pt x="68" y="25"/>
                  <a:pt x="76" y="27"/>
                  <a:pt x="82" y="32"/>
                </a:cubicBezTo>
                <a:cubicBezTo>
                  <a:pt x="86" y="28"/>
                  <a:pt x="86" y="28"/>
                  <a:pt x="86" y="28"/>
                </a:cubicBezTo>
                <a:cubicBezTo>
                  <a:pt x="84" y="19"/>
                  <a:pt x="84" y="19"/>
                  <a:pt x="84" y="19"/>
                </a:cubicBezTo>
                <a:cubicBezTo>
                  <a:pt x="84" y="18"/>
                  <a:pt x="84" y="17"/>
                  <a:pt x="85" y="16"/>
                </a:cubicBezTo>
                <a:close/>
                <a:moveTo>
                  <a:pt x="107" y="47"/>
                </a:moveTo>
                <a:cubicBezTo>
                  <a:pt x="107" y="47"/>
                  <a:pt x="107" y="47"/>
                  <a:pt x="107" y="47"/>
                </a:cubicBezTo>
                <a:cubicBezTo>
                  <a:pt x="108" y="49"/>
                  <a:pt x="109" y="52"/>
                  <a:pt x="109" y="54"/>
                </a:cubicBezTo>
                <a:cubicBezTo>
                  <a:pt x="109" y="57"/>
                  <a:pt x="110" y="59"/>
                  <a:pt x="110" y="62"/>
                </a:cubicBezTo>
                <a:cubicBezTo>
                  <a:pt x="110" y="75"/>
                  <a:pt x="104" y="88"/>
                  <a:pt x="95" y="97"/>
                </a:cubicBezTo>
                <a:cubicBezTo>
                  <a:pt x="86" y="106"/>
                  <a:pt x="73" y="112"/>
                  <a:pt x="59" y="112"/>
                </a:cubicBezTo>
                <a:cubicBezTo>
                  <a:pt x="46" y="112"/>
                  <a:pt x="33" y="106"/>
                  <a:pt x="24" y="97"/>
                </a:cubicBezTo>
                <a:cubicBezTo>
                  <a:pt x="15" y="88"/>
                  <a:pt x="9" y="75"/>
                  <a:pt x="9" y="62"/>
                </a:cubicBezTo>
                <a:cubicBezTo>
                  <a:pt x="9" y="48"/>
                  <a:pt x="15" y="35"/>
                  <a:pt x="24" y="26"/>
                </a:cubicBezTo>
                <a:cubicBezTo>
                  <a:pt x="33" y="17"/>
                  <a:pt x="46" y="11"/>
                  <a:pt x="59" y="11"/>
                </a:cubicBezTo>
                <a:cubicBezTo>
                  <a:pt x="62" y="11"/>
                  <a:pt x="64" y="12"/>
                  <a:pt x="67" y="12"/>
                </a:cubicBezTo>
                <a:cubicBezTo>
                  <a:pt x="69" y="12"/>
                  <a:pt x="72" y="13"/>
                  <a:pt x="74" y="14"/>
                </a:cubicBezTo>
                <a:cubicBezTo>
                  <a:pt x="76" y="14"/>
                  <a:pt x="79" y="13"/>
                  <a:pt x="80" y="10"/>
                </a:cubicBezTo>
                <a:cubicBezTo>
                  <a:pt x="81" y="8"/>
                  <a:pt x="79" y="5"/>
                  <a:pt x="77" y="5"/>
                </a:cubicBezTo>
                <a:cubicBezTo>
                  <a:pt x="74" y="4"/>
                  <a:pt x="71" y="3"/>
                  <a:pt x="68" y="3"/>
                </a:cubicBezTo>
                <a:cubicBezTo>
                  <a:pt x="65" y="2"/>
                  <a:pt x="62" y="2"/>
                  <a:pt x="59" y="2"/>
                </a:cubicBezTo>
                <a:cubicBezTo>
                  <a:pt x="43" y="2"/>
                  <a:pt x="28" y="9"/>
                  <a:pt x="17" y="19"/>
                </a:cubicBezTo>
                <a:cubicBezTo>
                  <a:pt x="6" y="30"/>
                  <a:pt x="0" y="45"/>
                  <a:pt x="0" y="62"/>
                </a:cubicBezTo>
                <a:cubicBezTo>
                  <a:pt x="0" y="78"/>
                  <a:pt x="6" y="93"/>
                  <a:pt x="17" y="104"/>
                </a:cubicBezTo>
                <a:cubicBezTo>
                  <a:pt x="28" y="115"/>
                  <a:pt x="43" y="121"/>
                  <a:pt x="59" y="121"/>
                </a:cubicBezTo>
                <a:cubicBezTo>
                  <a:pt x="76" y="121"/>
                  <a:pt x="91" y="115"/>
                  <a:pt x="102" y="104"/>
                </a:cubicBezTo>
                <a:cubicBezTo>
                  <a:pt x="112" y="93"/>
                  <a:pt x="119" y="78"/>
                  <a:pt x="119" y="62"/>
                </a:cubicBezTo>
                <a:cubicBezTo>
                  <a:pt x="119" y="59"/>
                  <a:pt x="119" y="56"/>
                  <a:pt x="118" y="53"/>
                </a:cubicBezTo>
                <a:cubicBezTo>
                  <a:pt x="118" y="50"/>
                  <a:pt x="117" y="47"/>
                  <a:pt x="116" y="44"/>
                </a:cubicBezTo>
                <a:cubicBezTo>
                  <a:pt x="116" y="42"/>
                  <a:pt x="113" y="40"/>
                  <a:pt x="111" y="41"/>
                </a:cubicBezTo>
                <a:cubicBezTo>
                  <a:pt x="108" y="42"/>
                  <a:pt x="107" y="44"/>
                  <a:pt x="107" y="47"/>
                </a:cubicBezTo>
                <a:close/>
                <a:moveTo>
                  <a:pt x="59" y="45"/>
                </a:moveTo>
                <a:cubicBezTo>
                  <a:pt x="59" y="45"/>
                  <a:pt x="59" y="45"/>
                  <a:pt x="59" y="45"/>
                </a:cubicBezTo>
                <a:cubicBezTo>
                  <a:pt x="62" y="45"/>
                  <a:pt x="65" y="45"/>
                  <a:pt x="68" y="47"/>
                </a:cubicBezTo>
                <a:cubicBezTo>
                  <a:pt x="78" y="36"/>
                  <a:pt x="78" y="36"/>
                  <a:pt x="78" y="36"/>
                </a:cubicBezTo>
                <a:cubicBezTo>
                  <a:pt x="73" y="33"/>
                  <a:pt x="66" y="30"/>
                  <a:pt x="59" y="30"/>
                </a:cubicBezTo>
                <a:cubicBezTo>
                  <a:pt x="51" y="30"/>
                  <a:pt x="43" y="34"/>
                  <a:pt x="37" y="39"/>
                </a:cubicBezTo>
                <a:cubicBezTo>
                  <a:pt x="37" y="39"/>
                  <a:pt x="37" y="39"/>
                  <a:pt x="37" y="39"/>
                </a:cubicBezTo>
                <a:cubicBezTo>
                  <a:pt x="37" y="39"/>
                  <a:pt x="37" y="39"/>
                  <a:pt x="37" y="39"/>
                </a:cubicBezTo>
                <a:cubicBezTo>
                  <a:pt x="32" y="45"/>
                  <a:pt x="28" y="53"/>
                  <a:pt x="28" y="62"/>
                </a:cubicBezTo>
                <a:cubicBezTo>
                  <a:pt x="28" y="70"/>
                  <a:pt x="32" y="78"/>
                  <a:pt x="37" y="84"/>
                </a:cubicBezTo>
                <a:cubicBezTo>
                  <a:pt x="43" y="89"/>
                  <a:pt x="51" y="93"/>
                  <a:pt x="59" y="93"/>
                </a:cubicBezTo>
                <a:cubicBezTo>
                  <a:pt x="68" y="93"/>
                  <a:pt x="76" y="90"/>
                  <a:pt x="81" y="84"/>
                </a:cubicBezTo>
                <a:cubicBezTo>
                  <a:pt x="82" y="84"/>
                  <a:pt x="82" y="84"/>
                  <a:pt x="82" y="84"/>
                </a:cubicBezTo>
                <a:cubicBezTo>
                  <a:pt x="87" y="78"/>
                  <a:pt x="91" y="70"/>
                  <a:pt x="91" y="62"/>
                </a:cubicBezTo>
                <a:cubicBezTo>
                  <a:pt x="91" y="55"/>
                  <a:pt x="88" y="48"/>
                  <a:pt x="85" y="43"/>
                </a:cubicBezTo>
                <a:cubicBezTo>
                  <a:pt x="74" y="53"/>
                  <a:pt x="74" y="53"/>
                  <a:pt x="74" y="53"/>
                </a:cubicBezTo>
                <a:cubicBezTo>
                  <a:pt x="76" y="56"/>
                  <a:pt x="76" y="59"/>
                  <a:pt x="76" y="62"/>
                </a:cubicBezTo>
                <a:cubicBezTo>
                  <a:pt x="76" y="66"/>
                  <a:pt x="75" y="71"/>
                  <a:pt x="71" y="74"/>
                </a:cubicBezTo>
                <a:cubicBezTo>
                  <a:pt x="71" y="74"/>
                  <a:pt x="71" y="74"/>
                  <a:pt x="71" y="74"/>
                </a:cubicBezTo>
                <a:cubicBezTo>
                  <a:pt x="68" y="77"/>
                  <a:pt x="64" y="79"/>
                  <a:pt x="59" y="79"/>
                </a:cubicBezTo>
                <a:cubicBezTo>
                  <a:pt x="55" y="79"/>
                  <a:pt x="50" y="77"/>
                  <a:pt x="47" y="74"/>
                </a:cubicBezTo>
                <a:cubicBezTo>
                  <a:pt x="44" y="71"/>
                  <a:pt x="42" y="66"/>
                  <a:pt x="42" y="62"/>
                </a:cubicBezTo>
                <a:cubicBezTo>
                  <a:pt x="42" y="57"/>
                  <a:pt x="44" y="53"/>
                  <a:pt x="47" y="50"/>
                </a:cubicBezTo>
                <a:cubicBezTo>
                  <a:pt x="47" y="50"/>
                  <a:pt x="47" y="50"/>
                  <a:pt x="47" y="50"/>
                </a:cubicBezTo>
                <a:cubicBezTo>
                  <a:pt x="50" y="47"/>
                  <a:pt x="55" y="45"/>
                  <a:pt x="59" y="45"/>
                </a:cubicBezTo>
                <a:close/>
                <a:moveTo>
                  <a:pt x="63" y="51"/>
                </a:moveTo>
                <a:cubicBezTo>
                  <a:pt x="63" y="51"/>
                  <a:pt x="63" y="51"/>
                  <a:pt x="63" y="51"/>
                </a:cubicBezTo>
                <a:cubicBezTo>
                  <a:pt x="62" y="51"/>
                  <a:pt x="61" y="50"/>
                  <a:pt x="59" y="50"/>
                </a:cubicBezTo>
                <a:cubicBezTo>
                  <a:pt x="56" y="50"/>
                  <a:pt x="53" y="52"/>
                  <a:pt x="51" y="54"/>
                </a:cubicBezTo>
                <a:cubicBezTo>
                  <a:pt x="49" y="56"/>
                  <a:pt x="48" y="58"/>
                  <a:pt x="48" y="62"/>
                </a:cubicBezTo>
                <a:cubicBezTo>
                  <a:pt x="48" y="65"/>
                  <a:pt x="49" y="68"/>
                  <a:pt x="51" y="70"/>
                </a:cubicBezTo>
                <a:cubicBezTo>
                  <a:pt x="53" y="72"/>
                  <a:pt x="56" y="73"/>
                  <a:pt x="59" y="73"/>
                </a:cubicBezTo>
                <a:cubicBezTo>
                  <a:pt x="63" y="73"/>
                  <a:pt x="65" y="72"/>
                  <a:pt x="67" y="70"/>
                </a:cubicBezTo>
                <a:cubicBezTo>
                  <a:pt x="67" y="70"/>
                  <a:pt x="67" y="70"/>
                  <a:pt x="67" y="70"/>
                </a:cubicBezTo>
                <a:cubicBezTo>
                  <a:pt x="69" y="68"/>
                  <a:pt x="71" y="65"/>
                  <a:pt x="71" y="62"/>
                </a:cubicBezTo>
                <a:cubicBezTo>
                  <a:pt x="71" y="60"/>
                  <a:pt x="71" y="59"/>
                  <a:pt x="70" y="58"/>
                </a:cubicBezTo>
                <a:cubicBezTo>
                  <a:pt x="63" y="65"/>
                  <a:pt x="63" y="65"/>
                  <a:pt x="63" y="65"/>
                </a:cubicBezTo>
                <a:cubicBezTo>
                  <a:pt x="61" y="67"/>
                  <a:pt x="58" y="67"/>
                  <a:pt x="56" y="65"/>
                </a:cubicBezTo>
                <a:cubicBezTo>
                  <a:pt x="54" y="63"/>
                  <a:pt x="54" y="60"/>
                  <a:pt x="56" y="58"/>
                </a:cubicBezTo>
                <a:cubicBezTo>
                  <a:pt x="63" y="51"/>
                  <a:pt x="63" y="51"/>
                  <a:pt x="63" y="51"/>
                </a:cubicBezTo>
                <a:close/>
                <a:moveTo>
                  <a:pt x="101" y="8"/>
                </a:moveTo>
                <a:cubicBezTo>
                  <a:pt x="101" y="8"/>
                  <a:pt x="101" y="8"/>
                  <a:pt x="101" y="8"/>
                </a:cubicBezTo>
                <a:cubicBezTo>
                  <a:pt x="90" y="19"/>
                  <a:pt x="90" y="19"/>
                  <a:pt x="90" y="19"/>
                </a:cubicBezTo>
                <a:cubicBezTo>
                  <a:pt x="92" y="25"/>
                  <a:pt x="92" y="25"/>
                  <a:pt x="92" y="25"/>
                </a:cubicBezTo>
                <a:cubicBezTo>
                  <a:pt x="103" y="14"/>
                  <a:pt x="103" y="14"/>
                  <a:pt x="103" y="14"/>
                </a:cubicBezTo>
                <a:cubicBezTo>
                  <a:pt x="101" y="8"/>
                  <a:pt x="101" y="8"/>
                  <a:pt x="101" y="8"/>
                </a:cubicBezTo>
                <a:close/>
                <a:moveTo>
                  <a:pt x="107" y="18"/>
                </a:moveTo>
                <a:cubicBezTo>
                  <a:pt x="107" y="18"/>
                  <a:pt x="107" y="18"/>
                  <a:pt x="107" y="18"/>
                </a:cubicBezTo>
                <a:cubicBezTo>
                  <a:pt x="96" y="29"/>
                  <a:pt x="96" y="29"/>
                  <a:pt x="96" y="29"/>
                </a:cubicBezTo>
                <a:cubicBezTo>
                  <a:pt x="102" y="31"/>
                  <a:pt x="102" y="31"/>
                  <a:pt x="102" y="31"/>
                </a:cubicBezTo>
                <a:cubicBezTo>
                  <a:pt x="113" y="20"/>
                  <a:pt x="113" y="20"/>
                  <a:pt x="113" y="20"/>
                </a:cubicBezTo>
                <a:cubicBezTo>
                  <a:pt x="107" y="18"/>
                  <a:pt x="107" y="18"/>
                  <a:pt x="107" y="18"/>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50" name="Freeform 24"/>
          <p:cNvSpPr>
            <a:spLocks noEditPoints="1"/>
          </p:cNvSpPr>
          <p:nvPr/>
        </p:nvSpPr>
        <p:spPr bwMode="auto">
          <a:xfrm>
            <a:off x="6049999" y="1762131"/>
            <a:ext cx="169018" cy="243164"/>
          </a:xfrm>
          <a:custGeom>
            <a:avLst/>
            <a:gdLst>
              <a:gd name="T0" fmla="*/ 3 w 85"/>
              <a:gd name="T1" fmla="*/ 84 h 122"/>
              <a:gd name="T2" fmla="*/ 17 w 85"/>
              <a:gd name="T3" fmla="*/ 81 h 122"/>
              <a:gd name="T4" fmla="*/ 27 w 85"/>
              <a:gd name="T5" fmla="*/ 51 h 122"/>
              <a:gd name="T6" fmla="*/ 27 w 85"/>
              <a:gd name="T7" fmla="*/ 51 h 122"/>
              <a:gd name="T8" fmla="*/ 27 w 85"/>
              <a:gd name="T9" fmla="*/ 21 h 122"/>
              <a:gd name="T10" fmla="*/ 38 w 85"/>
              <a:gd name="T11" fmla="*/ 15 h 122"/>
              <a:gd name="T12" fmla="*/ 43 w 85"/>
              <a:gd name="T13" fmla="*/ 0 h 122"/>
              <a:gd name="T14" fmla="*/ 48 w 85"/>
              <a:gd name="T15" fmla="*/ 15 h 122"/>
              <a:gd name="T16" fmla="*/ 65 w 85"/>
              <a:gd name="T17" fmla="*/ 36 h 122"/>
              <a:gd name="T18" fmla="*/ 58 w 85"/>
              <a:gd name="T19" fmla="*/ 52 h 122"/>
              <a:gd name="T20" fmla="*/ 69 w 85"/>
              <a:gd name="T21" fmla="*/ 81 h 122"/>
              <a:gd name="T22" fmla="*/ 83 w 85"/>
              <a:gd name="T23" fmla="*/ 84 h 122"/>
              <a:gd name="T24" fmla="*/ 72 w 85"/>
              <a:gd name="T25" fmla="*/ 86 h 122"/>
              <a:gd name="T26" fmla="*/ 81 w 85"/>
              <a:gd name="T27" fmla="*/ 111 h 122"/>
              <a:gd name="T28" fmla="*/ 85 w 85"/>
              <a:gd name="T29" fmla="*/ 117 h 122"/>
              <a:gd name="T30" fmla="*/ 79 w 85"/>
              <a:gd name="T31" fmla="*/ 120 h 122"/>
              <a:gd name="T32" fmla="*/ 76 w 85"/>
              <a:gd name="T33" fmla="*/ 113 h 122"/>
              <a:gd name="T34" fmla="*/ 61 w 85"/>
              <a:gd name="T35" fmla="*/ 86 h 122"/>
              <a:gd name="T36" fmla="*/ 48 w 85"/>
              <a:gd name="T37" fmla="*/ 90 h 122"/>
              <a:gd name="T38" fmla="*/ 38 w 85"/>
              <a:gd name="T39" fmla="*/ 90 h 122"/>
              <a:gd name="T40" fmla="*/ 24 w 85"/>
              <a:gd name="T41" fmla="*/ 86 h 122"/>
              <a:gd name="T42" fmla="*/ 9 w 85"/>
              <a:gd name="T43" fmla="*/ 113 h 122"/>
              <a:gd name="T44" fmla="*/ 6 w 85"/>
              <a:gd name="T45" fmla="*/ 120 h 122"/>
              <a:gd name="T46" fmla="*/ 1 w 85"/>
              <a:gd name="T47" fmla="*/ 117 h 122"/>
              <a:gd name="T48" fmla="*/ 4 w 85"/>
              <a:gd name="T49" fmla="*/ 111 h 122"/>
              <a:gd name="T50" fmla="*/ 14 w 85"/>
              <a:gd name="T51" fmla="*/ 86 h 122"/>
              <a:gd name="T52" fmla="*/ 38 w 85"/>
              <a:gd name="T53" fmla="*/ 81 h 122"/>
              <a:gd name="T54" fmla="*/ 38 w 85"/>
              <a:gd name="T55" fmla="*/ 77 h 122"/>
              <a:gd name="T56" fmla="*/ 48 w 85"/>
              <a:gd name="T57" fmla="*/ 77 h 122"/>
              <a:gd name="T58" fmla="*/ 58 w 85"/>
              <a:gd name="T59" fmla="*/ 81 h 122"/>
              <a:gd name="T60" fmla="*/ 38 w 85"/>
              <a:gd name="T61" fmla="*/ 57 h 122"/>
              <a:gd name="T62" fmla="*/ 38 w 85"/>
              <a:gd name="T63" fmla="*/ 81 h 122"/>
              <a:gd name="T64" fmla="*/ 52 w 85"/>
              <a:gd name="T65" fmla="*/ 27 h 122"/>
              <a:gd name="T66" fmla="*/ 34 w 85"/>
              <a:gd name="T67" fmla="*/ 27 h 122"/>
              <a:gd name="T68" fmla="*/ 34 w 85"/>
              <a:gd name="T69" fmla="*/ 45 h 122"/>
              <a:gd name="T70" fmla="*/ 48 w 85"/>
              <a:gd name="T71" fmla="*/ 47 h 122"/>
              <a:gd name="T72" fmla="*/ 52 w 85"/>
              <a:gd name="T73" fmla="*/ 45 h 122"/>
              <a:gd name="T74" fmla="*/ 52 w 85"/>
              <a:gd name="T75" fmla="*/ 2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5" h="122">
                <a:moveTo>
                  <a:pt x="6" y="86"/>
                </a:moveTo>
                <a:cubicBezTo>
                  <a:pt x="4" y="86"/>
                  <a:pt x="3" y="85"/>
                  <a:pt x="3" y="84"/>
                </a:cubicBezTo>
                <a:cubicBezTo>
                  <a:pt x="3" y="82"/>
                  <a:pt x="4" y="81"/>
                  <a:pt x="6" y="81"/>
                </a:cubicBezTo>
                <a:cubicBezTo>
                  <a:pt x="17" y="81"/>
                  <a:pt x="17" y="81"/>
                  <a:pt x="17" y="81"/>
                </a:cubicBezTo>
                <a:cubicBezTo>
                  <a:pt x="30" y="54"/>
                  <a:pt x="30" y="54"/>
                  <a:pt x="30" y="54"/>
                </a:cubicBezTo>
                <a:cubicBezTo>
                  <a:pt x="29" y="53"/>
                  <a:pt x="28" y="52"/>
                  <a:pt x="27" y="51"/>
                </a:cubicBezTo>
                <a:cubicBezTo>
                  <a:pt x="27" y="51"/>
                  <a:pt x="27" y="51"/>
                  <a:pt x="27" y="51"/>
                </a:cubicBezTo>
                <a:cubicBezTo>
                  <a:pt x="27" y="51"/>
                  <a:pt x="27" y="51"/>
                  <a:pt x="27" y="51"/>
                </a:cubicBezTo>
                <a:cubicBezTo>
                  <a:pt x="23" y="47"/>
                  <a:pt x="21" y="42"/>
                  <a:pt x="21" y="36"/>
                </a:cubicBezTo>
                <a:cubicBezTo>
                  <a:pt x="21" y="30"/>
                  <a:pt x="23" y="25"/>
                  <a:pt x="27" y="21"/>
                </a:cubicBezTo>
                <a:cubicBezTo>
                  <a:pt x="28" y="20"/>
                  <a:pt x="28" y="20"/>
                  <a:pt x="28" y="20"/>
                </a:cubicBezTo>
                <a:cubicBezTo>
                  <a:pt x="30" y="18"/>
                  <a:pt x="34" y="16"/>
                  <a:pt x="38" y="15"/>
                </a:cubicBezTo>
                <a:cubicBezTo>
                  <a:pt x="38" y="5"/>
                  <a:pt x="38" y="5"/>
                  <a:pt x="38" y="5"/>
                </a:cubicBezTo>
                <a:cubicBezTo>
                  <a:pt x="38" y="2"/>
                  <a:pt x="40" y="0"/>
                  <a:pt x="43" y="0"/>
                </a:cubicBezTo>
                <a:cubicBezTo>
                  <a:pt x="45" y="0"/>
                  <a:pt x="48" y="2"/>
                  <a:pt x="48" y="5"/>
                </a:cubicBezTo>
                <a:cubicBezTo>
                  <a:pt x="48" y="15"/>
                  <a:pt x="48" y="15"/>
                  <a:pt x="48" y="15"/>
                </a:cubicBezTo>
                <a:cubicBezTo>
                  <a:pt x="52" y="16"/>
                  <a:pt x="55" y="18"/>
                  <a:pt x="58" y="21"/>
                </a:cubicBezTo>
                <a:cubicBezTo>
                  <a:pt x="62" y="25"/>
                  <a:pt x="65" y="30"/>
                  <a:pt x="65" y="36"/>
                </a:cubicBezTo>
                <a:cubicBezTo>
                  <a:pt x="65" y="42"/>
                  <a:pt x="62" y="47"/>
                  <a:pt x="58" y="51"/>
                </a:cubicBezTo>
                <a:cubicBezTo>
                  <a:pt x="58" y="52"/>
                  <a:pt x="58" y="52"/>
                  <a:pt x="58" y="52"/>
                </a:cubicBezTo>
                <a:cubicBezTo>
                  <a:pt x="57" y="52"/>
                  <a:pt x="57" y="53"/>
                  <a:pt x="56" y="54"/>
                </a:cubicBezTo>
                <a:cubicBezTo>
                  <a:pt x="69" y="81"/>
                  <a:pt x="69" y="81"/>
                  <a:pt x="69" y="81"/>
                </a:cubicBezTo>
                <a:cubicBezTo>
                  <a:pt x="80" y="81"/>
                  <a:pt x="80" y="81"/>
                  <a:pt x="80" y="81"/>
                </a:cubicBezTo>
                <a:cubicBezTo>
                  <a:pt x="81" y="81"/>
                  <a:pt x="83" y="82"/>
                  <a:pt x="83" y="84"/>
                </a:cubicBezTo>
                <a:cubicBezTo>
                  <a:pt x="83" y="85"/>
                  <a:pt x="81" y="86"/>
                  <a:pt x="80" y="86"/>
                </a:cubicBezTo>
                <a:cubicBezTo>
                  <a:pt x="72" y="86"/>
                  <a:pt x="72" y="86"/>
                  <a:pt x="72" y="86"/>
                </a:cubicBezTo>
                <a:cubicBezTo>
                  <a:pt x="81" y="107"/>
                  <a:pt x="81" y="107"/>
                  <a:pt x="81" y="107"/>
                </a:cubicBezTo>
                <a:cubicBezTo>
                  <a:pt x="82" y="108"/>
                  <a:pt x="82" y="110"/>
                  <a:pt x="81" y="111"/>
                </a:cubicBezTo>
                <a:cubicBezTo>
                  <a:pt x="82" y="113"/>
                  <a:pt x="82" y="113"/>
                  <a:pt x="82" y="113"/>
                </a:cubicBezTo>
                <a:cubicBezTo>
                  <a:pt x="85" y="117"/>
                  <a:pt x="85" y="117"/>
                  <a:pt x="85" y="117"/>
                </a:cubicBezTo>
                <a:cubicBezTo>
                  <a:pt x="85" y="119"/>
                  <a:pt x="85" y="121"/>
                  <a:pt x="83" y="121"/>
                </a:cubicBezTo>
                <a:cubicBezTo>
                  <a:pt x="82" y="122"/>
                  <a:pt x="80" y="121"/>
                  <a:pt x="79" y="120"/>
                </a:cubicBezTo>
                <a:cubicBezTo>
                  <a:pt x="77" y="116"/>
                  <a:pt x="77" y="116"/>
                  <a:pt x="77" y="116"/>
                </a:cubicBezTo>
                <a:cubicBezTo>
                  <a:pt x="76" y="113"/>
                  <a:pt x="76" y="113"/>
                  <a:pt x="76" y="113"/>
                </a:cubicBezTo>
                <a:cubicBezTo>
                  <a:pt x="75" y="113"/>
                  <a:pt x="74" y="112"/>
                  <a:pt x="73" y="111"/>
                </a:cubicBezTo>
                <a:cubicBezTo>
                  <a:pt x="61" y="86"/>
                  <a:pt x="61" y="86"/>
                  <a:pt x="61" y="86"/>
                </a:cubicBezTo>
                <a:cubicBezTo>
                  <a:pt x="48" y="86"/>
                  <a:pt x="48" y="86"/>
                  <a:pt x="48" y="86"/>
                </a:cubicBezTo>
                <a:cubicBezTo>
                  <a:pt x="48" y="90"/>
                  <a:pt x="48" y="90"/>
                  <a:pt x="48" y="90"/>
                </a:cubicBezTo>
                <a:cubicBezTo>
                  <a:pt x="48" y="93"/>
                  <a:pt x="45" y="95"/>
                  <a:pt x="43" y="95"/>
                </a:cubicBezTo>
                <a:cubicBezTo>
                  <a:pt x="40" y="95"/>
                  <a:pt x="38" y="93"/>
                  <a:pt x="38" y="90"/>
                </a:cubicBezTo>
                <a:cubicBezTo>
                  <a:pt x="38" y="86"/>
                  <a:pt x="38" y="86"/>
                  <a:pt x="38" y="86"/>
                </a:cubicBezTo>
                <a:cubicBezTo>
                  <a:pt x="24" y="86"/>
                  <a:pt x="24" y="86"/>
                  <a:pt x="24" y="86"/>
                </a:cubicBezTo>
                <a:cubicBezTo>
                  <a:pt x="13" y="111"/>
                  <a:pt x="13" y="111"/>
                  <a:pt x="13" y="111"/>
                </a:cubicBezTo>
                <a:cubicBezTo>
                  <a:pt x="12" y="112"/>
                  <a:pt x="11" y="113"/>
                  <a:pt x="9" y="113"/>
                </a:cubicBezTo>
                <a:cubicBezTo>
                  <a:pt x="8" y="116"/>
                  <a:pt x="8" y="116"/>
                  <a:pt x="8" y="116"/>
                </a:cubicBezTo>
                <a:cubicBezTo>
                  <a:pt x="6" y="120"/>
                  <a:pt x="6" y="120"/>
                  <a:pt x="6" y="120"/>
                </a:cubicBezTo>
                <a:cubicBezTo>
                  <a:pt x="6" y="121"/>
                  <a:pt x="4" y="122"/>
                  <a:pt x="2" y="121"/>
                </a:cubicBezTo>
                <a:cubicBezTo>
                  <a:pt x="1" y="121"/>
                  <a:pt x="0" y="119"/>
                  <a:pt x="1" y="117"/>
                </a:cubicBezTo>
                <a:cubicBezTo>
                  <a:pt x="3" y="113"/>
                  <a:pt x="3" y="113"/>
                  <a:pt x="3" y="113"/>
                </a:cubicBezTo>
                <a:cubicBezTo>
                  <a:pt x="4" y="111"/>
                  <a:pt x="4" y="111"/>
                  <a:pt x="4" y="111"/>
                </a:cubicBezTo>
                <a:cubicBezTo>
                  <a:pt x="4" y="110"/>
                  <a:pt x="3" y="108"/>
                  <a:pt x="4" y="107"/>
                </a:cubicBezTo>
                <a:cubicBezTo>
                  <a:pt x="14" y="86"/>
                  <a:pt x="14" y="86"/>
                  <a:pt x="14" y="86"/>
                </a:cubicBezTo>
                <a:cubicBezTo>
                  <a:pt x="6" y="86"/>
                  <a:pt x="6" y="86"/>
                  <a:pt x="6" y="86"/>
                </a:cubicBezTo>
                <a:close/>
                <a:moveTo>
                  <a:pt x="38" y="81"/>
                </a:moveTo>
                <a:cubicBezTo>
                  <a:pt x="38" y="81"/>
                  <a:pt x="38" y="81"/>
                  <a:pt x="38" y="81"/>
                </a:cubicBezTo>
                <a:cubicBezTo>
                  <a:pt x="38" y="77"/>
                  <a:pt x="38" y="77"/>
                  <a:pt x="38" y="77"/>
                </a:cubicBezTo>
                <a:cubicBezTo>
                  <a:pt x="38" y="75"/>
                  <a:pt x="40" y="72"/>
                  <a:pt x="43" y="72"/>
                </a:cubicBezTo>
                <a:cubicBezTo>
                  <a:pt x="45" y="72"/>
                  <a:pt x="48" y="75"/>
                  <a:pt x="48" y="77"/>
                </a:cubicBezTo>
                <a:cubicBezTo>
                  <a:pt x="48" y="81"/>
                  <a:pt x="48" y="81"/>
                  <a:pt x="48" y="81"/>
                </a:cubicBezTo>
                <a:cubicBezTo>
                  <a:pt x="58" y="81"/>
                  <a:pt x="58" y="81"/>
                  <a:pt x="58" y="81"/>
                </a:cubicBezTo>
                <a:cubicBezTo>
                  <a:pt x="47" y="57"/>
                  <a:pt x="47" y="57"/>
                  <a:pt x="47" y="57"/>
                </a:cubicBezTo>
                <a:cubicBezTo>
                  <a:pt x="44" y="58"/>
                  <a:pt x="41" y="58"/>
                  <a:pt x="38" y="57"/>
                </a:cubicBezTo>
                <a:cubicBezTo>
                  <a:pt x="27" y="81"/>
                  <a:pt x="27" y="81"/>
                  <a:pt x="27" y="81"/>
                </a:cubicBezTo>
                <a:cubicBezTo>
                  <a:pt x="38" y="81"/>
                  <a:pt x="38" y="81"/>
                  <a:pt x="38" y="81"/>
                </a:cubicBezTo>
                <a:close/>
                <a:moveTo>
                  <a:pt x="52" y="27"/>
                </a:moveTo>
                <a:cubicBezTo>
                  <a:pt x="52" y="27"/>
                  <a:pt x="52" y="27"/>
                  <a:pt x="52" y="27"/>
                </a:cubicBezTo>
                <a:cubicBezTo>
                  <a:pt x="47" y="22"/>
                  <a:pt x="39" y="22"/>
                  <a:pt x="34" y="27"/>
                </a:cubicBezTo>
                <a:cubicBezTo>
                  <a:pt x="34" y="27"/>
                  <a:pt x="34" y="27"/>
                  <a:pt x="34" y="27"/>
                </a:cubicBezTo>
                <a:cubicBezTo>
                  <a:pt x="32" y="30"/>
                  <a:pt x="30" y="33"/>
                  <a:pt x="30" y="36"/>
                </a:cubicBezTo>
                <a:cubicBezTo>
                  <a:pt x="30" y="39"/>
                  <a:pt x="32" y="43"/>
                  <a:pt x="34" y="45"/>
                </a:cubicBezTo>
                <a:cubicBezTo>
                  <a:pt x="38" y="48"/>
                  <a:pt x="43" y="49"/>
                  <a:pt x="48" y="47"/>
                </a:cubicBezTo>
                <a:cubicBezTo>
                  <a:pt x="48" y="47"/>
                  <a:pt x="48" y="47"/>
                  <a:pt x="48" y="47"/>
                </a:cubicBezTo>
                <a:cubicBezTo>
                  <a:pt x="49" y="47"/>
                  <a:pt x="50" y="46"/>
                  <a:pt x="51" y="45"/>
                </a:cubicBezTo>
                <a:cubicBezTo>
                  <a:pt x="52" y="45"/>
                  <a:pt x="52" y="45"/>
                  <a:pt x="52" y="45"/>
                </a:cubicBezTo>
                <a:cubicBezTo>
                  <a:pt x="54" y="43"/>
                  <a:pt x="55" y="39"/>
                  <a:pt x="55" y="36"/>
                </a:cubicBezTo>
                <a:cubicBezTo>
                  <a:pt x="55" y="33"/>
                  <a:pt x="54" y="30"/>
                  <a:pt x="52" y="27"/>
                </a:cubicBezTo>
                <a:cubicBezTo>
                  <a:pt x="52" y="27"/>
                  <a:pt x="52" y="27"/>
                  <a:pt x="52" y="27"/>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51" name="Freeform 25"/>
          <p:cNvSpPr>
            <a:spLocks noEditPoints="1"/>
          </p:cNvSpPr>
          <p:nvPr/>
        </p:nvSpPr>
        <p:spPr bwMode="auto">
          <a:xfrm>
            <a:off x="6012160" y="2522257"/>
            <a:ext cx="244696" cy="258309"/>
          </a:xfrm>
          <a:custGeom>
            <a:avLst/>
            <a:gdLst>
              <a:gd name="T0" fmla="*/ 108 w 123"/>
              <a:gd name="T1" fmla="*/ 62 h 130"/>
              <a:gd name="T2" fmla="*/ 84 w 123"/>
              <a:gd name="T3" fmla="*/ 26 h 130"/>
              <a:gd name="T4" fmla="*/ 41 w 123"/>
              <a:gd name="T5" fmla="*/ 23 h 130"/>
              <a:gd name="T6" fmla="*/ 37 w 123"/>
              <a:gd name="T7" fmla="*/ 26 h 130"/>
              <a:gd name="T8" fmla="*/ 17 w 123"/>
              <a:gd name="T9" fmla="*/ 65 h 130"/>
              <a:gd name="T10" fmla="*/ 37 w 123"/>
              <a:gd name="T11" fmla="*/ 103 h 130"/>
              <a:gd name="T12" fmla="*/ 41 w 123"/>
              <a:gd name="T13" fmla="*/ 106 h 130"/>
              <a:gd name="T14" fmla="*/ 84 w 123"/>
              <a:gd name="T15" fmla="*/ 103 h 130"/>
              <a:gd name="T16" fmla="*/ 108 w 123"/>
              <a:gd name="T17" fmla="*/ 67 h 130"/>
              <a:gd name="T18" fmla="*/ 88 w 123"/>
              <a:gd name="T19" fmla="*/ 32 h 130"/>
              <a:gd name="T20" fmla="*/ 103 w 123"/>
              <a:gd name="T21" fmla="*/ 59 h 130"/>
              <a:gd name="T22" fmla="*/ 90 w 123"/>
              <a:gd name="T23" fmla="*/ 49 h 130"/>
              <a:gd name="T24" fmla="*/ 88 w 123"/>
              <a:gd name="T25" fmla="*/ 32 h 130"/>
              <a:gd name="T26" fmla="*/ 99 w 123"/>
              <a:gd name="T27" fmla="*/ 65 h 130"/>
              <a:gd name="T28" fmla="*/ 90 w 123"/>
              <a:gd name="T29" fmla="*/ 56 h 130"/>
              <a:gd name="T30" fmla="*/ 83 w 123"/>
              <a:gd name="T31" fmla="*/ 44 h 130"/>
              <a:gd name="T32" fmla="*/ 69 w 123"/>
              <a:gd name="T33" fmla="*/ 36 h 130"/>
              <a:gd name="T34" fmla="*/ 83 w 123"/>
              <a:gd name="T35" fmla="*/ 44 h 130"/>
              <a:gd name="T36" fmla="*/ 46 w 123"/>
              <a:gd name="T37" fmla="*/ 26 h 130"/>
              <a:gd name="T38" fmla="*/ 78 w 123"/>
              <a:gd name="T39" fmla="*/ 27 h 130"/>
              <a:gd name="T40" fmla="*/ 45 w 123"/>
              <a:gd name="T41" fmla="*/ 27 h 130"/>
              <a:gd name="T42" fmla="*/ 43 w 123"/>
              <a:gd name="T43" fmla="*/ 33 h 130"/>
              <a:gd name="T44" fmla="*/ 55 w 123"/>
              <a:gd name="T45" fmla="*/ 36 h 130"/>
              <a:gd name="T46" fmla="*/ 43 w 123"/>
              <a:gd name="T47" fmla="*/ 33 h 130"/>
              <a:gd name="T48" fmla="*/ 36 w 123"/>
              <a:gd name="T49" fmla="*/ 98 h 130"/>
              <a:gd name="T50" fmla="*/ 21 w 123"/>
              <a:gd name="T51" fmla="*/ 69 h 130"/>
              <a:gd name="T52" fmla="*/ 38 w 123"/>
              <a:gd name="T53" fmla="*/ 98 h 130"/>
              <a:gd name="T54" fmla="*/ 25 w 123"/>
              <a:gd name="T55" fmla="*/ 65 h 130"/>
              <a:gd name="T56" fmla="*/ 33 w 123"/>
              <a:gd name="T57" fmla="*/ 56 h 130"/>
              <a:gd name="T58" fmla="*/ 25 w 123"/>
              <a:gd name="T59" fmla="*/ 65 h 130"/>
              <a:gd name="T60" fmla="*/ 34 w 123"/>
              <a:gd name="T61" fmla="*/ 49 h 130"/>
              <a:gd name="T62" fmla="*/ 20 w 123"/>
              <a:gd name="T63" fmla="*/ 59 h 130"/>
              <a:gd name="T64" fmla="*/ 38 w 123"/>
              <a:gd name="T65" fmla="*/ 32 h 130"/>
              <a:gd name="T66" fmla="*/ 41 w 123"/>
              <a:gd name="T67" fmla="*/ 85 h 130"/>
              <a:gd name="T68" fmla="*/ 55 w 123"/>
              <a:gd name="T69" fmla="*/ 93 h 130"/>
              <a:gd name="T70" fmla="*/ 41 w 123"/>
              <a:gd name="T71" fmla="*/ 85 h 130"/>
              <a:gd name="T72" fmla="*/ 78 w 123"/>
              <a:gd name="T73" fmla="*/ 104 h 130"/>
              <a:gd name="T74" fmla="*/ 45 w 123"/>
              <a:gd name="T75" fmla="*/ 102 h 130"/>
              <a:gd name="T76" fmla="*/ 78 w 123"/>
              <a:gd name="T77" fmla="*/ 102 h 130"/>
              <a:gd name="T78" fmla="*/ 80 w 123"/>
              <a:gd name="T79" fmla="*/ 97 h 130"/>
              <a:gd name="T80" fmla="*/ 69 w 123"/>
              <a:gd name="T81" fmla="*/ 93 h 130"/>
              <a:gd name="T82" fmla="*/ 80 w 123"/>
              <a:gd name="T83" fmla="*/ 97 h 130"/>
              <a:gd name="T84" fmla="*/ 84 w 123"/>
              <a:gd name="T85" fmla="*/ 78 h 130"/>
              <a:gd name="T86" fmla="*/ 39 w 123"/>
              <a:gd name="T87" fmla="*/ 78 h 130"/>
              <a:gd name="T88" fmla="*/ 62 w 123"/>
              <a:gd name="T89" fmla="*/ 39 h 130"/>
              <a:gd name="T90" fmla="*/ 84 w 123"/>
              <a:gd name="T91" fmla="*/ 78 h 130"/>
              <a:gd name="T92" fmla="*/ 88 w 123"/>
              <a:gd name="T93" fmla="*/ 98 h 130"/>
              <a:gd name="T94" fmla="*/ 90 w 123"/>
              <a:gd name="T95" fmla="*/ 81 h 130"/>
              <a:gd name="T96" fmla="*/ 103 w 123"/>
              <a:gd name="T97" fmla="*/ 70 h 130"/>
              <a:gd name="T98" fmla="*/ 62 w 123"/>
              <a:gd name="T99" fmla="*/ 47 h 130"/>
              <a:gd name="T100" fmla="*/ 44 w 123"/>
              <a:gd name="T101" fmla="*/ 65 h 130"/>
              <a:gd name="T102" fmla="*/ 79 w 123"/>
              <a:gd name="T103" fmla="*/ 65 h 130"/>
              <a:gd name="T104" fmla="*/ 62 w 123"/>
              <a:gd name="T105" fmla="*/ 73 h 130"/>
              <a:gd name="T106" fmla="*/ 54 w 123"/>
              <a:gd name="T107" fmla="*/ 65 h 130"/>
              <a:gd name="T108" fmla="*/ 70 w 123"/>
              <a:gd name="T109" fmla="*/ 6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 h="130">
                <a:moveTo>
                  <a:pt x="106" y="65"/>
                </a:moveTo>
                <a:cubicBezTo>
                  <a:pt x="107" y="64"/>
                  <a:pt x="107" y="63"/>
                  <a:pt x="108" y="62"/>
                </a:cubicBezTo>
                <a:cubicBezTo>
                  <a:pt x="123" y="41"/>
                  <a:pt x="113" y="23"/>
                  <a:pt x="87" y="26"/>
                </a:cubicBezTo>
                <a:cubicBezTo>
                  <a:pt x="86" y="26"/>
                  <a:pt x="85" y="26"/>
                  <a:pt x="84" y="26"/>
                </a:cubicBezTo>
                <a:cubicBezTo>
                  <a:pt x="84" y="25"/>
                  <a:pt x="83" y="24"/>
                  <a:pt x="83" y="23"/>
                </a:cubicBezTo>
                <a:cubicBezTo>
                  <a:pt x="72" y="0"/>
                  <a:pt x="52" y="0"/>
                  <a:pt x="41" y="23"/>
                </a:cubicBezTo>
                <a:cubicBezTo>
                  <a:pt x="40" y="24"/>
                  <a:pt x="40" y="25"/>
                  <a:pt x="40" y="26"/>
                </a:cubicBezTo>
                <a:cubicBezTo>
                  <a:pt x="39" y="26"/>
                  <a:pt x="37" y="26"/>
                  <a:pt x="37" y="26"/>
                </a:cubicBezTo>
                <a:cubicBezTo>
                  <a:pt x="10" y="23"/>
                  <a:pt x="0" y="40"/>
                  <a:pt x="16" y="62"/>
                </a:cubicBezTo>
                <a:cubicBezTo>
                  <a:pt x="16" y="63"/>
                  <a:pt x="17" y="64"/>
                  <a:pt x="17" y="65"/>
                </a:cubicBezTo>
                <a:cubicBezTo>
                  <a:pt x="17" y="66"/>
                  <a:pt x="16" y="66"/>
                  <a:pt x="16" y="67"/>
                </a:cubicBezTo>
                <a:cubicBezTo>
                  <a:pt x="1" y="88"/>
                  <a:pt x="11" y="106"/>
                  <a:pt x="37" y="103"/>
                </a:cubicBezTo>
                <a:cubicBezTo>
                  <a:pt x="37" y="103"/>
                  <a:pt x="39" y="103"/>
                  <a:pt x="40" y="103"/>
                </a:cubicBezTo>
                <a:cubicBezTo>
                  <a:pt x="40" y="104"/>
                  <a:pt x="40" y="105"/>
                  <a:pt x="41" y="106"/>
                </a:cubicBezTo>
                <a:cubicBezTo>
                  <a:pt x="52" y="130"/>
                  <a:pt x="72" y="130"/>
                  <a:pt x="83" y="106"/>
                </a:cubicBezTo>
                <a:cubicBezTo>
                  <a:pt x="83" y="105"/>
                  <a:pt x="84" y="104"/>
                  <a:pt x="84" y="103"/>
                </a:cubicBezTo>
                <a:cubicBezTo>
                  <a:pt x="85" y="103"/>
                  <a:pt x="86" y="103"/>
                  <a:pt x="87" y="103"/>
                </a:cubicBezTo>
                <a:cubicBezTo>
                  <a:pt x="113" y="106"/>
                  <a:pt x="123" y="88"/>
                  <a:pt x="108" y="67"/>
                </a:cubicBezTo>
                <a:cubicBezTo>
                  <a:pt x="107" y="66"/>
                  <a:pt x="107" y="66"/>
                  <a:pt x="106" y="65"/>
                </a:cubicBezTo>
                <a:close/>
                <a:moveTo>
                  <a:pt x="88" y="32"/>
                </a:moveTo>
                <a:cubicBezTo>
                  <a:pt x="88" y="32"/>
                  <a:pt x="88" y="32"/>
                  <a:pt x="88" y="32"/>
                </a:cubicBezTo>
                <a:cubicBezTo>
                  <a:pt x="109" y="29"/>
                  <a:pt x="116" y="41"/>
                  <a:pt x="103" y="59"/>
                </a:cubicBezTo>
                <a:cubicBezTo>
                  <a:pt x="102" y="60"/>
                  <a:pt x="102" y="60"/>
                  <a:pt x="102" y="60"/>
                </a:cubicBezTo>
                <a:cubicBezTo>
                  <a:pt x="99" y="56"/>
                  <a:pt x="95" y="52"/>
                  <a:pt x="90" y="49"/>
                </a:cubicBezTo>
                <a:cubicBezTo>
                  <a:pt x="89" y="43"/>
                  <a:pt x="88" y="37"/>
                  <a:pt x="86" y="32"/>
                </a:cubicBezTo>
                <a:cubicBezTo>
                  <a:pt x="88" y="32"/>
                  <a:pt x="88" y="32"/>
                  <a:pt x="88" y="32"/>
                </a:cubicBezTo>
                <a:close/>
                <a:moveTo>
                  <a:pt x="99" y="65"/>
                </a:moveTo>
                <a:cubicBezTo>
                  <a:pt x="99" y="65"/>
                  <a:pt x="99" y="65"/>
                  <a:pt x="99" y="65"/>
                </a:cubicBezTo>
                <a:cubicBezTo>
                  <a:pt x="96" y="67"/>
                  <a:pt x="93" y="70"/>
                  <a:pt x="90" y="73"/>
                </a:cubicBezTo>
                <a:cubicBezTo>
                  <a:pt x="91" y="67"/>
                  <a:pt x="91" y="62"/>
                  <a:pt x="90" y="56"/>
                </a:cubicBezTo>
                <a:cubicBezTo>
                  <a:pt x="93" y="59"/>
                  <a:pt x="96" y="62"/>
                  <a:pt x="99" y="65"/>
                </a:cubicBezTo>
                <a:close/>
                <a:moveTo>
                  <a:pt x="83" y="44"/>
                </a:moveTo>
                <a:cubicBezTo>
                  <a:pt x="83" y="44"/>
                  <a:pt x="83" y="44"/>
                  <a:pt x="83" y="44"/>
                </a:cubicBezTo>
                <a:cubicBezTo>
                  <a:pt x="79" y="41"/>
                  <a:pt x="74" y="38"/>
                  <a:pt x="69" y="36"/>
                </a:cubicBezTo>
                <a:cubicBezTo>
                  <a:pt x="73" y="35"/>
                  <a:pt x="77" y="33"/>
                  <a:pt x="80" y="33"/>
                </a:cubicBezTo>
                <a:cubicBezTo>
                  <a:pt x="81" y="36"/>
                  <a:pt x="82" y="40"/>
                  <a:pt x="83" y="44"/>
                </a:cubicBezTo>
                <a:close/>
                <a:moveTo>
                  <a:pt x="46" y="26"/>
                </a:moveTo>
                <a:cubicBezTo>
                  <a:pt x="46" y="26"/>
                  <a:pt x="46" y="26"/>
                  <a:pt x="46" y="26"/>
                </a:cubicBezTo>
                <a:cubicBezTo>
                  <a:pt x="55" y="7"/>
                  <a:pt x="69" y="7"/>
                  <a:pt x="78" y="26"/>
                </a:cubicBezTo>
                <a:cubicBezTo>
                  <a:pt x="78" y="26"/>
                  <a:pt x="78" y="27"/>
                  <a:pt x="78" y="27"/>
                </a:cubicBezTo>
                <a:cubicBezTo>
                  <a:pt x="73" y="28"/>
                  <a:pt x="68" y="30"/>
                  <a:pt x="62" y="33"/>
                </a:cubicBezTo>
                <a:cubicBezTo>
                  <a:pt x="56" y="30"/>
                  <a:pt x="51" y="28"/>
                  <a:pt x="45" y="27"/>
                </a:cubicBezTo>
                <a:cubicBezTo>
                  <a:pt x="46" y="26"/>
                  <a:pt x="46" y="26"/>
                  <a:pt x="46" y="26"/>
                </a:cubicBezTo>
                <a:close/>
                <a:moveTo>
                  <a:pt x="43" y="33"/>
                </a:moveTo>
                <a:cubicBezTo>
                  <a:pt x="43" y="33"/>
                  <a:pt x="43" y="33"/>
                  <a:pt x="43" y="33"/>
                </a:cubicBezTo>
                <a:cubicBezTo>
                  <a:pt x="47" y="33"/>
                  <a:pt x="51" y="35"/>
                  <a:pt x="55" y="36"/>
                </a:cubicBezTo>
                <a:cubicBezTo>
                  <a:pt x="50" y="38"/>
                  <a:pt x="45" y="41"/>
                  <a:pt x="41" y="44"/>
                </a:cubicBezTo>
                <a:cubicBezTo>
                  <a:pt x="41" y="40"/>
                  <a:pt x="42" y="36"/>
                  <a:pt x="43" y="33"/>
                </a:cubicBezTo>
                <a:close/>
                <a:moveTo>
                  <a:pt x="36" y="98"/>
                </a:moveTo>
                <a:cubicBezTo>
                  <a:pt x="36" y="98"/>
                  <a:pt x="36" y="98"/>
                  <a:pt x="36" y="98"/>
                </a:cubicBezTo>
                <a:cubicBezTo>
                  <a:pt x="15" y="100"/>
                  <a:pt x="8" y="88"/>
                  <a:pt x="20" y="70"/>
                </a:cubicBezTo>
                <a:cubicBezTo>
                  <a:pt x="20" y="70"/>
                  <a:pt x="21" y="70"/>
                  <a:pt x="21" y="69"/>
                </a:cubicBezTo>
                <a:cubicBezTo>
                  <a:pt x="25" y="73"/>
                  <a:pt x="29" y="77"/>
                  <a:pt x="34" y="81"/>
                </a:cubicBezTo>
                <a:cubicBezTo>
                  <a:pt x="35" y="87"/>
                  <a:pt x="36" y="92"/>
                  <a:pt x="38" y="98"/>
                </a:cubicBezTo>
                <a:cubicBezTo>
                  <a:pt x="36" y="98"/>
                  <a:pt x="36" y="98"/>
                  <a:pt x="36" y="98"/>
                </a:cubicBezTo>
                <a:close/>
                <a:moveTo>
                  <a:pt x="25" y="65"/>
                </a:moveTo>
                <a:cubicBezTo>
                  <a:pt x="25" y="65"/>
                  <a:pt x="25" y="65"/>
                  <a:pt x="25" y="65"/>
                </a:cubicBezTo>
                <a:cubicBezTo>
                  <a:pt x="27" y="62"/>
                  <a:pt x="30" y="59"/>
                  <a:pt x="33" y="56"/>
                </a:cubicBezTo>
                <a:cubicBezTo>
                  <a:pt x="33" y="62"/>
                  <a:pt x="33" y="67"/>
                  <a:pt x="33" y="73"/>
                </a:cubicBezTo>
                <a:cubicBezTo>
                  <a:pt x="30" y="70"/>
                  <a:pt x="27" y="67"/>
                  <a:pt x="25" y="65"/>
                </a:cubicBezTo>
                <a:close/>
                <a:moveTo>
                  <a:pt x="34" y="49"/>
                </a:moveTo>
                <a:cubicBezTo>
                  <a:pt x="34" y="49"/>
                  <a:pt x="34" y="49"/>
                  <a:pt x="34" y="49"/>
                </a:cubicBezTo>
                <a:cubicBezTo>
                  <a:pt x="29" y="52"/>
                  <a:pt x="25" y="56"/>
                  <a:pt x="21" y="60"/>
                </a:cubicBezTo>
                <a:cubicBezTo>
                  <a:pt x="20" y="59"/>
                  <a:pt x="20" y="59"/>
                  <a:pt x="20" y="59"/>
                </a:cubicBezTo>
                <a:cubicBezTo>
                  <a:pt x="8" y="41"/>
                  <a:pt x="15" y="29"/>
                  <a:pt x="36" y="32"/>
                </a:cubicBezTo>
                <a:cubicBezTo>
                  <a:pt x="38" y="32"/>
                  <a:pt x="38" y="32"/>
                  <a:pt x="38" y="32"/>
                </a:cubicBezTo>
                <a:cubicBezTo>
                  <a:pt x="36" y="37"/>
                  <a:pt x="35" y="43"/>
                  <a:pt x="34" y="49"/>
                </a:cubicBezTo>
                <a:close/>
                <a:moveTo>
                  <a:pt x="41" y="85"/>
                </a:moveTo>
                <a:cubicBezTo>
                  <a:pt x="41" y="85"/>
                  <a:pt x="41" y="85"/>
                  <a:pt x="41" y="85"/>
                </a:cubicBezTo>
                <a:cubicBezTo>
                  <a:pt x="45" y="88"/>
                  <a:pt x="50" y="91"/>
                  <a:pt x="55" y="93"/>
                </a:cubicBezTo>
                <a:cubicBezTo>
                  <a:pt x="51" y="95"/>
                  <a:pt x="47" y="96"/>
                  <a:pt x="43" y="97"/>
                </a:cubicBezTo>
                <a:cubicBezTo>
                  <a:pt x="42" y="93"/>
                  <a:pt x="41" y="89"/>
                  <a:pt x="41" y="85"/>
                </a:cubicBezTo>
                <a:close/>
                <a:moveTo>
                  <a:pt x="78" y="104"/>
                </a:moveTo>
                <a:cubicBezTo>
                  <a:pt x="78" y="104"/>
                  <a:pt x="78" y="104"/>
                  <a:pt x="78" y="104"/>
                </a:cubicBezTo>
                <a:cubicBezTo>
                  <a:pt x="69" y="123"/>
                  <a:pt x="55" y="123"/>
                  <a:pt x="46" y="104"/>
                </a:cubicBezTo>
                <a:cubicBezTo>
                  <a:pt x="45" y="102"/>
                  <a:pt x="45" y="102"/>
                  <a:pt x="45" y="102"/>
                </a:cubicBezTo>
                <a:cubicBezTo>
                  <a:pt x="51" y="101"/>
                  <a:pt x="56" y="99"/>
                  <a:pt x="62" y="97"/>
                </a:cubicBezTo>
                <a:cubicBezTo>
                  <a:pt x="68" y="99"/>
                  <a:pt x="73" y="101"/>
                  <a:pt x="78" y="102"/>
                </a:cubicBezTo>
                <a:cubicBezTo>
                  <a:pt x="78" y="103"/>
                  <a:pt x="78" y="103"/>
                  <a:pt x="78" y="104"/>
                </a:cubicBezTo>
                <a:close/>
                <a:moveTo>
                  <a:pt x="80" y="97"/>
                </a:moveTo>
                <a:cubicBezTo>
                  <a:pt x="80" y="97"/>
                  <a:pt x="80" y="97"/>
                  <a:pt x="80" y="97"/>
                </a:cubicBezTo>
                <a:cubicBezTo>
                  <a:pt x="77" y="96"/>
                  <a:pt x="73" y="95"/>
                  <a:pt x="69" y="93"/>
                </a:cubicBezTo>
                <a:cubicBezTo>
                  <a:pt x="74" y="91"/>
                  <a:pt x="79" y="88"/>
                  <a:pt x="83" y="85"/>
                </a:cubicBezTo>
                <a:cubicBezTo>
                  <a:pt x="82" y="89"/>
                  <a:pt x="81" y="93"/>
                  <a:pt x="80" y="97"/>
                </a:cubicBezTo>
                <a:close/>
                <a:moveTo>
                  <a:pt x="84" y="78"/>
                </a:moveTo>
                <a:cubicBezTo>
                  <a:pt x="84" y="78"/>
                  <a:pt x="84" y="78"/>
                  <a:pt x="84" y="78"/>
                </a:cubicBezTo>
                <a:cubicBezTo>
                  <a:pt x="77" y="83"/>
                  <a:pt x="70" y="87"/>
                  <a:pt x="62" y="91"/>
                </a:cubicBezTo>
                <a:cubicBezTo>
                  <a:pt x="54" y="87"/>
                  <a:pt x="46" y="83"/>
                  <a:pt x="39" y="78"/>
                </a:cubicBezTo>
                <a:cubicBezTo>
                  <a:pt x="38" y="69"/>
                  <a:pt x="38" y="60"/>
                  <a:pt x="39" y="52"/>
                </a:cubicBezTo>
                <a:cubicBezTo>
                  <a:pt x="46" y="47"/>
                  <a:pt x="54" y="42"/>
                  <a:pt x="62" y="39"/>
                </a:cubicBezTo>
                <a:cubicBezTo>
                  <a:pt x="70" y="42"/>
                  <a:pt x="77" y="47"/>
                  <a:pt x="84" y="52"/>
                </a:cubicBezTo>
                <a:cubicBezTo>
                  <a:pt x="85" y="60"/>
                  <a:pt x="85" y="69"/>
                  <a:pt x="84" y="78"/>
                </a:cubicBezTo>
                <a:close/>
                <a:moveTo>
                  <a:pt x="88" y="98"/>
                </a:moveTo>
                <a:cubicBezTo>
                  <a:pt x="88" y="98"/>
                  <a:pt x="88" y="98"/>
                  <a:pt x="88" y="98"/>
                </a:cubicBezTo>
                <a:cubicBezTo>
                  <a:pt x="86" y="98"/>
                  <a:pt x="86" y="98"/>
                  <a:pt x="86" y="98"/>
                </a:cubicBezTo>
                <a:cubicBezTo>
                  <a:pt x="88" y="92"/>
                  <a:pt x="89" y="87"/>
                  <a:pt x="90" y="81"/>
                </a:cubicBezTo>
                <a:cubicBezTo>
                  <a:pt x="95" y="77"/>
                  <a:pt x="99" y="73"/>
                  <a:pt x="102" y="69"/>
                </a:cubicBezTo>
                <a:cubicBezTo>
                  <a:pt x="103" y="70"/>
                  <a:pt x="103" y="70"/>
                  <a:pt x="103" y="70"/>
                </a:cubicBezTo>
                <a:cubicBezTo>
                  <a:pt x="116" y="88"/>
                  <a:pt x="109" y="100"/>
                  <a:pt x="88" y="98"/>
                </a:cubicBezTo>
                <a:close/>
                <a:moveTo>
                  <a:pt x="62" y="47"/>
                </a:moveTo>
                <a:cubicBezTo>
                  <a:pt x="62" y="47"/>
                  <a:pt x="62" y="47"/>
                  <a:pt x="62" y="47"/>
                </a:cubicBezTo>
                <a:cubicBezTo>
                  <a:pt x="52" y="47"/>
                  <a:pt x="44" y="55"/>
                  <a:pt x="44" y="65"/>
                </a:cubicBezTo>
                <a:cubicBezTo>
                  <a:pt x="44" y="74"/>
                  <a:pt x="52" y="82"/>
                  <a:pt x="62" y="82"/>
                </a:cubicBezTo>
                <a:cubicBezTo>
                  <a:pt x="71" y="82"/>
                  <a:pt x="79" y="74"/>
                  <a:pt x="79" y="65"/>
                </a:cubicBezTo>
                <a:cubicBezTo>
                  <a:pt x="79" y="55"/>
                  <a:pt x="71" y="47"/>
                  <a:pt x="62" y="47"/>
                </a:cubicBezTo>
                <a:close/>
                <a:moveTo>
                  <a:pt x="62" y="73"/>
                </a:moveTo>
                <a:cubicBezTo>
                  <a:pt x="62" y="73"/>
                  <a:pt x="62" y="73"/>
                  <a:pt x="62" y="73"/>
                </a:cubicBezTo>
                <a:cubicBezTo>
                  <a:pt x="57" y="73"/>
                  <a:pt x="54" y="69"/>
                  <a:pt x="54" y="65"/>
                </a:cubicBezTo>
                <a:cubicBezTo>
                  <a:pt x="54" y="60"/>
                  <a:pt x="57" y="57"/>
                  <a:pt x="62" y="57"/>
                </a:cubicBezTo>
                <a:cubicBezTo>
                  <a:pt x="66" y="57"/>
                  <a:pt x="70" y="60"/>
                  <a:pt x="70" y="65"/>
                </a:cubicBezTo>
                <a:cubicBezTo>
                  <a:pt x="70" y="69"/>
                  <a:pt x="66" y="73"/>
                  <a:pt x="62" y="73"/>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52" name="Freeform 26"/>
          <p:cNvSpPr>
            <a:spLocks noEditPoints="1"/>
          </p:cNvSpPr>
          <p:nvPr/>
        </p:nvSpPr>
        <p:spPr bwMode="auto">
          <a:xfrm>
            <a:off x="2897233" y="1770544"/>
            <a:ext cx="224516" cy="226338"/>
          </a:xfrm>
          <a:custGeom>
            <a:avLst/>
            <a:gdLst>
              <a:gd name="T0" fmla="*/ 108 w 113"/>
              <a:gd name="T1" fmla="*/ 25 h 114"/>
              <a:gd name="T2" fmla="*/ 76 w 113"/>
              <a:gd name="T3" fmla="*/ 0 h 114"/>
              <a:gd name="T4" fmla="*/ 1 w 113"/>
              <a:gd name="T5" fmla="*/ 68 h 114"/>
              <a:gd name="T6" fmla="*/ 1 w 113"/>
              <a:gd name="T7" fmla="*/ 68 h 114"/>
              <a:gd name="T8" fmla="*/ 1 w 113"/>
              <a:gd name="T9" fmla="*/ 68 h 114"/>
              <a:gd name="T10" fmla="*/ 1 w 113"/>
              <a:gd name="T11" fmla="*/ 68 h 114"/>
              <a:gd name="T12" fmla="*/ 1 w 113"/>
              <a:gd name="T13" fmla="*/ 68 h 114"/>
              <a:gd name="T14" fmla="*/ 1 w 113"/>
              <a:gd name="T15" fmla="*/ 68 h 114"/>
              <a:gd name="T16" fmla="*/ 0 w 113"/>
              <a:gd name="T17" fmla="*/ 68 h 114"/>
              <a:gd name="T18" fmla="*/ 0 w 113"/>
              <a:gd name="T19" fmla="*/ 69 h 114"/>
              <a:gd name="T20" fmla="*/ 0 w 113"/>
              <a:gd name="T21" fmla="*/ 69 h 114"/>
              <a:gd name="T22" fmla="*/ 0 w 113"/>
              <a:gd name="T23" fmla="*/ 69 h 114"/>
              <a:gd name="T24" fmla="*/ 0 w 113"/>
              <a:gd name="T25" fmla="*/ 69 h 114"/>
              <a:gd name="T26" fmla="*/ 0 w 113"/>
              <a:gd name="T27" fmla="*/ 69 h 114"/>
              <a:gd name="T28" fmla="*/ 0 w 113"/>
              <a:gd name="T29" fmla="*/ 69 h 114"/>
              <a:gd name="T30" fmla="*/ 0 w 113"/>
              <a:gd name="T31" fmla="*/ 69 h 114"/>
              <a:gd name="T32" fmla="*/ 0 w 113"/>
              <a:gd name="T33" fmla="*/ 70 h 114"/>
              <a:gd name="T34" fmla="*/ 0 w 113"/>
              <a:gd name="T35" fmla="*/ 70 h 114"/>
              <a:gd name="T36" fmla="*/ 0 w 113"/>
              <a:gd name="T37" fmla="*/ 70 h 114"/>
              <a:gd name="T38" fmla="*/ 0 w 113"/>
              <a:gd name="T39" fmla="*/ 70 h 114"/>
              <a:gd name="T40" fmla="*/ 0 w 113"/>
              <a:gd name="T41" fmla="*/ 70 h 114"/>
              <a:gd name="T42" fmla="*/ 0 w 113"/>
              <a:gd name="T43" fmla="*/ 70 h 114"/>
              <a:gd name="T44" fmla="*/ 0 w 113"/>
              <a:gd name="T45" fmla="*/ 71 h 114"/>
              <a:gd name="T46" fmla="*/ 0 w 113"/>
              <a:gd name="T47" fmla="*/ 71 h 114"/>
              <a:gd name="T48" fmla="*/ 0 w 113"/>
              <a:gd name="T49" fmla="*/ 109 h 114"/>
              <a:gd name="T50" fmla="*/ 42 w 113"/>
              <a:gd name="T51" fmla="*/ 114 h 114"/>
              <a:gd name="T52" fmla="*/ 43 w 113"/>
              <a:gd name="T53" fmla="*/ 114 h 114"/>
              <a:gd name="T54" fmla="*/ 43 w 113"/>
              <a:gd name="T55" fmla="*/ 114 h 114"/>
              <a:gd name="T56" fmla="*/ 43 w 113"/>
              <a:gd name="T57" fmla="*/ 114 h 114"/>
              <a:gd name="T58" fmla="*/ 43 w 113"/>
              <a:gd name="T59" fmla="*/ 113 h 114"/>
              <a:gd name="T60" fmla="*/ 44 w 113"/>
              <a:gd name="T61" fmla="*/ 113 h 114"/>
              <a:gd name="T62" fmla="*/ 44 w 113"/>
              <a:gd name="T63" fmla="*/ 113 h 114"/>
              <a:gd name="T64" fmla="*/ 45 w 113"/>
              <a:gd name="T65" fmla="*/ 113 h 114"/>
              <a:gd name="T66" fmla="*/ 45 w 113"/>
              <a:gd name="T67" fmla="*/ 113 h 114"/>
              <a:gd name="T68" fmla="*/ 45 w 113"/>
              <a:gd name="T69" fmla="*/ 113 h 114"/>
              <a:gd name="T70" fmla="*/ 45 w 113"/>
              <a:gd name="T71" fmla="*/ 113 h 114"/>
              <a:gd name="T72" fmla="*/ 108 w 113"/>
              <a:gd name="T73" fmla="*/ 50 h 114"/>
              <a:gd name="T74" fmla="*/ 113 w 113"/>
              <a:gd name="T75" fmla="*/ 37 h 114"/>
              <a:gd name="T76" fmla="*/ 56 w 113"/>
              <a:gd name="T77" fmla="*/ 27 h 114"/>
              <a:gd name="T78" fmla="*/ 17 w 113"/>
              <a:gd name="T79" fmla="*/ 77 h 114"/>
              <a:gd name="T80" fmla="*/ 56 w 113"/>
              <a:gd name="T81" fmla="*/ 27 h 114"/>
              <a:gd name="T82" fmla="*/ 9 w 113"/>
              <a:gd name="T83" fmla="*/ 104 h 114"/>
              <a:gd name="T84" fmla="*/ 31 w 113"/>
              <a:gd name="T85" fmla="*/ 104 h 114"/>
              <a:gd name="T86" fmla="*/ 21 w 113"/>
              <a:gd name="T87" fmla="*/ 81 h 114"/>
              <a:gd name="T88" fmla="*/ 65 w 113"/>
              <a:gd name="T89" fmla="*/ 36 h 114"/>
              <a:gd name="T90" fmla="*/ 32 w 113"/>
              <a:gd name="T91" fmla="*/ 93 h 114"/>
              <a:gd name="T92" fmla="*/ 42 w 113"/>
              <a:gd name="T93" fmla="*/ 102 h 114"/>
              <a:gd name="T94" fmla="*/ 37 w 113"/>
              <a:gd name="T95" fmla="*/ 97 h 114"/>
              <a:gd name="T96" fmla="*/ 87 w 113"/>
              <a:gd name="T97" fmla="*/ 58 h 114"/>
              <a:gd name="T98" fmla="*/ 104 w 113"/>
              <a:gd name="T99" fmla="*/ 37 h 114"/>
              <a:gd name="T100" fmla="*/ 104 w 113"/>
              <a:gd name="T101" fmla="*/ 37 h 114"/>
              <a:gd name="T102" fmla="*/ 97 w 113"/>
              <a:gd name="T103" fmla="*/ 47 h 114"/>
              <a:gd name="T104" fmla="*/ 93 w 113"/>
              <a:gd name="T105" fmla="*/ 51 h 114"/>
              <a:gd name="T106" fmla="*/ 66 w 113"/>
              <a:gd name="T107" fmla="*/ 16 h 114"/>
              <a:gd name="T108" fmla="*/ 76 w 113"/>
              <a:gd name="T109" fmla="*/ 10 h 114"/>
              <a:gd name="T110" fmla="*/ 101 w 113"/>
              <a:gd name="T111" fmla="*/ 3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3" h="114">
                <a:moveTo>
                  <a:pt x="113" y="37"/>
                </a:moveTo>
                <a:cubicBezTo>
                  <a:pt x="113" y="33"/>
                  <a:pt x="111" y="28"/>
                  <a:pt x="108" y="25"/>
                </a:cubicBezTo>
                <a:cubicBezTo>
                  <a:pt x="88" y="5"/>
                  <a:pt x="88" y="5"/>
                  <a:pt x="88" y="5"/>
                </a:cubicBezTo>
                <a:cubicBezTo>
                  <a:pt x="85" y="2"/>
                  <a:pt x="80" y="0"/>
                  <a:pt x="76" y="0"/>
                </a:cubicBezTo>
                <a:cubicBezTo>
                  <a:pt x="71" y="0"/>
                  <a:pt x="67" y="2"/>
                  <a:pt x="63" y="5"/>
                </a:cubicBezTo>
                <a:cubicBezTo>
                  <a:pt x="43" y="26"/>
                  <a:pt x="22" y="47"/>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0" y="68"/>
                  <a:pt x="0" y="68"/>
                  <a:pt x="0" y="68"/>
                </a:cubicBezTo>
                <a:cubicBezTo>
                  <a:pt x="0" y="68"/>
                  <a:pt x="0" y="68"/>
                  <a:pt x="0" y="68"/>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1"/>
                  <a:pt x="0" y="71"/>
                  <a:pt x="0" y="71"/>
                </a:cubicBezTo>
                <a:cubicBezTo>
                  <a:pt x="0" y="71"/>
                  <a:pt x="0" y="71"/>
                  <a:pt x="0" y="71"/>
                </a:cubicBezTo>
                <a:cubicBezTo>
                  <a:pt x="0" y="71"/>
                  <a:pt x="0" y="71"/>
                  <a:pt x="0" y="71"/>
                </a:cubicBezTo>
                <a:cubicBezTo>
                  <a:pt x="0" y="71"/>
                  <a:pt x="0" y="71"/>
                  <a:pt x="0" y="71"/>
                </a:cubicBezTo>
                <a:cubicBezTo>
                  <a:pt x="0" y="109"/>
                  <a:pt x="0" y="109"/>
                  <a:pt x="0" y="109"/>
                </a:cubicBezTo>
                <a:cubicBezTo>
                  <a:pt x="0" y="112"/>
                  <a:pt x="2" y="114"/>
                  <a:pt x="4" y="114"/>
                </a:cubicBezTo>
                <a:cubicBezTo>
                  <a:pt x="42" y="114"/>
                  <a:pt x="42" y="114"/>
                  <a:pt x="42"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3"/>
                  <a:pt x="43" y="113"/>
                  <a:pt x="43" y="113"/>
                </a:cubicBezTo>
                <a:cubicBezTo>
                  <a:pt x="44" y="113"/>
                  <a:pt x="44" y="113"/>
                  <a:pt x="44" y="113"/>
                </a:cubicBezTo>
                <a:cubicBezTo>
                  <a:pt x="44" y="113"/>
                  <a:pt x="44" y="113"/>
                  <a:pt x="44" y="113"/>
                </a:cubicBezTo>
                <a:cubicBezTo>
                  <a:pt x="44" y="113"/>
                  <a:pt x="44" y="113"/>
                  <a:pt x="44" y="113"/>
                </a:cubicBezTo>
                <a:cubicBezTo>
                  <a:pt x="44" y="113"/>
                  <a:pt x="44" y="113"/>
                  <a:pt x="44"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6" y="112"/>
                  <a:pt x="46" y="112"/>
                  <a:pt x="46" y="112"/>
                </a:cubicBezTo>
                <a:cubicBezTo>
                  <a:pt x="66" y="91"/>
                  <a:pt x="87" y="71"/>
                  <a:pt x="108" y="50"/>
                </a:cubicBezTo>
                <a:cubicBezTo>
                  <a:pt x="111" y="46"/>
                  <a:pt x="113" y="42"/>
                  <a:pt x="113" y="37"/>
                </a:cubicBezTo>
                <a:cubicBezTo>
                  <a:pt x="113" y="37"/>
                  <a:pt x="113" y="37"/>
                  <a:pt x="113" y="37"/>
                </a:cubicBezTo>
                <a:close/>
                <a:moveTo>
                  <a:pt x="56" y="27"/>
                </a:moveTo>
                <a:cubicBezTo>
                  <a:pt x="56" y="27"/>
                  <a:pt x="56" y="27"/>
                  <a:pt x="56" y="27"/>
                </a:cubicBezTo>
                <a:cubicBezTo>
                  <a:pt x="61" y="32"/>
                  <a:pt x="61" y="32"/>
                  <a:pt x="61" y="32"/>
                </a:cubicBezTo>
                <a:cubicBezTo>
                  <a:pt x="17" y="77"/>
                  <a:pt x="17" y="77"/>
                  <a:pt x="17" y="77"/>
                </a:cubicBezTo>
                <a:cubicBezTo>
                  <a:pt x="11" y="71"/>
                  <a:pt x="11" y="71"/>
                  <a:pt x="11" y="71"/>
                </a:cubicBezTo>
                <a:cubicBezTo>
                  <a:pt x="56" y="27"/>
                  <a:pt x="56" y="27"/>
                  <a:pt x="56" y="27"/>
                </a:cubicBezTo>
                <a:close/>
                <a:moveTo>
                  <a:pt x="9" y="104"/>
                </a:moveTo>
                <a:cubicBezTo>
                  <a:pt x="9" y="104"/>
                  <a:pt x="9" y="104"/>
                  <a:pt x="9" y="104"/>
                </a:cubicBezTo>
                <a:cubicBezTo>
                  <a:pt x="9" y="82"/>
                  <a:pt x="9" y="82"/>
                  <a:pt x="9" y="82"/>
                </a:cubicBezTo>
                <a:cubicBezTo>
                  <a:pt x="31" y="104"/>
                  <a:pt x="31" y="104"/>
                  <a:pt x="31" y="104"/>
                </a:cubicBezTo>
                <a:cubicBezTo>
                  <a:pt x="9" y="104"/>
                  <a:pt x="9" y="104"/>
                  <a:pt x="9" y="104"/>
                </a:cubicBezTo>
                <a:close/>
                <a:moveTo>
                  <a:pt x="21" y="81"/>
                </a:moveTo>
                <a:cubicBezTo>
                  <a:pt x="21" y="81"/>
                  <a:pt x="21" y="81"/>
                  <a:pt x="21" y="81"/>
                </a:cubicBezTo>
                <a:cubicBezTo>
                  <a:pt x="65" y="36"/>
                  <a:pt x="65" y="36"/>
                  <a:pt x="65" y="36"/>
                </a:cubicBezTo>
                <a:cubicBezTo>
                  <a:pt x="77" y="48"/>
                  <a:pt x="77" y="48"/>
                  <a:pt x="77" y="48"/>
                </a:cubicBezTo>
                <a:cubicBezTo>
                  <a:pt x="32" y="93"/>
                  <a:pt x="32" y="93"/>
                  <a:pt x="32" y="93"/>
                </a:cubicBezTo>
                <a:cubicBezTo>
                  <a:pt x="21" y="81"/>
                  <a:pt x="21" y="81"/>
                  <a:pt x="21" y="81"/>
                </a:cubicBezTo>
                <a:close/>
                <a:moveTo>
                  <a:pt x="42" y="102"/>
                </a:moveTo>
                <a:cubicBezTo>
                  <a:pt x="42" y="102"/>
                  <a:pt x="42" y="102"/>
                  <a:pt x="42" y="102"/>
                </a:cubicBezTo>
                <a:cubicBezTo>
                  <a:pt x="37" y="97"/>
                  <a:pt x="37" y="97"/>
                  <a:pt x="37" y="97"/>
                </a:cubicBezTo>
                <a:cubicBezTo>
                  <a:pt x="81" y="52"/>
                  <a:pt x="81" y="52"/>
                  <a:pt x="81" y="52"/>
                </a:cubicBezTo>
                <a:cubicBezTo>
                  <a:pt x="87" y="58"/>
                  <a:pt x="87" y="58"/>
                  <a:pt x="87" y="58"/>
                </a:cubicBezTo>
                <a:cubicBezTo>
                  <a:pt x="42" y="102"/>
                  <a:pt x="42" y="102"/>
                  <a:pt x="42" y="102"/>
                </a:cubicBezTo>
                <a:close/>
                <a:moveTo>
                  <a:pt x="104" y="37"/>
                </a:moveTo>
                <a:cubicBezTo>
                  <a:pt x="104" y="37"/>
                  <a:pt x="104" y="37"/>
                  <a:pt x="104" y="37"/>
                </a:cubicBezTo>
                <a:cubicBezTo>
                  <a:pt x="104" y="37"/>
                  <a:pt x="104" y="37"/>
                  <a:pt x="104" y="37"/>
                </a:cubicBezTo>
                <a:cubicBezTo>
                  <a:pt x="104" y="39"/>
                  <a:pt x="103" y="42"/>
                  <a:pt x="101" y="43"/>
                </a:cubicBezTo>
                <a:cubicBezTo>
                  <a:pt x="97" y="47"/>
                  <a:pt x="97" y="47"/>
                  <a:pt x="97" y="47"/>
                </a:cubicBezTo>
                <a:cubicBezTo>
                  <a:pt x="94" y="50"/>
                  <a:pt x="94" y="50"/>
                  <a:pt x="94" y="50"/>
                </a:cubicBezTo>
                <a:cubicBezTo>
                  <a:pt x="93" y="51"/>
                  <a:pt x="93" y="51"/>
                  <a:pt x="93" y="51"/>
                </a:cubicBezTo>
                <a:cubicBezTo>
                  <a:pt x="62" y="20"/>
                  <a:pt x="62" y="20"/>
                  <a:pt x="62" y="20"/>
                </a:cubicBezTo>
                <a:cubicBezTo>
                  <a:pt x="66" y="16"/>
                  <a:pt x="66" y="16"/>
                  <a:pt x="66" y="16"/>
                </a:cubicBezTo>
                <a:cubicBezTo>
                  <a:pt x="70" y="12"/>
                  <a:pt x="70" y="12"/>
                  <a:pt x="70" y="12"/>
                </a:cubicBezTo>
                <a:cubicBezTo>
                  <a:pt x="72" y="10"/>
                  <a:pt x="74" y="10"/>
                  <a:pt x="76" y="10"/>
                </a:cubicBezTo>
                <a:cubicBezTo>
                  <a:pt x="78" y="10"/>
                  <a:pt x="80" y="10"/>
                  <a:pt x="81" y="12"/>
                </a:cubicBezTo>
                <a:cubicBezTo>
                  <a:pt x="101" y="32"/>
                  <a:pt x="101" y="32"/>
                  <a:pt x="101" y="32"/>
                </a:cubicBezTo>
                <a:cubicBezTo>
                  <a:pt x="103" y="33"/>
                  <a:pt x="104" y="35"/>
                  <a:pt x="104" y="37"/>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53" name="Rectangle 24"/>
          <p:cNvSpPr>
            <a:spLocks noChangeArrowheads="1"/>
          </p:cNvSpPr>
          <p:nvPr/>
        </p:nvSpPr>
        <p:spPr bwMode="auto">
          <a:xfrm>
            <a:off x="6434906" y="1550339"/>
            <a:ext cx="2313558" cy="54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dirty="0">
                <a:solidFill>
                  <a:schemeClr val="tx1">
                    <a:lumMod val="75000"/>
                    <a:lumOff val="25000"/>
                  </a:schemeClr>
                </a:solidFill>
                <a:ea typeface="微软雅黑" pitchFamily="34" charset="-122"/>
              </a:rPr>
              <a:t>单击添加标题</a:t>
            </a:r>
          </a:p>
          <a:p>
            <a:pPr>
              <a:lnSpc>
                <a:spcPct val="130000"/>
              </a:lnSpc>
            </a:pPr>
            <a:r>
              <a:rPr lang="zh-CN" altLang="en-US" sz="9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54" name="Rectangle 24"/>
          <p:cNvSpPr>
            <a:spLocks noChangeArrowheads="1"/>
          </p:cNvSpPr>
          <p:nvPr/>
        </p:nvSpPr>
        <p:spPr bwMode="auto">
          <a:xfrm>
            <a:off x="6434906" y="2316625"/>
            <a:ext cx="2313558" cy="54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dirty="0">
                <a:solidFill>
                  <a:schemeClr val="tx1">
                    <a:lumMod val="75000"/>
                    <a:lumOff val="25000"/>
                  </a:schemeClr>
                </a:solidFill>
                <a:ea typeface="微软雅黑" pitchFamily="34" charset="-122"/>
              </a:rPr>
              <a:t>单击添加标题</a:t>
            </a:r>
          </a:p>
          <a:p>
            <a:pPr>
              <a:lnSpc>
                <a:spcPct val="130000"/>
              </a:lnSpc>
            </a:pPr>
            <a:r>
              <a:rPr lang="zh-CN" altLang="en-US" sz="9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55" name="Rectangle 24"/>
          <p:cNvSpPr>
            <a:spLocks noChangeArrowheads="1"/>
          </p:cNvSpPr>
          <p:nvPr/>
        </p:nvSpPr>
        <p:spPr bwMode="auto">
          <a:xfrm>
            <a:off x="6434906" y="3085029"/>
            <a:ext cx="2313558" cy="54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dirty="0">
                <a:solidFill>
                  <a:schemeClr val="tx1">
                    <a:lumMod val="75000"/>
                    <a:lumOff val="25000"/>
                  </a:schemeClr>
                </a:solidFill>
                <a:ea typeface="微软雅黑" pitchFamily="34" charset="-122"/>
              </a:rPr>
              <a:t>单击添加标题</a:t>
            </a:r>
          </a:p>
          <a:p>
            <a:pPr>
              <a:lnSpc>
                <a:spcPct val="130000"/>
              </a:lnSpc>
            </a:pPr>
            <a:r>
              <a:rPr lang="zh-CN" altLang="en-US" sz="9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56" name="Rectangle 24"/>
          <p:cNvSpPr>
            <a:spLocks noChangeArrowheads="1"/>
          </p:cNvSpPr>
          <p:nvPr/>
        </p:nvSpPr>
        <p:spPr bwMode="auto">
          <a:xfrm>
            <a:off x="421456" y="1550339"/>
            <a:ext cx="2350344" cy="54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dirty="0">
                <a:solidFill>
                  <a:schemeClr val="tx1">
                    <a:lumMod val="75000"/>
                    <a:lumOff val="25000"/>
                  </a:schemeClr>
                </a:solidFill>
                <a:ea typeface="微软雅黑" pitchFamily="34" charset="-122"/>
              </a:rPr>
              <a:t>单击添加标题</a:t>
            </a:r>
          </a:p>
          <a:p>
            <a:pPr>
              <a:lnSpc>
                <a:spcPct val="130000"/>
              </a:lnSpc>
            </a:pPr>
            <a:r>
              <a:rPr lang="zh-CN" altLang="en-US" sz="9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57" name="Rectangle 24"/>
          <p:cNvSpPr>
            <a:spLocks noChangeArrowheads="1"/>
          </p:cNvSpPr>
          <p:nvPr/>
        </p:nvSpPr>
        <p:spPr bwMode="auto">
          <a:xfrm>
            <a:off x="421456" y="2316625"/>
            <a:ext cx="2242332" cy="54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dirty="0">
                <a:solidFill>
                  <a:schemeClr val="tx1">
                    <a:lumMod val="75000"/>
                    <a:lumOff val="25000"/>
                  </a:schemeClr>
                </a:solidFill>
                <a:ea typeface="微软雅黑" pitchFamily="34" charset="-122"/>
              </a:rPr>
              <a:t>单击添加标题</a:t>
            </a:r>
          </a:p>
          <a:p>
            <a:pPr>
              <a:lnSpc>
                <a:spcPct val="130000"/>
              </a:lnSpc>
            </a:pPr>
            <a:r>
              <a:rPr lang="zh-CN" altLang="en-US" sz="9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58" name="Rectangle 24"/>
          <p:cNvSpPr>
            <a:spLocks noChangeArrowheads="1"/>
          </p:cNvSpPr>
          <p:nvPr/>
        </p:nvSpPr>
        <p:spPr bwMode="auto">
          <a:xfrm>
            <a:off x="421456" y="3085029"/>
            <a:ext cx="2386348" cy="54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dirty="0">
                <a:solidFill>
                  <a:schemeClr val="tx1">
                    <a:lumMod val="75000"/>
                    <a:lumOff val="25000"/>
                  </a:schemeClr>
                </a:solidFill>
                <a:ea typeface="微软雅黑" pitchFamily="34" charset="-122"/>
              </a:rPr>
              <a:t>单击添加标题</a:t>
            </a:r>
          </a:p>
          <a:p>
            <a:pPr>
              <a:lnSpc>
                <a:spcPct val="130000"/>
              </a:lnSpc>
            </a:pPr>
            <a:r>
              <a:rPr lang="zh-CN" altLang="en-US" sz="9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59" name="Rectangle 24"/>
          <p:cNvSpPr>
            <a:spLocks noChangeArrowheads="1"/>
          </p:cNvSpPr>
          <p:nvPr/>
        </p:nvSpPr>
        <p:spPr bwMode="auto">
          <a:xfrm>
            <a:off x="4103948" y="2082746"/>
            <a:ext cx="12961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dirty="0">
                <a:solidFill>
                  <a:schemeClr val="tx1">
                    <a:lumMod val="75000"/>
                    <a:lumOff val="25000"/>
                  </a:schemeClr>
                </a:solidFill>
                <a:ea typeface="微软雅黑" pitchFamily="34" charset="-122"/>
              </a:rPr>
              <a:t>单击添加标题</a:t>
            </a:r>
          </a:p>
        </p:txBody>
      </p:sp>
      <p:sp>
        <p:nvSpPr>
          <p:cNvPr id="60" name="矩形 59"/>
          <p:cNvSpPr/>
          <p:nvPr/>
        </p:nvSpPr>
        <p:spPr>
          <a:xfrm>
            <a:off x="3995936" y="2356520"/>
            <a:ext cx="1296144" cy="632481"/>
          </a:xfrm>
          <a:prstGeom prst="rect">
            <a:avLst/>
          </a:prstGeom>
        </p:spPr>
        <p:txBody>
          <a:bodyPr wrap="square">
            <a:spAutoFit/>
          </a:bodyPr>
          <a:lstStyle/>
          <a:p>
            <a:pPr algn="just">
              <a:lnSpc>
                <a:spcPct val="130000"/>
              </a:lnSpc>
            </a:pPr>
            <a:r>
              <a:rPr lang="zh-CN" altLang="en-US" sz="900" dirty="0">
                <a:solidFill>
                  <a:schemeClr val="tx1">
                    <a:lumMod val="50000"/>
                    <a:lumOff val="50000"/>
                  </a:schemeClr>
                </a:solidFill>
                <a:latin typeface="微软雅黑" pitchFamily="34" charset="-122"/>
                <a:ea typeface="微软雅黑" pitchFamily="34" charset="-122"/>
              </a:rPr>
              <a:t>您的内容打在这里，或者通过复制您的文本后</a:t>
            </a:r>
          </a:p>
        </p:txBody>
      </p:sp>
    </p:spTree>
    <p:extLst>
      <p:ext uri="{BB962C8B-B14F-4D97-AF65-F5344CB8AC3E}">
        <p14:creationId xmlns:p14="http://schemas.microsoft.com/office/powerpoint/2010/main" val="95696980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6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600"/>
                                  </p:stCondLst>
                                  <p:iterate type="lt">
                                    <p:tmPct val="10000"/>
                                  </p:iterate>
                                  <p:childTnLst>
                                    <p:set>
                                      <p:cBhvr>
                                        <p:cTn id="11" dur="1" fill="hold">
                                          <p:stCondLst>
                                            <p:cond delay="0"/>
                                          </p:stCondLst>
                                        </p:cTn>
                                        <p:tgtEl>
                                          <p:spTgt spid="59"/>
                                        </p:tgtEl>
                                        <p:attrNameLst>
                                          <p:attrName>style.visibility</p:attrName>
                                        </p:attrNameLst>
                                      </p:cBhvr>
                                      <p:to>
                                        <p:strVal val="visible"/>
                                      </p:to>
                                    </p:set>
                                    <p:anim calcmode="lin" valueType="num">
                                      <p:cBhvr>
                                        <p:cTn id="12" dur="500" fill="hold"/>
                                        <p:tgtEl>
                                          <p:spTgt spid="59"/>
                                        </p:tgtEl>
                                        <p:attrNameLst>
                                          <p:attrName>ppt_w</p:attrName>
                                        </p:attrNameLst>
                                      </p:cBhvr>
                                      <p:tavLst>
                                        <p:tav tm="0">
                                          <p:val>
                                            <p:fltVal val="0"/>
                                          </p:val>
                                        </p:tav>
                                        <p:tav tm="100000">
                                          <p:val>
                                            <p:strVal val="#ppt_w"/>
                                          </p:val>
                                        </p:tav>
                                      </p:tavLst>
                                    </p:anim>
                                    <p:anim calcmode="lin" valueType="num">
                                      <p:cBhvr>
                                        <p:cTn id="13" dur="500" fill="hold"/>
                                        <p:tgtEl>
                                          <p:spTgt spid="59"/>
                                        </p:tgtEl>
                                        <p:attrNameLst>
                                          <p:attrName>ppt_h</p:attrName>
                                        </p:attrNameLst>
                                      </p:cBhvr>
                                      <p:tavLst>
                                        <p:tav tm="0">
                                          <p:val>
                                            <p:fltVal val="0"/>
                                          </p:val>
                                        </p:tav>
                                        <p:tav tm="100000">
                                          <p:val>
                                            <p:strVal val="#ppt_h"/>
                                          </p:val>
                                        </p:tav>
                                      </p:tavLst>
                                    </p:anim>
                                    <p:animEffect transition="in" filter="fade">
                                      <p:cBhvr>
                                        <p:cTn id="14" dur="500"/>
                                        <p:tgtEl>
                                          <p:spTgt spid="59"/>
                                        </p:tgtEl>
                                      </p:cBhvr>
                                    </p:animEffect>
                                  </p:childTnLst>
                                </p:cTn>
                              </p:par>
                              <p:par>
                                <p:cTn id="15" presetID="10" presetClass="entr" presetSubtype="0" fill="hold" grpId="0" nodeType="withEffect">
                                  <p:stCondLst>
                                    <p:cond delay="110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250"/>
                                        <p:tgtEl>
                                          <p:spTgt spid="30"/>
                                        </p:tgtEl>
                                      </p:cBhvr>
                                    </p:animEffect>
                                  </p:childTnLst>
                                </p:cTn>
                              </p:par>
                              <p:par>
                                <p:cTn id="18" presetID="35" presetClass="emph" presetSubtype="0" fill="hold" grpId="1" nodeType="withEffect">
                                  <p:stCondLst>
                                    <p:cond delay="1200"/>
                                  </p:stCondLst>
                                  <p:childTnLst>
                                    <p:anim calcmode="discrete" valueType="str">
                                      <p:cBhvr>
                                        <p:cTn id="19" dur="100" fill="hold"/>
                                        <p:tgtEl>
                                          <p:spTgt spid="30"/>
                                        </p:tgtEl>
                                        <p:attrNameLst>
                                          <p:attrName>style.visibility</p:attrName>
                                        </p:attrNameLst>
                                      </p:cBhvr>
                                      <p:tavLst>
                                        <p:tav tm="0">
                                          <p:val>
                                            <p:strVal val="hidden"/>
                                          </p:val>
                                        </p:tav>
                                        <p:tav tm="50000">
                                          <p:val>
                                            <p:strVal val="visible"/>
                                          </p:val>
                                        </p:tav>
                                      </p:tavLst>
                                    </p:anim>
                                  </p:childTnLst>
                                </p:cTn>
                              </p:par>
                              <p:par>
                                <p:cTn id="20" presetID="10" presetClass="entr" presetSubtype="0" fill="hold" grpId="0" nodeType="withEffect">
                                  <p:stCondLst>
                                    <p:cond delay="120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250"/>
                                        <p:tgtEl>
                                          <p:spTgt spid="31"/>
                                        </p:tgtEl>
                                      </p:cBhvr>
                                    </p:animEffect>
                                  </p:childTnLst>
                                </p:cTn>
                              </p:par>
                              <p:par>
                                <p:cTn id="23" presetID="35" presetClass="emph" presetSubtype="0" fill="hold" grpId="1" nodeType="withEffect">
                                  <p:stCondLst>
                                    <p:cond delay="1300"/>
                                  </p:stCondLst>
                                  <p:childTnLst>
                                    <p:anim calcmode="discrete" valueType="str">
                                      <p:cBhvr>
                                        <p:cTn id="24" dur="100" fill="hold"/>
                                        <p:tgtEl>
                                          <p:spTgt spid="31"/>
                                        </p:tgtEl>
                                        <p:attrNameLst>
                                          <p:attrName>style.visibility</p:attrName>
                                        </p:attrNameLst>
                                      </p:cBhvr>
                                      <p:tavLst>
                                        <p:tav tm="0">
                                          <p:val>
                                            <p:strVal val="hidden"/>
                                          </p:val>
                                        </p:tav>
                                        <p:tav tm="50000">
                                          <p:val>
                                            <p:strVal val="visible"/>
                                          </p:val>
                                        </p:tav>
                                      </p:tavLst>
                                    </p:anim>
                                  </p:childTnLst>
                                </p:cTn>
                              </p:par>
                              <p:par>
                                <p:cTn id="25" presetID="10" presetClass="entr" presetSubtype="0" fill="hold" grpId="0" nodeType="withEffect">
                                  <p:stCondLst>
                                    <p:cond delay="130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250"/>
                                        <p:tgtEl>
                                          <p:spTgt spid="32"/>
                                        </p:tgtEl>
                                      </p:cBhvr>
                                    </p:animEffect>
                                  </p:childTnLst>
                                </p:cTn>
                              </p:par>
                              <p:par>
                                <p:cTn id="28" presetID="35" presetClass="emph" presetSubtype="0" fill="hold" grpId="1" nodeType="withEffect">
                                  <p:stCondLst>
                                    <p:cond delay="1400"/>
                                  </p:stCondLst>
                                  <p:childTnLst>
                                    <p:anim calcmode="discrete" valueType="str">
                                      <p:cBhvr>
                                        <p:cTn id="29" dur="100" fill="hold"/>
                                        <p:tgtEl>
                                          <p:spTgt spid="32"/>
                                        </p:tgtEl>
                                        <p:attrNameLst>
                                          <p:attrName>style.visibility</p:attrName>
                                        </p:attrNameLst>
                                      </p:cBhvr>
                                      <p:tavLst>
                                        <p:tav tm="0">
                                          <p:val>
                                            <p:strVal val="hidden"/>
                                          </p:val>
                                        </p:tav>
                                        <p:tav tm="50000">
                                          <p:val>
                                            <p:strVal val="visible"/>
                                          </p:val>
                                        </p:tav>
                                      </p:tavLst>
                                    </p:anim>
                                  </p:childTnLst>
                                </p:cTn>
                              </p:par>
                              <p:par>
                                <p:cTn id="30" presetID="10" presetClass="entr" presetSubtype="0" fill="hold" grpId="0" nodeType="withEffect">
                                  <p:stCondLst>
                                    <p:cond delay="140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250"/>
                                        <p:tgtEl>
                                          <p:spTgt spid="33"/>
                                        </p:tgtEl>
                                      </p:cBhvr>
                                    </p:animEffect>
                                  </p:childTnLst>
                                </p:cTn>
                              </p:par>
                              <p:par>
                                <p:cTn id="33" presetID="35" presetClass="emph" presetSubtype="0" fill="hold" grpId="1" nodeType="withEffect">
                                  <p:stCondLst>
                                    <p:cond delay="1500"/>
                                  </p:stCondLst>
                                  <p:childTnLst>
                                    <p:anim calcmode="discrete" valueType="str">
                                      <p:cBhvr>
                                        <p:cTn id="34" dur="100" fill="hold"/>
                                        <p:tgtEl>
                                          <p:spTgt spid="33"/>
                                        </p:tgtEl>
                                        <p:attrNameLst>
                                          <p:attrName>style.visibility</p:attrName>
                                        </p:attrNameLst>
                                      </p:cBhvr>
                                      <p:tavLst>
                                        <p:tav tm="0">
                                          <p:val>
                                            <p:strVal val="hidden"/>
                                          </p:val>
                                        </p:tav>
                                        <p:tav tm="50000">
                                          <p:val>
                                            <p:strVal val="visible"/>
                                          </p:val>
                                        </p:tav>
                                      </p:tavLst>
                                    </p:anim>
                                  </p:childTnLst>
                                </p:cTn>
                              </p:par>
                              <p:par>
                                <p:cTn id="35" presetID="10" presetClass="entr" presetSubtype="0" fill="hold" grpId="0" nodeType="withEffect">
                                  <p:stCondLst>
                                    <p:cond delay="150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250"/>
                                        <p:tgtEl>
                                          <p:spTgt spid="34"/>
                                        </p:tgtEl>
                                      </p:cBhvr>
                                    </p:animEffect>
                                  </p:childTnLst>
                                </p:cTn>
                              </p:par>
                              <p:par>
                                <p:cTn id="38" presetID="35" presetClass="emph" presetSubtype="0" fill="hold" grpId="1" nodeType="withEffect">
                                  <p:stCondLst>
                                    <p:cond delay="1600"/>
                                  </p:stCondLst>
                                  <p:childTnLst>
                                    <p:anim calcmode="discrete" valueType="str">
                                      <p:cBhvr>
                                        <p:cTn id="39" dur="100" fill="hold"/>
                                        <p:tgtEl>
                                          <p:spTgt spid="34"/>
                                        </p:tgtEl>
                                        <p:attrNameLst>
                                          <p:attrName>style.visibility</p:attrName>
                                        </p:attrNameLst>
                                      </p:cBhvr>
                                      <p:tavLst>
                                        <p:tav tm="0">
                                          <p:val>
                                            <p:strVal val="hidden"/>
                                          </p:val>
                                        </p:tav>
                                        <p:tav tm="50000">
                                          <p:val>
                                            <p:strVal val="visible"/>
                                          </p:val>
                                        </p:tav>
                                      </p:tavLst>
                                    </p:anim>
                                  </p:childTnLst>
                                </p:cTn>
                              </p:par>
                              <p:par>
                                <p:cTn id="40" presetID="10" presetClass="entr" presetSubtype="0" fill="hold" grpId="0" nodeType="withEffect">
                                  <p:stCondLst>
                                    <p:cond delay="160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250"/>
                                        <p:tgtEl>
                                          <p:spTgt spid="35"/>
                                        </p:tgtEl>
                                      </p:cBhvr>
                                    </p:animEffect>
                                  </p:childTnLst>
                                </p:cTn>
                              </p:par>
                              <p:par>
                                <p:cTn id="43" presetID="35" presetClass="emph" presetSubtype="0" fill="hold" grpId="1" nodeType="withEffect">
                                  <p:stCondLst>
                                    <p:cond delay="1700"/>
                                  </p:stCondLst>
                                  <p:childTnLst>
                                    <p:anim calcmode="discrete" valueType="str">
                                      <p:cBhvr>
                                        <p:cTn id="44" dur="100" fill="hold"/>
                                        <p:tgtEl>
                                          <p:spTgt spid="35"/>
                                        </p:tgtEl>
                                        <p:attrNameLst>
                                          <p:attrName>style.visibility</p:attrName>
                                        </p:attrNameLst>
                                      </p:cBhvr>
                                      <p:tavLst>
                                        <p:tav tm="0">
                                          <p:val>
                                            <p:strVal val="hidden"/>
                                          </p:val>
                                        </p:tav>
                                        <p:tav tm="50000">
                                          <p:val>
                                            <p:strVal val="visible"/>
                                          </p:val>
                                        </p:tav>
                                      </p:tavLst>
                                    </p:anim>
                                  </p:childTnLst>
                                </p:cTn>
                              </p:par>
                              <p:par>
                                <p:cTn id="45" presetID="53" presetClass="entr" presetSubtype="16" fill="hold" grpId="0" nodeType="withEffect">
                                  <p:stCondLst>
                                    <p:cond delay="1800"/>
                                  </p:stCondLst>
                                  <p:childTnLst>
                                    <p:set>
                                      <p:cBhvr>
                                        <p:cTn id="46" dur="1" fill="hold">
                                          <p:stCondLst>
                                            <p:cond delay="0"/>
                                          </p:stCondLst>
                                        </p:cTn>
                                        <p:tgtEl>
                                          <p:spTgt spid="60"/>
                                        </p:tgtEl>
                                        <p:attrNameLst>
                                          <p:attrName>style.visibility</p:attrName>
                                        </p:attrNameLst>
                                      </p:cBhvr>
                                      <p:to>
                                        <p:strVal val="visible"/>
                                      </p:to>
                                    </p:set>
                                    <p:anim calcmode="lin" valueType="num">
                                      <p:cBhvr>
                                        <p:cTn id="47" dur="500" fill="hold"/>
                                        <p:tgtEl>
                                          <p:spTgt spid="60"/>
                                        </p:tgtEl>
                                        <p:attrNameLst>
                                          <p:attrName>ppt_w</p:attrName>
                                        </p:attrNameLst>
                                      </p:cBhvr>
                                      <p:tavLst>
                                        <p:tav tm="0">
                                          <p:val>
                                            <p:fltVal val="0"/>
                                          </p:val>
                                        </p:tav>
                                        <p:tav tm="100000">
                                          <p:val>
                                            <p:strVal val="#ppt_w"/>
                                          </p:val>
                                        </p:tav>
                                      </p:tavLst>
                                    </p:anim>
                                    <p:anim calcmode="lin" valueType="num">
                                      <p:cBhvr>
                                        <p:cTn id="48" dur="500" fill="hold"/>
                                        <p:tgtEl>
                                          <p:spTgt spid="60"/>
                                        </p:tgtEl>
                                        <p:attrNameLst>
                                          <p:attrName>ppt_h</p:attrName>
                                        </p:attrNameLst>
                                      </p:cBhvr>
                                      <p:tavLst>
                                        <p:tav tm="0">
                                          <p:val>
                                            <p:fltVal val="0"/>
                                          </p:val>
                                        </p:tav>
                                        <p:tav tm="100000">
                                          <p:val>
                                            <p:strVal val="#ppt_h"/>
                                          </p:val>
                                        </p:tav>
                                      </p:tavLst>
                                    </p:anim>
                                    <p:animEffect transition="in" filter="fade">
                                      <p:cBhvr>
                                        <p:cTn id="49" dur="500"/>
                                        <p:tgtEl>
                                          <p:spTgt spid="60"/>
                                        </p:tgtEl>
                                      </p:cBhvr>
                                    </p:animEffect>
                                  </p:childTnLst>
                                </p:cTn>
                              </p:par>
                              <p:par>
                                <p:cTn id="50" presetID="53" presetClass="entr" presetSubtype="16" fill="hold" grpId="0" nodeType="withEffect">
                                  <p:stCondLst>
                                    <p:cond delay="230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par>
                                <p:cTn id="55" presetID="2" presetClass="entr" presetSubtype="8" fill="hold" grpId="0" nodeType="withEffect">
                                  <p:stCondLst>
                                    <p:cond delay="2300"/>
                                  </p:stCondLst>
                                  <p:childTnLst>
                                    <p:set>
                                      <p:cBhvr>
                                        <p:cTn id="56" dur="1" fill="hold">
                                          <p:stCondLst>
                                            <p:cond delay="0"/>
                                          </p:stCondLst>
                                        </p:cTn>
                                        <p:tgtEl>
                                          <p:spTgt spid="56"/>
                                        </p:tgtEl>
                                        <p:attrNameLst>
                                          <p:attrName>style.visibility</p:attrName>
                                        </p:attrNameLst>
                                      </p:cBhvr>
                                      <p:to>
                                        <p:strVal val="visible"/>
                                      </p:to>
                                    </p:set>
                                    <p:anim calcmode="lin" valueType="num">
                                      <p:cBhvr additive="base">
                                        <p:cTn id="57" dur="500" fill="hold"/>
                                        <p:tgtEl>
                                          <p:spTgt spid="56"/>
                                        </p:tgtEl>
                                        <p:attrNameLst>
                                          <p:attrName>ppt_x</p:attrName>
                                        </p:attrNameLst>
                                      </p:cBhvr>
                                      <p:tavLst>
                                        <p:tav tm="0">
                                          <p:val>
                                            <p:strVal val="0-#ppt_w/2"/>
                                          </p:val>
                                        </p:tav>
                                        <p:tav tm="100000">
                                          <p:val>
                                            <p:strVal val="#ppt_x"/>
                                          </p:val>
                                        </p:tav>
                                      </p:tavLst>
                                    </p:anim>
                                    <p:anim calcmode="lin" valueType="num">
                                      <p:cBhvr additive="base">
                                        <p:cTn id="58" dur="500" fill="hold"/>
                                        <p:tgtEl>
                                          <p:spTgt spid="56"/>
                                        </p:tgtEl>
                                        <p:attrNameLst>
                                          <p:attrName>ppt_y</p:attrName>
                                        </p:attrNameLst>
                                      </p:cBhvr>
                                      <p:tavLst>
                                        <p:tav tm="0">
                                          <p:val>
                                            <p:strVal val="#ppt_y"/>
                                          </p:val>
                                        </p:tav>
                                        <p:tav tm="100000">
                                          <p:val>
                                            <p:strVal val="#ppt_y"/>
                                          </p:val>
                                        </p:tav>
                                      </p:tavLst>
                                    </p:anim>
                                  </p:childTnLst>
                                </p:cTn>
                              </p:par>
                              <p:par>
                                <p:cTn id="59" presetID="53" presetClass="entr" presetSubtype="16" fill="hold" grpId="0" nodeType="withEffect">
                                  <p:stCondLst>
                                    <p:cond delay="240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Effect transition="in" filter="fade">
                                      <p:cBhvr>
                                        <p:cTn id="63" dur="500"/>
                                        <p:tgtEl>
                                          <p:spTgt spid="49"/>
                                        </p:tgtEl>
                                      </p:cBhvr>
                                    </p:animEffect>
                                  </p:childTnLst>
                                </p:cTn>
                              </p:par>
                              <p:par>
                                <p:cTn id="64" presetID="2" presetClass="entr" presetSubtype="8" fill="hold" grpId="0" nodeType="withEffect">
                                  <p:stCondLst>
                                    <p:cond delay="240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0-#ppt_w/2"/>
                                          </p:val>
                                        </p:tav>
                                        <p:tav tm="100000">
                                          <p:val>
                                            <p:strVal val="#ppt_x"/>
                                          </p:val>
                                        </p:tav>
                                      </p:tavLst>
                                    </p:anim>
                                    <p:anim calcmode="lin" valueType="num">
                                      <p:cBhvr additive="base">
                                        <p:cTn id="67" dur="500" fill="hold"/>
                                        <p:tgtEl>
                                          <p:spTgt spid="57"/>
                                        </p:tgtEl>
                                        <p:attrNameLst>
                                          <p:attrName>ppt_y</p:attrName>
                                        </p:attrNameLst>
                                      </p:cBhvr>
                                      <p:tavLst>
                                        <p:tav tm="0">
                                          <p:val>
                                            <p:strVal val="#ppt_y"/>
                                          </p:val>
                                        </p:tav>
                                        <p:tav tm="100000">
                                          <p:val>
                                            <p:strVal val="#ppt_y"/>
                                          </p:val>
                                        </p:tav>
                                      </p:tavLst>
                                    </p:anim>
                                  </p:childTnLst>
                                </p:cTn>
                              </p:par>
                              <p:par>
                                <p:cTn id="68" presetID="53" presetClass="entr" presetSubtype="16" fill="hold" grpId="0" nodeType="withEffect">
                                  <p:stCondLst>
                                    <p:cond delay="2500"/>
                                  </p:stCondLst>
                                  <p:childTnLst>
                                    <p:set>
                                      <p:cBhvr>
                                        <p:cTn id="69" dur="1" fill="hold">
                                          <p:stCondLst>
                                            <p:cond delay="0"/>
                                          </p:stCondLst>
                                        </p:cTn>
                                        <p:tgtEl>
                                          <p:spTgt spid="47"/>
                                        </p:tgtEl>
                                        <p:attrNameLst>
                                          <p:attrName>style.visibility</p:attrName>
                                        </p:attrNameLst>
                                      </p:cBhvr>
                                      <p:to>
                                        <p:strVal val="visible"/>
                                      </p:to>
                                    </p:set>
                                    <p:anim calcmode="lin" valueType="num">
                                      <p:cBhvr>
                                        <p:cTn id="70" dur="500" fill="hold"/>
                                        <p:tgtEl>
                                          <p:spTgt spid="47"/>
                                        </p:tgtEl>
                                        <p:attrNameLst>
                                          <p:attrName>ppt_w</p:attrName>
                                        </p:attrNameLst>
                                      </p:cBhvr>
                                      <p:tavLst>
                                        <p:tav tm="0">
                                          <p:val>
                                            <p:fltVal val="0"/>
                                          </p:val>
                                        </p:tav>
                                        <p:tav tm="100000">
                                          <p:val>
                                            <p:strVal val="#ppt_w"/>
                                          </p:val>
                                        </p:tav>
                                      </p:tavLst>
                                    </p:anim>
                                    <p:anim calcmode="lin" valueType="num">
                                      <p:cBhvr>
                                        <p:cTn id="71" dur="500" fill="hold"/>
                                        <p:tgtEl>
                                          <p:spTgt spid="47"/>
                                        </p:tgtEl>
                                        <p:attrNameLst>
                                          <p:attrName>ppt_h</p:attrName>
                                        </p:attrNameLst>
                                      </p:cBhvr>
                                      <p:tavLst>
                                        <p:tav tm="0">
                                          <p:val>
                                            <p:fltVal val="0"/>
                                          </p:val>
                                        </p:tav>
                                        <p:tav tm="100000">
                                          <p:val>
                                            <p:strVal val="#ppt_h"/>
                                          </p:val>
                                        </p:tav>
                                      </p:tavLst>
                                    </p:anim>
                                    <p:animEffect transition="in" filter="fade">
                                      <p:cBhvr>
                                        <p:cTn id="72" dur="500"/>
                                        <p:tgtEl>
                                          <p:spTgt spid="47"/>
                                        </p:tgtEl>
                                      </p:cBhvr>
                                    </p:animEffect>
                                  </p:childTnLst>
                                </p:cTn>
                              </p:par>
                              <p:par>
                                <p:cTn id="73" presetID="2" presetClass="entr" presetSubtype="8" fill="hold" grpId="0" nodeType="withEffect">
                                  <p:stCondLst>
                                    <p:cond delay="2500"/>
                                  </p:stCondLst>
                                  <p:childTnLst>
                                    <p:set>
                                      <p:cBhvr>
                                        <p:cTn id="74" dur="1" fill="hold">
                                          <p:stCondLst>
                                            <p:cond delay="0"/>
                                          </p:stCondLst>
                                        </p:cTn>
                                        <p:tgtEl>
                                          <p:spTgt spid="58"/>
                                        </p:tgtEl>
                                        <p:attrNameLst>
                                          <p:attrName>style.visibility</p:attrName>
                                        </p:attrNameLst>
                                      </p:cBhvr>
                                      <p:to>
                                        <p:strVal val="visible"/>
                                      </p:to>
                                    </p:set>
                                    <p:anim calcmode="lin" valueType="num">
                                      <p:cBhvr additive="base">
                                        <p:cTn id="75" dur="500" fill="hold"/>
                                        <p:tgtEl>
                                          <p:spTgt spid="58"/>
                                        </p:tgtEl>
                                        <p:attrNameLst>
                                          <p:attrName>ppt_x</p:attrName>
                                        </p:attrNameLst>
                                      </p:cBhvr>
                                      <p:tavLst>
                                        <p:tav tm="0">
                                          <p:val>
                                            <p:strVal val="0-#ppt_w/2"/>
                                          </p:val>
                                        </p:tav>
                                        <p:tav tm="100000">
                                          <p:val>
                                            <p:strVal val="#ppt_x"/>
                                          </p:val>
                                        </p:tav>
                                      </p:tavLst>
                                    </p:anim>
                                    <p:anim calcmode="lin" valueType="num">
                                      <p:cBhvr additive="base">
                                        <p:cTn id="76" dur="500" fill="hold"/>
                                        <p:tgtEl>
                                          <p:spTgt spid="58"/>
                                        </p:tgtEl>
                                        <p:attrNameLst>
                                          <p:attrName>ppt_y</p:attrName>
                                        </p:attrNameLst>
                                      </p:cBhvr>
                                      <p:tavLst>
                                        <p:tav tm="0">
                                          <p:val>
                                            <p:strVal val="#ppt_y"/>
                                          </p:val>
                                        </p:tav>
                                        <p:tav tm="100000">
                                          <p:val>
                                            <p:strVal val="#ppt_y"/>
                                          </p:val>
                                        </p:tav>
                                      </p:tavLst>
                                    </p:anim>
                                  </p:childTnLst>
                                </p:cTn>
                              </p:par>
                              <p:par>
                                <p:cTn id="77" presetID="53" presetClass="entr" presetSubtype="16" fill="hold" grpId="0" nodeType="withEffect">
                                  <p:stCondLst>
                                    <p:cond delay="230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2" presetClass="entr" presetSubtype="2" fill="hold" grpId="0" nodeType="withEffect">
                                  <p:stCondLst>
                                    <p:cond delay="2300"/>
                                  </p:stCondLst>
                                  <p:childTnLst>
                                    <p:set>
                                      <p:cBhvr>
                                        <p:cTn id="83" dur="1" fill="hold">
                                          <p:stCondLst>
                                            <p:cond delay="0"/>
                                          </p:stCondLst>
                                        </p:cTn>
                                        <p:tgtEl>
                                          <p:spTgt spid="53"/>
                                        </p:tgtEl>
                                        <p:attrNameLst>
                                          <p:attrName>style.visibility</p:attrName>
                                        </p:attrNameLst>
                                      </p:cBhvr>
                                      <p:to>
                                        <p:strVal val="visible"/>
                                      </p:to>
                                    </p:set>
                                    <p:anim calcmode="lin" valueType="num">
                                      <p:cBhvr additive="base">
                                        <p:cTn id="84" dur="500" fill="hold"/>
                                        <p:tgtEl>
                                          <p:spTgt spid="53"/>
                                        </p:tgtEl>
                                        <p:attrNameLst>
                                          <p:attrName>ppt_x</p:attrName>
                                        </p:attrNameLst>
                                      </p:cBhvr>
                                      <p:tavLst>
                                        <p:tav tm="0">
                                          <p:val>
                                            <p:strVal val="1+#ppt_w/2"/>
                                          </p:val>
                                        </p:tav>
                                        <p:tav tm="100000">
                                          <p:val>
                                            <p:strVal val="#ppt_x"/>
                                          </p:val>
                                        </p:tav>
                                      </p:tavLst>
                                    </p:anim>
                                    <p:anim calcmode="lin" valueType="num">
                                      <p:cBhvr additive="base">
                                        <p:cTn id="85" dur="500" fill="hold"/>
                                        <p:tgtEl>
                                          <p:spTgt spid="53"/>
                                        </p:tgtEl>
                                        <p:attrNameLst>
                                          <p:attrName>ppt_y</p:attrName>
                                        </p:attrNameLst>
                                      </p:cBhvr>
                                      <p:tavLst>
                                        <p:tav tm="0">
                                          <p:val>
                                            <p:strVal val="#ppt_y"/>
                                          </p:val>
                                        </p:tav>
                                        <p:tav tm="100000">
                                          <p:val>
                                            <p:strVal val="#ppt_y"/>
                                          </p:val>
                                        </p:tav>
                                      </p:tavLst>
                                    </p:anim>
                                  </p:childTnLst>
                                </p:cTn>
                              </p:par>
                              <p:par>
                                <p:cTn id="86" presetID="53" presetClass="entr" presetSubtype="16" fill="hold" grpId="0" nodeType="withEffect">
                                  <p:stCondLst>
                                    <p:cond delay="2400"/>
                                  </p:stCondLst>
                                  <p:childTnLst>
                                    <p:set>
                                      <p:cBhvr>
                                        <p:cTn id="87" dur="1" fill="hold">
                                          <p:stCondLst>
                                            <p:cond delay="0"/>
                                          </p:stCondLst>
                                        </p:cTn>
                                        <p:tgtEl>
                                          <p:spTgt spid="51"/>
                                        </p:tgtEl>
                                        <p:attrNameLst>
                                          <p:attrName>style.visibility</p:attrName>
                                        </p:attrNameLst>
                                      </p:cBhvr>
                                      <p:to>
                                        <p:strVal val="visible"/>
                                      </p:to>
                                    </p:set>
                                    <p:anim calcmode="lin" valueType="num">
                                      <p:cBhvr>
                                        <p:cTn id="88" dur="500" fill="hold"/>
                                        <p:tgtEl>
                                          <p:spTgt spid="51"/>
                                        </p:tgtEl>
                                        <p:attrNameLst>
                                          <p:attrName>ppt_w</p:attrName>
                                        </p:attrNameLst>
                                      </p:cBhvr>
                                      <p:tavLst>
                                        <p:tav tm="0">
                                          <p:val>
                                            <p:fltVal val="0"/>
                                          </p:val>
                                        </p:tav>
                                        <p:tav tm="100000">
                                          <p:val>
                                            <p:strVal val="#ppt_w"/>
                                          </p:val>
                                        </p:tav>
                                      </p:tavLst>
                                    </p:anim>
                                    <p:anim calcmode="lin" valueType="num">
                                      <p:cBhvr>
                                        <p:cTn id="89" dur="500" fill="hold"/>
                                        <p:tgtEl>
                                          <p:spTgt spid="51"/>
                                        </p:tgtEl>
                                        <p:attrNameLst>
                                          <p:attrName>ppt_h</p:attrName>
                                        </p:attrNameLst>
                                      </p:cBhvr>
                                      <p:tavLst>
                                        <p:tav tm="0">
                                          <p:val>
                                            <p:fltVal val="0"/>
                                          </p:val>
                                        </p:tav>
                                        <p:tav tm="100000">
                                          <p:val>
                                            <p:strVal val="#ppt_h"/>
                                          </p:val>
                                        </p:tav>
                                      </p:tavLst>
                                    </p:anim>
                                    <p:animEffect transition="in" filter="fade">
                                      <p:cBhvr>
                                        <p:cTn id="90" dur="500"/>
                                        <p:tgtEl>
                                          <p:spTgt spid="51"/>
                                        </p:tgtEl>
                                      </p:cBhvr>
                                    </p:animEffect>
                                  </p:childTnLst>
                                </p:cTn>
                              </p:par>
                              <p:par>
                                <p:cTn id="91" presetID="2" presetClass="entr" presetSubtype="2" fill="hold" grpId="0" nodeType="withEffect">
                                  <p:stCondLst>
                                    <p:cond delay="2400"/>
                                  </p:stCondLst>
                                  <p:childTnLst>
                                    <p:set>
                                      <p:cBhvr>
                                        <p:cTn id="92" dur="1" fill="hold">
                                          <p:stCondLst>
                                            <p:cond delay="0"/>
                                          </p:stCondLst>
                                        </p:cTn>
                                        <p:tgtEl>
                                          <p:spTgt spid="54"/>
                                        </p:tgtEl>
                                        <p:attrNameLst>
                                          <p:attrName>style.visibility</p:attrName>
                                        </p:attrNameLst>
                                      </p:cBhvr>
                                      <p:to>
                                        <p:strVal val="visible"/>
                                      </p:to>
                                    </p:set>
                                    <p:anim calcmode="lin" valueType="num">
                                      <p:cBhvr additive="base">
                                        <p:cTn id="93" dur="500" fill="hold"/>
                                        <p:tgtEl>
                                          <p:spTgt spid="54"/>
                                        </p:tgtEl>
                                        <p:attrNameLst>
                                          <p:attrName>ppt_x</p:attrName>
                                        </p:attrNameLst>
                                      </p:cBhvr>
                                      <p:tavLst>
                                        <p:tav tm="0">
                                          <p:val>
                                            <p:strVal val="1+#ppt_w/2"/>
                                          </p:val>
                                        </p:tav>
                                        <p:tav tm="100000">
                                          <p:val>
                                            <p:strVal val="#ppt_x"/>
                                          </p:val>
                                        </p:tav>
                                      </p:tavLst>
                                    </p:anim>
                                    <p:anim calcmode="lin" valueType="num">
                                      <p:cBhvr additive="base">
                                        <p:cTn id="94" dur="500" fill="hold"/>
                                        <p:tgtEl>
                                          <p:spTgt spid="54"/>
                                        </p:tgtEl>
                                        <p:attrNameLst>
                                          <p:attrName>ppt_y</p:attrName>
                                        </p:attrNameLst>
                                      </p:cBhvr>
                                      <p:tavLst>
                                        <p:tav tm="0">
                                          <p:val>
                                            <p:strVal val="#ppt_y"/>
                                          </p:val>
                                        </p:tav>
                                        <p:tav tm="100000">
                                          <p:val>
                                            <p:strVal val="#ppt_y"/>
                                          </p:val>
                                        </p:tav>
                                      </p:tavLst>
                                    </p:anim>
                                  </p:childTnLst>
                                </p:cTn>
                              </p:par>
                              <p:par>
                                <p:cTn id="95" presetID="53" presetClass="entr" presetSubtype="16" fill="hold" grpId="0" nodeType="withEffect">
                                  <p:stCondLst>
                                    <p:cond delay="250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par>
                                <p:cTn id="100" presetID="2" presetClass="entr" presetSubtype="2" fill="hold" grpId="0" nodeType="withEffect">
                                  <p:stCondLst>
                                    <p:cond delay="2500"/>
                                  </p:stCondLst>
                                  <p:childTnLst>
                                    <p:set>
                                      <p:cBhvr>
                                        <p:cTn id="101" dur="1" fill="hold">
                                          <p:stCondLst>
                                            <p:cond delay="0"/>
                                          </p:stCondLst>
                                        </p:cTn>
                                        <p:tgtEl>
                                          <p:spTgt spid="55"/>
                                        </p:tgtEl>
                                        <p:attrNameLst>
                                          <p:attrName>style.visibility</p:attrName>
                                        </p:attrNameLst>
                                      </p:cBhvr>
                                      <p:to>
                                        <p:strVal val="visible"/>
                                      </p:to>
                                    </p:set>
                                    <p:anim calcmode="lin" valueType="num">
                                      <p:cBhvr additive="base">
                                        <p:cTn id="102" dur="500" fill="hold"/>
                                        <p:tgtEl>
                                          <p:spTgt spid="55"/>
                                        </p:tgtEl>
                                        <p:attrNameLst>
                                          <p:attrName>ppt_x</p:attrName>
                                        </p:attrNameLst>
                                      </p:cBhvr>
                                      <p:tavLst>
                                        <p:tav tm="0">
                                          <p:val>
                                            <p:strVal val="1+#ppt_w/2"/>
                                          </p:val>
                                        </p:tav>
                                        <p:tav tm="100000">
                                          <p:val>
                                            <p:strVal val="#ppt_x"/>
                                          </p:val>
                                        </p:tav>
                                      </p:tavLst>
                                    </p:anim>
                                    <p:anim calcmode="lin" valueType="num">
                                      <p:cBhvr additive="base">
                                        <p:cTn id="103"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47" grpId="0" animBg="1"/>
      <p:bldP spid="48" grpId="0" animBg="1"/>
      <p:bldP spid="49" grpId="0" animBg="1"/>
      <p:bldP spid="50" grpId="0" animBg="1"/>
      <p:bldP spid="51" grpId="0" animBg="1"/>
      <p:bldP spid="52" grpId="0" animBg="1"/>
      <p:bldP spid="53" grpId="0"/>
      <p:bldP spid="54" grpId="0"/>
      <p:bldP spid="55" grpId="0"/>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a:spLocks noChangeArrowheads="1"/>
          </p:cNvSpPr>
          <p:nvPr/>
        </p:nvSpPr>
        <p:spPr bwMode="auto">
          <a:xfrm>
            <a:off x="2339976" y="2011680"/>
            <a:ext cx="6804025" cy="1281811"/>
          </a:xfrm>
          <a:prstGeom prst="rect">
            <a:avLst/>
          </a:prstGeom>
          <a:solidFill>
            <a:schemeClr val="accent1"/>
          </a:solidFill>
          <a:ln w="9525">
            <a:noFill/>
            <a:miter lim="800000"/>
            <a:headEnd/>
            <a:tailEnd/>
          </a:ln>
        </p:spPr>
        <p:txBody>
          <a:bodyPr wrap="none" anchor="ctr"/>
          <a:lstStyle/>
          <a:p>
            <a:endParaRPr lang="zh-CN" altLang="en-US" sz="1600"/>
          </a:p>
        </p:txBody>
      </p:sp>
      <p:sp>
        <p:nvSpPr>
          <p:cNvPr id="23" name="矩形 22"/>
          <p:cNvSpPr/>
          <p:nvPr/>
        </p:nvSpPr>
        <p:spPr>
          <a:xfrm>
            <a:off x="1" y="2011680"/>
            <a:ext cx="2339975" cy="12818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04900" fontAlgn="auto">
              <a:spcBef>
                <a:spcPts val="0"/>
              </a:spcBef>
              <a:spcAft>
                <a:spcPts val="0"/>
              </a:spcAft>
              <a:defRPr/>
            </a:pPr>
            <a:endParaRPr lang="zh-CN" altLang="en-US" sz="1600" noProof="1"/>
          </a:p>
        </p:txBody>
      </p:sp>
      <p:sp>
        <p:nvSpPr>
          <p:cNvPr id="24" name="Text Box 2"/>
          <p:cNvSpPr txBox="1">
            <a:spLocks noChangeArrowheads="1"/>
          </p:cNvSpPr>
          <p:nvPr/>
        </p:nvSpPr>
        <p:spPr bwMode="auto">
          <a:xfrm>
            <a:off x="2700338" y="2155649"/>
            <a:ext cx="3017068" cy="584775"/>
          </a:xfrm>
          <a:prstGeom prst="rect">
            <a:avLst/>
          </a:prstGeom>
          <a:noFill/>
          <a:ln w="9525">
            <a:noFill/>
            <a:miter lim="800000"/>
            <a:headEnd/>
            <a:tailEnd/>
          </a:ln>
        </p:spPr>
        <p:txBody>
          <a:bodyPr wrap="square">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自我评价</a:t>
            </a:r>
          </a:p>
        </p:txBody>
      </p:sp>
      <p:sp>
        <p:nvSpPr>
          <p:cNvPr id="25" name="Text Box 2"/>
          <p:cNvSpPr txBox="1">
            <a:spLocks noChangeArrowheads="1"/>
          </p:cNvSpPr>
          <p:nvPr/>
        </p:nvSpPr>
        <p:spPr bwMode="auto">
          <a:xfrm>
            <a:off x="2749550" y="2846134"/>
            <a:ext cx="4808538" cy="308070"/>
          </a:xfrm>
          <a:prstGeom prst="rect">
            <a:avLst/>
          </a:prstGeom>
          <a:noFill/>
          <a:ln w="9525">
            <a:noFill/>
            <a:miter lim="800000"/>
            <a:headEnd/>
            <a:tailEnd/>
          </a:ln>
        </p:spPr>
        <p:txBody>
          <a:bodyPr>
            <a:spAutoFit/>
          </a:bodyPr>
          <a:lstStyle/>
          <a:p>
            <a:r>
              <a:rPr lang="zh-CN" altLang="en-US" sz="1400">
                <a:solidFill>
                  <a:schemeClr val="bg1"/>
                </a:solidFill>
                <a:latin typeface="微软雅黑" pitchFamily="34" charset="-122"/>
                <a:ea typeface="微软雅黑" pitchFamily="34" charset="-122"/>
              </a:rPr>
              <a:t>点击录入此部分的内容及说明，简单扼要。</a:t>
            </a:r>
          </a:p>
        </p:txBody>
      </p:sp>
      <p:sp>
        <p:nvSpPr>
          <p:cNvPr id="6" name="TextBox 5"/>
          <p:cNvSpPr txBox="1">
            <a:spLocks noChangeArrowheads="1"/>
          </p:cNvSpPr>
          <p:nvPr/>
        </p:nvSpPr>
        <p:spPr bwMode="auto">
          <a:xfrm>
            <a:off x="498909" y="1975914"/>
            <a:ext cx="1354859" cy="1446550"/>
          </a:xfrm>
          <a:prstGeom prst="rect">
            <a:avLst/>
          </a:prstGeom>
          <a:noFill/>
          <a:ln w="9525">
            <a:noFill/>
            <a:miter lim="800000"/>
            <a:headEnd/>
            <a:tailEnd/>
          </a:ln>
        </p:spPr>
        <p:txBody>
          <a:bodyPr wrap="none">
            <a:spAutoFit/>
          </a:bodyPr>
          <a:lstStyle/>
          <a:p>
            <a:pPr algn="ctr"/>
            <a:r>
              <a:rPr lang="en-US" altLang="zh-CN" sz="8800" dirty="0">
                <a:solidFill>
                  <a:schemeClr val="bg1"/>
                </a:solidFill>
                <a:latin typeface="Impact" pitchFamily="34" charset="0"/>
                <a:ea typeface="微软雅黑" pitchFamily="34" charset="-122"/>
              </a:rPr>
              <a:t>02</a:t>
            </a:r>
            <a:endParaRPr lang="zh-CN" altLang="en-US" sz="8800" dirty="0">
              <a:solidFill>
                <a:schemeClr val="bg1"/>
              </a:solidFill>
              <a:latin typeface="Impact" pitchFamily="34" charset="0"/>
              <a:ea typeface="微软雅黑" pitchFamily="34" charset="-122"/>
            </a:endParaRPr>
          </a:p>
        </p:txBody>
      </p:sp>
    </p:spTree>
    <p:extLst>
      <p:ext uri="{BB962C8B-B14F-4D97-AF65-F5344CB8AC3E}">
        <p14:creationId xmlns:p14="http://schemas.microsoft.com/office/powerpoint/2010/main" val="389260203"/>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ppt_x</p:attrName>
                                        </p:attrNameLst>
                                      </p:cBhvr>
                                      <p:tavLst>
                                        <p:tav tm="0">
                                          <p:val>
                                            <p:strVal val="0-#ppt_w/2"/>
                                          </p:val>
                                        </p:tav>
                                        <p:tav tm="100000">
                                          <p:val>
                                            <p:strVal val="#ppt_x"/>
                                          </p:val>
                                        </p:tav>
                                      </p:tavLst>
                                    </p:anim>
                                    <p:anim calcmode="lin" valueType="num">
                                      <p:cBhvr>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ppt_x</p:attrName>
                                        </p:attrNameLst>
                                      </p:cBhvr>
                                      <p:tavLst>
                                        <p:tav tm="0">
                                          <p:val>
                                            <p:strVal val="1+#ppt_w/2"/>
                                          </p:val>
                                        </p:tav>
                                        <p:tav tm="100000">
                                          <p:val>
                                            <p:strVal val="#ppt_x"/>
                                          </p:val>
                                        </p:tav>
                                      </p:tavLst>
                                    </p:anim>
                                    <p:anim calcmode="lin" valueType="num">
                                      <p:cBhvr>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9" presetClass="entr" presetSubtype="0" decel="10000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 calcmode="lin" valueType="num">
                                      <p:cBhvr>
                                        <p:cTn id="18" dur="500" fill="hold"/>
                                        <p:tgtEl>
                                          <p:spTgt spid="6"/>
                                        </p:tgtEl>
                                        <p:attrNameLst>
                                          <p:attrName>style.rotation</p:attrName>
                                        </p:attrNameLst>
                                      </p:cBhvr>
                                      <p:tavLst>
                                        <p:tav tm="0">
                                          <p:val>
                                            <p:fltVal val="360"/>
                                          </p:val>
                                        </p:tav>
                                        <p:tav tm="100000">
                                          <p:val>
                                            <p:fltVal val="0"/>
                                          </p:val>
                                        </p:tav>
                                      </p:tavLst>
                                    </p:anim>
                                    <p:animEffect transition="in" filter="fade">
                                      <p:cBhvr>
                                        <p:cTn id="19" dur="500"/>
                                        <p:tgtEl>
                                          <p:spTgt spid="6"/>
                                        </p:tgtEl>
                                      </p:cBhvr>
                                    </p:animEffect>
                                  </p:childTnLst>
                                </p:cTn>
                              </p:par>
                            </p:childTnLst>
                          </p:cTn>
                        </p:par>
                        <p:par>
                          <p:cTn id="20" fill="hold">
                            <p:stCondLst>
                              <p:cond delay="1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4"/>
                                        </p:tgtEl>
                                        <p:attrNameLst>
                                          <p:attrName>style.visibility</p:attrName>
                                        </p:attrNameLst>
                                      </p:cBhvr>
                                      <p:to>
                                        <p:strVal val="visible"/>
                                      </p:to>
                                    </p:set>
                                    <p:anim calcmode="lin" valueType="num">
                                      <p:cBhvr>
                                        <p:cTn id="23" dur="8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24" dur="800" fill="hold"/>
                                        <p:tgtEl>
                                          <p:spTgt spid="24"/>
                                        </p:tgtEl>
                                        <p:attrNameLst>
                                          <p:attrName>ppt_y</p:attrName>
                                        </p:attrNameLst>
                                      </p:cBhvr>
                                      <p:tavLst>
                                        <p:tav tm="0">
                                          <p:val>
                                            <p:strVal val="#ppt_y"/>
                                          </p:val>
                                        </p:tav>
                                        <p:tav tm="100000">
                                          <p:val>
                                            <p:strVal val="#ppt_y"/>
                                          </p:val>
                                        </p:tav>
                                      </p:tavLst>
                                    </p:anim>
                                    <p:anim calcmode="lin" valueType="num">
                                      <p:cBhvr>
                                        <p:cTn id="25" dur="8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26" dur="8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27" dur="800" tmFilter="0,0; .5, 1; 1, 1"/>
                                        <p:tgtEl>
                                          <p:spTgt spid="24"/>
                                        </p:tgtEl>
                                      </p:cBhvr>
                                    </p:animEffect>
                                  </p:childTnLst>
                                </p:cTn>
                              </p:par>
                            </p:childTnLst>
                          </p:cTn>
                        </p:par>
                        <p:par>
                          <p:cTn id="28" fill="hold">
                            <p:stCondLst>
                              <p:cond delay="2040"/>
                            </p:stCondLst>
                            <p:childTnLst>
                              <p:par>
                                <p:cTn id="29" presetID="22" presetClass="entr" presetSubtype="4"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P spid="2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流程图: 数据 11"/>
          <p:cNvSpPr/>
          <p:nvPr/>
        </p:nvSpPr>
        <p:spPr>
          <a:xfrm>
            <a:off x="3197971" y="-9524"/>
            <a:ext cx="5262248" cy="5003947"/>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46296"/>
              <a:gd name="connsiteY0" fmla="*/ 12060 h 12060"/>
              <a:gd name="connsiteX1" fmla="*/ 2000 w 46296"/>
              <a:gd name="connsiteY1" fmla="*/ 2060 h 12060"/>
              <a:gd name="connsiteX2" fmla="*/ 46296 w 46296"/>
              <a:gd name="connsiteY2" fmla="*/ 0 h 12060"/>
              <a:gd name="connsiteX3" fmla="*/ 8000 w 46296"/>
              <a:gd name="connsiteY3" fmla="*/ 12060 h 12060"/>
              <a:gd name="connsiteX4" fmla="*/ 0 w 46296"/>
              <a:gd name="connsiteY4" fmla="*/ 12060 h 12060"/>
              <a:gd name="connsiteX0" fmla="*/ 0 w 46296"/>
              <a:gd name="connsiteY0" fmla="*/ 12060 h 12060"/>
              <a:gd name="connsiteX1" fmla="*/ 43357 w 46296"/>
              <a:gd name="connsiteY1" fmla="*/ 23 h 12060"/>
              <a:gd name="connsiteX2" fmla="*/ 46296 w 46296"/>
              <a:gd name="connsiteY2" fmla="*/ 0 h 12060"/>
              <a:gd name="connsiteX3" fmla="*/ 8000 w 46296"/>
              <a:gd name="connsiteY3" fmla="*/ 12060 h 12060"/>
              <a:gd name="connsiteX4" fmla="*/ 0 w 46296"/>
              <a:gd name="connsiteY4" fmla="*/ 12060 h 12060"/>
              <a:gd name="connsiteX0" fmla="*/ 0 w 46296"/>
              <a:gd name="connsiteY0" fmla="*/ 12060 h 12060"/>
              <a:gd name="connsiteX1" fmla="*/ 43357 w 46296"/>
              <a:gd name="connsiteY1" fmla="*/ 23 h 12060"/>
              <a:gd name="connsiteX2" fmla="*/ 46296 w 46296"/>
              <a:gd name="connsiteY2" fmla="*/ 0 h 12060"/>
              <a:gd name="connsiteX3" fmla="*/ 3255 w 46296"/>
              <a:gd name="connsiteY3" fmla="*/ 12060 h 12060"/>
              <a:gd name="connsiteX4" fmla="*/ 0 w 46296"/>
              <a:gd name="connsiteY4" fmla="*/ 12060 h 12060"/>
              <a:gd name="connsiteX0" fmla="*/ 0 w 46296"/>
              <a:gd name="connsiteY0" fmla="*/ 12060 h 12060"/>
              <a:gd name="connsiteX1" fmla="*/ 43357 w 46296"/>
              <a:gd name="connsiteY1" fmla="*/ 23 h 12060"/>
              <a:gd name="connsiteX2" fmla="*/ 46296 w 46296"/>
              <a:gd name="connsiteY2" fmla="*/ 0 h 12060"/>
              <a:gd name="connsiteX3" fmla="*/ 4916 w 46296"/>
              <a:gd name="connsiteY3" fmla="*/ 12014 h 12060"/>
              <a:gd name="connsiteX4" fmla="*/ 0 w 46296"/>
              <a:gd name="connsiteY4" fmla="*/ 12060 h 12060"/>
              <a:gd name="connsiteX0" fmla="*/ 0 w 45031"/>
              <a:gd name="connsiteY0" fmla="*/ 12037 h 12037"/>
              <a:gd name="connsiteX1" fmla="*/ 42092 w 45031"/>
              <a:gd name="connsiteY1" fmla="*/ 23 h 12037"/>
              <a:gd name="connsiteX2" fmla="*/ 45031 w 45031"/>
              <a:gd name="connsiteY2" fmla="*/ 0 h 12037"/>
              <a:gd name="connsiteX3" fmla="*/ 3651 w 45031"/>
              <a:gd name="connsiteY3" fmla="*/ 12014 h 12037"/>
              <a:gd name="connsiteX4" fmla="*/ 0 w 45031"/>
              <a:gd name="connsiteY4" fmla="*/ 12037 h 12037"/>
              <a:gd name="connsiteX0" fmla="*/ 0 w 43924"/>
              <a:gd name="connsiteY0" fmla="*/ 12060 h 12060"/>
              <a:gd name="connsiteX1" fmla="*/ 42092 w 43924"/>
              <a:gd name="connsiteY1" fmla="*/ 46 h 12060"/>
              <a:gd name="connsiteX2" fmla="*/ 43924 w 43924"/>
              <a:gd name="connsiteY2" fmla="*/ 0 h 12060"/>
              <a:gd name="connsiteX3" fmla="*/ 3651 w 43924"/>
              <a:gd name="connsiteY3" fmla="*/ 12037 h 12060"/>
              <a:gd name="connsiteX4" fmla="*/ 0 w 43924"/>
              <a:gd name="connsiteY4" fmla="*/ 12060 h 12060"/>
              <a:gd name="connsiteX0" fmla="*/ 0 w 43924"/>
              <a:gd name="connsiteY0" fmla="*/ 12060 h 12060"/>
              <a:gd name="connsiteX1" fmla="*/ 42092 w 43924"/>
              <a:gd name="connsiteY1" fmla="*/ 46 h 12060"/>
              <a:gd name="connsiteX2" fmla="*/ 43924 w 43924"/>
              <a:gd name="connsiteY2" fmla="*/ 0 h 12060"/>
              <a:gd name="connsiteX3" fmla="*/ 2623 w 43924"/>
              <a:gd name="connsiteY3" fmla="*/ 12060 h 12060"/>
              <a:gd name="connsiteX4" fmla="*/ 0 w 43924"/>
              <a:gd name="connsiteY4" fmla="*/ 12060 h 12060"/>
              <a:gd name="connsiteX0" fmla="*/ 0 w 43924"/>
              <a:gd name="connsiteY0" fmla="*/ 12060 h 12060"/>
              <a:gd name="connsiteX1" fmla="*/ 41776 w 43924"/>
              <a:gd name="connsiteY1" fmla="*/ 46 h 12060"/>
              <a:gd name="connsiteX2" fmla="*/ 43924 w 43924"/>
              <a:gd name="connsiteY2" fmla="*/ 0 h 12060"/>
              <a:gd name="connsiteX3" fmla="*/ 2623 w 43924"/>
              <a:gd name="connsiteY3" fmla="*/ 12060 h 12060"/>
              <a:gd name="connsiteX4" fmla="*/ 0 w 43924"/>
              <a:gd name="connsiteY4" fmla="*/ 12060 h 12060"/>
              <a:gd name="connsiteX0" fmla="*/ 0 w 43687"/>
              <a:gd name="connsiteY0" fmla="*/ 12060 h 12060"/>
              <a:gd name="connsiteX1" fmla="*/ 41539 w 43687"/>
              <a:gd name="connsiteY1" fmla="*/ 46 h 12060"/>
              <a:gd name="connsiteX2" fmla="*/ 43687 w 43687"/>
              <a:gd name="connsiteY2" fmla="*/ 0 h 12060"/>
              <a:gd name="connsiteX3" fmla="*/ 2386 w 43687"/>
              <a:gd name="connsiteY3" fmla="*/ 12060 h 12060"/>
              <a:gd name="connsiteX4" fmla="*/ 0 w 43687"/>
              <a:gd name="connsiteY4" fmla="*/ 12060 h 12060"/>
              <a:gd name="connsiteX0" fmla="*/ 0 w 43687"/>
              <a:gd name="connsiteY0" fmla="*/ 12083 h 12083"/>
              <a:gd name="connsiteX1" fmla="*/ 41697 w 43687"/>
              <a:gd name="connsiteY1" fmla="*/ 0 h 12083"/>
              <a:gd name="connsiteX2" fmla="*/ 43687 w 43687"/>
              <a:gd name="connsiteY2" fmla="*/ 23 h 12083"/>
              <a:gd name="connsiteX3" fmla="*/ 2386 w 43687"/>
              <a:gd name="connsiteY3" fmla="*/ 12083 h 12083"/>
              <a:gd name="connsiteX4" fmla="*/ 0 w 43687"/>
              <a:gd name="connsiteY4" fmla="*/ 12083 h 12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87" h="12083">
                <a:moveTo>
                  <a:pt x="0" y="12083"/>
                </a:moveTo>
                <a:lnTo>
                  <a:pt x="41697" y="0"/>
                </a:lnTo>
                <a:lnTo>
                  <a:pt x="43687" y="23"/>
                </a:lnTo>
                <a:lnTo>
                  <a:pt x="2386" y="12083"/>
                </a:lnTo>
                <a:lnTo>
                  <a:pt x="0" y="12083"/>
                </a:lnTo>
                <a:close/>
              </a:path>
            </a:pathLst>
          </a:custGeom>
          <a:solidFill>
            <a:schemeClr val="bg1">
              <a:lumMod val="65000"/>
            </a:schemeClr>
          </a:solidFill>
          <a:ln>
            <a:noFill/>
          </a:ln>
        </p:spPr>
        <p:txBody>
          <a:bodyPr vert="horz" wrap="square" lIns="68580" tIns="34290" rIns="68580" bIns="34290" numCol="1" anchor="t" anchorCtr="0" compatLnSpc="1">
            <a:prstTxWarp prst="textNoShape">
              <a:avLst/>
            </a:prstTxWarp>
          </a:bodyPr>
          <a:lstStyle/>
          <a:p>
            <a:endParaRPr lang="zh-CN" altLang="en-US">
              <a:solidFill>
                <a:schemeClr val="tx1"/>
              </a:solidFill>
            </a:endParaRPr>
          </a:p>
        </p:txBody>
      </p:sp>
      <p:sp>
        <p:nvSpPr>
          <p:cNvPr id="75" name="Freeform 7"/>
          <p:cNvSpPr>
            <a:spLocks noEditPoints="1"/>
          </p:cNvSpPr>
          <p:nvPr/>
        </p:nvSpPr>
        <p:spPr bwMode="auto">
          <a:xfrm>
            <a:off x="3300878" y="0"/>
            <a:ext cx="5135556" cy="5145088"/>
          </a:xfrm>
          <a:custGeom>
            <a:avLst/>
            <a:gdLst>
              <a:gd name="T0" fmla="*/ 1293 w 2586"/>
              <a:gd name="T1" fmla="*/ 1296 h 2590"/>
              <a:gd name="T2" fmla="*/ 1622 w 2586"/>
              <a:gd name="T3" fmla="*/ 964 h 2590"/>
              <a:gd name="T4" fmla="*/ 1850 w 2586"/>
              <a:gd name="T5" fmla="*/ 1192 h 2590"/>
              <a:gd name="T6" fmla="*/ 1966 w 2586"/>
              <a:gd name="T7" fmla="*/ 1073 h 2590"/>
              <a:gd name="T8" fmla="*/ 1966 w 2586"/>
              <a:gd name="T9" fmla="*/ 1640 h 2590"/>
              <a:gd name="T10" fmla="*/ 1402 w 2586"/>
              <a:gd name="T11" fmla="*/ 1640 h 2590"/>
              <a:gd name="T12" fmla="*/ 1518 w 2586"/>
              <a:gd name="T13" fmla="*/ 1521 h 2590"/>
              <a:gd name="T14" fmla="*/ 1293 w 2586"/>
              <a:gd name="T15" fmla="*/ 1296 h 2590"/>
              <a:gd name="T16" fmla="*/ 1293 w 2586"/>
              <a:gd name="T17" fmla="*/ 1358 h 2590"/>
              <a:gd name="T18" fmla="*/ 1229 w 2586"/>
              <a:gd name="T19" fmla="*/ 1358 h 2590"/>
              <a:gd name="T20" fmla="*/ 1293 w 2586"/>
              <a:gd name="T21" fmla="*/ 1294 h 2590"/>
              <a:gd name="T22" fmla="*/ 1293 w 2586"/>
              <a:gd name="T23" fmla="*/ 1296 h 2590"/>
              <a:gd name="T24" fmla="*/ 1923 w 2586"/>
              <a:gd name="T25" fmla="*/ 666 h 2590"/>
              <a:gd name="T26" fmla="*/ 1984 w 2586"/>
              <a:gd name="T27" fmla="*/ 602 h 2590"/>
              <a:gd name="T28" fmla="*/ 1984 w 2586"/>
              <a:gd name="T29" fmla="*/ 666 h 2590"/>
              <a:gd name="T30" fmla="*/ 1923 w 2586"/>
              <a:gd name="T31" fmla="*/ 666 h 2590"/>
              <a:gd name="T32" fmla="*/ 2586 w 2586"/>
              <a:gd name="T33" fmla="*/ 0 h 2590"/>
              <a:gd name="T34" fmla="*/ 0 w 2586"/>
              <a:gd name="T35" fmla="*/ 2590 h 2590"/>
              <a:gd name="T36" fmla="*/ 2586 w 2586"/>
              <a:gd name="T37" fmla="*/ 2590 h 2590"/>
              <a:gd name="T38" fmla="*/ 2586 w 2586"/>
              <a:gd name="T39" fmla="*/ 0 h 2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86" h="2590">
                <a:moveTo>
                  <a:pt x="1293" y="1296"/>
                </a:moveTo>
                <a:lnTo>
                  <a:pt x="1622" y="964"/>
                </a:lnTo>
                <a:lnTo>
                  <a:pt x="1850" y="1192"/>
                </a:lnTo>
                <a:lnTo>
                  <a:pt x="1966" y="1073"/>
                </a:lnTo>
                <a:lnTo>
                  <a:pt x="1966" y="1640"/>
                </a:lnTo>
                <a:lnTo>
                  <a:pt x="1402" y="1640"/>
                </a:lnTo>
                <a:lnTo>
                  <a:pt x="1518" y="1521"/>
                </a:lnTo>
                <a:lnTo>
                  <a:pt x="1293" y="1296"/>
                </a:lnTo>
                <a:lnTo>
                  <a:pt x="1293" y="1358"/>
                </a:lnTo>
                <a:lnTo>
                  <a:pt x="1229" y="1358"/>
                </a:lnTo>
                <a:lnTo>
                  <a:pt x="1293" y="1294"/>
                </a:lnTo>
                <a:lnTo>
                  <a:pt x="1293" y="1296"/>
                </a:lnTo>
                <a:moveTo>
                  <a:pt x="1923" y="666"/>
                </a:moveTo>
                <a:lnTo>
                  <a:pt x="1984" y="602"/>
                </a:lnTo>
                <a:lnTo>
                  <a:pt x="1984" y="666"/>
                </a:lnTo>
                <a:lnTo>
                  <a:pt x="1923" y="666"/>
                </a:lnTo>
                <a:moveTo>
                  <a:pt x="2586" y="0"/>
                </a:moveTo>
                <a:lnTo>
                  <a:pt x="0" y="2590"/>
                </a:lnTo>
                <a:lnTo>
                  <a:pt x="2586" y="2590"/>
                </a:lnTo>
                <a:lnTo>
                  <a:pt x="25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10"/>
          <p:cNvSpPr>
            <a:spLocks/>
          </p:cNvSpPr>
          <p:nvPr/>
        </p:nvSpPr>
        <p:spPr bwMode="auto">
          <a:xfrm>
            <a:off x="6013929" y="1775522"/>
            <a:ext cx="1336516" cy="1342887"/>
          </a:xfrm>
          <a:custGeom>
            <a:avLst/>
            <a:gdLst>
              <a:gd name="T0" fmla="*/ 0 w 673"/>
              <a:gd name="T1" fmla="*/ 332 h 676"/>
              <a:gd name="T2" fmla="*/ 225 w 673"/>
              <a:gd name="T3" fmla="*/ 557 h 676"/>
              <a:gd name="T4" fmla="*/ 109 w 673"/>
              <a:gd name="T5" fmla="*/ 676 h 676"/>
              <a:gd name="T6" fmla="*/ 673 w 673"/>
              <a:gd name="T7" fmla="*/ 676 h 676"/>
              <a:gd name="T8" fmla="*/ 673 w 673"/>
              <a:gd name="T9" fmla="*/ 109 h 676"/>
              <a:gd name="T10" fmla="*/ 557 w 673"/>
              <a:gd name="T11" fmla="*/ 228 h 676"/>
              <a:gd name="T12" fmla="*/ 329 w 673"/>
              <a:gd name="T13" fmla="*/ 0 h 676"/>
              <a:gd name="T14" fmla="*/ 0 w 673"/>
              <a:gd name="T15" fmla="*/ 332 h 6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3" h="676">
                <a:moveTo>
                  <a:pt x="0" y="332"/>
                </a:moveTo>
                <a:lnTo>
                  <a:pt x="225" y="557"/>
                </a:lnTo>
                <a:lnTo>
                  <a:pt x="109" y="676"/>
                </a:lnTo>
                <a:lnTo>
                  <a:pt x="673" y="676"/>
                </a:lnTo>
                <a:lnTo>
                  <a:pt x="673" y="109"/>
                </a:lnTo>
                <a:lnTo>
                  <a:pt x="557" y="228"/>
                </a:lnTo>
                <a:lnTo>
                  <a:pt x="329" y="0"/>
                </a:lnTo>
                <a:lnTo>
                  <a:pt x="0" y="3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7"/>
          <p:cNvSpPr>
            <a:spLocks/>
          </p:cNvSpPr>
          <p:nvPr/>
        </p:nvSpPr>
        <p:spPr bwMode="auto">
          <a:xfrm>
            <a:off x="5860843" y="1423032"/>
            <a:ext cx="183002" cy="184347"/>
          </a:xfrm>
          <a:custGeom>
            <a:avLst/>
            <a:gdLst>
              <a:gd name="T0" fmla="*/ 49 w 60"/>
              <a:gd name="T1" fmla="*/ 11 h 60"/>
              <a:gd name="T2" fmla="*/ 49 w 60"/>
              <a:gd name="T3" fmla="*/ 50 h 60"/>
              <a:gd name="T4" fmla="*/ 11 w 60"/>
              <a:gd name="T5" fmla="*/ 50 h 60"/>
              <a:gd name="T6" fmla="*/ 11 w 60"/>
              <a:gd name="T7" fmla="*/ 11 h 60"/>
              <a:gd name="T8" fmla="*/ 49 w 60"/>
              <a:gd name="T9" fmla="*/ 11 h 60"/>
            </a:gdLst>
            <a:ahLst/>
            <a:cxnLst>
              <a:cxn ang="0">
                <a:pos x="T0" y="T1"/>
              </a:cxn>
              <a:cxn ang="0">
                <a:pos x="T2" y="T3"/>
              </a:cxn>
              <a:cxn ang="0">
                <a:pos x="T4" y="T5"/>
              </a:cxn>
              <a:cxn ang="0">
                <a:pos x="T6" y="T7"/>
              </a:cxn>
              <a:cxn ang="0">
                <a:pos x="T8" y="T9"/>
              </a:cxn>
            </a:cxnLst>
            <a:rect l="0" t="0" r="r" b="b"/>
            <a:pathLst>
              <a:path w="60" h="60">
                <a:moveTo>
                  <a:pt x="49" y="11"/>
                </a:moveTo>
                <a:cubicBezTo>
                  <a:pt x="60" y="22"/>
                  <a:pt x="60" y="39"/>
                  <a:pt x="49" y="50"/>
                </a:cubicBezTo>
                <a:cubicBezTo>
                  <a:pt x="39" y="60"/>
                  <a:pt x="21" y="60"/>
                  <a:pt x="11" y="50"/>
                </a:cubicBezTo>
                <a:cubicBezTo>
                  <a:pt x="0" y="39"/>
                  <a:pt x="0" y="22"/>
                  <a:pt x="11" y="11"/>
                </a:cubicBezTo>
                <a:cubicBezTo>
                  <a:pt x="21" y="0"/>
                  <a:pt x="39" y="0"/>
                  <a:pt x="49" y="1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4" name="文本框 47"/>
          <p:cNvSpPr txBox="1"/>
          <p:nvPr/>
        </p:nvSpPr>
        <p:spPr>
          <a:xfrm>
            <a:off x="4043221" y="931528"/>
            <a:ext cx="1932935" cy="725968"/>
          </a:xfrm>
          <a:prstGeom prst="rect">
            <a:avLst/>
          </a:prstGeom>
          <a:noFill/>
        </p:spPr>
        <p:txBody>
          <a:bodyPr wrap="square" lIns="68580" tIns="34290" rIns="68580" bIns="34290" rtlCol="0">
            <a:spAutoFit/>
          </a:bodyPr>
          <a:lstStyle/>
          <a:p>
            <a:pPr algn="r">
              <a:lnSpc>
                <a:spcPct val="121000"/>
              </a:lnSpc>
              <a:spcAft>
                <a:spcPts val="600"/>
              </a:spcAft>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这里输入您的文字这里输入文字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1000"/>
              </a:lnSpc>
              <a:spcAft>
                <a:spcPts val="600"/>
              </a:spcAft>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这里输入您的文字这里输入文字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1000"/>
              </a:lnSpc>
              <a:spcAft>
                <a:spcPts val="600"/>
              </a:spcAft>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7"/>
          <p:cNvGrpSpPr/>
          <p:nvPr/>
        </p:nvGrpSpPr>
        <p:grpSpPr>
          <a:xfrm>
            <a:off x="6196924" y="700359"/>
            <a:ext cx="1107960" cy="1109951"/>
            <a:chOff x="6196924" y="700143"/>
            <a:chExt cx="1107960" cy="1109608"/>
          </a:xfrm>
          <a:solidFill>
            <a:schemeClr val="accent1"/>
          </a:solidFill>
        </p:grpSpPr>
        <p:grpSp>
          <p:nvGrpSpPr>
            <p:cNvPr id="6" name="组合 6"/>
            <p:cNvGrpSpPr/>
            <p:nvPr/>
          </p:nvGrpSpPr>
          <p:grpSpPr>
            <a:xfrm>
              <a:off x="6196924" y="700143"/>
              <a:ext cx="1107960" cy="1109608"/>
              <a:chOff x="5614583" y="639462"/>
              <a:chExt cx="1334531" cy="1336516"/>
            </a:xfrm>
            <a:grpFill/>
          </p:grpSpPr>
          <p:sp>
            <p:nvSpPr>
              <p:cNvPr id="79" name="Freeform 11"/>
              <p:cNvSpPr>
                <a:spLocks/>
              </p:cNvSpPr>
              <p:nvPr/>
            </p:nvSpPr>
            <p:spPr bwMode="auto">
              <a:xfrm>
                <a:off x="6827973" y="1195516"/>
                <a:ext cx="121141" cy="127098"/>
              </a:xfrm>
              <a:custGeom>
                <a:avLst/>
                <a:gdLst>
                  <a:gd name="T0" fmla="*/ 61 w 61"/>
                  <a:gd name="T1" fmla="*/ 0 h 64"/>
                  <a:gd name="T2" fmla="*/ 0 w 61"/>
                  <a:gd name="T3" fmla="*/ 64 h 64"/>
                  <a:gd name="T4" fmla="*/ 61 w 61"/>
                  <a:gd name="T5" fmla="*/ 64 h 64"/>
                  <a:gd name="T6" fmla="*/ 61 w 61"/>
                  <a:gd name="T7" fmla="*/ 0 h 64"/>
                </a:gdLst>
                <a:ahLst/>
                <a:cxnLst>
                  <a:cxn ang="0">
                    <a:pos x="T0" y="T1"/>
                  </a:cxn>
                  <a:cxn ang="0">
                    <a:pos x="T2" y="T3"/>
                  </a:cxn>
                  <a:cxn ang="0">
                    <a:pos x="T4" y="T5"/>
                  </a:cxn>
                  <a:cxn ang="0">
                    <a:pos x="T6" y="T7"/>
                  </a:cxn>
                </a:cxnLst>
                <a:rect l="0" t="0" r="r" b="b"/>
                <a:pathLst>
                  <a:path w="61" h="64">
                    <a:moveTo>
                      <a:pt x="61" y="0"/>
                    </a:moveTo>
                    <a:lnTo>
                      <a:pt x="0" y="64"/>
                    </a:lnTo>
                    <a:lnTo>
                      <a:pt x="61" y="64"/>
                    </a:lnTo>
                    <a:lnTo>
                      <a:pt x="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89" name="Freeform 21"/>
              <p:cNvSpPr>
                <a:spLocks/>
              </p:cNvSpPr>
              <p:nvPr/>
            </p:nvSpPr>
            <p:spPr bwMode="auto">
              <a:xfrm>
                <a:off x="5614583" y="639462"/>
                <a:ext cx="1334530" cy="1336516"/>
              </a:xfrm>
              <a:custGeom>
                <a:avLst/>
                <a:gdLst>
                  <a:gd name="T0" fmla="*/ 672 w 672"/>
                  <a:gd name="T1" fmla="*/ 344 h 673"/>
                  <a:gd name="T2" fmla="*/ 448 w 672"/>
                  <a:gd name="T3" fmla="*/ 117 h 673"/>
                  <a:gd name="T4" fmla="*/ 564 w 672"/>
                  <a:gd name="T5" fmla="*/ 0 h 673"/>
                  <a:gd name="T6" fmla="*/ 0 w 672"/>
                  <a:gd name="T7" fmla="*/ 0 h 673"/>
                  <a:gd name="T8" fmla="*/ 0 w 672"/>
                  <a:gd name="T9" fmla="*/ 564 h 673"/>
                  <a:gd name="T10" fmla="*/ 116 w 672"/>
                  <a:gd name="T11" fmla="*/ 448 h 673"/>
                  <a:gd name="T12" fmla="*/ 343 w 672"/>
                  <a:gd name="T13" fmla="*/ 673 h 673"/>
                  <a:gd name="T14" fmla="*/ 672 w 672"/>
                  <a:gd name="T15" fmla="*/ 344 h 6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2" h="673">
                    <a:moveTo>
                      <a:pt x="672" y="344"/>
                    </a:moveTo>
                    <a:lnTo>
                      <a:pt x="448" y="117"/>
                    </a:lnTo>
                    <a:lnTo>
                      <a:pt x="564" y="0"/>
                    </a:lnTo>
                    <a:lnTo>
                      <a:pt x="0" y="0"/>
                    </a:lnTo>
                    <a:lnTo>
                      <a:pt x="0" y="564"/>
                    </a:lnTo>
                    <a:lnTo>
                      <a:pt x="116" y="448"/>
                    </a:lnTo>
                    <a:lnTo>
                      <a:pt x="343" y="673"/>
                    </a:lnTo>
                    <a:lnTo>
                      <a:pt x="67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grpSp>
        <p:sp>
          <p:nvSpPr>
            <p:cNvPr id="47" name="文本框 173"/>
            <p:cNvSpPr txBox="1"/>
            <p:nvPr/>
          </p:nvSpPr>
          <p:spPr>
            <a:xfrm>
              <a:off x="6213955" y="704116"/>
              <a:ext cx="580928" cy="499982"/>
            </a:xfrm>
            <a:prstGeom prst="rect">
              <a:avLst/>
            </a:prstGeom>
            <a:grpFill/>
          </p:spPr>
          <p:txBody>
            <a:bodyPr wrap="none" lIns="68580" tIns="34290" rIns="68580" bIns="34290" rtlCol="0">
              <a:spAutoFit/>
            </a:bodyPr>
            <a:lstStyle/>
            <a:p>
              <a:r>
                <a:rPr lang="en-US" altLang="zh-CN" sz="2800" b="1" spc="300">
                  <a:solidFill>
                    <a:schemeClr val="bg1"/>
                  </a:solidFill>
                  <a:cs typeface="Aharoni" panose="02010803020104030203" pitchFamily="2" charset="-79"/>
                </a:rPr>
                <a:t>01</a:t>
              </a:r>
              <a:endParaRPr lang="zh-CN" altLang="en-US" sz="2800" b="1" spc="300" dirty="0">
                <a:solidFill>
                  <a:schemeClr val="bg1"/>
                </a:solidFill>
                <a:cs typeface="Aharoni" panose="02010803020104030203" pitchFamily="2" charset="-79"/>
              </a:endParaRPr>
            </a:p>
          </p:txBody>
        </p:sp>
      </p:grpSp>
      <p:grpSp>
        <p:nvGrpSpPr>
          <p:cNvPr id="7" name="组合 5"/>
          <p:cNvGrpSpPr/>
          <p:nvPr/>
        </p:nvGrpSpPr>
        <p:grpSpPr>
          <a:xfrm>
            <a:off x="4704434" y="2222509"/>
            <a:ext cx="1210593" cy="1113248"/>
            <a:chOff x="4704433" y="2221823"/>
            <a:chExt cx="1210593" cy="1112904"/>
          </a:xfrm>
          <a:solidFill>
            <a:schemeClr val="accent3"/>
          </a:solidFill>
        </p:grpSpPr>
        <p:sp>
          <p:nvSpPr>
            <p:cNvPr id="83" name="Rectangle 15"/>
            <p:cNvSpPr>
              <a:spLocks noChangeArrowheads="1"/>
            </p:cNvSpPr>
            <p:nvPr/>
          </p:nvSpPr>
          <p:spPr bwMode="auto">
            <a:xfrm>
              <a:off x="5913039" y="2506498"/>
              <a:ext cx="1987" cy="1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84" name="Freeform 16"/>
            <p:cNvSpPr>
              <a:spLocks/>
            </p:cNvSpPr>
            <p:nvPr/>
          </p:nvSpPr>
          <p:spPr bwMode="auto">
            <a:xfrm>
              <a:off x="5913039" y="250649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grpSp>
          <p:nvGrpSpPr>
            <p:cNvPr id="8" name="组合 8"/>
            <p:cNvGrpSpPr/>
            <p:nvPr/>
          </p:nvGrpSpPr>
          <p:grpSpPr>
            <a:xfrm>
              <a:off x="4704433" y="2221823"/>
              <a:ext cx="1109612" cy="1112904"/>
              <a:chOff x="4467240" y="2132467"/>
              <a:chExt cx="1109612" cy="1112904"/>
            </a:xfrm>
            <a:grpFill/>
          </p:grpSpPr>
          <p:sp>
            <p:nvSpPr>
              <p:cNvPr id="81" name="Freeform 13"/>
              <p:cNvSpPr>
                <a:spLocks/>
              </p:cNvSpPr>
              <p:nvPr/>
            </p:nvSpPr>
            <p:spPr bwMode="auto">
              <a:xfrm>
                <a:off x="5449754" y="2569764"/>
                <a:ext cx="127098" cy="127098"/>
              </a:xfrm>
              <a:custGeom>
                <a:avLst/>
                <a:gdLst>
                  <a:gd name="T0" fmla="*/ 64 w 64"/>
                  <a:gd name="T1" fmla="*/ 0 h 64"/>
                  <a:gd name="T2" fmla="*/ 0 w 64"/>
                  <a:gd name="T3" fmla="*/ 64 h 64"/>
                  <a:gd name="T4" fmla="*/ 64 w 64"/>
                  <a:gd name="T5" fmla="*/ 64 h 64"/>
                  <a:gd name="T6" fmla="*/ 64 w 64"/>
                  <a:gd name="T7" fmla="*/ 2 h 64"/>
                  <a:gd name="T8" fmla="*/ 64 w 64"/>
                  <a:gd name="T9" fmla="*/ 2 h 64"/>
                  <a:gd name="T10" fmla="*/ 64 w 64"/>
                  <a:gd name="T11" fmla="*/ 2 h 64"/>
                  <a:gd name="T12" fmla="*/ 64 w 64"/>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64" h="64">
                    <a:moveTo>
                      <a:pt x="64" y="0"/>
                    </a:moveTo>
                    <a:lnTo>
                      <a:pt x="0" y="64"/>
                    </a:lnTo>
                    <a:lnTo>
                      <a:pt x="64" y="64"/>
                    </a:lnTo>
                    <a:lnTo>
                      <a:pt x="64" y="2"/>
                    </a:lnTo>
                    <a:lnTo>
                      <a:pt x="64" y="2"/>
                    </a:lnTo>
                    <a:lnTo>
                      <a:pt x="64"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91" name="Freeform 23"/>
              <p:cNvSpPr>
                <a:spLocks/>
              </p:cNvSpPr>
              <p:nvPr/>
            </p:nvSpPr>
            <p:spPr bwMode="auto">
              <a:xfrm>
                <a:off x="4467240" y="2132467"/>
                <a:ext cx="1109609" cy="1112904"/>
              </a:xfrm>
              <a:custGeom>
                <a:avLst/>
                <a:gdLst>
                  <a:gd name="T0" fmla="*/ 673 w 673"/>
                  <a:gd name="T1" fmla="*/ 344 h 675"/>
                  <a:gd name="T2" fmla="*/ 448 w 673"/>
                  <a:gd name="T3" fmla="*/ 119 h 675"/>
                  <a:gd name="T4" fmla="*/ 564 w 673"/>
                  <a:gd name="T5" fmla="*/ 0 h 675"/>
                  <a:gd name="T6" fmla="*/ 0 w 673"/>
                  <a:gd name="T7" fmla="*/ 0 h 675"/>
                  <a:gd name="T8" fmla="*/ 0 w 673"/>
                  <a:gd name="T9" fmla="*/ 566 h 675"/>
                  <a:gd name="T10" fmla="*/ 116 w 673"/>
                  <a:gd name="T11" fmla="*/ 448 h 675"/>
                  <a:gd name="T12" fmla="*/ 341 w 673"/>
                  <a:gd name="T13" fmla="*/ 675 h 675"/>
                  <a:gd name="T14" fmla="*/ 673 w 673"/>
                  <a:gd name="T15" fmla="*/ 344 h 6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3" h="675">
                    <a:moveTo>
                      <a:pt x="673" y="344"/>
                    </a:moveTo>
                    <a:lnTo>
                      <a:pt x="448" y="119"/>
                    </a:lnTo>
                    <a:lnTo>
                      <a:pt x="564" y="0"/>
                    </a:lnTo>
                    <a:lnTo>
                      <a:pt x="0" y="0"/>
                    </a:lnTo>
                    <a:lnTo>
                      <a:pt x="0" y="566"/>
                    </a:lnTo>
                    <a:lnTo>
                      <a:pt x="116" y="448"/>
                    </a:lnTo>
                    <a:lnTo>
                      <a:pt x="341" y="675"/>
                    </a:lnTo>
                    <a:lnTo>
                      <a:pt x="673"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grpSp>
        <p:sp>
          <p:nvSpPr>
            <p:cNvPr id="48" name="文本框 173"/>
            <p:cNvSpPr txBox="1"/>
            <p:nvPr/>
          </p:nvSpPr>
          <p:spPr>
            <a:xfrm>
              <a:off x="4704433" y="2224318"/>
              <a:ext cx="580928" cy="499982"/>
            </a:xfrm>
            <a:prstGeom prst="rect">
              <a:avLst/>
            </a:prstGeom>
            <a:grpFill/>
          </p:spPr>
          <p:txBody>
            <a:bodyPr wrap="none" lIns="68580" tIns="34290" rIns="68580" bIns="34290" rtlCol="0">
              <a:spAutoFit/>
            </a:bodyPr>
            <a:lstStyle/>
            <a:p>
              <a:r>
                <a:rPr lang="en-US" altLang="zh-CN" sz="2800" b="1" spc="300" dirty="0">
                  <a:solidFill>
                    <a:schemeClr val="bg1"/>
                  </a:solidFill>
                  <a:cs typeface="Aharoni" panose="02010803020104030203" pitchFamily="2" charset="-79"/>
                </a:rPr>
                <a:t>02</a:t>
              </a:r>
              <a:endParaRPr lang="zh-CN" altLang="en-US" sz="2800" b="1" spc="300" dirty="0">
                <a:solidFill>
                  <a:schemeClr val="bg1"/>
                </a:solidFill>
                <a:cs typeface="Aharoni" panose="02010803020104030203" pitchFamily="2" charset="-79"/>
              </a:endParaRPr>
            </a:p>
          </p:txBody>
        </p:sp>
      </p:grpSp>
      <p:grpSp>
        <p:nvGrpSpPr>
          <p:cNvPr id="9" name="组合 9"/>
          <p:cNvGrpSpPr/>
          <p:nvPr/>
        </p:nvGrpSpPr>
        <p:grpSpPr>
          <a:xfrm>
            <a:off x="5968119" y="1953434"/>
            <a:ext cx="1109608" cy="1114898"/>
            <a:chOff x="5968119" y="1952831"/>
            <a:chExt cx="1109608" cy="1114554"/>
          </a:xfrm>
          <a:solidFill>
            <a:schemeClr val="accent2"/>
          </a:solidFill>
        </p:grpSpPr>
        <p:sp>
          <p:nvSpPr>
            <p:cNvPr id="77" name="Freeform 9"/>
            <p:cNvSpPr>
              <a:spLocks/>
            </p:cNvSpPr>
            <p:nvPr/>
          </p:nvSpPr>
          <p:spPr bwMode="auto">
            <a:xfrm>
              <a:off x="5968119" y="1952831"/>
              <a:ext cx="1109608" cy="1114554"/>
            </a:xfrm>
            <a:custGeom>
              <a:avLst/>
              <a:gdLst>
                <a:gd name="T0" fmla="*/ 0 w 673"/>
                <a:gd name="T1" fmla="*/ 332 h 676"/>
                <a:gd name="T2" fmla="*/ 225 w 673"/>
                <a:gd name="T3" fmla="*/ 557 h 676"/>
                <a:gd name="T4" fmla="*/ 109 w 673"/>
                <a:gd name="T5" fmla="*/ 676 h 676"/>
                <a:gd name="T6" fmla="*/ 673 w 673"/>
                <a:gd name="T7" fmla="*/ 676 h 676"/>
                <a:gd name="T8" fmla="*/ 673 w 673"/>
                <a:gd name="T9" fmla="*/ 109 h 676"/>
                <a:gd name="T10" fmla="*/ 557 w 673"/>
                <a:gd name="T11" fmla="*/ 228 h 676"/>
                <a:gd name="T12" fmla="*/ 329 w 673"/>
                <a:gd name="T13" fmla="*/ 0 h 676"/>
                <a:gd name="T14" fmla="*/ 0 w 673"/>
                <a:gd name="T15" fmla="*/ 332 h 6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3" h="676">
                  <a:moveTo>
                    <a:pt x="0" y="332"/>
                  </a:moveTo>
                  <a:lnTo>
                    <a:pt x="225" y="557"/>
                  </a:lnTo>
                  <a:lnTo>
                    <a:pt x="109" y="676"/>
                  </a:lnTo>
                  <a:lnTo>
                    <a:pt x="673" y="676"/>
                  </a:lnTo>
                  <a:lnTo>
                    <a:pt x="673" y="109"/>
                  </a:lnTo>
                  <a:lnTo>
                    <a:pt x="557" y="228"/>
                  </a:lnTo>
                  <a:lnTo>
                    <a:pt x="329" y="0"/>
                  </a:lnTo>
                  <a:lnTo>
                    <a:pt x="0" y="33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sz="1600"/>
            </a:p>
          </p:txBody>
        </p:sp>
        <p:sp>
          <p:nvSpPr>
            <p:cNvPr id="49" name="文本框 173"/>
            <p:cNvSpPr txBox="1"/>
            <p:nvPr/>
          </p:nvSpPr>
          <p:spPr>
            <a:xfrm>
              <a:off x="6445503" y="2505693"/>
              <a:ext cx="580928" cy="499983"/>
            </a:xfrm>
            <a:prstGeom prst="rect">
              <a:avLst/>
            </a:prstGeom>
            <a:grpFill/>
          </p:spPr>
          <p:txBody>
            <a:bodyPr wrap="none" lIns="68580" tIns="34290" rIns="68580" bIns="34290" rtlCol="0">
              <a:spAutoFit/>
            </a:bodyPr>
            <a:lstStyle/>
            <a:p>
              <a:r>
                <a:rPr lang="en-US" altLang="zh-CN" sz="2800" b="1" spc="300">
                  <a:solidFill>
                    <a:schemeClr val="bg1"/>
                  </a:solidFill>
                  <a:cs typeface="Aharoni" panose="02010803020104030203" pitchFamily="2" charset="-79"/>
                </a:rPr>
                <a:t>03</a:t>
              </a:r>
              <a:endParaRPr lang="zh-CN" altLang="en-US" sz="2800" b="1" spc="300" dirty="0">
                <a:solidFill>
                  <a:schemeClr val="bg1"/>
                </a:solidFill>
                <a:cs typeface="Aharoni" panose="02010803020104030203" pitchFamily="2" charset="-79"/>
              </a:endParaRPr>
            </a:p>
          </p:txBody>
        </p:sp>
      </p:grpSp>
      <p:grpSp>
        <p:nvGrpSpPr>
          <p:cNvPr id="10" name="组合 1"/>
          <p:cNvGrpSpPr/>
          <p:nvPr/>
        </p:nvGrpSpPr>
        <p:grpSpPr>
          <a:xfrm>
            <a:off x="4462315" y="3466984"/>
            <a:ext cx="1107960" cy="1109951"/>
            <a:chOff x="4462315" y="3465914"/>
            <a:chExt cx="1107960" cy="1109608"/>
          </a:xfrm>
          <a:solidFill>
            <a:schemeClr val="accent4"/>
          </a:solidFill>
        </p:grpSpPr>
        <p:sp>
          <p:nvSpPr>
            <p:cNvPr id="76" name="Freeform 8"/>
            <p:cNvSpPr>
              <a:spLocks/>
            </p:cNvSpPr>
            <p:nvPr/>
          </p:nvSpPr>
          <p:spPr bwMode="auto">
            <a:xfrm>
              <a:off x="4462315" y="3465914"/>
              <a:ext cx="1107960" cy="1109608"/>
            </a:xfrm>
            <a:custGeom>
              <a:avLst/>
              <a:gdLst>
                <a:gd name="T0" fmla="*/ 0 w 672"/>
                <a:gd name="T1" fmla="*/ 332 h 673"/>
                <a:gd name="T2" fmla="*/ 224 w 672"/>
                <a:gd name="T3" fmla="*/ 557 h 673"/>
                <a:gd name="T4" fmla="*/ 108 w 672"/>
                <a:gd name="T5" fmla="*/ 673 h 673"/>
                <a:gd name="T6" fmla="*/ 672 w 672"/>
                <a:gd name="T7" fmla="*/ 673 h 673"/>
                <a:gd name="T8" fmla="*/ 672 w 672"/>
                <a:gd name="T9" fmla="*/ 109 h 673"/>
                <a:gd name="T10" fmla="*/ 556 w 672"/>
                <a:gd name="T11" fmla="*/ 225 h 673"/>
                <a:gd name="T12" fmla="*/ 329 w 672"/>
                <a:gd name="T13" fmla="*/ 0 h 673"/>
                <a:gd name="T14" fmla="*/ 0 w 672"/>
                <a:gd name="T15" fmla="*/ 332 h 6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2" h="673">
                  <a:moveTo>
                    <a:pt x="0" y="332"/>
                  </a:moveTo>
                  <a:lnTo>
                    <a:pt x="224" y="557"/>
                  </a:lnTo>
                  <a:lnTo>
                    <a:pt x="108" y="673"/>
                  </a:lnTo>
                  <a:lnTo>
                    <a:pt x="672" y="673"/>
                  </a:lnTo>
                  <a:lnTo>
                    <a:pt x="672" y="109"/>
                  </a:lnTo>
                  <a:lnTo>
                    <a:pt x="556" y="225"/>
                  </a:lnTo>
                  <a:lnTo>
                    <a:pt x="329" y="0"/>
                  </a:lnTo>
                  <a:lnTo>
                    <a:pt x="0" y="33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sz="1600"/>
            </a:p>
          </p:txBody>
        </p:sp>
        <p:sp>
          <p:nvSpPr>
            <p:cNvPr id="50" name="文本框 173"/>
            <p:cNvSpPr txBox="1"/>
            <p:nvPr/>
          </p:nvSpPr>
          <p:spPr>
            <a:xfrm>
              <a:off x="4938051" y="4013830"/>
              <a:ext cx="580928" cy="499982"/>
            </a:xfrm>
            <a:prstGeom prst="rect">
              <a:avLst/>
            </a:prstGeom>
            <a:grpFill/>
          </p:spPr>
          <p:txBody>
            <a:bodyPr wrap="none" lIns="68580" tIns="34290" rIns="68580" bIns="34290" rtlCol="0">
              <a:spAutoFit/>
            </a:bodyPr>
            <a:lstStyle/>
            <a:p>
              <a:r>
                <a:rPr lang="en-US" altLang="zh-CN" sz="2800" b="1" spc="300">
                  <a:solidFill>
                    <a:schemeClr val="bg1"/>
                  </a:solidFill>
                  <a:cs typeface="Aharoni" panose="02010803020104030203" pitchFamily="2" charset="-79"/>
                </a:rPr>
                <a:t>04</a:t>
              </a:r>
              <a:endParaRPr lang="zh-CN" altLang="en-US" sz="2800" b="1" spc="300" dirty="0">
                <a:solidFill>
                  <a:schemeClr val="bg1"/>
                </a:solidFill>
                <a:cs typeface="Aharoni" panose="02010803020104030203" pitchFamily="2" charset="-79"/>
              </a:endParaRPr>
            </a:p>
          </p:txBody>
        </p:sp>
      </p:grpSp>
      <p:sp>
        <p:nvSpPr>
          <p:cNvPr id="52" name="Freeform 27"/>
          <p:cNvSpPr>
            <a:spLocks/>
          </p:cNvSpPr>
          <p:nvPr/>
        </p:nvSpPr>
        <p:spPr bwMode="auto">
          <a:xfrm>
            <a:off x="4403652" y="2904271"/>
            <a:ext cx="183002" cy="184347"/>
          </a:xfrm>
          <a:custGeom>
            <a:avLst/>
            <a:gdLst>
              <a:gd name="T0" fmla="*/ 49 w 60"/>
              <a:gd name="T1" fmla="*/ 11 h 60"/>
              <a:gd name="T2" fmla="*/ 49 w 60"/>
              <a:gd name="T3" fmla="*/ 50 h 60"/>
              <a:gd name="T4" fmla="*/ 11 w 60"/>
              <a:gd name="T5" fmla="*/ 50 h 60"/>
              <a:gd name="T6" fmla="*/ 11 w 60"/>
              <a:gd name="T7" fmla="*/ 11 h 60"/>
              <a:gd name="T8" fmla="*/ 49 w 60"/>
              <a:gd name="T9" fmla="*/ 11 h 60"/>
            </a:gdLst>
            <a:ahLst/>
            <a:cxnLst>
              <a:cxn ang="0">
                <a:pos x="T0" y="T1"/>
              </a:cxn>
              <a:cxn ang="0">
                <a:pos x="T2" y="T3"/>
              </a:cxn>
              <a:cxn ang="0">
                <a:pos x="T4" y="T5"/>
              </a:cxn>
              <a:cxn ang="0">
                <a:pos x="T6" y="T7"/>
              </a:cxn>
              <a:cxn ang="0">
                <a:pos x="T8" y="T9"/>
              </a:cxn>
            </a:cxnLst>
            <a:rect l="0" t="0" r="r" b="b"/>
            <a:pathLst>
              <a:path w="60" h="60">
                <a:moveTo>
                  <a:pt x="49" y="11"/>
                </a:moveTo>
                <a:cubicBezTo>
                  <a:pt x="60" y="22"/>
                  <a:pt x="60" y="39"/>
                  <a:pt x="49" y="50"/>
                </a:cubicBezTo>
                <a:cubicBezTo>
                  <a:pt x="39" y="60"/>
                  <a:pt x="21" y="60"/>
                  <a:pt x="11" y="50"/>
                </a:cubicBezTo>
                <a:cubicBezTo>
                  <a:pt x="0" y="39"/>
                  <a:pt x="0" y="22"/>
                  <a:pt x="11" y="11"/>
                </a:cubicBezTo>
                <a:cubicBezTo>
                  <a:pt x="21" y="0"/>
                  <a:pt x="39" y="0"/>
                  <a:pt x="49" y="1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3" name="文本框 47"/>
          <p:cNvSpPr txBox="1"/>
          <p:nvPr/>
        </p:nvSpPr>
        <p:spPr>
          <a:xfrm>
            <a:off x="2459045" y="2392524"/>
            <a:ext cx="2023916" cy="725968"/>
          </a:xfrm>
          <a:prstGeom prst="rect">
            <a:avLst/>
          </a:prstGeom>
          <a:noFill/>
        </p:spPr>
        <p:txBody>
          <a:bodyPr wrap="square" lIns="68580" tIns="34290" rIns="68580" bIns="34290" rtlCol="0">
            <a:spAutoFit/>
          </a:bodyPr>
          <a:lstStyle/>
          <a:p>
            <a:pPr algn="r">
              <a:lnSpc>
                <a:spcPct val="121000"/>
              </a:lnSpc>
              <a:spcAft>
                <a:spcPts val="600"/>
              </a:spcAft>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这里输入您的文字这里输入文字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1000"/>
              </a:lnSpc>
              <a:spcAft>
                <a:spcPts val="600"/>
              </a:spcAft>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这里输入您的文字这里输入文字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1000"/>
              </a:lnSpc>
              <a:spcAft>
                <a:spcPts val="600"/>
              </a:spcAft>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4" name="Freeform 27"/>
          <p:cNvSpPr>
            <a:spLocks/>
          </p:cNvSpPr>
          <p:nvPr/>
        </p:nvSpPr>
        <p:spPr bwMode="auto">
          <a:xfrm>
            <a:off x="7208421" y="2904271"/>
            <a:ext cx="183002" cy="184347"/>
          </a:xfrm>
          <a:custGeom>
            <a:avLst/>
            <a:gdLst>
              <a:gd name="T0" fmla="*/ 49 w 60"/>
              <a:gd name="T1" fmla="*/ 11 h 60"/>
              <a:gd name="T2" fmla="*/ 49 w 60"/>
              <a:gd name="T3" fmla="*/ 50 h 60"/>
              <a:gd name="T4" fmla="*/ 11 w 60"/>
              <a:gd name="T5" fmla="*/ 50 h 60"/>
              <a:gd name="T6" fmla="*/ 11 w 60"/>
              <a:gd name="T7" fmla="*/ 11 h 60"/>
              <a:gd name="T8" fmla="*/ 49 w 60"/>
              <a:gd name="T9" fmla="*/ 11 h 60"/>
            </a:gdLst>
            <a:ahLst/>
            <a:cxnLst>
              <a:cxn ang="0">
                <a:pos x="T0" y="T1"/>
              </a:cxn>
              <a:cxn ang="0">
                <a:pos x="T2" y="T3"/>
              </a:cxn>
              <a:cxn ang="0">
                <a:pos x="T4" y="T5"/>
              </a:cxn>
              <a:cxn ang="0">
                <a:pos x="T6" y="T7"/>
              </a:cxn>
              <a:cxn ang="0">
                <a:pos x="T8" y="T9"/>
              </a:cxn>
            </a:cxnLst>
            <a:rect l="0" t="0" r="r" b="b"/>
            <a:pathLst>
              <a:path w="60" h="60">
                <a:moveTo>
                  <a:pt x="49" y="11"/>
                </a:moveTo>
                <a:cubicBezTo>
                  <a:pt x="60" y="22"/>
                  <a:pt x="60" y="39"/>
                  <a:pt x="49" y="50"/>
                </a:cubicBezTo>
                <a:cubicBezTo>
                  <a:pt x="39" y="60"/>
                  <a:pt x="21" y="60"/>
                  <a:pt x="11" y="50"/>
                </a:cubicBezTo>
                <a:cubicBezTo>
                  <a:pt x="0" y="39"/>
                  <a:pt x="0" y="22"/>
                  <a:pt x="11" y="11"/>
                </a:cubicBezTo>
                <a:cubicBezTo>
                  <a:pt x="21" y="0"/>
                  <a:pt x="39" y="0"/>
                  <a:pt x="49" y="1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5" name="文本框 47"/>
          <p:cNvSpPr txBox="1"/>
          <p:nvPr/>
        </p:nvSpPr>
        <p:spPr>
          <a:xfrm>
            <a:off x="7272300" y="2386636"/>
            <a:ext cx="1742857" cy="725968"/>
          </a:xfrm>
          <a:prstGeom prst="rect">
            <a:avLst/>
          </a:prstGeom>
          <a:noFill/>
        </p:spPr>
        <p:txBody>
          <a:bodyPr wrap="square" lIns="68580" tIns="34290" rIns="68580" bIns="34290" rtlCol="0">
            <a:spAutoFit/>
          </a:bodyPr>
          <a:lstStyle/>
          <a:p>
            <a:pPr>
              <a:lnSpc>
                <a:spcPct val="121000"/>
              </a:lnSpc>
              <a:spcAft>
                <a:spcPts val="600"/>
              </a:spcAft>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这里输入您的文字这里输入文字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21000"/>
              </a:lnSpc>
              <a:spcAft>
                <a:spcPts val="600"/>
              </a:spcAft>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这里输入您的文字这里输入文字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21000"/>
              </a:lnSpc>
              <a:spcAft>
                <a:spcPts val="600"/>
              </a:spcAft>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6" name="Freeform 27"/>
          <p:cNvSpPr>
            <a:spLocks/>
          </p:cNvSpPr>
          <p:nvPr/>
        </p:nvSpPr>
        <p:spPr bwMode="auto">
          <a:xfrm>
            <a:off x="5724373" y="4376842"/>
            <a:ext cx="183002" cy="184347"/>
          </a:xfrm>
          <a:custGeom>
            <a:avLst/>
            <a:gdLst>
              <a:gd name="T0" fmla="*/ 49 w 60"/>
              <a:gd name="T1" fmla="*/ 11 h 60"/>
              <a:gd name="T2" fmla="*/ 49 w 60"/>
              <a:gd name="T3" fmla="*/ 50 h 60"/>
              <a:gd name="T4" fmla="*/ 11 w 60"/>
              <a:gd name="T5" fmla="*/ 50 h 60"/>
              <a:gd name="T6" fmla="*/ 11 w 60"/>
              <a:gd name="T7" fmla="*/ 11 h 60"/>
              <a:gd name="T8" fmla="*/ 49 w 60"/>
              <a:gd name="T9" fmla="*/ 11 h 60"/>
            </a:gdLst>
            <a:ahLst/>
            <a:cxnLst>
              <a:cxn ang="0">
                <a:pos x="T0" y="T1"/>
              </a:cxn>
              <a:cxn ang="0">
                <a:pos x="T2" y="T3"/>
              </a:cxn>
              <a:cxn ang="0">
                <a:pos x="T4" y="T5"/>
              </a:cxn>
              <a:cxn ang="0">
                <a:pos x="T6" y="T7"/>
              </a:cxn>
              <a:cxn ang="0">
                <a:pos x="T8" y="T9"/>
              </a:cxn>
            </a:cxnLst>
            <a:rect l="0" t="0" r="r" b="b"/>
            <a:pathLst>
              <a:path w="60" h="60">
                <a:moveTo>
                  <a:pt x="49" y="11"/>
                </a:moveTo>
                <a:cubicBezTo>
                  <a:pt x="60" y="22"/>
                  <a:pt x="60" y="39"/>
                  <a:pt x="49" y="50"/>
                </a:cubicBezTo>
                <a:cubicBezTo>
                  <a:pt x="39" y="60"/>
                  <a:pt x="21" y="60"/>
                  <a:pt x="11" y="50"/>
                </a:cubicBezTo>
                <a:cubicBezTo>
                  <a:pt x="0" y="39"/>
                  <a:pt x="0" y="22"/>
                  <a:pt x="11" y="11"/>
                </a:cubicBezTo>
                <a:cubicBezTo>
                  <a:pt x="21" y="0"/>
                  <a:pt x="39" y="0"/>
                  <a:pt x="49" y="11"/>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7" name="文本框 47"/>
          <p:cNvSpPr txBox="1"/>
          <p:nvPr/>
        </p:nvSpPr>
        <p:spPr>
          <a:xfrm>
            <a:off x="5868144" y="3868688"/>
            <a:ext cx="1864890" cy="725968"/>
          </a:xfrm>
          <a:prstGeom prst="rect">
            <a:avLst/>
          </a:prstGeom>
          <a:noFill/>
        </p:spPr>
        <p:txBody>
          <a:bodyPr wrap="square" lIns="68580" tIns="34290" rIns="68580" bIns="34290" rtlCol="0">
            <a:spAutoFit/>
          </a:bodyPr>
          <a:lstStyle/>
          <a:p>
            <a:pPr>
              <a:lnSpc>
                <a:spcPct val="121000"/>
              </a:lnSpc>
              <a:spcAft>
                <a:spcPts val="600"/>
              </a:spcAft>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这里输入您的文字这里输入文字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21000"/>
              </a:lnSpc>
              <a:spcAft>
                <a:spcPts val="600"/>
              </a:spcAft>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这里输入您的文字这里输入文字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21000"/>
              </a:lnSpc>
              <a:spcAft>
                <a:spcPts val="600"/>
              </a:spcAft>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8" name="矩形 57"/>
          <p:cNvSpPr/>
          <p:nvPr/>
        </p:nvSpPr>
        <p:spPr>
          <a:xfrm>
            <a:off x="251520" y="3010591"/>
            <a:ext cx="2592288" cy="778675"/>
          </a:xfrm>
          <a:prstGeom prst="rect">
            <a:avLst/>
          </a:prstGeom>
        </p:spPr>
        <p:txBody>
          <a:bodyPr wrap="square">
            <a:spAutoFit/>
          </a:bodyPr>
          <a:lstStyle/>
          <a:p>
            <a:pPr marL="285750" indent="-285750" algn="just">
              <a:lnSpc>
                <a:spcPct val="110000"/>
              </a:lnSpc>
              <a:spcAft>
                <a:spcPts val="600"/>
              </a:spcAft>
              <a:buClr>
                <a:srgbClr val="008FCA"/>
              </a:buClr>
              <a:buFont typeface="Wingdings" panose="05000000000000000000" pitchFamily="2" charset="2"/>
              <a:buChar char="u"/>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这里输入您的文字这里输入您的文字这里输入您的文字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marL="285750" indent="-285750" algn="just">
              <a:lnSpc>
                <a:spcPct val="110000"/>
              </a:lnSpc>
              <a:spcAft>
                <a:spcPts val="600"/>
              </a:spcAft>
              <a:buClr>
                <a:srgbClr val="008FCA"/>
              </a:buClr>
              <a:buFont typeface="Wingdings" panose="05000000000000000000" pitchFamily="2" charset="2"/>
              <a:buChar char="u"/>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这里输入您的文字这里输入您的文字这里输入您的文字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9" name="文本框 95"/>
          <p:cNvSpPr txBox="1"/>
          <p:nvPr/>
        </p:nvSpPr>
        <p:spPr>
          <a:xfrm>
            <a:off x="1041359" y="2569727"/>
            <a:ext cx="1061829" cy="290849"/>
          </a:xfrm>
          <a:prstGeom prst="rect">
            <a:avLst/>
          </a:prstGeom>
          <a:noFill/>
        </p:spPr>
        <p:txBody>
          <a:bodyPr wrap="none" lIns="68580" tIns="34290" rIns="68580" bIns="34290" rtlCol="0">
            <a:spAutoFit/>
          </a:bodyPr>
          <a:lstStyle/>
          <a:p>
            <a:pPr algn="ctr" defTabSz="1088232">
              <a:lnSpc>
                <a:spcPct val="120000"/>
              </a:lnSpc>
              <a:defRPr/>
            </a:pPr>
            <a:r>
              <a:rPr lang="zh-CN" altLang="en-US" sz="1200" dirty="0">
                <a:solidFill>
                  <a:schemeClr val="tx1">
                    <a:lumMod val="75000"/>
                    <a:lumOff val="25000"/>
                  </a:schemeClr>
                </a:solidFill>
                <a:latin typeface="微软雅黑" pitchFamily="34" charset="-122"/>
                <a:ea typeface="微软雅黑" pitchFamily="34" charset="-122"/>
                <a:cs typeface="Open Sans" pitchFamily="34" charset="0"/>
              </a:rPr>
              <a:t>单击添加标题</a:t>
            </a:r>
            <a:endParaRPr lang="en-US" altLang="zh-CN" sz="1200" dirty="0">
              <a:solidFill>
                <a:schemeClr val="tx1">
                  <a:lumMod val="75000"/>
                  <a:lumOff val="25000"/>
                </a:schemeClr>
              </a:solidFill>
              <a:latin typeface="微软雅黑" pitchFamily="34" charset="-122"/>
              <a:ea typeface="微软雅黑" pitchFamily="34" charset="-122"/>
              <a:cs typeface="Open Sans" pitchFamily="34" charset="0"/>
            </a:endParaRPr>
          </a:p>
        </p:txBody>
      </p:sp>
    </p:spTree>
    <p:extLst>
      <p:ext uri="{BB962C8B-B14F-4D97-AF65-F5344CB8AC3E}">
        <p14:creationId xmlns:p14="http://schemas.microsoft.com/office/powerpoint/2010/main" val="2103366374"/>
      </p:ext>
    </p:extLst>
  </p:cSld>
  <p:clrMapOvr>
    <a:masterClrMapping/>
  </p:clrMapOvr>
  <p:transition spd="med" advTm="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fade">
                                      <p:cBhvr>
                                        <p:cTn id="15" dur="250"/>
                                        <p:tgtEl>
                                          <p:spTgt spid="95"/>
                                        </p:tgtEl>
                                      </p:cBhvr>
                                    </p:animEffect>
                                  </p:childTnLst>
                                </p:cTn>
                              </p:par>
                            </p:childTnLst>
                          </p:cTn>
                        </p:par>
                        <p:par>
                          <p:cTn id="16" fill="hold">
                            <p:stCondLst>
                              <p:cond delay="1250"/>
                            </p:stCondLst>
                            <p:childTnLst>
                              <p:par>
                                <p:cTn id="17" presetID="26" presetClass="emph" presetSubtype="0" repeatCount="2000" fill="hold" grpId="1" nodeType="afterEffect">
                                  <p:stCondLst>
                                    <p:cond delay="0"/>
                                  </p:stCondLst>
                                  <p:childTnLst>
                                    <p:animEffect transition="out" filter="fade">
                                      <p:cBhvr>
                                        <p:cTn id="18" dur="250" tmFilter="0, 0; .2, .5; .8, .5; 1, 0"/>
                                        <p:tgtEl>
                                          <p:spTgt spid="95"/>
                                        </p:tgtEl>
                                      </p:cBhvr>
                                    </p:animEffect>
                                    <p:animScale>
                                      <p:cBhvr>
                                        <p:cTn id="19" dur="125" autoRev="1" fill="hold"/>
                                        <p:tgtEl>
                                          <p:spTgt spid="95"/>
                                        </p:tgtEl>
                                      </p:cBhvr>
                                      <p:by x="105000" y="105000"/>
                                    </p:animScale>
                                  </p:childTnLst>
                                </p:cTn>
                              </p:par>
                              <p:par>
                                <p:cTn id="20" presetID="16" presetClass="entr" presetSubtype="21" fill="hold" grpId="0" nodeType="withEffect">
                                  <p:stCondLst>
                                    <p:cond delay="250"/>
                                  </p:stCondLst>
                                  <p:childTnLst>
                                    <p:set>
                                      <p:cBhvr>
                                        <p:cTn id="21" dur="1" fill="hold">
                                          <p:stCondLst>
                                            <p:cond delay="0"/>
                                          </p:stCondLst>
                                        </p:cTn>
                                        <p:tgtEl>
                                          <p:spTgt spid="104"/>
                                        </p:tgtEl>
                                        <p:attrNameLst>
                                          <p:attrName>style.visibility</p:attrName>
                                        </p:attrNameLst>
                                      </p:cBhvr>
                                      <p:to>
                                        <p:strVal val="visible"/>
                                      </p:to>
                                    </p:set>
                                    <p:animEffect transition="in" filter="barn(inVertical)">
                                      <p:cBhvr>
                                        <p:cTn id="22" dur="500"/>
                                        <p:tgtEl>
                                          <p:spTgt spid="104"/>
                                        </p:tgtEl>
                                      </p:cBhvr>
                                    </p:animEffect>
                                  </p:childTnLst>
                                </p:cTn>
                              </p:par>
                            </p:childTnLst>
                          </p:cTn>
                        </p:par>
                        <p:par>
                          <p:cTn id="23" fill="hold">
                            <p:stCondLst>
                              <p:cond delay="2000"/>
                            </p:stCondLst>
                            <p:childTnLst>
                              <p:par>
                                <p:cTn id="24" presetID="9"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ssolve">
                                      <p:cBhvr>
                                        <p:cTn id="26" dur="500"/>
                                        <p:tgtEl>
                                          <p:spTgt spid="7"/>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fade">
                                      <p:cBhvr>
                                        <p:cTn id="30" dur="250"/>
                                        <p:tgtEl>
                                          <p:spTgt spid="52"/>
                                        </p:tgtEl>
                                      </p:cBhvr>
                                    </p:animEffect>
                                  </p:childTnLst>
                                </p:cTn>
                              </p:par>
                            </p:childTnLst>
                          </p:cTn>
                        </p:par>
                        <p:par>
                          <p:cTn id="31" fill="hold">
                            <p:stCondLst>
                              <p:cond delay="2750"/>
                            </p:stCondLst>
                            <p:childTnLst>
                              <p:par>
                                <p:cTn id="32" presetID="26" presetClass="emph" presetSubtype="0" repeatCount="2000" fill="hold" grpId="1" nodeType="afterEffect">
                                  <p:stCondLst>
                                    <p:cond delay="0"/>
                                  </p:stCondLst>
                                  <p:childTnLst>
                                    <p:animEffect transition="out" filter="fade">
                                      <p:cBhvr>
                                        <p:cTn id="33" dur="250" tmFilter="0, 0; .2, .5; .8, .5; 1, 0"/>
                                        <p:tgtEl>
                                          <p:spTgt spid="52"/>
                                        </p:tgtEl>
                                      </p:cBhvr>
                                    </p:animEffect>
                                    <p:animScale>
                                      <p:cBhvr>
                                        <p:cTn id="34" dur="125" autoRev="1" fill="hold"/>
                                        <p:tgtEl>
                                          <p:spTgt spid="52"/>
                                        </p:tgtEl>
                                      </p:cBhvr>
                                      <p:by x="105000" y="105000"/>
                                    </p:animScale>
                                  </p:childTnLst>
                                </p:cTn>
                              </p:par>
                              <p:par>
                                <p:cTn id="35" presetID="16" presetClass="entr" presetSubtype="21" fill="hold" grpId="0" nodeType="withEffect">
                                  <p:stCondLst>
                                    <p:cond delay="250"/>
                                  </p:stCondLst>
                                  <p:childTnLst>
                                    <p:set>
                                      <p:cBhvr>
                                        <p:cTn id="36" dur="1" fill="hold">
                                          <p:stCondLst>
                                            <p:cond delay="0"/>
                                          </p:stCondLst>
                                        </p:cTn>
                                        <p:tgtEl>
                                          <p:spTgt spid="53"/>
                                        </p:tgtEl>
                                        <p:attrNameLst>
                                          <p:attrName>style.visibility</p:attrName>
                                        </p:attrNameLst>
                                      </p:cBhvr>
                                      <p:to>
                                        <p:strVal val="visible"/>
                                      </p:to>
                                    </p:set>
                                    <p:animEffect transition="in" filter="barn(inVertical)">
                                      <p:cBhvr>
                                        <p:cTn id="37" dur="500"/>
                                        <p:tgtEl>
                                          <p:spTgt spid="53"/>
                                        </p:tgtEl>
                                      </p:cBhvr>
                                    </p:animEffect>
                                  </p:childTnLst>
                                </p:cTn>
                              </p:par>
                            </p:childTnLst>
                          </p:cTn>
                        </p:par>
                        <p:par>
                          <p:cTn id="38" fill="hold">
                            <p:stCondLst>
                              <p:cond delay="3500"/>
                            </p:stCondLst>
                            <p:childTnLst>
                              <p:par>
                                <p:cTn id="39" presetID="9"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dissolve">
                                      <p:cBhvr>
                                        <p:cTn id="41" dur="500"/>
                                        <p:tgtEl>
                                          <p:spTgt spid="9"/>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250"/>
                                        <p:tgtEl>
                                          <p:spTgt spid="54"/>
                                        </p:tgtEl>
                                      </p:cBhvr>
                                    </p:animEffect>
                                  </p:childTnLst>
                                </p:cTn>
                              </p:par>
                            </p:childTnLst>
                          </p:cTn>
                        </p:par>
                        <p:par>
                          <p:cTn id="46" fill="hold">
                            <p:stCondLst>
                              <p:cond delay="4250"/>
                            </p:stCondLst>
                            <p:childTnLst>
                              <p:par>
                                <p:cTn id="47" presetID="26" presetClass="emph" presetSubtype="0" repeatCount="2000" fill="hold" grpId="1" nodeType="afterEffect">
                                  <p:stCondLst>
                                    <p:cond delay="0"/>
                                  </p:stCondLst>
                                  <p:childTnLst>
                                    <p:animEffect transition="out" filter="fade">
                                      <p:cBhvr>
                                        <p:cTn id="48" dur="250" tmFilter="0, 0; .2, .5; .8, .5; 1, 0"/>
                                        <p:tgtEl>
                                          <p:spTgt spid="54"/>
                                        </p:tgtEl>
                                      </p:cBhvr>
                                    </p:animEffect>
                                    <p:animScale>
                                      <p:cBhvr>
                                        <p:cTn id="49" dur="125" autoRev="1" fill="hold"/>
                                        <p:tgtEl>
                                          <p:spTgt spid="54"/>
                                        </p:tgtEl>
                                      </p:cBhvr>
                                      <p:by x="105000" y="105000"/>
                                    </p:animScale>
                                  </p:childTnLst>
                                </p:cTn>
                              </p:par>
                              <p:par>
                                <p:cTn id="50" presetID="16" presetClass="entr" presetSubtype="21" fill="hold" grpId="0" nodeType="withEffect">
                                  <p:stCondLst>
                                    <p:cond delay="250"/>
                                  </p:stCondLst>
                                  <p:childTnLst>
                                    <p:set>
                                      <p:cBhvr>
                                        <p:cTn id="51" dur="1" fill="hold">
                                          <p:stCondLst>
                                            <p:cond delay="0"/>
                                          </p:stCondLst>
                                        </p:cTn>
                                        <p:tgtEl>
                                          <p:spTgt spid="55"/>
                                        </p:tgtEl>
                                        <p:attrNameLst>
                                          <p:attrName>style.visibility</p:attrName>
                                        </p:attrNameLst>
                                      </p:cBhvr>
                                      <p:to>
                                        <p:strVal val="visible"/>
                                      </p:to>
                                    </p:set>
                                    <p:animEffect transition="in" filter="barn(inVertical)">
                                      <p:cBhvr>
                                        <p:cTn id="52" dur="500"/>
                                        <p:tgtEl>
                                          <p:spTgt spid="55"/>
                                        </p:tgtEl>
                                      </p:cBhvr>
                                    </p:animEffect>
                                  </p:childTnLst>
                                </p:cTn>
                              </p:par>
                            </p:childTnLst>
                          </p:cTn>
                        </p:par>
                        <p:par>
                          <p:cTn id="53" fill="hold">
                            <p:stCondLst>
                              <p:cond delay="5000"/>
                            </p:stCondLst>
                            <p:childTnLst>
                              <p:par>
                                <p:cTn id="54" presetID="9" presetClass="entr" presetSubtype="0"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dissolve">
                                      <p:cBhvr>
                                        <p:cTn id="56" dur="500"/>
                                        <p:tgtEl>
                                          <p:spTgt spid="10"/>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250"/>
                                        <p:tgtEl>
                                          <p:spTgt spid="56"/>
                                        </p:tgtEl>
                                      </p:cBhvr>
                                    </p:animEffect>
                                  </p:childTnLst>
                                </p:cTn>
                              </p:par>
                            </p:childTnLst>
                          </p:cTn>
                        </p:par>
                        <p:par>
                          <p:cTn id="61" fill="hold">
                            <p:stCondLst>
                              <p:cond delay="5750"/>
                            </p:stCondLst>
                            <p:childTnLst>
                              <p:par>
                                <p:cTn id="62" presetID="26" presetClass="emph" presetSubtype="0" repeatCount="2000" fill="hold" grpId="1" nodeType="afterEffect">
                                  <p:stCondLst>
                                    <p:cond delay="0"/>
                                  </p:stCondLst>
                                  <p:childTnLst>
                                    <p:animEffect transition="out" filter="fade">
                                      <p:cBhvr>
                                        <p:cTn id="63" dur="250" tmFilter="0, 0; .2, .5; .8, .5; 1, 0"/>
                                        <p:tgtEl>
                                          <p:spTgt spid="56"/>
                                        </p:tgtEl>
                                      </p:cBhvr>
                                    </p:animEffect>
                                    <p:animScale>
                                      <p:cBhvr>
                                        <p:cTn id="64" dur="125" autoRev="1" fill="hold"/>
                                        <p:tgtEl>
                                          <p:spTgt spid="56"/>
                                        </p:tgtEl>
                                      </p:cBhvr>
                                      <p:by x="105000" y="105000"/>
                                    </p:animScale>
                                  </p:childTnLst>
                                </p:cTn>
                              </p:par>
                              <p:par>
                                <p:cTn id="65" presetID="16" presetClass="entr" presetSubtype="21" fill="hold" grpId="0" nodeType="withEffect">
                                  <p:stCondLst>
                                    <p:cond delay="250"/>
                                  </p:stCondLst>
                                  <p:childTnLst>
                                    <p:set>
                                      <p:cBhvr>
                                        <p:cTn id="66" dur="1" fill="hold">
                                          <p:stCondLst>
                                            <p:cond delay="0"/>
                                          </p:stCondLst>
                                        </p:cTn>
                                        <p:tgtEl>
                                          <p:spTgt spid="57"/>
                                        </p:tgtEl>
                                        <p:attrNameLst>
                                          <p:attrName>style.visibility</p:attrName>
                                        </p:attrNameLst>
                                      </p:cBhvr>
                                      <p:to>
                                        <p:strVal val="visible"/>
                                      </p:to>
                                    </p:set>
                                    <p:animEffect transition="in" filter="barn(inVertical)">
                                      <p:cBhvr>
                                        <p:cTn id="67" dur="500"/>
                                        <p:tgtEl>
                                          <p:spTgt spid="57"/>
                                        </p:tgtEl>
                                      </p:cBhvr>
                                    </p:animEffect>
                                  </p:childTnLst>
                                </p:cTn>
                              </p:par>
                            </p:childTnLst>
                          </p:cTn>
                        </p:par>
                        <p:par>
                          <p:cTn id="68" fill="hold">
                            <p:stCondLst>
                              <p:cond delay="6500"/>
                            </p:stCondLst>
                            <p:childTnLst>
                              <p:par>
                                <p:cTn id="69" presetID="16" presetClass="entr" presetSubtype="21"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barn(inVertical)">
                                      <p:cBhvr>
                                        <p:cTn id="71" dur="500"/>
                                        <p:tgtEl>
                                          <p:spTgt spid="59"/>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500"/>
                                        <p:tgtEl>
                                          <p:spTgt spid="58"/>
                                        </p:tgtEl>
                                      </p:cBhvr>
                                    </p:animEffect>
                                    <p:anim calcmode="lin" valueType="num">
                                      <p:cBhvr>
                                        <p:cTn id="76" dur="500" fill="hold"/>
                                        <p:tgtEl>
                                          <p:spTgt spid="58"/>
                                        </p:tgtEl>
                                        <p:attrNameLst>
                                          <p:attrName>ppt_x</p:attrName>
                                        </p:attrNameLst>
                                      </p:cBhvr>
                                      <p:tavLst>
                                        <p:tav tm="0">
                                          <p:val>
                                            <p:strVal val="#ppt_x"/>
                                          </p:val>
                                        </p:tav>
                                        <p:tav tm="100000">
                                          <p:val>
                                            <p:strVal val="#ppt_x"/>
                                          </p:val>
                                        </p:tav>
                                      </p:tavLst>
                                    </p:anim>
                                    <p:anim calcmode="lin" valueType="num">
                                      <p:cBhvr>
                                        <p:cTn id="77" dur="5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5" grpId="0" animBg="1"/>
      <p:bldP spid="95" grpId="1" animBg="1"/>
      <p:bldP spid="104" grpId="0"/>
      <p:bldP spid="52" grpId="0" animBg="1"/>
      <p:bldP spid="52" grpId="1" animBg="1"/>
      <p:bldP spid="53" grpId="0"/>
      <p:bldP spid="54" grpId="0" animBg="1"/>
      <p:bldP spid="54" grpId="1" animBg="1"/>
      <p:bldP spid="55" grpId="0"/>
      <p:bldP spid="56" grpId="0" animBg="1"/>
      <p:bldP spid="56" grpId="1" animBg="1"/>
      <p:bldP spid="57" grpId="0"/>
      <p:bldP spid="58" grpId="0"/>
      <p:bldP spid="59" grpId="0"/>
    </p:bldLst>
  </p:timing>
</p:sld>
</file>

<file path=ppt/theme/theme1.xml><?xml version="1.0" encoding="utf-8"?>
<a:theme xmlns:a="http://schemas.openxmlformats.org/drawingml/2006/main" name="Office 主题​​">
  <a:themeElements>
    <a:clrScheme name="自定义 894">
      <a:dk1>
        <a:sysClr val="windowText" lastClr="000000"/>
      </a:dk1>
      <a:lt1>
        <a:sysClr val="window" lastClr="FFFFFF"/>
      </a:lt1>
      <a:dk2>
        <a:srgbClr val="44546A"/>
      </a:dk2>
      <a:lt2>
        <a:srgbClr val="E7E6E6"/>
      </a:lt2>
      <a:accent1>
        <a:srgbClr val="00B0F0"/>
      </a:accent1>
      <a:accent2>
        <a:srgbClr val="7F7F7F"/>
      </a:accent2>
      <a:accent3>
        <a:srgbClr val="00B0F0"/>
      </a:accent3>
      <a:accent4>
        <a:srgbClr val="7F7F7F"/>
      </a:accent4>
      <a:accent5>
        <a:srgbClr val="00B0F0"/>
      </a:accent5>
      <a:accent6>
        <a:srgbClr val="7F7F7F"/>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192</TotalTime>
  <Words>2098</Words>
  <Application>Microsoft Office PowerPoint</Application>
  <PresentationFormat>自定义</PresentationFormat>
  <Paragraphs>231</Paragraphs>
  <Slides>24</Slides>
  <Notes>17</Notes>
  <HiddenSlides>0</HiddenSlides>
  <MMClips>1</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24</vt:i4>
      </vt:variant>
    </vt:vector>
  </HeadingPairs>
  <TitlesOfParts>
    <vt:vector size="38" baseType="lpstr">
      <vt:lpstr>Lato Light</vt:lpstr>
      <vt:lpstr>等线</vt:lpstr>
      <vt:lpstr>方正大黑简体</vt:lpstr>
      <vt:lpstr>宋体</vt:lpstr>
      <vt:lpstr>微软雅黑</vt:lpstr>
      <vt:lpstr>Arial</vt:lpstr>
      <vt:lpstr>Calibri</vt:lpstr>
      <vt:lpstr>Calibri Light</vt:lpstr>
      <vt:lpstr>Impact</vt:lpstr>
      <vt:lpstr>Open Sans Light</vt:lpstr>
      <vt:lpstr>Source Sans Pro</vt:lpstr>
      <vt:lpstr>Verdana</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Windows 用户</cp:lastModifiedBy>
  <cp:revision>2</cp:revision>
  <dcterms:created xsi:type="dcterms:W3CDTF">2017-06-22T09:46:25Z</dcterms:created>
  <dcterms:modified xsi:type="dcterms:W3CDTF">2019-07-28T01:13:46Z</dcterms:modified>
</cp:coreProperties>
</file>