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218" r:id="rId2"/>
    <p:sldId id="3212" r:id="rId3"/>
    <p:sldId id="3213" r:id="rId4"/>
    <p:sldId id="3128" r:id="rId5"/>
    <p:sldId id="3139" r:id="rId6"/>
    <p:sldId id="3131" r:id="rId7"/>
    <p:sldId id="3130" r:id="rId8"/>
    <p:sldId id="3219" r:id="rId9"/>
    <p:sldId id="3147" r:id="rId10"/>
    <p:sldId id="3127" r:id="rId11"/>
    <p:sldId id="3134" r:id="rId12"/>
    <p:sldId id="3190" r:id="rId13"/>
    <p:sldId id="3220" r:id="rId14"/>
    <p:sldId id="3150" r:id="rId15"/>
    <p:sldId id="3138" r:id="rId16"/>
    <p:sldId id="3129" r:id="rId17"/>
    <p:sldId id="3148" r:id="rId18"/>
    <p:sldId id="3221" r:id="rId19"/>
    <p:sldId id="3132" r:id="rId20"/>
    <p:sldId id="3133" r:id="rId21"/>
    <p:sldId id="3126" r:id="rId22"/>
    <p:sldId id="3222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D5F"/>
    <a:srgbClr val="F3C5BE"/>
    <a:srgbClr val="60AEA9"/>
    <a:srgbClr val="00B369"/>
    <a:srgbClr val="1A8CE1"/>
    <a:srgbClr val="FFFFFF"/>
    <a:srgbClr val="A78357"/>
    <a:srgbClr val="28C7D4"/>
    <a:srgbClr val="F94D4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8" autoAdjust="0"/>
    <p:restoredTop sz="92986" autoAdjust="0"/>
  </p:normalViewPr>
  <p:slideViewPr>
    <p:cSldViewPr>
      <p:cViewPr varScale="1">
        <p:scale>
          <a:sx n="73" d="100"/>
          <a:sy n="73" d="100"/>
        </p:scale>
        <p:origin x="66" y="474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2019/7/28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9683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14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856833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583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873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052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402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409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017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499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8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579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394598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05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237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627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52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43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6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845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929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82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8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" y="5791"/>
            <a:ext cx="12855388" cy="72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4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3760469" y="2737276"/>
            <a:ext cx="624860" cy="624860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38" name="椭圆 37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083625" y="332370"/>
            <a:ext cx="624860" cy="624860"/>
            <a:chOff x="5252030" y="2008764"/>
            <a:chExt cx="809336" cy="809336"/>
          </a:xfrm>
          <a:solidFill>
            <a:schemeClr val="accent3"/>
          </a:solidFill>
        </p:grpSpPr>
        <p:sp>
          <p:nvSpPr>
            <p:cNvPr id="53" name="椭圆 5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327732" y="3859905"/>
            <a:ext cx="462023" cy="462022"/>
            <a:chOff x="304800" y="673100"/>
            <a:chExt cx="4000500" cy="4000500"/>
          </a:xfrm>
          <a:solidFill>
            <a:schemeClr val="accent2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16294" y="2925163"/>
            <a:ext cx="922660" cy="9226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02644" y="1653073"/>
            <a:ext cx="396991" cy="3969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95265" y="461367"/>
            <a:ext cx="483217" cy="4832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66784" y="3546277"/>
            <a:ext cx="307053" cy="3070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018269" y="3160967"/>
            <a:ext cx="311855" cy="311855"/>
            <a:chOff x="5252030" y="2008764"/>
            <a:chExt cx="809336" cy="809336"/>
          </a:xfrm>
          <a:solidFill>
            <a:schemeClr val="accent4"/>
          </a:solidFill>
        </p:grpSpPr>
        <p:sp>
          <p:nvSpPr>
            <p:cNvPr id="41" name="椭圆 4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17827" y="1008679"/>
            <a:ext cx="311855" cy="311855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44" name="椭圆 4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545657" y="4015876"/>
            <a:ext cx="311855" cy="311855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47" name="椭圆 46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511436" y="3894142"/>
            <a:ext cx="231855" cy="231855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50" name="椭圆 49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812380" y="2050063"/>
            <a:ext cx="452283" cy="452283"/>
            <a:chOff x="5252030" y="2008764"/>
            <a:chExt cx="809336" cy="809336"/>
          </a:xfrm>
          <a:solidFill>
            <a:schemeClr val="accent3"/>
          </a:solidFill>
        </p:grpSpPr>
        <p:sp>
          <p:nvSpPr>
            <p:cNvPr id="56" name="椭圆 55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482732" y="1684913"/>
            <a:ext cx="226141" cy="226141"/>
            <a:chOff x="5252030" y="2008764"/>
            <a:chExt cx="809336" cy="809336"/>
          </a:xfrm>
          <a:solidFill>
            <a:schemeClr val="accent4"/>
          </a:solidFill>
        </p:grpSpPr>
        <p:sp>
          <p:nvSpPr>
            <p:cNvPr id="59" name="椭圆 58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圆角矩形 66"/>
          <p:cNvSpPr/>
          <p:nvPr/>
        </p:nvSpPr>
        <p:spPr>
          <a:xfrm>
            <a:off x="2906239" y="4636026"/>
            <a:ext cx="7189552" cy="708615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926262" y="2396435"/>
            <a:ext cx="1282619" cy="12826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" name="同心圆 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94824" y="173219"/>
            <a:ext cx="4154630" cy="4154626"/>
            <a:chOff x="5252030" y="2008764"/>
            <a:chExt cx="809336" cy="809336"/>
          </a:xfrm>
          <a:solidFill>
            <a:schemeClr val="accent6"/>
          </a:solidFill>
        </p:grpSpPr>
        <p:sp>
          <p:nvSpPr>
            <p:cNvPr id="32" name="椭圆 3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598" kern="0">
                <a:solidFill>
                  <a:sysClr val="window" lastClr="FFFFFF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Box 10"/>
          <p:cNvSpPr txBox="1"/>
          <p:nvPr/>
        </p:nvSpPr>
        <p:spPr>
          <a:xfrm>
            <a:off x="3090022" y="4629000"/>
            <a:ext cx="6678703" cy="807889"/>
          </a:xfrm>
          <a:prstGeom prst="rect">
            <a:avLst/>
          </a:prstGeom>
          <a:noFill/>
        </p:spPr>
        <p:txBody>
          <a:bodyPr wrap="none" lIns="68556" tIns="34278" rIns="68556" bIns="34278">
            <a:spAutoFit/>
          </a:bodyPr>
          <a:lstStyle/>
          <a:p>
            <a:pPr algn="ctr">
              <a:buNone/>
            </a:pPr>
            <a:r>
              <a:rPr lang="zh-CN" altLang="en-US" sz="4800" spc="300" dirty="0">
                <a:solidFill>
                  <a:srgbClr val="1D8D5F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牙医牙科专家汇报培训</a:t>
            </a:r>
          </a:p>
        </p:txBody>
      </p:sp>
      <p:sp>
        <p:nvSpPr>
          <p:cNvPr id="63" name="矩形 62"/>
          <p:cNvSpPr/>
          <p:nvPr/>
        </p:nvSpPr>
        <p:spPr>
          <a:xfrm>
            <a:off x="4727856" y="6057709"/>
            <a:ext cx="3403038" cy="392271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 algn="ctr"/>
            <a:r>
              <a:rPr lang="en-US" altLang="zh-CN" sz="2100" dirty="0">
                <a:solidFill>
                  <a:srgbClr val="1D8D5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BUSINESS POWERPOINT</a:t>
            </a:r>
          </a:p>
        </p:txBody>
      </p:sp>
      <p:sp>
        <p:nvSpPr>
          <p:cNvPr id="64" name="矩形 63"/>
          <p:cNvSpPr/>
          <p:nvPr/>
        </p:nvSpPr>
        <p:spPr>
          <a:xfrm>
            <a:off x="3461978" y="5512902"/>
            <a:ext cx="5934794" cy="438466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 algn="ctr"/>
            <a:r>
              <a:rPr lang="zh-CN" altLang="en-US" sz="2400" dirty="0">
                <a:solidFill>
                  <a:srgbClr val="1D8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年终总结  新年计划 述职报告 工作汇报</a:t>
            </a:r>
            <a:endParaRPr lang="en-US" altLang="zh-CN" sz="2400" dirty="0">
              <a:solidFill>
                <a:srgbClr val="1D8D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Jason Mraz - I'm Y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914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58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9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7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8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1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2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7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8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1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2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5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6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5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66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5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6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82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84" dur="8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85" dur="8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920"/>
                                </p:stCondLst>
                                <p:childTnLst>
                                  <p:par>
                                    <p:cTn id="8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 tmFilter="0,0; .5, 1; 1, 1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881"/>
                                </p:stCondLst>
                                <p:childTnLst>
                                  <p:par>
                                    <p:cTn id="9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9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9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99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67" grpId="0" animBg="1"/>
          <p:bldP spid="62" grpId="0"/>
          <p:bldP spid="63" grpId="0"/>
          <p:bldP spid="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8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8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8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920"/>
                                </p:stCondLst>
                                <p:childTnLst>
                                  <p:par>
                                    <p:cTn id="8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 tmFilter="0,0; .5, 1; 1, 1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881"/>
                                </p:stCondLst>
                                <p:childTnLst>
                                  <p:par>
                                    <p:cTn id="9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99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67" grpId="0" animBg="1"/>
          <p:bldP spid="62" grpId="0"/>
          <p:bldP spid="63" grpId="0"/>
          <p:bldP spid="6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207090" y="1384077"/>
            <a:ext cx="10185195" cy="4156858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up 163"/>
          <p:cNvGrpSpPr/>
          <p:nvPr/>
        </p:nvGrpSpPr>
        <p:grpSpPr>
          <a:xfrm>
            <a:off x="2633163" y="2097465"/>
            <a:ext cx="8513788" cy="3121288"/>
            <a:chOff x="1583311" y="1707103"/>
            <a:chExt cx="6054579" cy="2219705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583311" y="2701212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3089970" y="17599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552258" y="28165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945310" y="369315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388583" y="1707103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719297" y="2904035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816213" y="23820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995856" y="2495068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44214" y="32267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7" name="Dikdörtgen 176"/>
          <p:cNvSpPr/>
          <p:nvPr/>
        </p:nvSpPr>
        <p:spPr>
          <a:xfrm>
            <a:off x="6058337" y="5319205"/>
            <a:ext cx="5333948" cy="430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tr-TR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7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/>
          <p:nvPr/>
        </p:nvGrpSpPr>
        <p:grpSpPr>
          <a:xfrm>
            <a:off x="1618040" y="1927904"/>
            <a:ext cx="1568455" cy="1609045"/>
            <a:chOff x="23394" y="1490767"/>
            <a:chExt cx="1793584" cy="1839999"/>
          </a:xfrm>
        </p:grpSpPr>
        <p:sp>
          <p:nvSpPr>
            <p:cNvPr id="72" name="Round Same Side Corner Rectangle 71"/>
            <p:cNvSpPr/>
            <p:nvPr/>
          </p:nvSpPr>
          <p:spPr>
            <a:xfrm rot="5400000">
              <a:off x="-198896" y="2244015"/>
              <a:ext cx="790364" cy="345784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Bent Arrow 72"/>
            <p:cNvSpPr/>
            <p:nvPr/>
          </p:nvSpPr>
          <p:spPr>
            <a:xfrm rot="5400000">
              <a:off x="472559" y="1876818"/>
              <a:ext cx="889161" cy="1623558"/>
            </a:xfrm>
            <a:prstGeom prst="bentArrow">
              <a:avLst>
                <a:gd name="adj1" fmla="val 41667"/>
                <a:gd name="adj2" fmla="val 25000"/>
                <a:gd name="adj3" fmla="val 0"/>
                <a:gd name="adj4" fmla="val 7273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174807" y="2984982"/>
              <a:ext cx="642171" cy="34578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7603" y="2028418"/>
              <a:ext cx="519750" cy="2222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0556" y="1703734"/>
              <a:ext cx="273844" cy="3375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93"/>
            <p:cNvGrpSpPr/>
            <p:nvPr/>
          </p:nvGrpSpPr>
          <p:grpSpPr>
            <a:xfrm>
              <a:off x="148193" y="1490767"/>
              <a:ext cx="1267392" cy="395183"/>
              <a:chOff x="148193" y="1501702"/>
              <a:chExt cx="1267392" cy="39518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577953" y="1501702"/>
                <a:ext cx="395183" cy="39518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Teardrop 88"/>
              <p:cNvSpPr/>
              <p:nvPr/>
            </p:nvSpPr>
            <p:spPr>
              <a:xfrm rot="2700000">
                <a:off x="14819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Teardrop 91"/>
              <p:cNvSpPr/>
              <p:nvPr/>
            </p:nvSpPr>
            <p:spPr>
              <a:xfrm rot="18900000" flipH="1">
                <a:off x="102040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6" name="Freeform 36"/>
          <p:cNvSpPr>
            <a:spLocks noEditPoints="1"/>
          </p:cNvSpPr>
          <p:nvPr/>
        </p:nvSpPr>
        <p:spPr bwMode="auto">
          <a:xfrm>
            <a:off x="2436178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36"/>
          <p:cNvSpPr>
            <a:spLocks noEditPoints="1"/>
          </p:cNvSpPr>
          <p:nvPr/>
        </p:nvSpPr>
        <p:spPr bwMode="auto">
          <a:xfrm>
            <a:off x="43628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36"/>
          <p:cNvSpPr>
            <a:spLocks noEditPoints="1"/>
          </p:cNvSpPr>
          <p:nvPr/>
        </p:nvSpPr>
        <p:spPr bwMode="auto">
          <a:xfrm>
            <a:off x="62519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Freeform 36"/>
          <p:cNvSpPr>
            <a:spLocks noEditPoints="1"/>
          </p:cNvSpPr>
          <p:nvPr/>
        </p:nvSpPr>
        <p:spPr bwMode="auto">
          <a:xfrm>
            <a:off x="81410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Freeform 36"/>
          <p:cNvSpPr>
            <a:spLocks noEditPoints="1"/>
          </p:cNvSpPr>
          <p:nvPr/>
        </p:nvSpPr>
        <p:spPr bwMode="auto">
          <a:xfrm>
            <a:off x="10030106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2146159" y="5164157"/>
            <a:ext cx="1603621" cy="841164"/>
            <a:chOff x="764014" y="1581664"/>
            <a:chExt cx="1544637" cy="688819"/>
          </a:xfrm>
        </p:grpSpPr>
        <p:sp>
          <p:nvSpPr>
            <p:cNvPr id="106" name="Text Placeholder 3"/>
            <p:cNvSpPr txBox="1">
              <a:spLocks/>
            </p:cNvSpPr>
            <p:nvPr/>
          </p:nvSpPr>
          <p:spPr>
            <a:xfrm>
              <a:off x="888399" y="1581664"/>
              <a:ext cx="1210528" cy="19343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Text Placeholder 3"/>
            <p:cNvSpPr txBox="1">
              <a:spLocks/>
            </p:cNvSpPr>
            <p:nvPr/>
          </p:nvSpPr>
          <p:spPr>
            <a:xfrm>
              <a:off x="764014" y="1797708"/>
              <a:ext cx="1544637" cy="47277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4044641" y="5152987"/>
            <a:ext cx="1603621" cy="852322"/>
            <a:chOff x="764014" y="1572524"/>
            <a:chExt cx="1544637" cy="697959"/>
          </a:xfrm>
        </p:grpSpPr>
        <p:sp>
          <p:nvSpPr>
            <p:cNvPr id="109" name="Text Placeholder 3"/>
            <p:cNvSpPr txBox="1">
              <a:spLocks/>
            </p:cNvSpPr>
            <p:nvPr/>
          </p:nvSpPr>
          <p:spPr>
            <a:xfrm>
              <a:off x="860908" y="1572524"/>
              <a:ext cx="1210528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Text Placeholder 3"/>
            <p:cNvSpPr txBox="1">
              <a:spLocks/>
            </p:cNvSpPr>
            <p:nvPr/>
          </p:nvSpPr>
          <p:spPr>
            <a:xfrm>
              <a:off x="764014" y="1797706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5943122" y="5164143"/>
            <a:ext cx="1603621" cy="841166"/>
            <a:chOff x="764014" y="1581662"/>
            <a:chExt cx="1544637" cy="688824"/>
          </a:xfrm>
        </p:grpSpPr>
        <p:sp>
          <p:nvSpPr>
            <p:cNvPr id="112" name="Text Placeholder 3"/>
            <p:cNvSpPr txBox="1">
              <a:spLocks/>
            </p:cNvSpPr>
            <p:nvPr/>
          </p:nvSpPr>
          <p:spPr>
            <a:xfrm>
              <a:off x="860909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Text Placeholder 3"/>
            <p:cNvSpPr txBox="1">
              <a:spLocks/>
            </p:cNvSpPr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7841604" y="5164143"/>
            <a:ext cx="1603621" cy="841166"/>
            <a:chOff x="764014" y="1581662"/>
            <a:chExt cx="1544637" cy="688824"/>
          </a:xfrm>
        </p:grpSpPr>
        <p:sp>
          <p:nvSpPr>
            <p:cNvPr id="115" name="Text Placeholder 3"/>
            <p:cNvSpPr txBox="1">
              <a:spLocks/>
            </p:cNvSpPr>
            <p:nvPr/>
          </p:nvSpPr>
          <p:spPr>
            <a:xfrm>
              <a:off x="876892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Text Placeholder 3"/>
            <p:cNvSpPr txBox="1">
              <a:spLocks/>
            </p:cNvSpPr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9740087" y="5164142"/>
            <a:ext cx="1603621" cy="841166"/>
            <a:chOff x="764014" y="1581662"/>
            <a:chExt cx="1544637" cy="688824"/>
          </a:xfrm>
        </p:grpSpPr>
        <p:sp>
          <p:nvSpPr>
            <p:cNvPr id="118" name="Text Placeholder 3"/>
            <p:cNvSpPr txBox="1">
              <a:spLocks/>
            </p:cNvSpPr>
            <p:nvPr/>
          </p:nvSpPr>
          <p:spPr>
            <a:xfrm>
              <a:off x="818770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Text Placeholder 3"/>
            <p:cNvSpPr txBox="1">
              <a:spLocks/>
            </p:cNvSpPr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0" name="Footer Text"/>
          <p:cNvSpPr txBox="1"/>
          <p:nvPr/>
        </p:nvSpPr>
        <p:spPr>
          <a:xfrm>
            <a:off x="3556878" y="2123395"/>
            <a:ext cx="7613397" cy="430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09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4"/>
          <p:cNvSpPr txBox="1">
            <a:spLocks/>
          </p:cNvSpPr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Text Placeholder 4"/>
          <p:cNvSpPr txBox="1">
            <a:spLocks/>
          </p:cNvSpPr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4" name="Text Placeholder 4"/>
          <p:cNvSpPr txBox="1">
            <a:spLocks/>
          </p:cNvSpPr>
          <p:nvPr/>
        </p:nvSpPr>
        <p:spPr>
          <a:xfrm>
            <a:off x="2324324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Text Placeholder 4"/>
          <p:cNvSpPr txBox="1">
            <a:spLocks/>
          </p:cNvSpPr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8" name="Text Placeholder 4"/>
          <p:cNvSpPr txBox="1">
            <a:spLocks/>
          </p:cNvSpPr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0" name="Text Placeholder 4"/>
          <p:cNvSpPr txBox="1">
            <a:spLocks/>
          </p:cNvSpPr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055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椭圆 3079"/>
          <p:cNvSpPr>
            <a:spLocks noChangeArrowheads="1"/>
          </p:cNvSpPr>
          <p:nvPr/>
        </p:nvSpPr>
        <p:spPr bwMode="auto">
          <a:xfrm>
            <a:off x="308695" y="602605"/>
            <a:ext cx="4745208" cy="474520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4758667" y="3117205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152" name="椭圆 3088"/>
          <p:cNvSpPr>
            <a:spLocks noChangeArrowheads="1"/>
          </p:cNvSpPr>
          <p:nvPr/>
        </p:nvSpPr>
        <p:spPr bwMode="auto">
          <a:xfrm>
            <a:off x="1244799" y="5776565"/>
            <a:ext cx="169622" cy="169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3" name="椭圆 3087"/>
          <p:cNvSpPr>
            <a:spLocks noChangeArrowheads="1"/>
          </p:cNvSpPr>
          <p:nvPr/>
        </p:nvSpPr>
        <p:spPr bwMode="auto">
          <a:xfrm>
            <a:off x="5695529" y="1377822"/>
            <a:ext cx="482083" cy="482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55950" y="3279600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55949" y="3830966"/>
            <a:ext cx="3978695" cy="461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10616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/>
      <p:bldP spid="6152" grpId="0" animBg="1"/>
      <p:bldP spid="6153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5584755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4 h 5163074"/>
              <a:gd name="connsiteX1" fmla="*/ 7075940 w 7075940"/>
              <a:gd name="connsiteY1" fmla="*/ 0 h 5163074"/>
              <a:gd name="connsiteX2" fmla="*/ 5584755 w 7075940"/>
              <a:gd name="connsiteY2" fmla="*/ 5163074 h 5163074"/>
              <a:gd name="connsiteX3" fmla="*/ 0 w 7075940"/>
              <a:gd name="connsiteY3" fmla="*/ 5148604 h 5163074"/>
              <a:gd name="connsiteX4" fmla="*/ 0 w 7075940"/>
              <a:gd name="connsiteY4" fmla="*/ 2016764 h 516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" fmla="*/ 0 w 4546352"/>
              <a:gd name="connsiteY0" fmla="*/ 508000 h 3649641"/>
              <a:gd name="connsiteX1" fmla="*/ 4546352 w 4546352"/>
              <a:gd name="connsiteY1" fmla="*/ 0 h 3649641"/>
              <a:gd name="connsiteX2" fmla="*/ 4139952 w 4546352"/>
              <a:gd name="connsiteY2" fmla="*/ 3649641 h 3649641"/>
              <a:gd name="connsiteX3" fmla="*/ 0 w 4546352"/>
              <a:gd name="connsiteY3" fmla="*/ 3649641 h 3649641"/>
              <a:gd name="connsiteX4" fmla="*/ 0 w 4546352"/>
              <a:gd name="connsiteY4" fmla="*/ 508000 h 3649641"/>
              <a:gd name="connsiteX0" fmla="*/ 0 w 4641602"/>
              <a:gd name="connsiteY0" fmla="*/ 755650 h 3897291"/>
              <a:gd name="connsiteX1" fmla="*/ 4641602 w 4641602"/>
              <a:gd name="connsiteY1" fmla="*/ 0 h 3897291"/>
              <a:gd name="connsiteX2" fmla="*/ 4139952 w 4641602"/>
              <a:gd name="connsiteY2" fmla="*/ 3897291 h 3897291"/>
              <a:gd name="connsiteX3" fmla="*/ 0 w 4641602"/>
              <a:gd name="connsiteY3" fmla="*/ 3897291 h 3897291"/>
              <a:gd name="connsiteX4" fmla="*/ 0 w 4641602"/>
              <a:gd name="connsiteY4" fmla="*/ 755650 h 389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80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03023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221557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22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>
            <a:spLocks/>
          </p:cNvSpPr>
          <p:nvPr/>
        </p:nvSpPr>
        <p:spPr bwMode="auto">
          <a:xfrm>
            <a:off x="1430140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6" name="AutoShape 6"/>
          <p:cNvSpPr>
            <a:spLocks/>
          </p:cNvSpPr>
          <p:nvPr/>
        </p:nvSpPr>
        <p:spPr bwMode="auto">
          <a:xfrm>
            <a:off x="1607068" y="2597649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7" name="AutoShape 7"/>
          <p:cNvSpPr>
            <a:spLocks/>
          </p:cNvSpPr>
          <p:nvPr/>
        </p:nvSpPr>
        <p:spPr bwMode="auto">
          <a:xfrm>
            <a:off x="2079740" y="2455251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08" name="AutoShape 8"/>
          <p:cNvSpPr>
            <a:spLocks/>
          </p:cNvSpPr>
          <p:nvPr/>
        </p:nvSpPr>
        <p:spPr bwMode="auto">
          <a:xfrm>
            <a:off x="2080577" y="2708895"/>
            <a:ext cx="2067300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9" name="AutoShape 9"/>
          <p:cNvSpPr>
            <a:spLocks/>
          </p:cNvSpPr>
          <p:nvPr/>
        </p:nvSpPr>
        <p:spPr bwMode="auto">
          <a:xfrm>
            <a:off x="4869835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0" name="AutoShape 10"/>
          <p:cNvSpPr>
            <a:spLocks/>
          </p:cNvSpPr>
          <p:nvPr/>
        </p:nvSpPr>
        <p:spPr bwMode="auto">
          <a:xfrm>
            <a:off x="5065179" y="2597649"/>
            <a:ext cx="3691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1" name="AutoShape 11"/>
          <p:cNvSpPr>
            <a:spLocks/>
          </p:cNvSpPr>
          <p:nvPr/>
        </p:nvSpPr>
        <p:spPr bwMode="auto">
          <a:xfrm>
            <a:off x="5521109" y="245106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12" name="AutoShape 12"/>
          <p:cNvSpPr>
            <a:spLocks/>
          </p:cNvSpPr>
          <p:nvPr/>
        </p:nvSpPr>
        <p:spPr bwMode="auto">
          <a:xfrm>
            <a:off x="5527806" y="2725637"/>
            <a:ext cx="207122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3" name="AutoShape 13"/>
          <p:cNvSpPr>
            <a:spLocks/>
          </p:cNvSpPr>
          <p:nvPr/>
        </p:nvSpPr>
        <p:spPr bwMode="auto">
          <a:xfrm>
            <a:off x="8310366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4" name="AutoShape 14"/>
          <p:cNvSpPr>
            <a:spLocks/>
          </p:cNvSpPr>
          <p:nvPr/>
        </p:nvSpPr>
        <p:spPr bwMode="auto">
          <a:xfrm>
            <a:off x="8496501" y="2597649"/>
            <a:ext cx="39260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5" name="AutoShape 15"/>
          <p:cNvSpPr>
            <a:spLocks/>
          </p:cNvSpPr>
          <p:nvPr/>
        </p:nvSpPr>
        <p:spPr bwMode="auto">
          <a:xfrm>
            <a:off x="8959966" y="2455251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16" name="AutoShape 16"/>
          <p:cNvSpPr>
            <a:spLocks/>
          </p:cNvSpPr>
          <p:nvPr/>
        </p:nvSpPr>
        <p:spPr bwMode="auto">
          <a:xfrm>
            <a:off x="8966663" y="2711407"/>
            <a:ext cx="2188558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7" name="AutoShape 17"/>
          <p:cNvSpPr>
            <a:spLocks/>
          </p:cNvSpPr>
          <p:nvPr/>
        </p:nvSpPr>
        <p:spPr bwMode="auto">
          <a:xfrm>
            <a:off x="1430140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8" name="AutoShape 18"/>
          <p:cNvSpPr>
            <a:spLocks/>
          </p:cNvSpPr>
          <p:nvPr/>
        </p:nvSpPr>
        <p:spPr bwMode="auto">
          <a:xfrm>
            <a:off x="1624647" y="3683384"/>
            <a:ext cx="3691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9" name="AutoShape 19"/>
          <p:cNvSpPr>
            <a:spLocks/>
          </p:cNvSpPr>
          <p:nvPr/>
        </p:nvSpPr>
        <p:spPr bwMode="auto">
          <a:xfrm>
            <a:off x="2079740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0" name="AutoShape 20"/>
          <p:cNvSpPr>
            <a:spLocks/>
          </p:cNvSpPr>
          <p:nvPr/>
        </p:nvSpPr>
        <p:spPr bwMode="auto">
          <a:xfrm>
            <a:off x="2080577" y="3787095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1" name="AutoShape 21"/>
          <p:cNvSpPr>
            <a:spLocks/>
          </p:cNvSpPr>
          <p:nvPr/>
        </p:nvSpPr>
        <p:spPr bwMode="auto">
          <a:xfrm>
            <a:off x="4869835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2" name="AutoShape 22"/>
          <p:cNvSpPr>
            <a:spLocks/>
          </p:cNvSpPr>
          <p:nvPr/>
        </p:nvSpPr>
        <p:spPr bwMode="auto">
          <a:xfrm>
            <a:off x="5007418" y="3683384"/>
            <a:ext cx="476317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3" name="AutoShape 23"/>
          <p:cNvSpPr>
            <a:spLocks/>
          </p:cNvSpPr>
          <p:nvPr/>
        </p:nvSpPr>
        <p:spPr bwMode="auto">
          <a:xfrm>
            <a:off x="5520271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4" name="AutoShape 24"/>
          <p:cNvSpPr>
            <a:spLocks/>
          </p:cNvSpPr>
          <p:nvPr/>
        </p:nvSpPr>
        <p:spPr bwMode="auto">
          <a:xfrm>
            <a:off x="5521109" y="3789607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5" name="AutoShape 25"/>
          <p:cNvSpPr>
            <a:spLocks/>
          </p:cNvSpPr>
          <p:nvPr/>
        </p:nvSpPr>
        <p:spPr bwMode="auto">
          <a:xfrm>
            <a:off x="8310366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6" name="AutoShape 26"/>
          <p:cNvSpPr>
            <a:spLocks/>
          </p:cNvSpPr>
          <p:nvPr/>
        </p:nvSpPr>
        <p:spPr bwMode="auto">
          <a:xfrm>
            <a:off x="8487294" y="3683384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7" name="AutoShape 27"/>
          <p:cNvSpPr>
            <a:spLocks/>
          </p:cNvSpPr>
          <p:nvPr/>
        </p:nvSpPr>
        <p:spPr bwMode="auto">
          <a:xfrm>
            <a:off x="8959966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8" name="AutoShape 28"/>
          <p:cNvSpPr>
            <a:spLocks/>
          </p:cNvSpPr>
          <p:nvPr/>
        </p:nvSpPr>
        <p:spPr bwMode="auto">
          <a:xfrm>
            <a:off x="8959966" y="3776213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9" name="AutoShape 29"/>
          <p:cNvSpPr>
            <a:spLocks/>
          </p:cNvSpPr>
          <p:nvPr/>
        </p:nvSpPr>
        <p:spPr bwMode="auto">
          <a:xfrm>
            <a:off x="1430140" y="4556403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0" name="AutoShape 30"/>
          <p:cNvSpPr>
            <a:spLocks/>
          </p:cNvSpPr>
          <p:nvPr/>
        </p:nvSpPr>
        <p:spPr bwMode="auto">
          <a:xfrm>
            <a:off x="1612090" y="4788372"/>
            <a:ext cx="393443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1" name="AutoShape 31"/>
          <p:cNvSpPr>
            <a:spLocks/>
          </p:cNvSpPr>
          <p:nvPr/>
        </p:nvSpPr>
        <p:spPr bwMode="auto">
          <a:xfrm>
            <a:off x="2079740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32" name="AutoShape 32"/>
          <p:cNvSpPr>
            <a:spLocks/>
          </p:cNvSpPr>
          <p:nvPr/>
        </p:nvSpPr>
        <p:spPr bwMode="auto">
          <a:xfrm>
            <a:off x="2080577" y="4892083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3" name="AutoShape 33"/>
          <p:cNvSpPr>
            <a:spLocks/>
          </p:cNvSpPr>
          <p:nvPr/>
        </p:nvSpPr>
        <p:spPr bwMode="auto">
          <a:xfrm>
            <a:off x="4869835" y="4556403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4" name="AutoShape 34"/>
          <p:cNvSpPr>
            <a:spLocks/>
          </p:cNvSpPr>
          <p:nvPr/>
        </p:nvSpPr>
        <p:spPr bwMode="auto">
          <a:xfrm>
            <a:off x="5007418" y="4788372"/>
            <a:ext cx="476317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08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5" name="AutoShape 35"/>
          <p:cNvSpPr>
            <a:spLocks/>
          </p:cNvSpPr>
          <p:nvPr/>
        </p:nvSpPr>
        <p:spPr bwMode="auto">
          <a:xfrm>
            <a:off x="5520271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36" name="AutoShape 36"/>
          <p:cNvSpPr>
            <a:spLocks/>
          </p:cNvSpPr>
          <p:nvPr/>
        </p:nvSpPr>
        <p:spPr bwMode="auto">
          <a:xfrm>
            <a:off x="5521109" y="4894595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7" name="AutoShape 37"/>
          <p:cNvSpPr>
            <a:spLocks/>
          </p:cNvSpPr>
          <p:nvPr/>
        </p:nvSpPr>
        <p:spPr bwMode="auto">
          <a:xfrm>
            <a:off x="8310366" y="4543846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8" name="AutoShape 38"/>
          <p:cNvSpPr>
            <a:spLocks/>
          </p:cNvSpPr>
          <p:nvPr/>
        </p:nvSpPr>
        <p:spPr bwMode="auto">
          <a:xfrm>
            <a:off x="8487294" y="4788372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09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9" name="AutoShape 39"/>
          <p:cNvSpPr>
            <a:spLocks/>
          </p:cNvSpPr>
          <p:nvPr/>
        </p:nvSpPr>
        <p:spPr bwMode="auto">
          <a:xfrm>
            <a:off x="8959966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40" name="AutoShape 40"/>
          <p:cNvSpPr>
            <a:spLocks/>
          </p:cNvSpPr>
          <p:nvPr/>
        </p:nvSpPr>
        <p:spPr bwMode="auto">
          <a:xfrm>
            <a:off x="8959966" y="4881201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45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6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 autoUpdateAnimBg="0"/>
      <p:bldP spid="25606" grpId="0" autoUpdateAnimBg="0"/>
      <p:bldP spid="25607" grpId="0" autoUpdateAnimBg="0"/>
      <p:bldP spid="25608" grpId="0" autoUpdateAnimBg="0"/>
      <p:bldP spid="25609" grpId="0" animBg="1" autoUpdateAnimBg="0"/>
      <p:bldP spid="25610" grpId="0" autoUpdateAnimBg="0"/>
      <p:bldP spid="25611" grpId="0" autoUpdateAnimBg="0"/>
      <p:bldP spid="25612" grpId="0" autoUpdateAnimBg="0"/>
      <p:bldP spid="25613" grpId="0" animBg="1" autoUpdateAnimBg="0"/>
      <p:bldP spid="25614" grpId="0" autoUpdateAnimBg="0"/>
      <p:bldP spid="25615" grpId="0" autoUpdateAnimBg="0"/>
      <p:bldP spid="25616" grpId="0" autoUpdateAnimBg="0"/>
      <p:bldP spid="25617" grpId="0" animBg="1" autoUpdateAnimBg="0"/>
      <p:bldP spid="25618" grpId="0" autoUpdateAnimBg="0"/>
      <p:bldP spid="25619" grpId="0" autoUpdateAnimBg="0"/>
      <p:bldP spid="25620" grpId="0" autoUpdateAnimBg="0"/>
      <p:bldP spid="25621" grpId="0" animBg="1" autoUpdateAnimBg="0"/>
      <p:bldP spid="25622" grpId="0" autoUpdateAnimBg="0"/>
      <p:bldP spid="25623" grpId="0" autoUpdateAnimBg="0"/>
      <p:bldP spid="25624" grpId="0" autoUpdateAnimBg="0"/>
      <p:bldP spid="25625" grpId="0" animBg="1" autoUpdateAnimBg="0"/>
      <p:bldP spid="25626" grpId="0" autoUpdateAnimBg="0"/>
      <p:bldP spid="25627" grpId="0" autoUpdateAnimBg="0"/>
      <p:bldP spid="25628" grpId="0" autoUpdateAnimBg="0"/>
      <p:bldP spid="25629" grpId="0" animBg="1" autoUpdateAnimBg="0"/>
      <p:bldP spid="25630" grpId="0" autoUpdateAnimBg="0"/>
      <p:bldP spid="25631" grpId="0" autoUpdateAnimBg="0"/>
      <p:bldP spid="25632" grpId="0" autoUpdateAnimBg="0"/>
      <p:bldP spid="25633" grpId="0" animBg="1" autoUpdateAnimBg="0"/>
      <p:bldP spid="25634" grpId="0" autoUpdateAnimBg="0"/>
      <p:bldP spid="25635" grpId="0" autoUpdateAnimBg="0"/>
      <p:bldP spid="25636" grpId="0" autoUpdateAnimBg="0"/>
      <p:bldP spid="25637" grpId="0" animBg="1" autoUpdateAnimBg="0"/>
      <p:bldP spid="25638" grpId="0" autoUpdateAnimBg="0"/>
      <p:bldP spid="25639" grpId="0" autoUpdateAnimBg="0"/>
      <p:bldP spid="2564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5794845" y="3422115"/>
            <a:ext cx="591001" cy="591002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793170" y="4175517"/>
            <a:ext cx="592675" cy="592675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5806564" y="2662018"/>
            <a:ext cx="592675" cy="59267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9242073" y="3425463"/>
            <a:ext cx="592675" cy="591002"/>
          </a:xfrm>
          <a:prstGeom prst="roundRect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9240399" y="4178865"/>
            <a:ext cx="592675" cy="592675"/>
          </a:xfrm>
          <a:prstGeom prst="roundRect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9253793" y="2665366"/>
            <a:ext cx="592675" cy="592675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466208" y="2646645"/>
            <a:ext cx="2123407" cy="2236563"/>
            <a:chOff x="7045224" y="2078155"/>
            <a:chExt cx="4137667" cy="2121840"/>
          </a:xfrm>
        </p:grpSpPr>
        <p:sp>
          <p:nvSpPr>
            <p:cNvPr id="33816" name="TextBox 26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7" name="TextBox 27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8" name="TextBox 29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9903391" y="2653341"/>
            <a:ext cx="2142559" cy="2236662"/>
            <a:chOff x="7045224" y="2078155"/>
            <a:chExt cx="4137667" cy="2121798"/>
          </a:xfrm>
        </p:grpSpPr>
        <p:sp>
          <p:nvSpPr>
            <p:cNvPr id="33813" name="TextBox 31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4" name="TextBox 32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5" name="TextBox 34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28641" y="2134637"/>
            <a:ext cx="4880364" cy="3986328"/>
            <a:chOff x="3785121" y="1812417"/>
            <a:chExt cx="4627889" cy="3779783"/>
          </a:xfrm>
        </p:grpSpPr>
        <p:pic>
          <p:nvPicPr>
            <p:cNvPr id="33811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1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/>
          <p:cNvSpPr/>
          <p:nvPr/>
        </p:nvSpPr>
        <p:spPr>
          <a:xfrm>
            <a:off x="2384" y="1145"/>
            <a:ext cx="12859517" cy="36151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84" y="1145"/>
            <a:ext cx="4771013" cy="361518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33495" y="5292202"/>
            <a:ext cx="2466171" cy="1939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dist="127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99667" y="4574771"/>
            <a:ext cx="2466171" cy="2656738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65838" y="4574771"/>
            <a:ext cx="2467965" cy="265673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79675" y="5292199"/>
            <a:ext cx="1972477" cy="1278004"/>
            <a:chOff x="3779016" y="5292615"/>
            <a:chExt cx="1972964" cy="1278320"/>
          </a:xfrm>
        </p:grpSpPr>
        <p:sp>
          <p:nvSpPr>
            <p:cNvPr id="31" name="Rectangle 30"/>
            <p:cNvSpPr/>
            <p:nvPr/>
          </p:nvSpPr>
          <p:spPr>
            <a:xfrm>
              <a:off x="3873926" y="5292615"/>
              <a:ext cx="526993" cy="5269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79016" y="5775822"/>
              <a:ext cx="1800937" cy="377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79017" y="6109156"/>
              <a:ext cx="1972963" cy="461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68452" y="5209296"/>
            <a:ext cx="1997055" cy="1896955"/>
            <a:chOff x="6368433" y="5209687"/>
            <a:chExt cx="1997549" cy="1897424"/>
          </a:xfrm>
        </p:grpSpPr>
        <p:sp>
          <p:nvSpPr>
            <p:cNvPr id="40" name="Rectangle 39"/>
            <p:cNvSpPr/>
            <p:nvPr/>
          </p:nvSpPr>
          <p:spPr>
            <a:xfrm>
              <a:off x="6368433" y="5209687"/>
              <a:ext cx="1800938" cy="377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92557" y="5579416"/>
              <a:ext cx="1973425" cy="43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01860" y="6430367"/>
              <a:ext cx="755428" cy="67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7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13354" y="5216490"/>
            <a:ext cx="1972937" cy="1889758"/>
            <a:chOff x="8713914" y="5216885"/>
            <a:chExt cx="1973425" cy="1890226"/>
          </a:xfrm>
        </p:grpSpPr>
        <p:sp>
          <p:nvSpPr>
            <p:cNvPr id="44" name="Rectangle 43"/>
            <p:cNvSpPr/>
            <p:nvPr/>
          </p:nvSpPr>
          <p:spPr>
            <a:xfrm>
              <a:off x="8723143" y="5216885"/>
              <a:ext cx="1800938" cy="377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713914" y="5579416"/>
              <a:ext cx="1973425" cy="43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altLang="zh-CN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323217" y="6430367"/>
              <a:ext cx="755428" cy="67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7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48638" y="1431335"/>
            <a:ext cx="2484855" cy="114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id-ID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0995" y="1054309"/>
            <a:ext cx="1800493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5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5" grpId="0" animBg="1"/>
      <p:bldP spid="29" grpId="0" animBg="1"/>
      <p:bldP spid="30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椭圆 3079"/>
          <p:cNvSpPr>
            <a:spLocks noChangeArrowheads="1"/>
          </p:cNvSpPr>
          <p:nvPr/>
        </p:nvSpPr>
        <p:spPr bwMode="auto">
          <a:xfrm>
            <a:off x="308695" y="602605"/>
            <a:ext cx="4745208" cy="474520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4758667" y="3117205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152" name="椭圆 3088"/>
          <p:cNvSpPr>
            <a:spLocks noChangeArrowheads="1"/>
          </p:cNvSpPr>
          <p:nvPr/>
        </p:nvSpPr>
        <p:spPr bwMode="auto">
          <a:xfrm>
            <a:off x="1244799" y="5776565"/>
            <a:ext cx="169622" cy="169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3" name="椭圆 3087"/>
          <p:cNvSpPr>
            <a:spLocks noChangeArrowheads="1"/>
          </p:cNvSpPr>
          <p:nvPr/>
        </p:nvSpPr>
        <p:spPr bwMode="auto">
          <a:xfrm>
            <a:off x="5695529" y="1377822"/>
            <a:ext cx="482083" cy="482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55950" y="3279600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55949" y="3830966"/>
            <a:ext cx="3978695" cy="461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12077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/>
      <p:bldP spid="6152" grpId="0" animBg="1"/>
      <p:bldP spid="6153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>
            <a:spLocks/>
          </p:cNvSpPr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>
            <a:spLocks/>
          </p:cNvSpPr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>
            <a:spLocks/>
          </p:cNvSpPr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>
            <a:spLocks/>
          </p:cNvSpPr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>
            <a:spLocks/>
          </p:cNvSpPr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5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等腰三角形 1"/>
          <p:cNvSpPr>
            <a:spLocks noChangeArrowheads="1"/>
          </p:cNvSpPr>
          <p:nvPr/>
        </p:nvSpPr>
        <p:spPr bwMode="auto">
          <a:xfrm flipV="1">
            <a:off x="1608207" y="449"/>
            <a:ext cx="4288833" cy="179287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TextBox 12"/>
          <p:cNvSpPr>
            <a:spLocks noChangeArrowheads="1"/>
          </p:cNvSpPr>
          <p:nvPr/>
        </p:nvSpPr>
        <p:spPr bwMode="auto">
          <a:xfrm>
            <a:off x="2780018" y="169526"/>
            <a:ext cx="1970168" cy="116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95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6149" name="TextBox 13"/>
          <p:cNvSpPr>
            <a:spLocks noChangeArrowheads="1"/>
          </p:cNvSpPr>
          <p:nvPr/>
        </p:nvSpPr>
        <p:spPr bwMode="auto">
          <a:xfrm>
            <a:off x="4291657" y="2427775"/>
            <a:ext cx="4796061" cy="523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 defTabSz="964182"/>
            <a:r>
              <a:rPr lang="zh-CN" altLang="en-US" sz="28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150" name="TextBox 14"/>
          <p:cNvSpPr>
            <a:spLocks noChangeArrowheads="1"/>
          </p:cNvSpPr>
          <p:nvPr/>
        </p:nvSpPr>
        <p:spPr bwMode="auto">
          <a:xfrm>
            <a:off x="4291657" y="3207868"/>
            <a:ext cx="4796061" cy="523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 defTabSz="964182"/>
            <a:r>
              <a:rPr lang="zh-CN" altLang="en-US" sz="28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151" name="TextBox 15"/>
          <p:cNvSpPr>
            <a:spLocks noChangeArrowheads="1"/>
          </p:cNvSpPr>
          <p:nvPr/>
        </p:nvSpPr>
        <p:spPr bwMode="auto">
          <a:xfrm>
            <a:off x="4291657" y="3987959"/>
            <a:ext cx="4796061" cy="523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 defTabSz="964182"/>
            <a:r>
              <a:rPr lang="zh-CN" altLang="en-US" sz="28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152" name="TextBox 16"/>
          <p:cNvSpPr>
            <a:spLocks noChangeArrowheads="1"/>
          </p:cNvSpPr>
          <p:nvPr/>
        </p:nvSpPr>
        <p:spPr bwMode="auto">
          <a:xfrm>
            <a:off x="4291657" y="4768052"/>
            <a:ext cx="4796061" cy="523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 defTabSz="964182"/>
            <a:r>
              <a:rPr lang="zh-CN" altLang="en-US" sz="28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153" name="五边形 2"/>
          <p:cNvSpPr>
            <a:spLocks noChangeArrowheads="1"/>
          </p:cNvSpPr>
          <p:nvPr/>
        </p:nvSpPr>
        <p:spPr bwMode="auto">
          <a:xfrm>
            <a:off x="3620373" y="2427774"/>
            <a:ext cx="910666" cy="48714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4" name="五边形 18"/>
          <p:cNvSpPr>
            <a:spLocks noChangeArrowheads="1"/>
          </p:cNvSpPr>
          <p:nvPr/>
        </p:nvSpPr>
        <p:spPr bwMode="auto">
          <a:xfrm>
            <a:off x="3620373" y="4768051"/>
            <a:ext cx="910666" cy="48714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5" name="五边形 19"/>
          <p:cNvSpPr>
            <a:spLocks noChangeArrowheads="1"/>
          </p:cNvSpPr>
          <p:nvPr/>
        </p:nvSpPr>
        <p:spPr bwMode="auto">
          <a:xfrm>
            <a:off x="3620373" y="3207866"/>
            <a:ext cx="910666" cy="48714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6" name="五边形 20"/>
          <p:cNvSpPr>
            <a:spLocks noChangeArrowheads="1"/>
          </p:cNvSpPr>
          <p:nvPr/>
        </p:nvSpPr>
        <p:spPr bwMode="auto">
          <a:xfrm>
            <a:off x="3620373" y="3987958"/>
            <a:ext cx="910666" cy="48714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7" name="TextBox 5"/>
          <p:cNvSpPr>
            <a:spLocks noChangeArrowheads="1"/>
          </p:cNvSpPr>
          <p:nvPr/>
        </p:nvSpPr>
        <p:spPr bwMode="auto">
          <a:xfrm>
            <a:off x="3447951" y="2208479"/>
            <a:ext cx="545275" cy="8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1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1</a:t>
            </a:r>
            <a:endParaRPr lang="zh-CN" altLang="en-US" sz="5061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6158" name="TextBox 7"/>
          <p:cNvSpPr>
            <a:spLocks noChangeArrowheads="1"/>
          </p:cNvSpPr>
          <p:nvPr/>
        </p:nvSpPr>
        <p:spPr bwMode="auto">
          <a:xfrm>
            <a:off x="3447951" y="2968483"/>
            <a:ext cx="545275" cy="8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1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2</a:t>
            </a:r>
            <a:endParaRPr lang="zh-CN" altLang="en-US" sz="5061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6159" name="TextBox 9"/>
          <p:cNvSpPr>
            <a:spLocks noChangeArrowheads="1"/>
          </p:cNvSpPr>
          <p:nvPr/>
        </p:nvSpPr>
        <p:spPr bwMode="auto">
          <a:xfrm>
            <a:off x="3447951" y="3726813"/>
            <a:ext cx="545275" cy="8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1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3</a:t>
            </a:r>
            <a:endParaRPr lang="zh-CN" altLang="en-US" sz="5061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6160" name="TextBox 11"/>
          <p:cNvSpPr>
            <a:spLocks noChangeArrowheads="1"/>
          </p:cNvSpPr>
          <p:nvPr/>
        </p:nvSpPr>
        <p:spPr bwMode="auto">
          <a:xfrm>
            <a:off x="3447951" y="4486816"/>
            <a:ext cx="545275" cy="8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1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4</a:t>
            </a:r>
            <a:endParaRPr lang="zh-CN" altLang="en-US" sz="5061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6161" name="矩形 17"/>
          <p:cNvSpPr>
            <a:spLocks noChangeArrowheads="1"/>
          </p:cNvSpPr>
          <p:nvPr/>
        </p:nvSpPr>
        <p:spPr bwMode="auto">
          <a:xfrm>
            <a:off x="8100046" y="6276340"/>
            <a:ext cx="2733671" cy="955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2" name="TextBox 24"/>
          <p:cNvSpPr>
            <a:spLocks noChangeArrowheads="1"/>
          </p:cNvSpPr>
          <p:nvPr/>
        </p:nvSpPr>
        <p:spPr bwMode="auto">
          <a:xfrm>
            <a:off x="8252383" y="6276340"/>
            <a:ext cx="2410585" cy="67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sz="3797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797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 bwMode="auto">
          <a:xfrm rot="10800000">
            <a:off x="1695829" y="2644834"/>
            <a:ext cx="8568947" cy="3629063"/>
          </a:xfrm>
          <a:prstGeom prst="uturnArrow">
            <a:avLst>
              <a:gd name="adj1" fmla="val 3223"/>
              <a:gd name="adj2" fmla="val 25000"/>
              <a:gd name="adj3" fmla="val 0"/>
              <a:gd name="adj4" fmla="val 12505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2101897" y="2363614"/>
            <a:ext cx="1025646" cy="1025646"/>
            <a:chOff x="1028276" y="1427062"/>
            <a:chExt cx="839890" cy="839890"/>
          </a:xfrm>
        </p:grpSpPr>
        <p:sp>
          <p:nvSpPr>
            <p:cNvPr id="16" name="Oval 15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9684166" y="2363614"/>
            <a:ext cx="1025646" cy="1025646"/>
            <a:chOff x="7237312" y="1427062"/>
            <a:chExt cx="839890" cy="839890"/>
          </a:xfrm>
        </p:grpSpPr>
        <p:sp>
          <p:nvSpPr>
            <p:cNvPr id="21" name="Oval 2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2101897" y="3518724"/>
            <a:ext cx="1025646" cy="1025646"/>
            <a:chOff x="1028276" y="2372969"/>
            <a:chExt cx="839890" cy="839890"/>
          </a:xfrm>
        </p:grpSpPr>
        <p:sp>
          <p:nvSpPr>
            <p:cNvPr id="26" name="Oval 25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9684165" y="3518724"/>
            <a:ext cx="1025646" cy="1025646"/>
            <a:chOff x="7237311" y="2372969"/>
            <a:chExt cx="839890" cy="839890"/>
          </a:xfrm>
        </p:grpSpPr>
        <p:sp>
          <p:nvSpPr>
            <p:cNvPr id="32" name="Oval 31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684165" y="4729811"/>
            <a:ext cx="1025646" cy="1025646"/>
            <a:chOff x="7237311" y="3364715"/>
            <a:chExt cx="839890" cy="839890"/>
          </a:xfrm>
        </p:grpSpPr>
        <p:sp>
          <p:nvSpPr>
            <p:cNvPr id="35" name="Oval 34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2101898" y="4729811"/>
            <a:ext cx="1025646" cy="1025646"/>
            <a:chOff x="1028277" y="3364715"/>
            <a:chExt cx="839890" cy="839890"/>
          </a:xfrm>
        </p:grpSpPr>
        <p:sp>
          <p:nvSpPr>
            <p:cNvPr id="11" name="Oval 1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 Placeholder 3"/>
          <p:cNvSpPr txBox="1">
            <a:spLocks/>
          </p:cNvSpPr>
          <p:nvPr/>
        </p:nvSpPr>
        <p:spPr>
          <a:xfrm>
            <a:off x="3316381" y="2585959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3316381" y="3769058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3316381" y="4952157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7642078" y="2585959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7642078" y="3769058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7642078" y="4952157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0"/>
          <p:cNvGrpSpPr/>
          <p:nvPr/>
        </p:nvGrpSpPr>
        <p:grpSpPr>
          <a:xfrm rot="10800000">
            <a:off x="5424792" y="2527995"/>
            <a:ext cx="495696" cy="721158"/>
            <a:chOff x="2209800" y="2190750"/>
            <a:chExt cx="1600200" cy="1295400"/>
          </a:xfrm>
        </p:grpSpPr>
        <p:sp>
          <p:nvSpPr>
            <p:cNvPr id="46" name="Chevron 4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Chevron 4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 rot="10800000">
            <a:off x="5424792" y="3683103"/>
            <a:ext cx="495696" cy="721162"/>
            <a:chOff x="2209800" y="2190750"/>
            <a:chExt cx="1600200" cy="1295400"/>
          </a:xfrm>
        </p:grpSpPr>
        <p:sp>
          <p:nvSpPr>
            <p:cNvPr id="49" name="Chevron 48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 rot="10800000" flipH="1">
            <a:off x="6938265" y="2527993"/>
            <a:ext cx="495696" cy="721162"/>
            <a:chOff x="5105400" y="2190750"/>
            <a:chExt cx="1600200" cy="1295400"/>
          </a:xfrm>
        </p:grpSpPr>
        <p:sp>
          <p:nvSpPr>
            <p:cNvPr id="52" name="Chevron 5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"/>
          <p:cNvGrpSpPr/>
          <p:nvPr/>
        </p:nvGrpSpPr>
        <p:grpSpPr>
          <a:xfrm rot="10800000">
            <a:off x="5424792" y="4894192"/>
            <a:ext cx="495696" cy="721158"/>
            <a:chOff x="5105400" y="2190750"/>
            <a:chExt cx="1600200" cy="1295400"/>
          </a:xfrm>
        </p:grpSpPr>
        <p:sp>
          <p:nvSpPr>
            <p:cNvPr id="55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 rot="10800000" flipH="1">
            <a:off x="6938266" y="3683105"/>
            <a:ext cx="495694" cy="721158"/>
            <a:chOff x="5105400" y="2190750"/>
            <a:chExt cx="1600200" cy="1295400"/>
          </a:xfrm>
        </p:grpSpPr>
        <p:sp>
          <p:nvSpPr>
            <p:cNvPr id="58" name="Chevron 5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2"/>
          <p:cNvGrpSpPr/>
          <p:nvPr/>
        </p:nvGrpSpPr>
        <p:grpSpPr>
          <a:xfrm rot="10800000" flipH="1">
            <a:off x="6938267" y="4894192"/>
            <a:ext cx="495694" cy="721158"/>
            <a:chOff x="5105400" y="2190750"/>
            <a:chExt cx="1600200" cy="1295400"/>
          </a:xfrm>
        </p:grpSpPr>
        <p:sp>
          <p:nvSpPr>
            <p:cNvPr id="61" name="Chevron 60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Chevron 61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6005362" y="2460625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Oval 63"/>
          <p:cNvSpPr/>
          <p:nvPr/>
        </p:nvSpPr>
        <p:spPr>
          <a:xfrm>
            <a:off x="6005362" y="3615736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5" name="Oval 64"/>
          <p:cNvSpPr/>
          <p:nvPr/>
        </p:nvSpPr>
        <p:spPr>
          <a:xfrm>
            <a:off x="6005362" y="4826822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9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/>
      <p:bldP spid="44" grpId="0"/>
      <p:bldP spid="63" grpId="0" animBg="1"/>
      <p:bldP spid="64" grpId="0" animBg="1"/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2799383" y="1472935"/>
            <a:ext cx="5854490" cy="365905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42903" y="3998413"/>
            <a:ext cx="152217" cy="1522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86508" y="3003883"/>
            <a:ext cx="275161" cy="275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2348" y="2398674"/>
            <a:ext cx="380542" cy="3805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7283" y="1655831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2077" y="2261040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676" y="3163096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16366" y="2089320"/>
            <a:ext cx="2319819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16366" y="1735963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0423" y="5238369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849" y="5627857"/>
            <a:ext cx="231981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41467" y="4301093"/>
            <a:ext cx="2071493" cy="749199"/>
            <a:chOff x="8508023" y="2061983"/>
            <a:chExt cx="1964297" cy="710430"/>
          </a:xfrm>
        </p:grpSpPr>
        <p:sp>
          <p:nvSpPr>
            <p:cNvPr id="26" name="TextBox 25"/>
            <p:cNvSpPr txBox="1"/>
            <p:nvPr/>
          </p:nvSpPr>
          <p:spPr>
            <a:xfrm>
              <a:off x="8515350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08023" y="2365039"/>
              <a:ext cx="1964297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36492" y="5503004"/>
            <a:ext cx="2109221" cy="749199"/>
            <a:chOff x="8508023" y="2061983"/>
            <a:chExt cx="2000073" cy="710430"/>
          </a:xfrm>
        </p:grpSpPr>
        <p:sp>
          <p:nvSpPr>
            <p:cNvPr id="29" name="TextBox 28"/>
            <p:cNvSpPr txBox="1"/>
            <p:nvPr/>
          </p:nvSpPr>
          <p:spPr>
            <a:xfrm>
              <a:off x="8521482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08023" y="2365039"/>
              <a:ext cx="2000073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368511" y="4301093"/>
            <a:ext cx="2061773" cy="749199"/>
            <a:chOff x="8508022" y="2061983"/>
            <a:chExt cx="1955081" cy="710430"/>
          </a:xfrm>
        </p:grpSpPr>
        <p:sp>
          <p:nvSpPr>
            <p:cNvPr id="32" name="TextBox 31"/>
            <p:cNvSpPr txBox="1"/>
            <p:nvPr/>
          </p:nvSpPr>
          <p:spPr>
            <a:xfrm>
              <a:off x="8528447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25525" y="5503004"/>
            <a:ext cx="2104757" cy="749199"/>
            <a:chOff x="8467262" y="2061983"/>
            <a:chExt cx="1995841" cy="710430"/>
          </a:xfrm>
        </p:grpSpPr>
        <p:sp>
          <p:nvSpPr>
            <p:cNvPr id="35" name="TextBox 34"/>
            <p:cNvSpPr txBox="1"/>
            <p:nvPr/>
          </p:nvSpPr>
          <p:spPr>
            <a:xfrm>
              <a:off x="8467262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00893" y="5613869"/>
            <a:ext cx="585664" cy="585664"/>
            <a:chOff x="5966424" y="5581429"/>
            <a:chExt cx="555357" cy="555356"/>
          </a:xfrm>
        </p:grpSpPr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5966424" y="5581429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095312" y="5748110"/>
              <a:ext cx="282246" cy="246604"/>
              <a:chOff x="6357938" y="3535360"/>
              <a:chExt cx="465138" cy="406400"/>
            </a:xfrm>
            <a:solidFill>
              <a:schemeClr val="accent3"/>
            </a:solidFill>
          </p:grpSpPr>
          <p:sp>
            <p:nvSpPr>
              <p:cNvPr id="42" name="AutoShape 43"/>
              <p:cNvSpPr>
                <a:spLocks/>
              </p:cNvSpPr>
              <p:nvPr/>
            </p:nvSpPr>
            <p:spPr bwMode="auto">
              <a:xfrm>
                <a:off x="6357938" y="3535360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44"/>
              <p:cNvSpPr>
                <a:spLocks/>
              </p:cNvSpPr>
              <p:nvPr/>
            </p:nvSpPr>
            <p:spPr bwMode="auto">
              <a:xfrm>
                <a:off x="6779419" y="3680618"/>
                <a:ext cx="28576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AutoShape 45"/>
              <p:cNvSpPr>
                <a:spLocks/>
              </p:cNvSpPr>
              <p:nvPr/>
            </p:nvSpPr>
            <p:spPr bwMode="auto">
              <a:xfrm>
                <a:off x="6764339" y="3854447"/>
                <a:ext cx="58737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748026" y="5613869"/>
            <a:ext cx="585664" cy="585664"/>
            <a:chOff x="8647910" y="5581438"/>
            <a:chExt cx="555357" cy="555357"/>
          </a:xfrm>
        </p:grpSpPr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8647910" y="558143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789869" y="5722365"/>
              <a:ext cx="281764" cy="281764"/>
              <a:chOff x="8216107" y="2577296"/>
              <a:chExt cx="464344" cy="464343"/>
            </a:xfrm>
            <a:solidFill>
              <a:schemeClr val="accent4"/>
            </a:solidFill>
          </p:grpSpPr>
          <p:sp>
            <p:nvSpPr>
              <p:cNvPr id="46" name="AutoShape 52"/>
              <p:cNvSpPr>
                <a:spLocks/>
              </p:cNvSpPr>
              <p:nvPr/>
            </p:nvSpPr>
            <p:spPr bwMode="auto">
              <a:xfrm>
                <a:off x="8216107" y="2577296"/>
                <a:ext cx="464344" cy="464343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53"/>
              <p:cNvSpPr>
                <a:spLocks/>
              </p:cNvSpPr>
              <p:nvPr/>
            </p:nvSpPr>
            <p:spPr bwMode="auto">
              <a:xfrm>
                <a:off x="8390732" y="2736853"/>
                <a:ext cx="125412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54"/>
              <p:cNvSpPr>
                <a:spLocks/>
              </p:cNvSpPr>
              <p:nvPr/>
            </p:nvSpPr>
            <p:spPr bwMode="auto">
              <a:xfrm>
                <a:off x="8375650" y="2896399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AutoShape 55"/>
              <p:cNvSpPr>
                <a:spLocks/>
              </p:cNvSpPr>
              <p:nvPr/>
            </p:nvSpPr>
            <p:spPr bwMode="auto">
              <a:xfrm>
                <a:off x="8448674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748026" y="4406908"/>
            <a:ext cx="585664" cy="585664"/>
            <a:chOff x="8647910" y="4436936"/>
            <a:chExt cx="555357" cy="555357"/>
          </a:xfrm>
        </p:grpSpPr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8647910" y="4436936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831951" y="4577833"/>
              <a:ext cx="193623" cy="282246"/>
              <a:chOff x="3582988" y="3510758"/>
              <a:chExt cx="319088" cy="465137"/>
            </a:xfrm>
            <a:solidFill>
              <a:schemeClr val="accent2"/>
            </a:solidFill>
          </p:grpSpPr>
          <p:sp>
            <p:nvSpPr>
              <p:cNvPr id="51" name="AutoShape 113"/>
              <p:cNvSpPr>
                <a:spLocks/>
              </p:cNvSpPr>
              <p:nvPr/>
            </p:nvSpPr>
            <p:spPr bwMode="auto">
              <a:xfrm>
                <a:off x="3582988" y="3510758"/>
                <a:ext cx="319088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114"/>
              <p:cNvSpPr>
                <a:spLocks/>
              </p:cNvSpPr>
              <p:nvPr/>
            </p:nvSpPr>
            <p:spPr bwMode="auto">
              <a:xfrm>
                <a:off x="3655220" y="3583783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600893" y="4406911"/>
            <a:ext cx="585664" cy="585664"/>
            <a:chOff x="5966424" y="4436930"/>
            <a:chExt cx="555357" cy="555356"/>
          </a:xfrm>
        </p:grpSpPr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5966424" y="4436930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49"/>
            <p:cNvSpPr>
              <a:spLocks/>
            </p:cNvSpPr>
            <p:nvPr/>
          </p:nvSpPr>
          <p:spPr bwMode="auto">
            <a:xfrm>
              <a:off x="6104525" y="4610370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78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4" grpId="0"/>
      <p:bldP spid="15" grpId="0"/>
      <p:bldP spid="16" grpId="0"/>
      <p:bldP spid="20" grpId="0"/>
      <p:bldP spid="21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3760469" y="2737276"/>
            <a:ext cx="624860" cy="624860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38" name="椭圆 37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083625" y="332370"/>
            <a:ext cx="624860" cy="624860"/>
            <a:chOff x="5252030" y="2008764"/>
            <a:chExt cx="809336" cy="809336"/>
          </a:xfrm>
          <a:solidFill>
            <a:schemeClr val="accent3"/>
          </a:solidFill>
        </p:grpSpPr>
        <p:sp>
          <p:nvSpPr>
            <p:cNvPr id="53" name="椭圆 5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327732" y="3859905"/>
            <a:ext cx="462023" cy="462022"/>
            <a:chOff x="304800" y="673100"/>
            <a:chExt cx="4000500" cy="4000500"/>
          </a:xfrm>
          <a:solidFill>
            <a:schemeClr val="accent2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16294" y="2925163"/>
            <a:ext cx="922660" cy="9226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02644" y="1653073"/>
            <a:ext cx="396991" cy="3969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95265" y="461367"/>
            <a:ext cx="483217" cy="4832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66784" y="3546277"/>
            <a:ext cx="307053" cy="3070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018269" y="3160967"/>
            <a:ext cx="311855" cy="311855"/>
            <a:chOff x="5252030" y="2008764"/>
            <a:chExt cx="809336" cy="809336"/>
          </a:xfrm>
          <a:solidFill>
            <a:schemeClr val="accent4"/>
          </a:solidFill>
        </p:grpSpPr>
        <p:sp>
          <p:nvSpPr>
            <p:cNvPr id="41" name="椭圆 4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17827" y="1008679"/>
            <a:ext cx="311855" cy="311855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44" name="椭圆 4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545657" y="4015876"/>
            <a:ext cx="311855" cy="311855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47" name="椭圆 46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511436" y="3894142"/>
            <a:ext cx="231855" cy="231855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50" name="椭圆 49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812380" y="2050063"/>
            <a:ext cx="452283" cy="452283"/>
            <a:chOff x="5252030" y="2008764"/>
            <a:chExt cx="809336" cy="809336"/>
          </a:xfrm>
          <a:solidFill>
            <a:schemeClr val="accent3"/>
          </a:solidFill>
        </p:grpSpPr>
        <p:sp>
          <p:nvSpPr>
            <p:cNvPr id="56" name="椭圆 55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482732" y="1684913"/>
            <a:ext cx="226141" cy="226141"/>
            <a:chOff x="5252030" y="2008764"/>
            <a:chExt cx="809336" cy="809336"/>
          </a:xfrm>
          <a:solidFill>
            <a:schemeClr val="accent4"/>
          </a:solidFill>
        </p:grpSpPr>
        <p:sp>
          <p:nvSpPr>
            <p:cNvPr id="59" name="椭圆 58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圆角矩形 66"/>
          <p:cNvSpPr/>
          <p:nvPr/>
        </p:nvSpPr>
        <p:spPr>
          <a:xfrm>
            <a:off x="2906239" y="4636026"/>
            <a:ext cx="7189552" cy="708615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926262" y="2396435"/>
            <a:ext cx="1282619" cy="12826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" name="同心圆 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94824" y="173219"/>
            <a:ext cx="4154630" cy="4154626"/>
            <a:chOff x="5252030" y="2008764"/>
            <a:chExt cx="809336" cy="809336"/>
          </a:xfrm>
          <a:solidFill>
            <a:schemeClr val="accent6"/>
          </a:solidFill>
        </p:grpSpPr>
        <p:sp>
          <p:nvSpPr>
            <p:cNvPr id="32" name="椭圆 3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598" kern="0">
                <a:solidFill>
                  <a:sysClr val="window" lastClr="FFFFFF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Box 10"/>
          <p:cNvSpPr txBox="1"/>
          <p:nvPr/>
        </p:nvSpPr>
        <p:spPr>
          <a:xfrm>
            <a:off x="3639051" y="4629000"/>
            <a:ext cx="5580646" cy="807889"/>
          </a:xfrm>
          <a:prstGeom prst="rect">
            <a:avLst/>
          </a:prstGeom>
          <a:noFill/>
        </p:spPr>
        <p:txBody>
          <a:bodyPr wrap="none" lIns="68556" tIns="34278" rIns="68556" bIns="34278">
            <a:spAutoFit/>
          </a:bodyPr>
          <a:lstStyle/>
          <a:p>
            <a:pPr algn="ctr">
              <a:buNone/>
            </a:pPr>
            <a:r>
              <a:rPr lang="zh-CN" altLang="en-US" sz="4800" spc="300" dirty="0">
                <a:solidFill>
                  <a:srgbClr val="1D8D5F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63" name="矩形 62"/>
          <p:cNvSpPr/>
          <p:nvPr/>
        </p:nvSpPr>
        <p:spPr>
          <a:xfrm>
            <a:off x="4727856" y="6057709"/>
            <a:ext cx="3403038" cy="392271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 algn="ctr"/>
            <a:r>
              <a:rPr lang="en-US" altLang="zh-CN" sz="2100" dirty="0">
                <a:solidFill>
                  <a:srgbClr val="1D8D5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BUSINESS POWERPOINT</a:t>
            </a:r>
          </a:p>
        </p:txBody>
      </p:sp>
      <p:sp>
        <p:nvSpPr>
          <p:cNvPr id="64" name="矩形 63"/>
          <p:cNvSpPr/>
          <p:nvPr/>
        </p:nvSpPr>
        <p:spPr>
          <a:xfrm>
            <a:off x="3461978" y="5512902"/>
            <a:ext cx="5934794" cy="438466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 algn="ctr"/>
            <a:r>
              <a:rPr lang="zh-CN" altLang="en-US" sz="2400" dirty="0">
                <a:solidFill>
                  <a:srgbClr val="1D8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年终总结  新年计划 述职报告 工作汇报</a:t>
            </a:r>
            <a:endParaRPr lang="en-US" altLang="zh-CN" sz="2400" dirty="0">
              <a:solidFill>
                <a:srgbClr val="1D8D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8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9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0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9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0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3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4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3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4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80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82" dur="8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83" dur="8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760"/>
                                </p:stCondLst>
                                <p:childTnLst>
                                  <p:par>
                                    <p:cTn id="8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 tmFilter="0,0; .5, 1; 1, 1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720"/>
                                </p:stCondLst>
                                <p:childTnLst>
                                  <p:par>
                                    <p:cTn id="93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9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9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 animBg="1"/>
          <p:bldP spid="62" grpId="0"/>
          <p:bldP spid="63" grpId="0"/>
          <p:bldP spid="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8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8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8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760"/>
                                </p:stCondLst>
                                <p:childTnLst>
                                  <p:par>
                                    <p:cTn id="8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 tmFilter="0,0; .5, 1; 1, 1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720"/>
                                </p:stCondLst>
                                <p:childTnLst>
                                  <p:par>
                                    <p:cTn id="9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 animBg="1"/>
          <p:bldP spid="62" grpId="0"/>
          <p:bldP spid="63" grpId="0"/>
          <p:bldP spid="6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椭圆 3079"/>
          <p:cNvSpPr>
            <a:spLocks noChangeArrowheads="1"/>
          </p:cNvSpPr>
          <p:nvPr/>
        </p:nvSpPr>
        <p:spPr bwMode="auto">
          <a:xfrm>
            <a:off x="308695" y="602605"/>
            <a:ext cx="4745208" cy="474520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4758667" y="3117205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2" name="椭圆 3088"/>
          <p:cNvSpPr>
            <a:spLocks noChangeArrowheads="1"/>
          </p:cNvSpPr>
          <p:nvPr/>
        </p:nvSpPr>
        <p:spPr bwMode="auto">
          <a:xfrm>
            <a:off x="1244799" y="5776565"/>
            <a:ext cx="169622" cy="169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3" name="椭圆 3087"/>
          <p:cNvSpPr>
            <a:spLocks noChangeArrowheads="1"/>
          </p:cNvSpPr>
          <p:nvPr/>
        </p:nvSpPr>
        <p:spPr bwMode="auto">
          <a:xfrm>
            <a:off x="5695529" y="1377822"/>
            <a:ext cx="482083" cy="482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55950" y="3279600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55949" y="3830966"/>
            <a:ext cx="3978695" cy="461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19980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/>
      <p:bldP spid="6152" grpId="0" animBg="1"/>
      <p:bldP spid="6153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6938" y="5776565"/>
            <a:ext cx="99485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86938" y="5932041"/>
            <a:ext cx="9948548" cy="282770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0228" y="2285966"/>
            <a:ext cx="1419305" cy="708694"/>
            <a:chOff x="1189440" y="1776407"/>
            <a:chExt cx="2548167" cy="753929"/>
          </a:xfrm>
        </p:grpSpPr>
        <p:sp>
          <p:nvSpPr>
            <p:cNvPr id="7" name="TextBox 6"/>
            <p:cNvSpPr txBox="1"/>
            <p:nvPr/>
          </p:nvSpPr>
          <p:spPr>
            <a:xfrm>
              <a:off x="1481278" y="1776407"/>
              <a:ext cx="2256329" cy="25129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9440" y="1916148"/>
              <a:ext cx="2508689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0228" y="3724972"/>
            <a:ext cx="1393521" cy="705059"/>
            <a:chOff x="1196252" y="1790168"/>
            <a:chExt cx="2501876" cy="750061"/>
          </a:xfrm>
        </p:grpSpPr>
        <p:sp>
          <p:nvSpPr>
            <p:cNvPr id="10" name="TextBox 9"/>
            <p:cNvSpPr txBox="1"/>
            <p:nvPr/>
          </p:nvSpPr>
          <p:spPr>
            <a:xfrm>
              <a:off x="1438452" y="1790168"/>
              <a:ext cx="2256330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6252" y="1926041"/>
              <a:ext cx="2501876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86944" y="2936383"/>
            <a:ext cx="1399317" cy="942616"/>
            <a:chOff x="189551" y="1666307"/>
            <a:chExt cx="1954057" cy="1002779"/>
          </a:xfrm>
        </p:grpSpPr>
        <p:sp>
          <p:nvSpPr>
            <p:cNvPr id="27" name="TextBox 26"/>
            <p:cNvSpPr txBox="1"/>
            <p:nvPr/>
          </p:nvSpPr>
          <p:spPr>
            <a:xfrm>
              <a:off x="189551" y="1666307"/>
              <a:ext cx="1754977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4705" y="1897738"/>
              <a:ext cx="1828903" cy="77134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54649" y="4361420"/>
            <a:ext cx="1331612" cy="923704"/>
            <a:chOff x="256449" y="1666308"/>
            <a:chExt cx="1859513" cy="982659"/>
          </a:xfrm>
        </p:grpSpPr>
        <p:sp>
          <p:nvSpPr>
            <p:cNvPr id="30" name="TextBox 29"/>
            <p:cNvSpPr txBox="1"/>
            <p:nvPr/>
          </p:nvSpPr>
          <p:spPr>
            <a:xfrm>
              <a:off x="256449" y="1666308"/>
              <a:ext cx="1754978" cy="25129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4707" y="1877620"/>
              <a:ext cx="1801255" cy="77134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10847817" y="2153667"/>
            <a:ext cx="503430" cy="514682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2027871"/>
            <a:ext cx="10783077" cy="3538628"/>
            <a:chOff x="-743744" y="1412054"/>
            <a:chExt cx="11471330" cy="3764489"/>
          </a:xfrm>
        </p:grpSpPr>
        <p:sp>
          <p:nvSpPr>
            <p:cNvPr id="65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8926299" y="1667847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779414" y="4679720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75000" y="16446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48974" y="46771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783149" y="3161724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685499" y="3909695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9" name="文本框 6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6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52" y="2183189"/>
            <a:ext cx="12858398" cy="2129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269415" y="1801466"/>
            <a:ext cx="10319920" cy="4212349"/>
            <a:chOff x="1203325" y="1708150"/>
            <a:chExt cx="9785350" cy="3994150"/>
          </a:xfrm>
        </p:grpSpPr>
        <p:grpSp>
          <p:nvGrpSpPr>
            <p:cNvPr id="15" name="组合 14"/>
            <p:cNvGrpSpPr/>
            <p:nvPr/>
          </p:nvGrpSpPr>
          <p:grpSpPr>
            <a:xfrm>
              <a:off x="1203325" y="1708150"/>
              <a:ext cx="9785350" cy="3994150"/>
              <a:chOff x="1206500" y="1708150"/>
              <a:chExt cx="9785350" cy="39941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0650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761317" y="1708150"/>
                <a:ext cx="2120900" cy="3994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316134" y="1708150"/>
                <a:ext cx="2120900" cy="39941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87095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222375" y="2070100"/>
              <a:ext cx="2120900" cy="20193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758141" y="2070100"/>
              <a:ext cx="2120900" cy="20193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312959" y="2070100"/>
              <a:ext cx="2120900" cy="20193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867775" y="2063750"/>
              <a:ext cx="2120900" cy="201930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14029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40318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7496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674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62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35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Callout 40"/>
          <p:cNvSpPr/>
          <p:nvPr/>
        </p:nvSpPr>
        <p:spPr>
          <a:xfrm>
            <a:off x="5235738" y="2126887"/>
            <a:ext cx="2390925" cy="1729480"/>
          </a:xfrm>
          <a:prstGeom prst="wedgeEllipseCallout">
            <a:avLst>
              <a:gd name="adj1" fmla="val -284"/>
              <a:gd name="adj2" fmla="val 6713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7268933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8839689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Oval Callout 43"/>
          <p:cNvSpPr/>
          <p:nvPr/>
        </p:nvSpPr>
        <p:spPr>
          <a:xfrm flipH="1">
            <a:off x="3684498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Callout 63"/>
          <p:cNvSpPr/>
          <p:nvPr/>
        </p:nvSpPr>
        <p:spPr>
          <a:xfrm flipH="1">
            <a:off x="2297376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817829" y="2644652"/>
            <a:ext cx="1232548" cy="948994"/>
            <a:chOff x="5358001" y="1775580"/>
            <a:chExt cx="1454622" cy="1036163"/>
          </a:xfrm>
        </p:grpSpPr>
        <p:sp>
          <p:nvSpPr>
            <p:cNvPr id="82" name="Text Placeholder 32"/>
            <p:cNvSpPr txBox="1">
              <a:spLocks/>
            </p:cNvSpPr>
            <p:nvPr/>
          </p:nvSpPr>
          <p:spPr>
            <a:xfrm>
              <a:off x="5358001" y="2020072"/>
              <a:ext cx="1454622" cy="7916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40926" y="1775580"/>
              <a:ext cx="847536" cy="257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99876" y="2696662"/>
            <a:ext cx="1069224" cy="1111433"/>
            <a:chOff x="7355481" y="1860073"/>
            <a:chExt cx="1261870" cy="1213518"/>
          </a:xfrm>
        </p:grpSpPr>
        <p:sp>
          <p:nvSpPr>
            <p:cNvPr id="79" name="Text Placeholder 32"/>
            <p:cNvSpPr txBox="1">
              <a:spLocks/>
            </p:cNvSpPr>
            <p:nvPr/>
          </p:nvSpPr>
          <p:spPr>
            <a:xfrm>
              <a:off x="7355481" y="2120621"/>
              <a:ext cx="1261870" cy="95297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44764" y="1860073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094028" y="2651399"/>
            <a:ext cx="1069224" cy="1132201"/>
            <a:chOff x="7355481" y="1810655"/>
            <a:chExt cx="1261870" cy="1236196"/>
          </a:xfrm>
        </p:grpSpPr>
        <p:sp>
          <p:nvSpPr>
            <p:cNvPr id="76" name="Text Placeholder 32"/>
            <p:cNvSpPr txBox="1">
              <a:spLocks/>
            </p:cNvSpPr>
            <p:nvPr/>
          </p:nvSpPr>
          <p:spPr>
            <a:xfrm>
              <a:off x="7355481" y="2093879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44764" y="181065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06885" y="2883759"/>
            <a:ext cx="1069224" cy="1118958"/>
            <a:chOff x="7355481" y="1858135"/>
            <a:chExt cx="1261870" cy="1221736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7355481" y="2126900"/>
              <a:ext cx="1261870" cy="9529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44764" y="185813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560825" y="2833015"/>
            <a:ext cx="1069225" cy="1107025"/>
            <a:chOff x="7355481" y="1802729"/>
            <a:chExt cx="1261870" cy="1208708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7355481" y="2058465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44763" y="1802729"/>
              <a:ext cx="847535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Oval 85"/>
          <p:cNvSpPr>
            <a:spLocks noChangeAspect="1"/>
          </p:cNvSpPr>
          <p:nvPr/>
        </p:nvSpPr>
        <p:spPr>
          <a:xfrm>
            <a:off x="3862451" y="6178639"/>
            <a:ext cx="138322" cy="138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90142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4885362" y="6178639"/>
            <a:ext cx="138322" cy="1383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14444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5921531" y="6178639"/>
            <a:ext cx="138322" cy="1383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82631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7031231" y="6178639"/>
            <a:ext cx="138322" cy="1383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6727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8106642" y="6178639"/>
            <a:ext cx="138322" cy="1383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33224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957759" y="4429884"/>
            <a:ext cx="1417919" cy="1470441"/>
            <a:chOff x="7748920" y="4020058"/>
            <a:chExt cx="1548157" cy="1605504"/>
          </a:xfrm>
        </p:grpSpPr>
        <p:sp>
          <p:nvSpPr>
            <p:cNvPr id="101" name="Freeform 100"/>
            <p:cNvSpPr/>
            <p:nvPr/>
          </p:nvSpPr>
          <p:spPr>
            <a:xfrm>
              <a:off x="7748920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8334301" y="5073670"/>
              <a:ext cx="377558" cy="551892"/>
              <a:chOff x="8334300" y="5005568"/>
              <a:chExt cx="435951" cy="637247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85052 w 135428"/>
                  <a:gd name="connsiteY1" fmla="*/ 94129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680 w 165258"/>
                  <a:gd name="connsiteY0" fmla="*/ 0 h 631958"/>
                  <a:gd name="connsiteX1" fmla="*/ 114882 w 165258"/>
                  <a:gd name="connsiteY1" fmla="*/ 107576 h 631958"/>
                  <a:gd name="connsiteX2" fmla="*/ 165258 w 165258"/>
                  <a:gd name="connsiteY2" fmla="*/ 221876 h 631958"/>
                  <a:gd name="connsiteX3" fmla="*/ 124917 w 165258"/>
                  <a:gd name="connsiteY3" fmla="*/ 578224 h 631958"/>
                  <a:gd name="connsiteX4" fmla="*/ 94661 w 165258"/>
                  <a:gd name="connsiteY4" fmla="*/ 568138 h 631958"/>
                  <a:gd name="connsiteX5" fmla="*/ 680 w 165258"/>
                  <a:gd name="connsiteY5" fmla="*/ 0 h 631958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6511"/>
                  <a:gd name="connsiteY0" fmla="*/ 0 h 630644"/>
                  <a:gd name="connsiteX1" fmla="*/ 115271 w 166511"/>
                  <a:gd name="connsiteY1" fmla="*/ 107576 h 630644"/>
                  <a:gd name="connsiteX2" fmla="*/ 165647 w 166511"/>
                  <a:gd name="connsiteY2" fmla="*/ 221876 h 630644"/>
                  <a:gd name="connsiteX3" fmla="*/ 143686 w 166511"/>
                  <a:gd name="connsiteY3" fmla="*/ 416005 h 630644"/>
                  <a:gd name="connsiteX4" fmla="*/ 125306 w 166511"/>
                  <a:gd name="connsiteY4" fmla="*/ 578224 h 630644"/>
                  <a:gd name="connsiteX5" fmla="*/ 95050 w 166511"/>
                  <a:gd name="connsiteY5" fmla="*/ 568138 h 630644"/>
                  <a:gd name="connsiteX6" fmla="*/ 1069 w 166511"/>
                  <a:gd name="connsiteY6" fmla="*/ 0 h 630644"/>
                  <a:gd name="connsiteX0" fmla="*/ 5716 w 171158"/>
                  <a:gd name="connsiteY0" fmla="*/ 0 h 601393"/>
                  <a:gd name="connsiteX1" fmla="*/ 119918 w 171158"/>
                  <a:gd name="connsiteY1" fmla="*/ 107576 h 601393"/>
                  <a:gd name="connsiteX2" fmla="*/ 170294 w 171158"/>
                  <a:gd name="connsiteY2" fmla="*/ 221876 h 601393"/>
                  <a:gd name="connsiteX3" fmla="*/ 148333 w 171158"/>
                  <a:gd name="connsiteY3" fmla="*/ 416005 h 601393"/>
                  <a:gd name="connsiteX4" fmla="*/ 129953 w 171158"/>
                  <a:gd name="connsiteY4" fmla="*/ 578224 h 601393"/>
                  <a:gd name="connsiteX5" fmla="*/ 99697 w 171158"/>
                  <a:gd name="connsiteY5" fmla="*/ 568138 h 601393"/>
                  <a:gd name="connsiteX6" fmla="*/ 22713 w 171158"/>
                  <a:gd name="connsiteY6" fmla="*/ 276115 h 601393"/>
                  <a:gd name="connsiteX7" fmla="*/ 5716 w 171158"/>
                  <a:gd name="connsiteY7" fmla="*/ 0 h 601393"/>
                  <a:gd name="connsiteX0" fmla="*/ 4248 w 179875"/>
                  <a:gd name="connsiteY0" fmla="*/ 0 h 608216"/>
                  <a:gd name="connsiteX1" fmla="*/ 128635 w 179875"/>
                  <a:gd name="connsiteY1" fmla="*/ 114399 h 608216"/>
                  <a:gd name="connsiteX2" fmla="*/ 179011 w 179875"/>
                  <a:gd name="connsiteY2" fmla="*/ 228699 h 608216"/>
                  <a:gd name="connsiteX3" fmla="*/ 157050 w 179875"/>
                  <a:gd name="connsiteY3" fmla="*/ 422828 h 608216"/>
                  <a:gd name="connsiteX4" fmla="*/ 138670 w 179875"/>
                  <a:gd name="connsiteY4" fmla="*/ 585047 h 608216"/>
                  <a:gd name="connsiteX5" fmla="*/ 108414 w 179875"/>
                  <a:gd name="connsiteY5" fmla="*/ 574961 h 608216"/>
                  <a:gd name="connsiteX6" fmla="*/ 31430 w 179875"/>
                  <a:gd name="connsiteY6" fmla="*/ 282938 h 608216"/>
                  <a:gd name="connsiteX7" fmla="*/ 4248 w 179875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74763 w 175627"/>
                  <a:gd name="connsiteY2" fmla="*/ 228699 h 608216"/>
                  <a:gd name="connsiteX3" fmla="*/ 152802 w 175627"/>
                  <a:gd name="connsiteY3" fmla="*/ 422828 h 608216"/>
                  <a:gd name="connsiteX4" fmla="*/ 134422 w 175627"/>
                  <a:gd name="connsiteY4" fmla="*/ 585047 h 608216"/>
                  <a:gd name="connsiteX5" fmla="*/ 104166 w 175627"/>
                  <a:gd name="connsiteY5" fmla="*/ 574961 h 608216"/>
                  <a:gd name="connsiteX6" fmla="*/ 27182 w 175627"/>
                  <a:gd name="connsiteY6" fmla="*/ 282938 h 608216"/>
                  <a:gd name="connsiteX7" fmla="*/ 0 w 175627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512104" y="4429884"/>
            <a:ext cx="1417919" cy="1470441"/>
            <a:chOff x="2894923" y="4020058"/>
            <a:chExt cx="1548157" cy="1605504"/>
          </a:xfrm>
        </p:grpSpPr>
        <p:sp>
          <p:nvSpPr>
            <p:cNvPr id="106" name="Freeform 105"/>
            <p:cNvSpPr/>
            <p:nvPr/>
          </p:nvSpPr>
          <p:spPr>
            <a:xfrm>
              <a:off x="2894923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461062" y="5073670"/>
              <a:ext cx="377558" cy="551892"/>
              <a:chOff x="8334300" y="5005568"/>
              <a:chExt cx="435951" cy="637247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85052 w 135428"/>
                  <a:gd name="connsiteY1" fmla="*/ 94129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680 w 165258"/>
                  <a:gd name="connsiteY0" fmla="*/ 0 h 631958"/>
                  <a:gd name="connsiteX1" fmla="*/ 114882 w 165258"/>
                  <a:gd name="connsiteY1" fmla="*/ 107576 h 631958"/>
                  <a:gd name="connsiteX2" fmla="*/ 165258 w 165258"/>
                  <a:gd name="connsiteY2" fmla="*/ 221876 h 631958"/>
                  <a:gd name="connsiteX3" fmla="*/ 124917 w 165258"/>
                  <a:gd name="connsiteY3" fmla="*/ 578224 h 631958"/>
                  <a:gd name="connsiteX4" fmla="*/ 94661 w 165258"/>
                  <a:gd name="connsiteY4" fmla="*/ 568138 h 631958"/>
                  <a:gd name="connsiteX5" fmla="*/ 680 w 165258"/>
                  <a:gd name="connsiteY5" fmla="*/ 0 h 631958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6511"/>
                  <a:gd name="connsiteY0" fmla="*/ 0 h 630644"/>
                  <a:gd name="connsiteX1" fmla="*/ 115271 w 166511"/>
                  <a:gd name="connsiteY1" fmla="*/ 107576 h 630644"/>
                  <a:gd name="connsiteX2" fmla="*/ 165647 w 166511"/>
                  <a:gd name="connsiteY2" fmla="*/ 221876 h 630644"/>
                  <a:gd name="connsiteX3" fmla="*/ 143686 w 166511"/>
                  <a:gd name="connsiteY3" fmla="*/ 416005 h 630644"/>
                  <a:gd name="connsiteX4" fmla="*/ 125306 w 166511"/>
                  <a:gd name="connsiteY4" fmla="*/ 578224 h 630644"/>
                  <a:gd name="connsiteX5" fmla="*/ 95050 w 166511"/>
                  <a:gd name="connsiteY5" fmla="*/ 568138 h 630644"/>
                  <a:gd name="connsiteX6" fmla="*/ 1069 w 166511"/>
                  <a:gd name="connsiteY6" fmla="*/ 0 h 630644"/>
                  <a:gd name="connsiteX0" fmla="*/ 5716 w 171158"/>
                  <a:gd name="connsiteY0" fmla="*/ 0 h 601393"/>
                  <a:gd name="connsiteX1" fmla="*/ 119918 w 171158"/>
                  <a:gd name="connsiteY1" fmla="*/ 107576 h 601393"/>
                  <a:gd name="connsiteX2" fmla="*/ 170294 w 171158"/>
                  <a:gd name="connsiteY2" fmla="*/ 221876 h 601393"/>
                  <a:gd name="connsiteX3" fmla="*/ 148333 w 171158"/>
                  <a:gd name="connsiteY3" fmla="*/ 416005 h 601393"/>
                  <a:gd name="connsiteX4" fmla="*/ 129953 w 171158"/>
                  <a:gd name="connsiteY4" fmla="*/ 578224 h 601393"/>
                  <a:gd name="connsiteX5" fmla="*/ 99697 w 171158"/>
                  <a:gd name="connsiteY5" fmla="*/ 568138 h 601393"/>
                  <a:gd name="connsiteX6" fmla="*/ 22713 w 171158"/>
                  <a:gd name="connsiteY6" fmla="*/ 276115 h 601393"/>
                  <a:gd name="connsiteX7" fmla="*/ 5716 w 171158"/>
                  <a:gd name="connsiteY7" fmla="*/ 0 h 601393"/>
                  <a:gd name="connsiteX0" fmla="*/ 4248 w 179875"/>
                  <a:gd name="connsiteY0" fmla="*/ 0 h 608216"/>
                  <a:gd name="connsiteX1" fmla="*/ 128635 w 179875"/>
                  <a:gd name="connsiteY1" fmla="*/ 114399 h 608216"/>
                  <a:gd name="connsiteX2" fmla="*/ 179011 w 179875"/>
                  <a:gd name="connsiteY2" fmla="*/ 228699 h 608216"/>
                  <a:gd name="connsiteX3" fmla="*/ 157050 w 179875"/>
                  <a:gd name="connsiteY3" fmla="*/ 422828 h 608216"/>
                  <a:gd name="connsiteX4" fmla="*/ 138670 w 179875"/>
                  <a:gd name="connsiteY4" fmla="*/ 585047 h 608216"/>
                  <a:gd name="connsiteX5" fmla="*/ 108414 w 179875"/>
                  <a:gd name="connsiteY5" fmla="*/ 574961 h 608216"/>
                  <a:gd name="connsiteX6" fmla="*/ 31430 w 179875"/>
                  <a:gd name="connsiteY6" fmla="*/ 282938 h 608216"/>
                  <a:gd name="connsiteX7" fmla="*/ 4248 w 179875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74763 w 175627"/>
                  <a:gd name="connsiteY2" fmla="*/ 228699 h 608216"/>
                  <a:gd name="connsiteX3" fmla="*/ 152802 w 175627"/>
                  <a:gd name="connsiteY3" fmla="*/ 422828 h 608216"/>
                  <a:gd name="connsiteX4" fmla="*/ 134422 w 175627"/>
                  <a:gd name="connsiteY4" fmla="*/ 585047 h 608216"/>
                  <a:gd name="connsiteX5" fmla="*/ 104166 w 175627"/>
                  <a:gd name="connsiteY5" fmla="*/ 574961 h 608216"/>
                  <a:gd name="connsiteX6" fmla="*/ 27182 w 175627"/>
                  <a:gd name="connsiteY6" fmla="*/ 282938 h 608216"/>
                  <a:gd name="connsiteX7" fmla="*/ 0 w 175627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623519" y="4467565"/>
            <a:ext cx="1352144" cy="1378411"/>
            <a:chOff x="4108423" y="4061198"/>
            <a:chExt cx="1476341" cy="1505021"/>
          </a:xfrm>
        </p:grpSpPr>
        <p:sp>
          <p:nvSpPr>
            <p:cNvPr id="112" name="Freeform 111"/>
            <p:cNvSpPr/>
            <p:nvPr/>
          </p:nvSpPr>
          <p:spPr>
            <a:xfrm>
              <a:off x="4108423" y="4061198"/>
              <a:ext cx="1476341" cy="1505021"/>
            </a:xfrm>
            <a:custGeom>
              <a:avLst/>
              <a:gdLst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62044 w 2187259"/>
                <a:gd name="connsiteY2" fmla="*/ 149772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62044 w 2187259"/>
                <a:gd name="connsiteY2" fmla="*/ 149772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87259" h="2229751">
                  <a:moveTo>
                    <a:pt x="1205855" y="0"/>
                  </a:moveTo>
                  <a:cubicBezTo>
                    <a:pt x="1295193" y="0"/>
                    <a:pt x="1352343" y="45982"/>
                    <a:pt x="1395041" y="70944"/>
                  </a:cubicBezTo>
                  <a:cubicBezTo>
                    <a:pt x="1437739" y="95906"/>
                    <a:pt x="1454818" y="120212"/>
                    <a:pt x="1462044" y="149772"/>
                  </a:cubicBezTo>
                  <a:cubicBezTo>
                    <a:pt x="1496860" y="155684"/>
                    <a:pt x="1500802" y="156341"/>
                    <a:pt x="1532990" y="201010"/>
                  </a:cubicBezTo>
                  <a:cubicBezTo>
                    <a:pt x="1565178" y="245679"/>
                    <a:pt x="1623642" y="313339"/>
                    <a:pt x="1655173" y="417786"/>
                  </a:cubicBezTo>
                  <a:cubicBezTo>
                    <a:pt x="1686704" y="522233"/>
                    <a:pt x="1719549" y="710762"/>
                    <a:pt x="1722176" y="827690"/>
                  </a:cubicBezTo>
                  <a:cubicBezTo>
                    <a:pt x="1724803" y="944618"/>
                    <a:pt x="1684733" y="1039211"/>
                    <a:pt x="1670938" y="1119352"/>
                  </a:cubicBezTo>
                  <a:cubicBezTo>
                    <a:pt x="1657143" y="1199493"/>
                    <a:pt x="1626269" y="1253359"/>
                    <a:pt x="1639407" y="1308538"/>
                  </a:cubicBezTo>
                  <a:cubicBezTo>
                    <a:pt x="1652545" y="1363717"/>
                    <a:pt x="1709695" y="1418240"/>
                    <a:pt x="1749766" y="1450428"/>
                  </a:cubicBezTo>
                  <a:cubicBezTo>
                    <a:pt x="1789837" y="1482616"/>
                    <a:pt x="1833191" y="1498382"/>
                    <a:pt x="1879831" y="1501666"/>
                  </a:cubicBezTo>
                  <a:cubicBezTo>
                    <a:pt x="1876383" y="1521865"/>
                    <a:pt x="1844852" y="1561649"/>
                    <a:pt x="1787733" y="1589423"/>
                  </a:cubicBezTo>
                  <a:lnTo>
                    <a:pt x="1726096" y="1610673"/>
                  </a:lnTo>
                  <a:lnTo>
                    <a:pt x="1788770" y="1626818"/>
                  </a:lnTo>
                  <a:lnTo>
                    <a:pt x="1886070" y="1652094"/>
                  </a:lnTo>
                  <a:cubicBezTo>
                    <a:pt x="1940947" y="1667602"/>
                    <a:pt x="1970173" y="1678339"/>
                    <a:pt x="2007752" y="1691462"/>
                  </a:cubicBezTo>
                  <a:cubicBezTo>
                    <a:pt x="2045331" y="1704584"/>
                    <a:pt x="2088874" y="1701005"/>
                    <a:pt x="2111540" y="1730829"/>
                  </a:cubicBezTo>
                  <a:cubicBezTo>
                    <a:pt x="2134206" y="1760653"/>
                    <a:pt x="2134206" y="1816722"/>
                    <a:pt x="2143749" y="1870406"/>
                  </a:cubicBezTo>
                  <a:cubicBezTo>
                    <a:pt x="2153293" y="1924089"/>
                    <a:pt x="2161644" y="1995070"/>
                    <a:pt x="2168802" y="2052928"/>
                  </a:cubicBezTo>
                  <a:cubicBezTo>
                    <a:pt x="2175960" y="2110787"/>
                    <a:pt x="2184310" y="2190119"/>
                    <a:pt x="2186696" y="2217557"/>
                  </a:cubicBezTo>
                  <a:cubicBezTo>
                    <a:pt x="2189082" y="2244995"/>
                    <a:pt x="2183118" y="2217557"/>
                    <a:pt x="2183118" y="2217557"/>
                  </a:cubicBezTo>
                  <a:lnTo>
                    <a:pt x="1116611" y="2221135"/>
                  </a:lnTo>
                  <a:cubicBezTo>
                    <a:pt x="863704" y="2227696"/>
                    <a:pt x="558305" y="2219346"/>
                    <a:pt x="0" y="2217557"/>
                  </a:cubicBezTo>
                  <a:cubicBezTo>
                    <a:pt x="1790" y="2178190"/>
                    <a:pt x="37579" y="1937809"/>
                    <a:pt x="53683" y="1856091"/>
                  </a:cubicBezTo>
                  <a:cubicBezTo>
                    <a:pt x="69788" y="1774373"/>
                    <a:pt x="75753" y="1746338"/>
                    <a:pt x="96629" y="1727251"/>
                  </a:cubicBezTo>
                  <a:cubicBezTo>
                    <a:pt x="117506" y="1708163"/>
                    <a:pt x="87086" y="1712935"/>
                    <a:pt x="200417" y="1677146"/>
                  </a:cubicBezTo>
                  <a:cubicBezTo>
                    <a:pt x="242916" y="1663725"/>
                    <a:pt x="333143" y="1638226"/>
                    <a:pt x="429860" y="1611216"/>
                  </a:cubicBezTo>
                  <a:lnTo>
                    <a:pt x="450554" y="1605451"/>
                  </a:lnTo>
                  <a:lnTo>
                    <a:pt x="449457" y="1605046"/>
                  </a:lnTo>
                  <a:cubicBezTo>
                    <a:pt x="370437" y="1569655"/>
                    <a:pt x="349344" y="1527367"/>
                    <a:pt x="350576" y="1505607"/>
                  </a:cubicBezTo>
                  <a:cubicBezTo>
                    <a:pt x="388019" y="1502322"/>
                    <a:pt x="447140" y="1468164"/>
                    <a:pt x="484583" y="1430721"/>
                  </a:cubicBezTo>
                  <a:cubicBezTo>
                    <a:pt x="522026" y="1393278"/>
                    <a:pt x="570637" y="1353207"/>
                    <a:pt x="575235" y="1280948"/>
                  </a:cubicBezTo>
                  <a:cubicBezTo>
                    <a:pt x="579833" y="1208689"/>
                    <a:pt x="523340" y="1123950"/>
                    <a:pt x="512173" y="997169"/>
                  </a:cubicBezTo>
                  <a:cubicBezTo>
                    <a:pt x="501006" y="870388"/>
                    <a:pt x="487210" y="650327"/>
                    <a:pt x="508231" y="520262"/>
                  </a:cubicBezTo>
                  <a:cubicBezTo>
                    <a:pt x="529252" y="390197"/>
                    <a:pt x="579833" y="291662"/>
                    <a:pt x="638297" y="216776"/>
                  </a:cubicBezTo>
                  <a:cubicBezTo>
                    <a:pt x="696761" y="141890"/>
                    <a:pt x="764421" y="107074"/>
                    <a:pt x="859014" y="70945"/>
                  </a:cubicBezTo>
                  <a:cubicBezTo>
                    <a:pt x="953607" y="34816"/>
                    <a:pt x="1116517" y="0"/>
                    <a:pt x="1205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572782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0911 w 364959"/>
                <a:gd name="connsiteY10" fmla="*/ 120816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75075 w 364959"/>
                <a:gd name="connsiteY10" fmla="*/ 91635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94919 w 364959"/>
                <a:gd name="connsiteY8" fmla="*/ 89690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78577"/>
                <a:gd name="connsiteY0" fmla="*/ 16730 h 274513"/>
                <a:gd name="connsiteX1" fmla="*/ 150950 w 378577"/>
                <a:gd name="connsiteY1" fmla="*/ 152917 h 274513"/>
                <a:gd name="connsiteX2" fmla="*/ 184997 w 378577"/>
                <a:gd name="connsiteY2" fmla="*/ 186964 h 274513"/>
                <a:gd name="connsiteX3" fmla="*/ 243363 w 378577"/>
                <a:gd name="connsiteY3" fmla="*/ 84824 h 274513"/>
                <a:gd name="connsiteX4" fmla="*/ 272546 w 378577"/>
                <a:gd name="connsiteY4" fmla="*/ 7003 h 274513"/>
                <a:gd name="connsiteX5" fmla="*/ 296865 w 378577"/>
                <a:gd name="connsiteY5" fmla="*/ 7003 h 274513"/>
                <a:gd name="connsiteX6" fmla="*/ 345503 w 378577"/>
                <a:gd name="connsiteY6" fmla="*/ 36186 h 274513"/>
                <a:gd name="connsiteX7" fmla="*/ 378577 w 378577"/>
                <a:gd name="connsiteY7" fmla="*/ 98443 h 274513"/>
                <a:gd name="connsiteX8" fmla="*/ 294919 w 378577"/>
                <a:gd name="connsiteY8" fmla="*/ 89690 h 274513"/>
                <a:gd name="connsiteX9" fmla="*/ 184997 w 378577"/>
                <a:gd name="connsiteY9" fmla="*/ 274513 h 274513"/>
                <a:gd name="connsiteX10" fmla="*/ 84802 w 378577"/>
                <a:gd name="connsiteY10" fmla="*/ 105253 h 274513"/>
                <a:gd name="connsiteX11" fmla="*/ 14763 w 378577"/>
                <a:gd name="connsiteY11" fmla="*/ 89688 h 274513"/>
                <a:gd name="connsiteX12" fmla="*/ 171 w 378577"/>
                <a:gd name="connsiteY12" fmla="*/ 94552 h 274513"/>
                <a:gd name="connsiteX13" fmla="*/ 63401 w 378577"/>
                <a:gd name="connsiteY13" fmla="*/ 16730 h 274513"/>
                <a:gd name="connsiteX0" fmla="*/ 78821 w 393997"/>
                <a:gd name="connsiteY0" fmla="*/ 16730 h 274513"/>
                <a:gd name="connsiteX1" fmla="*/ 166370 w 393997"/>
                <a:gd name="connsiteY1" fmla="*/ 152917 h 274513"/>
                <a:gd name="connsiteX2" fmla="*/ 200417 w 393997"/>
                <a:gd name="connsiteY2" fmla="*/ 186964 h 274513"/>
                <a:gd name="connsiteX3" fmla="*/ 258783 w 393997"/>
                <a:gd name="connsiteY3" fmla="*/ 84824 h 274513"/>
                <a:gd name="connsiteX4" fmla="*/ 287966 w 393997"/>
                <a:gd name="connsiteY4" fmla="*/ 7003 h 274513"/>
                <a:gd name="connsiteX5" fmla="*/ 312285 w 393997"/>
                <a:gd name="connsiteY5" fmla="*/ 7003 h 274513"/>
                <a:gd name="connsiteX6" fmla="*/ 360923 w 393997"/>
                <a:gd name="connsiteY6" fmla="*/ 36186 h 274513"/>
                <a:gd name="connsiteX7" fmla="*/ 393997 w 393997"/>
                <a:gd name="connsiteY7" fmla="*/ 98443 h 274513"/>
                <a:gd name="connsiteX8" fmla="*/ 310339 w 393997"/>
                <a:gd name="connsiteY8" fmla="*/ 89690 h 274513"/>
                <a:gd name="connsiteX9" fmla="*/ 200417 w 393997"/>
                <a:gd name="connsiteY9" fmla="*/ 274513 h 274513"/>
                <a:gd name="connsiteX10" fmla="*/ 100222 w 393997"/>
                <a:gd name="connsiteY10" fmla="*/ 105253 h 274513"/>
                <a:gd name="connsiteX11" fmla="*/ 30183 w 393997"/>
                <a:gd name="connsiteY11" fmla="*/ 89688 h 274513"/>
                <a:gd name="connsiteX12" fmla="*/ 27 w 393997"/>
                <a:gd name="connsiteY12" fmla="*/ 102334 h 274513"/>
                <a:gd name="connsiteX13" fmla="*/ 78821 w 393997"/>
                <a:gd name="connsiteY13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312 h 274095"/>
                <a:gd name="connsiteX1" fmla="*/ 152726 w 393970"/>
                <a:gd name="connsiteY1" fmla="*/ 107754 h 274095"/>
                <a:gd name="connsiteX2" fmla="*/ 200390 w 393970"/>
                <a:gd name="connsiteY2" fmla="*/ 186546 h 274095"/>
                <a:gd name="connsiteX3" fmla="*/ 249029 w 393970"/>
                <a:gd name="connsiteY3" fmla="*/ 78569 h 274095"/>
                <a:gd name="connsiteX4" fmla="*/ 287939 w 393970"/>
                <a:gd name="connsiteY4" fmla="*/ 6585 h 274095"/>
                <a:gd name="connsiteX5" fmla="*/ 312258 w 393970"/>
                <a:gd name="connsiteY5" fmla="*/ 6585 h 274095"/>
                <a:gd name="connsiteX6" fmla="*/ 360896 w 393970"/>
                <a:gd name="connsiteY6" fmla="*/ 35768 h 274095"/>
                <a:gd name="connsiteX7" fmla="*/ 393970 w 393970"/>
                <a:gd name="connsiteY7" fmla="*/ 98025 h 274095"/>
                <a:gd name="connsiteX8" fmla="*/ 310312 w 393970"/>
                <a:gd name="connsiteY8" fmla="*/ 89272 h 274095"/>
                <a:gd name="connsiteX9" fmla="*/ 200390 w 393970"/>
                <a:gd name="connsiteY9" fmla="*/ 274095 h 274095"/>
                <a:gd name="connsiteX10" fmla="*/ 100195 w 393970"/>
                <a:gd name="connsiteY10" fmla="*/ 104835 h 274095"/>
                <a:gd name="connsiteX11" fmla="*/ 0 w 393970"/>
                <a:gd name="connsiteY11" fmla="*/ 101916 h 274095"/>
                <a:gd name="connsiteX12" fmla="*/ 78794 w 393970"/>
                <a:gd name="connsiteY12" fmla="*/ 16312 h 2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006556" y="4456793"/>
            <a:ext cx="1257708" cy="1386655"/>
            <a:chOff x="6710347" y="4049438"/>
            <a:chExt cx="1373231" cy="1514022"/>
          </a:xfrm>
        </p:grpSpPr>
        <p:grpSp>
          <p:nvGrpSpPr>
            <p:cNvPr id="115" name="Group 114"/>
            <p:cNvGrpSpPr/>
            <p:nvPr/>
          </p:nvGrpSpPr>
          <p:grpSpPr>
            <a:xfrm>
              <a:off x="6710347" y="4049438"/>
              <a:ext cx="1373231" cy="1514022"/>
              <a:chOff x="7074776" y="3158061"/>
              <a:chExt cx="2034497" cy="2243086"/>
            </a:xfrm>
            <a:solidFill>
              <a:srgbClr val="FEB834"/>
            </a:solidFill>
          </p:grpSpPr>
          <p:sp>
            <p:nvSpPr>
              <p:cNvPr id="117" name="Freeform 116"/>
              <p:cNvSpPr/>
              <p:nvPr/>
            </p:nvSpPr>
            <p:spPr>
              <a:xfrm>
                <a:off x="7074776" y="4426168"/>
                <a:ext cx="2034497" cy="974979"/>
              </a:xfrm>
              <a:custGeom>
                <a:avLst/>
                <a:gdLst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11114 w 2408803"/>
                  <a:gd name="connsiteY9" fmla="*/ 386254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068662 w 2408803"/>
                  <a:gd name="connsiteY10" fmla="*/ 480847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250722 w 2408803"/>
                  <a:gd name="connsiteY10" fmla="*/ 48872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250722 w 2408803"/>
                  <a:gd name="connsiteY10" fmla="*/ 488729 h 979066"/>
                  <a:gd name="connsiteX11" fmla="*/ 2328210 w 2408803"/>
                  <a:gd name="connsiteY11" fmla="*/ 654268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8 w 2409687"/>
                  <a:gd name="connsiteY9" fmla="*/ 342898 h 974979"/>
                  <a:gd name="connsiteX10" fmla="*/ 2250722 w 2409687"/>
                  <a:gd name="connsiteY10" fmla="*/ 488729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8 w 2409687"/>
                  <a:gd name="connsiteY9" fmla="*/ 342898 h 974979"/>
                  <a:gd name="connsiteX10" fmla="*/ 2250722 w 2409687"/>
                  <a:gd name="connsiteY10" fmla="*/ 488729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8 w 2409687"/>
                  <a:gd name="connsiteY9" fmla="*/ 342898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6417 w 2409687"/>
                  <a:gd name="connsiteY18" fmla="*/ 425668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1749 w 2409687"/>
                  <a:gd name="connsiteY18" fmla="*/ 476905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1749 w 2409687"/>
                  <a:gd name="connsiteY18" fmla="*/ 476905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73740 w 2409687"/>
                  <a:gd name="connsiteY18" fmla="*/ 496612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73740 w 2409687"/>
                  <a:gd name="connsiteY18" fmla="*/ 496612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09687" h="974979">
                    <a:moveTo>
                      <a:pt x="893028" y="0"/>
                    </a:moveTo>
                    <a:lnTo>
                      <a:pt x="1528551" y="0"/>
                    </a:lnTo>
                    <a:lnTo>
                      <a:pt x="1523036" y="9360"/>
                    </a:lnTo>
                    <a:cubicBezTo>
                      <a:pt x="1514475" y="22169"/>
                      <a:pt x="1510534" y="24633"/>
                      <a:pt x="1509548" y="43354"/>
                    </a:cubicBezTo>
                    <a:cubicBezTo>
                      <a:pt x="1508234" y="68316"/>
                      <a:pt x="1516774" y="122839"/>
                      <a:pt x="1525314" y="141889"/>
                    </a:cubicBezTo>
                    <a:cubicBezTo>
                      <a:pt x="1533854" y="160939"/>
                      <a:pt x="1549619" y="143861"/>
                      <a:pt x="1560786" y="157656"/>
                    </a:cubicBezTo>
                    <a:cubicBezTo>
                      <a:pt x="1571953" y="171451"/>
                      <a:pt x="1552245" y="191814"/>
                      <a:pt x="1600199" y="212834"/>
                    </a:cubicBezTo>
                    <a:cubicBezTo>
                      <a:pt x="1648153" y="233854"/>
                      <a:pt x="1769022" y="262101"/>
                      <a:pt x="1848507" y="283778"/>
                    </a:cubicBezTo>
                    <a:cubicBezTo>
                      <a:pt x="1927992" y="305456"/>
                      <a:pt x="2014338" y="321222"/>
                      <a:pt x="2077107" y="342899"/>
                    </a:cubicBezTo>
                    <a:cubicBezTo>
                      <a:pt x="2139876" y="364576"/>
                      <a:pt x="2189959" y="382969"/>
                      <a:pt x="2225119" y="413843"/>
                    </a:cubicBezTo>
                    <a:cubicBezTo>
                      <a:pt x="2260279" y="444717"/>
                      <a:pt x="2270886" y="488072"/>
                      <a:pt x="2288068" y="528143"/>
                    </a:cubicBezTo>
                    <a:cubicBezTo>
                      <a:pt x="2305250" y="568214"/>
                      <a:pt x="2313809" y="602373"/>
                      <a:pt x="2328210" y="654268"/>
                    </a:cubicBezTo>
                    <a:cubicBezTo>
                      <a:pt x="2342611" y="706163"/>
                      <a:pt x="2361143" y="787618"/>
                      <a:pt x="2374472" y="839513"/>
                    </a:cubicBezTo>
                    <a:cubicBezTo>
                      <a:pt x="2387801" y="891408"/>
                      <a:pt x="2403221" y="944616"/>
                      <a:pt x="2408183" y="965637"/>
                    </a:cubicBezTo>
                    <a:cubicBezTo>
                      <a:pt x="2413145" y="986658"/>
                      <a:pt x="2404242" y="965637"/>
                      <a:pt x="2404242" y="965637"/>
                    </a:cubicBezTo>
                    <a:lnTo>
                      <a:pt x="1229711" y="969577"/>
                    </a:lnTo>
                    <a:cubicBezTo>
                      <a:pt x="951187" y="976803"/>
                      <a:pt x="614855" y="967607"/>
                      <a:pt x="0" y="965637"/>
                    </a:cubicBezTo>
                    <a:cubicBezTo>
                      <a:pt x="1971" y="922282"/>
                      <a:pt x="28158" y="771853"/>
                      <a:pt x="40448" y="693682"/>
                    </a:cubicBezTo>
                    <a:cubicBezTo>
                      <a:pt x="52738" y="615511"/>
                      <a:pt x="52254" y="572812"/>
                      <a:pt x="73740" y="496612"/>
                    </a:cubicBezTo>
                    <a:cubicBezTo>
                      <a:pt x="95226" y="420412"/>
                      <a:pt x="123138" y="405962"/>
                      <a:pt x="253395" y="354724"/>
                    </a:cubicBezTo>
                    <a:cubicBezTo>
                      <a:pt x="383652" y="303486"/>
                      <a:pt x="751024" y="225971"/>
                      <a:pt x="855280" y="189185"/>
                    </a:cubicBezTo>
                    <a:cubicBezTo>
                      <a:pt x="959536" y="152399"/>
                      <a:pt x="871046" y="149116"/>
                      <a:pt x="878929" y="134007"/>
                    </a:cubicBezTo>
                    <a:cubicBezTo>
                      <a:pt x="886812" y="118898"/>
                      <a:pt x="900606" y="122838"/>
                      <a:pt x="902576" y="98533"/>
                    </a:cubicBezTo>
                    <a:cubicBezTo>
                      <a:pt x="903561" y="86381"/>
                      <a:pt x="903726" y="67331"/>
                      <a:pt x="902083" y="47049"/>
                    </a:cubicBezTo>
                    <a:lnTo>
                      <a:pt x="893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7205026" y="3158061"/>
                <a:ext cx="1664828" cy="1671156"/>
              </a:xfrm>
              <a:custGeom>
                <a:avLst/>
                <a:gdLst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" fmla="*/ 131823 w 1664828"/>
                  <a:gd name="connsiteY0" fmla="*/ 1638599 h 1649359"/>
                  <a:gd name="connsiteX1" fmla="*/ 52996 w 1664828"/>
                  <a:gd name="connsiteY1" fmla="*/ 1461237 h 1649359"/>
                  <a:gd name="connsiteX2" fmla="*/ 139706 w 1664828"/>
                  <a:gd name="connsiteY2" fmla="*/ 1335112 h 1649359"/>
                  <a:gd name="connsiteX3" fmla="*/ 187003 w 1664828"/>
                  <a:gd name="connsiteY3" fmla="*/ 1311464 h 1649359"/>
                  <a:gd name="connsiteX4" fmla="*/ 183061 w 1664828"/>
                  <a:gd name="connsiteY4" fmla="*/ 1228695 h 1649359"/>
                  <a:gd name="connsiteX5" fmla="*/ 155472 w 1664828"/>
                  <a:gd name="connsiteY5" fmla="*/ 1197164 h 1649359"/>
                  <a:gd name="connsiteX6" fmla="*/ 206709 w 1664828"/>
                  <a:gd name="connsiteY6" fmla="*/ 1118337 h 1649359"/>
                  <a:gd name="connsiteX7" fmla="*/ 254006 w 1664828"/>
                  <a:gd name="connsiteY7" fmla="*/ 1067099 h 1649359"/>
                  <a:gd name="connsiteX8" fmla="*/ 222475 w 1664828"/>
                  <a:gd name="connsiteY8" fmla="*/ 960681 h 1649359"/>
                  <a:gd name="connsiteX9" fmla="*/ 119999 w 1664828"/>
                  <a:gd name="connsiteY9" fmla="*/ 814850 h 1649359"/>
                  <a:gd name="connsiteX10" fmla="*/ 226416 w 1664828"/>
                  <a:gd name="connsiteY10" fmla="*/ 645371 h 1649359"/>
                  <a:gd name="connsiteX11" fmla="*/ 226416 w 1664828"/>
                  <a:gd name="connsiteY11" fmla="*/ 507423 h 1649359"/>
                  <a:gd name="connsiteX12" fmla="*/ 257947 w 1664828"/>
                  <a:gd name="connsiteY12" fmla="*/ 286706 h 1649359"/>
                  <a:gd name="connsiteX13" fmla="*/ 628437 w 1664828"/>
                  <a:gd name="connsiteY13" fmla="*/ 18692 h 1649359"/>
                  <a:gd name="connsiteX14" fmla="*/ 1069872 w 1664828"/>
                  <a:gd name="connsiteY14" fmla="*/ 38398 h 1649359"/>
                  <a:gd name="connsiteX15" fmla="*/ 1199937 w 1664828"/>
                  <a:gd name="connsiteY15" fmla="*/ 164523 h 1649359"/>
                  <a:gd name="connsiteX16" fmla="*/ 1361534 w 1664828"/>
                  <a:gd name="connsiteY16" fmla="*/ 227585 h 1649359"/>
                  <a:gd name="connsiteX17" fmla="*/ 1483716 w 1664828"/>
                  <a:gd name="connsiteY17" fmla="*/ 428595 h 1649359"/>
                  <a:gd name="connsiteX18" fmla="*/ 1436420 w 1664828"/>
                  <a:gd name="connsiteY18" fmla="*/ 617781 h 1649359"/>
                  <a:gd name="connsiteX19" fmla="*/ 1531013 w 1664828"/>
                  <a:gd name="connsiteY19" fmla="*/ 767554 h 1649359"/>
                  <a:gd name="connsiteX20" fmla="*/ 1503423 w 1664828"/>
                  <a:gd name="connsiteY20" fmla="*/ 968564 h 1649359"/>
                  <a:gd name="connsiteX21" fmla="*/ 1590134 w 1664828"/>
                  <a:gd name="connsiteY21" fmla="*/ 1082864 h 1649359"/>
                  <a:gd name="connsiteX22" fmla="*/ 1491599 w 1664828"/>
                  <a:gd name="connsiteY22" fmla="*/ 1331171 h 1649359"/>
                  <a:gd name="connsiteX23" fmla="*/ 1649254 w 1664828"/>
                  <a:gd name="connsiteY23" fmla="*/ 1469119 h 1649359"/>
                  <a:gd name="connsiteX24" fmla="*/ 1487658 w 1664828"/>
                  <a:gd name="connsiteY24" fmla="*/ 1611009 h 1649359"/>
                  <a:gd name="connsiteX25" fmla="*/ 131823 w 1664828"/>
                  <a:gd name="connsiteY25" fmla="*/ 1638599 h 1649359"/>
                  <a:gd name="connsiteX0" fmla="*/ 131823 w 1664828"/>
                  <a:gd name="connsiteY0" fmla="*/ 1638599 h 1671156"/>
                  <a:gd name="connsiteX1" fmla="*/ 52996 w 1664828"/>
                  <a:gd name="connsiteY1" fmla="*/ 1461237 h 1671156"/>
                  <a:gd name="connsiteX2" fmla="*/ 139706 w 1664828"/>
                  <a:gd name="connsiteY2" fmla="*/ 1335112 h 1671156"/>
                  <a:gd name="connsiteX3" fmla="*/ 187003 w 1664828"/>
                  <a:gd name="connsiteY3" fmla="*/ 1311464 h 1671156"/>
                  <a:gd name="connsiteX4" fmla="*/ 183061 w 1664828"/>
                  <a:gd name="connsiteY4" fmla="*/ 1228695 h 1671156"/>
                  <a:gd name="connsiteX5" fmla="*/ 155472 w 1664828"/>
                  <a:gd name="connsiteY5" fmla="*/ 1197164 h 1671156"/>
                  <a:gd name="connsiteX6" fmla="*/ 206709 w 1664828"/>
                  <a:gd name="connsiteY6" fmla="*/ 1118337 h 1671156"/>
                  <a:gd name="connsiteX7" fmla="*/ 254006 w 1664828"/>
                  <a:gd name="connsiteY7" fmla="*/ 1067099 h 1671156"/>
                  <a:gd name="connsiteX8" fmla="*/ 222475 w 1664828"/>
                  <a:gd name="connsiteY8" fmla="*/ 960681 h 1671156"/>
                  <a:gd name="connsiteX9" fmla="*/ 119999 w 1664828"/>
                  <a:gd name="connsiteY9" fmla="*/ 814850 h 1671156"/>
                  <a:gd name="connsiteX10" fmla="*/ 226416 w 1664828"/>
                  <a:gd name="connsiteY10" fmla="*/ 645371 h 1671156"/>
                  <a:gd name="connsiteX11" fmla="*/ 226416 w 1664828"/>
                  <a:gd name="connsiteY11" fmla="*/ 507423 h 1671156"/>
                  <a:gd name="connsiteX12" fmla="*/ 257947 w 1664828"/>
                  <a:gd name="connsiteY12" fmla="*/ 286706 h 1671156"/>
                  <a:gd name="connsiteX13" fmla="*/ 628437 w 1664828"/>
                  <a:gd name="connsiteY13" fmla="*/ 18692 h 1671156"/>
                  <a:gd name="connsiteX14" fmla="*/ 1069872 w 1664828"/>
                  <a:gd name="connsiteY14" fmla="*/ 38398 h 1671156"/>
                  <a:gd name="connsiteX15" fmla="*/ 1199937 w 1664828"/>
                  <a:gd name="connsiteY15" fmla="*/ 164523 h 1671156"/>
                  <a:gd name="connsiteX16" fmla="*/ 1361534 w 1664828"/>
                  <a:gd name="connsiteY16" fmla="*/ 227585 h 1671156"/>
                  <a:gd name="connsiteX17" fmla="*/ 1483716 w 1664828"/>
                  <a:gd name="connsiteY17" fmla="*/ 428595 h 1671156"/>
                  <a:gd name="connsiteX18" fmla="*/ 1436420 w 1664828"/>
                  <a:gd name="connsiteY18" fmla="*/ 617781 h 1671156"/>
                  <a:gd name="connsiteX19" fmla="*/ 1531013 w 1664828"/>
                  <a:gd name="connsiteY19" fmla="*/ 767554 h 1671156"/>
                  <a:gd name="connsiteX20" fmla="*/ 1503423 w 1664828"/>
                  <a:gd name="connsiteY20" fmla="*/ 968564 h 1671156"/>
                  <a:gd name="connsiteX21" fmla="*/ 1590134 w 1664828"/>
                  <a:gd name="connsiteY21" fmla="*/ 1082864 h 1671156"/>
                  <a:gd name="connsiteX22" fmla="*/ 1491599 w 1664828"/>
                  <a:gd name="connsiteY22" fmla="*/ 1331171 h 1671156"/>
                  <a:gd name="connsiteX23" fmla="*/ 1649254 w 1664828"/>
                  <a:gd name="connsiteY23" fmla="*/ 1469119 h 1671156"/>
                  <a:gd name="connsiteX24" fmla="*/ 1487658 w 1664828"/>
                  <a:gd name="connsiteY24" fmla="*/ 1654364 h 1671156"/>
                  <a:gd name="connsiteX25" fmla="*/ 131823 w 1664828"/>
                  <a:gd name="connsiteY25" fmla="*/ 1638599 h 1671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64828" h="1671156">
                    <a:moveTo>
                      <a:pt x="131823" y="1638599"/>
                    </a:moveTo>
                    <a:cubicBezTo>
                      <a:pt x="-107287" y="1606411"/>
                      <a:pt x="51682" y="1511818"/>
                      <a:pt x="52996" y="1461237"/>
                    </a:cubicBezTo>
                    <a:cubicBezTo>
                      <a:pt x="54310" y="1410656"/>
                      <a:pt x="117372" y="1360074"/>
                      <a:pt x="139706" y="1335112"/>
                    </a:cubicBezTo>
                    <a:cubicBezTo>
                      <a:pt x="162040" y="1310150"/>
                      <a:pt x="179777" y="1329200"/>
                      <a:pt x="187003" y="1311464"/>
                    </a:cubicBezTo>
                    <a:cubicBezTo>
                      <a:pt x="194229" y="1293728"/>
                      <a:pt x="188316" y="1247745"/>
                      <a:pt x="183061" y="1228695"/>
                    </a:cubicBezTo>
                    <a:cubicBezTo>
                      <a:pt x="177806" y="1209645"/>
                      <a:pt x="151531" y="1215557"/>
                      <a:pt x="155472" y="1197164"/>
                    </a:cubicBezTo>
                    <a:cubicBezTo>
                      <a:pt x="159413" y="1178771"/>
                      <a:pt x="190287" y="1140014"/>
                      <a:pt x="206709" y="1118337"/>
                    </a:cubicBezTo>
                    <a:cubicBezTo>
                      <a:pt x="223131" y="1096660"/>
                      <a:pt x="251378" y="1093375"/>
                      <a:pt x="254006" y="1067099"/>
                    </a:cubicBezTo>
                    <a:cubicBezTo>
                      <a:pt x="256634" y="1040823"/>
                      <a:pt x="244810" y="1002722"/>
                      <a:pt x="222475" y="960681"/>
                    </a:cubicBezTo>
                    <a:cubicBezTo>
                      <a:pt x="200141" y="918639"/>
                      <a:pt x="119342" y="867402"/>
                      <a:pt x="119999" y="814850"/>
                    </a:cubicBezTo>
                    <a:cubicBezTo>
                      <a:pt x="120656" y="762298"/>
                      <a:pt x="208680" y="696609"/>
                      <a:pt x="226416" y="645371"/>
                    </a:cubicBezTo>
                    <a:cubicBezTo>
                      <a:pt x="244152" y="594133"/>
                      <a:pt x="221161" y="567200"/>
                      <a:pt x="226416" y="507423"/>
                    </a:cubicBezTo>
                    <a:cubicBezTo>
                      <a:pt x="231671" y="447646"/>
                      <a:pt x="190944" y="368161"/>
                      <a:pt x="257947" y="286706"/>
                    </a:cubicBezTo>
                    <a:cubicBezTo>
                      <a:pt x="324950" y="205251"/>
                      <a:pt x="493116" y="60077"/>
                      <a:pt x="628437" y="18692"/>
                    </a:cubicBezTo>
                    <a:cubicBezTo>
                      <a:pt x="763758" y="-22693"/>
                      <a:pt x="974622" y="14093"/>
                      <a:pt x="1069872" y="38398"/>
                    </a:cubicBezTo>
                    <a:cubicBezTo>
                      <a:pt x="1165122" y="62703"/>
                      <a:pt x="1194025" y="134962"/>
                      <a:pt x="1199937" y="164523"/>
                    </a:cubicBezTo>
                    <a:cubicBezTo>
                      <a:pt x="1245263" y="190142"/>
                      <a:pt x="1314238" y="183573"/>
                      <a:pt x="1361534" y="227585"/>
                    </a:cubicBezTo>
                    <a:cubicBezTo>
                      <a:pt x="1408830" y="271597"/>
                      <a:pt x="1471235" y="363562"/>
                      <a:pt x="1483716" y="428595"/>
                    </a:cubicBezTo>
                    <a:cubicBezTo>
                      <a:pt x="1496197" y="493628"/>
                      <a:pt x="1428537" y="561288"/>
                      <a:pt x="1436420" y="617781"/>
                    </a:cubicBezTo>
                    <a:cubicBezTo>
                      <a:pt x="1444303" y="674274"/>
                      <a:pt x="1519846" y="709090"/>
                      <a:pt x="1531013" y="767554"/>
                    </a:cubicBezTo>
                    <a:cubicBezTo>
                      <a:pt x="1542180" y="826018"/>
                      <a:pt x="1493569" y="916012"/>
                      <a:pt x="1503423" y="968564"/>
                    </a:cubicBezTo>
                    <a:cubicBezTo>
                      <a:pt x="1513277" y="1021116"/>
                      <a:pt x="1592105" y="1022430"/>
                      <a:pt x="1590134" y="1082864"/>
                    </a:cubicBezTo>
                    <a:cubicBezTo>
                      <a:pt x="1588163" y="1143298"/>
                      <a:pt x="1481746" y="1266795"/>
                      <a:pt x="1491599" y="1331171"/>
                    </a:cubicBezTo>
                    <a:cubicBezTo>
                      <a:pt x="1501452" y="1395547"/>
                      <a:pt x="1649911" y="1422479"/>
                      <a:pt x="1649254" y="1469119"/>
                    </a:cubicBezTo>
                    <a:cubicBezTo>
                      <a:pt x="1648597" y="1515759"/>
                      <a:pt x="1739906" y="1624147"/>
                      <a:pt x="1487658" y="1654364"/>
                    </a:cubicBezTo>
                    <a:cubicBezTo>
                      <a:pt x="1235410" y="1684581"/>
                      <a:pt x="370933" y="1670787"/>
                      <a:pt x="131823" y="1638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6" name="Freeform 115"/>
            <p:cNvSpPr/>
            <p:nvPr/>
          </p:nvSpPr>
          <p:spPr>
            <a:xfrm rot="21330852" flipH="1">
              <a:off x="7112286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0911 w 364959"/>
                <a:gd name="connsiteY10" fmla="*/ 120816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75075 w 364959"/>
                <a:gd name="connsiteY10" fmla="*/ 91635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94919 w 364959"/>
                <a:gd name="connsiteY8" fmla="*/ 89690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78577"/>
                <a:gd name="connsiteY0" fmla="*/ 16730 h 274513"/>
                <a:gd name="connsiteX1" fmla="*/ 150950 w 378577"/>
                <a:gd name="connsiteY1" fmla="*/ 152917 h 274513"/>
                <a:gd name="connsiteX2" fmla="*/ 184997 w 378577"/>
                <a:gd name="connsiteY2" fmla="*/ 186964 h 274513"/>
                <a:gd name="connsiteX3" fmla="*/ 243363 w 378577"/>
                <a:gd name="connsiteY3" fmla="*/ 84824 h 274513"/>
                <a:gd name="connsiteX4" fmla="*/ 272546 w 378577"/>
                <a:gd name="connsiteY4" fmla="*/ 7003 h 274513"/>
                <a:gd name="connsiteX5" fmla="*/ 296865 w 378577"/>
                <a:gd name="connsiteY5" fmla="*/ 7003 h 274513"/>
                <a:gd name="connsiteX6" fmla="*/ 345503 w 378577"/>
                <a:gd name="connsiteY6" fmla="*/ 36186 h 274513"/>
                <a:gd name="connsiteX7" fmla="*/ 378577 w 378577"/>
                <a:gd name="connsiteY7" fmla="*/ 98443 h 274513"/>
                <a:gd name="connsiteX8" fmla="*/ 294919 w 378577"/>
                <a:gd name="connsiteY8" fmla="*/ 89690 h 274513"/>
                <a:gd name="connsiteX9" fmla="*/ 184997 w 378577"/>
                <a:gd name="connsiteY9" fmla="*/ 274513 h 274513"/>
                <a:gd name="connsiteX10" fmla="*/ 84802 w 378577"/>
                <a:gd name="connsiteY10" fmla="*/ 105253 h 274513"/>
                <a:gd name="connsiteX11" fmla="*/ 14763 w 378577"/>
                <a:gd name="connsiteY11" fmla="*/ 89688 h 274513"/>
                <a:gd name="connsiteX12" fmla="*/ 171 w 378577"/>
                <a:gd name="connsiteY12" fmla="*/ 94552 h 274513"/>
                <a:gd name="connsiteX13" fmla="*/ 63401 w 378577"/>
                <a:gd name="connsiteY13" fmla="*/ 16730 h 274513"/>
                <a:gd name="connsiteX0" fmla="*/ 78821 w 393997"/>
                <a:gd name="connsiteY0" fmla="*/ 16730 h 274513"/>
                <a:gd name="connsiteX1" fmla="*/ 166370 w 393997"/>
                <a:gd name="connsiteY1" fmla="*/ 152917 h 274513"/>
                <a:gd name="connsiteX2" fmla="*/ 200417 w 393997"/>
                <a:gd name="connsiteY2" fmla="*/ 186964 h 274513"/>
                <a:gd name="connsiteX3" fmla="*/ 258783 w 393997"/>
                <a:gd name="connsiteY3" fmla="*/ 84824 h 274513"/>
                <a:gd name="connsiteX4" fmla="*/ 287966 w 393997"/>
                <a:gd name="connsiteY4" fmla="*/ 7003 h 274513"/>
                <a:gd name="connsiteX5" fmla="*/ 312285 w 393997"/>
                <a:gd name="connsiteY5" fmla="*/ 7003 h 274513"/>
                <a:gd name="connsiteX6" fmla="*/ 360923 w 393997"/>
                <a:gd name="connsiteY6" fmla="*/ 36186 h 274513"/>
                <a:gd name="connsiteX7" fmla="*/ 393997 w 393997"/>
                <a:gd name="connsiteY7" fmla="*/ 98443 h 274513"/>
                <a:gd name="connsiteX8" fmla="*/ 310339 w 393997"/>
                <a:gd name="connsiteY8" fmla="*/ 89690 h 274513"/>
                <a:gd name="connsiteX9" fmla="*/ 200417 w 393997"/>
                <a:gd name="connsiteY9" fmla="*/ 274513 h 274513"/>
                <a:gd name="connsiteX10" fmla="*/ 100222 w 393997"/>
                <a:gd name="connsiteY10" fmla="*/ 105253 h 274513"/>
                <a:gd name="connsiteX11" fmla="*/ 30183 w 393997"/>
                <a:gd name="connsiteY11" fmla="*/ 89688 h 274513"/>
                <a:gd name="connsiteX12" fmla="*/ 27 w 393997"/>
                <a:gd name="connsiteY12" fmla="*/ 102334 h 274513"/>
                <a:gd name="connsiteX13" fmla="*/ 78821 w 393997"/>
                <a:gd name="connsiteY13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312 h 274095"/>
                <a:gd name="connsiteX1" fmla="*/ 152726 w 393970"/>
                <a:gd name="connsiteY1" fmla="*/ 107754 h 274095"/>
                <a:gd name="connsiteX2" fmla="*/ 200390 w 393970"/>
                <a:gd name="connsiteY2" fmla="*/ 186546 h 274095"/>
                <a:gd name="connsiteX3" fmla="*/ 249029 w 393970"/>
                <a:gd name="connsiteY3" fmla="*/ 78569 h 274095"/>
                <a:gd name="connsiteX4" fmla="*/ 287939 w 393970"/>
                <a:gd name="connsiteY4" fmla="*/ 6585 h 274095"/>
                <a:gd name="connsiteX5" fmla="*/ 312258 w 393970"/>
                <a:gd name="connsiteY5" fmla="*/ 6585 h 274095"/>
                <a:gd name="connsiteX6" fmla="*/ 360896 w 393970"/>
                <a:gd name="connsiteY6" fmla="*/ 35768 h 274095"/>
                <a:gd name="connsiteX7" fmla="*/ 393970 w 393970"/>
                <a:gd name="connsiteY7" fmla="*/ 98025 h 274095"/>
                <a:gd name="connsiteX8" fmla="*/ 310312 w 393970"/>
                <a:gd name="connsiteY8" fmla="*/ 89272 h 274095"/>
                <a:gd name="connsiteX9" fmla="*/ 200390 w 393970"/>
                <a:gd name="connsiteY9" fmla="*/ 274095 h 274095"/>
                <a:gd name="connsiteX10" fmla="*/ 100195 w 393970"/>
                <a:gd name="connsiteY10" fmla="*/ 104835 h 274095"/>
                <a:gd name="connsiteX11" fmla="*/ 0 w 393970"/>
                <a:gd name="connsiteY11" fmla="*/ 101916 h 274095"/>
                <a:gd name="connsiteX12" fmla="*/ 78794 w 393970"/>
                <a:gd name="connsiteY12" fmla="*/ 16312 h 2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611258" y="4385417"/>
            <a:ext cx="1566767" cy="1530711"/>
            <a:chOff x="5186888" y="3971505"/>
            <a:chExt cx="1710677" cy="1671310"/>
          </a:xfrm>
        </p:grpSpPr>
        <p:sp>
          <p:nvSpPr>
            <p:cNvPr id="120" name="Freeform 119"/>
            <p:cNvSpPr/>
            <p:nvPr/>
          </p:nvSpPr>
          <p:spPr>
            <a:xfrm>
              <a:off x="5186888" y="3971505"/>
              <a:ext cx="1710677" cy="1594714"/>
            </a:xfrm>
            <a:custGeom>
              <a:avLst/>
              <a:gdLst>
                <a:gd name="connsiteX0" fmla="*/ 135705 w 2544508"/>
                <a:gd name="connsiteY0" fmla="*/ 2232087 h 2258950"/>
                <a:gd name="connsiteX1" fmla="*/ 194826 w 2544508"/>
                <a:gd name="connsiteY1" fmla="*/ 1834008 h 2258950"/>
                <a:gd name="connsiteX2" fmla="*/ 242122 w 2544508"/>
                <a:gd name="connsiteY2" fmla="*/ 1692118 h 2258950"/>
                <a:gd name="connsiteX3" fmla="*/ 356422 w 2544508"/>
                <a:gd name="connsiteY3" fmla="*/ 1636939 h 2258950"/>
                <a:gd name="connsiteX4" fmla="*/ 990985 w 2544508"/>
                <a:gd name="connsiteY4" fmla="*/ 1455635 h 2258950"/>
                <a:gd name="connsiteX5" fmla="*/ 987043 w 2544508"/>
                <a:gd name="connsiteY5" fmla="*/ 1459577 h 2258950"/>
                <a:gd name="connsiteX6" fmla="*/ 1038281 w 2544508"/>
                <a:gd name="connsiteY6" fmla="*/ 1364983 h 2258950"/>
                <a:gd name="connsiteX7" fmla="*/ 1026457 w 2544508"/>
                <a:gd name="connsiteY7" fmla="*/ 1254625 h 2258950"/>
                <a:gd name="connsiteX8" fmla="*/ 963395 w 2544508"/>
                <a:gd name="connsiteY8" fmla="*/ 1160032 h 2258950"/>
                <a:gd name="connsiteX9" fmla="*/ 916098 w 2544508"/>
                <a:gd name="connsiteY9" fmla="*/ 1053614 h 2258950"/>
                <a:gd name="connsiteX10" fmla="*/ 908216 w 2544508"/>
                <a:gd name="connsiteY10" fmla="*/ 970846 h 2258950"/>
                <a:gd name="connsiteX11" fmla="*/ 872743 w 2544508"/>
                <a:gd name="connsiteY11" fmla="*/ 939314 h 2258950"/>
                <a:gd name="connsiteX12" fmla="*/ 821505 w 2544508"/>
                <a:gd name="connsiteY12" fmla="*/ 852604 h 2258950"/>
                <a:gd name="connsiteX13" fmla="*/ 809681 w 2544508"/>
                <a:gd name="connsiteY13" fmla="*/ 742246 h 2258950"/>
                <a:gd name="connsiteX14" fmla="*/ 829388 w 2544508"/>
                <a:gd name="connsiteY14" fmla="*/ 687066 h 2258950"/>
                <a:gd name="connsiteX15" fmla="*/ 817564 w 2544508"/>
                <a:gd name="connsiteY15" fmla="*/ 596414 h 2258950"/>
                <a:gd name="connsiteX16" fmla="*/ 805740 w 2544508"/>
                <a:gd name="connsiteY16" fmla="*/ 501821 h 2258950"/>
                <a:gd name="connsiteX17" fmla="*/ 837271 w 2544508"/>
                <a:gd name="connsiteY17" fmla="*/ 332342 h 2258950"/>
                <a:gd name="connsiteX18" fmla="*/ 888509 w 2544508"/>
                <a:gd name="connsiteY18" fmla="*/ 210159 h 2258950"/>
                <a:gd name="connsiteX19" fmla="*/ 983102 w 2544508"/>
                <a:gd name="connsiteY19" fmla="*/ 127390 h 2258950"/>
                <a:gd name="connsiteX20" fmla="*/ 1191995 w 2544508"/>
                <a:gd name="connsiteY20" fmla="*/ 20973 h 2258950"/>
                <a:gd name="connsiteX21" fmla="*/ 1404829 w 2544508"/>
                <a:gd name="connsiteY21" fmla="*/ 1266 h 2258950"/>
                <a:gd name="connsiteX22" fmla="*/ 1574309 w 2544508"/>
                <a:gd name="connsiteY22" fmla="*/ 40680 h 2258950"/>
                <a:gd name="connsiteX23" fmla="*/ 1688609 w 2544508"/>
                <a:gd name="connsiteY23" fmla="*/ 99801 h 2258950"/>
                <a:gd name="connsiteX24" fmla="*/ 1731964 w 2544508"/>
                <a:gd name="connsiteY24" fmla="*/ 154980 h 2258950"/>
                <a:gd name="connsiteX25" fmla="*/ 1728022 w 2544508"/>
                <a:gd name="connsiteY25" fmla="*/ 233808 h 2258950"/>
                <a:gd name="connsiteX26" fmla="*/ 1763495 w 2544508"/>
                <a:gd name="connsiteY26" fmla="*/ 249573 h 2258950"/>
                <a:gd name="connsiteX27" fmla="*/ 1838381 w 2544508"/>
                <a:gd name="connsiteY27" fmla="*/ 308694 h 2258950"/>
                <a:gd name="connsiteX28" fmla="*/ 1865971 w 2544508"/>
                <a:gd name="connsiteY28" fmla="*/ 430877 h 2258950"/>
                <a:gd name="connsiteX29" fmla="*/ 1877795 w 2544508"/>
                <a:gd name="connsiteY29" fmla="*/ 600356 h 2258950"/>
                <a:gd name="connsiteX30" fmla="*/ 1858088 w 2544508"/>
                <a:gd name="connsiteY30" fmla="*/ 694949 h 2258950"/>
                <a:gd name="connsiteX31" fmla="*/ 1881736 w 2544508"/>
                <a:gd name="connsiteY31" fmla="*/ 758011 h 2258950"/>
                <a:gd name="connsiteX32" fmla="*/ 1838381 w 2544508"/>
                <a:gd name="connsiteY32" fmla="*/ 899901 h 2258950"/>
                <a:gd name="connsiteX33" fmla="*/ 1787143 w 2544508"/>
                <a:gd name="connsiteY33" fmla="*/ 966904 h 2258950"/>
                <a:gd name="connsiteX34" fmla="*/ 1787143 w 2544508"/>
                <a:gd name="connsiteY34" fmla="*/ 966904 h 2258950"/>
                <a:gd name="connsiteX35" fmla="*/ 1763495 w 2544508"/>
                <a:gd name="connsiteY35" fmla="*/ 986611 h 2258950"/>
                <a:gd name="connsiteX36" fmla="*/ 1739847 w 2544508"/>
                <a:gd name="connsiteY36" fmla="*/ 1128501 h 2258950"/>
                <a:gd name="connsiteX37" fmla="*/ 1668902 w 2544508"/>
                <a:gd name="connsiteY37" fmla="*/ 1258566 h 2258950"/>
                <a:gd name="connsiteX38" fmla="*/ 1645253 w 2544508"/>
                <a:gd name="connsiteY38" fmla="*/ 1309804 h 2258950"/>
                <a:gd name="connsiteX39" fmla="*/ 1661019 w 2544508"/>
                <a:gd name="connsiteY39" fmla="*/ 1408339 h 2258950"/>
                <a:gd name="connsiteX40" fmla="*/ 1728022 w 2544508"/>
                <a:gd name="connsiteY40" fmla="*/ 1491108 h 2258950"/>
                <a:gd name="connsiteX41" fmla="*/ 1984212 w 2544508"/>
                <a:gd name="connsiteY41" fmla="*/ 1550228 h 2258950"/>
                <a:gd name="connsiteX42" fmla="*/ 2212812 w 2544508"/>
                <a:gd name="connsiteY42" fmla="*/ 1609349 h 2258950"/>
                <a:gd name="connsiteX43" fmla="*/ 2346819 w 2544508"/>
                <a:gd name="connsiteY43" fmla="*/ 1652704 h 2258950"/>
                <a:gd name="connsiteX44" fmla="*/ 2461119 w 2544508"/>
                <a:gd name="connsiteY44" fmla="*/ 1696059 h 2258950"/>
                <a:gd name="connsiteX45" fmla="*/ 2496591 w 2544508"/>
                <a:gd name="connsiteY45" fmla="*/ 1849773 h 2258950"/>
                <a:gd name="connsiteX46" fmla="*/ 2524181 w 2544508"/>
                <a:gd name="connsiteY46" fmla="*/ 2050783 h 2258950"/>
                <a:gd name="connsiteX47" fmla="*/ 2543888 w 2544508"/>
                <a:gd name="connsiteY47" fmla="*/ 2232087 h 2258950"/>
                <a:gd name="connsiteX48" fmla="*/ 2539947 w 2544508"/>
                <a:gd name="connsiteY48" fmla="*/ 2232087 h 2258950"/>
                <a:gd name="connsiteX49" fmla="*/ 194826 w 2544508"/>
                <a:gd name="connsiteY49" fmla="*/ 2224204 h 2258950"/>
                <a:gd name="connsiteX50" fmla="*/ 135705 w 2544508"/>
                <a:gd name="connsiteY50" fmla="*/ 2232087 h 2258950"/>
                <a:gd name="connsiteX0" fmla="*/ 0 w 2408803"/>
                <a:gd name="connsiteY0" fmla="*/ 2232087 h 2261428"/>
                <a:gd name="connsiteX1" fmla="*/ 59121 w 2408803"/>
                <a:gd name="connsiteY1" fmla="*/ 1834008 h 2261428"/>
                <a:gd name="connsiteX2" fmla="*/ 106417 w 2408803"/>
                <a:gd name="connsiteY2" fmla="*/ 1692118 h 2261428"/>
                <a:gd name="connsiteX3" fmla="*/ 220717 w 2408803"/>
                <a:gd name="connsiteY3" fmla="*/ 1636939 h 2261428"/>
                <a:gd name="connsiteX4" fmla="*/ 855280 w 2408803"/>
                <a:gd name="connsiteY4" fmla="*/ 1455635 h 2261428"/>
                <a:gd name="connsiteX5" fmla="*/ 851338 w 2408803"/>
                <a:gd name="connsiteY5" fmla="*/ 1459577 h 2261428"/>
                <a:gd name="connsiteX6" fmla="*/ 902576 w 2408803"/>
                <a:gd name="connsiteY6" fmla="*/ 1364983 h 2261428"/>
                <a:gd name="connsiteX7" fmla="*/ 890752 w 2408803"/>
                <a:gd name="connsiteY7" fmla="*/ 1254625 h 2261428"/>
                <a:gd name="connsiteX8" fmla="*/ 827690 w 2408803"/>
                <a:gd name="connsiteY8" fmla="*/ 1160032 h 2261428"/>
                <a:gd name="connsiteX9" fmla="*/ 780393 w 2408803"/>
                <a:gd name="connsiteY9" fmla="*/ 1053614 h 2261428"/>
                <a:gd name="connsiteX10" fmla="*/ 772511 w 2408803"/>
                <a:gd name="connsiteY10" fmla="*/ 970846 h 2261428"/>
                <a:gd name="connsiteX11" fmla="*/ 737038 w 2408803"/>
                <a:gd name="connsiteY11" fmla="*/ 939314 h 2261428"/>
                <a:gd name="connsiteX12" fmla="*/ 685800 w 2408803"/>
                <a:gd name="connsiteY12" fmla="*/ 852604 h 2261428"/>
                <a:gd name="connsiteX13" fmla="*/ 673976 w 2408803"/>
                <a:gd name="connsiteY13" fmla="*/ 742246 h 2261428"/>
                <a:gd name="connsiteX14" fmla="*/ 693683 w 2408803"/>
                <a:gd name="connsiteY14" fmla="*/ 687066 h 2261428"/>
                <a:gd name="connsiteX15" fmla="*/ 681859 w 2408803"/>
                <a:gd name="connsiteY15" fmla="*/ 596414 h 2261428"/>
                <a:gd name="connsiteX16" fmla="*/ 670035 w 2408803"/>
                <a:gd name="connsiteY16" fmla="*/ 501821 h 2261428"/>
                <a:gd name="connsiteX17" fmla="*/ 701566 w 2408803"/>
                <a:gd name="connsiteY17" fmla="*/ 332342 h 2261428"/>
                <a:gd name="connsiteX18" fmla="*/ 752804 w 2408803"/>
                <a:gd name="connsiteY18" fmla="*/ 210159 h 2261428"/>
                <a:gd name="connsiteX19" fmla="*/ 847397 w 2408803"/>
                <a:gd name="connsiteY19" fmla="*/ 127390 h 2261428"/>
                <a:gd name="connsiteX20" fmla="*/ 1056290 w 2408803"/>
                <a:gd name="connsiteY20" fmla="*/ 20973 h 2261428"/>
                <a:gd name="connsiteX21" fmla="*/ 1269124 w 2408803"/>
                <a:gd name="connsiteY21" fmla="*/ 1266 h 2261428"/>
                <a:gd name="connsiteX22" fmla="*/ 1438604 w 2408803"/>
                <a:gd name="connsiteY22" fmla="*/ 40680 h 2261428"/>
                <a:gd name="connsiteX23" fmla="*/ 1552904 w 2408803"/>
                <a:gd name="connsiteY23" fmla="*/ 99801 h 2261428"/>
                <a:gd name="connsiteX24" fmla="*/ 1596259 w 2408803"/>
                <a:gd name="connsiteY24" fmla="*/ 154980 h 2261428"/>
                <a:gd name="connsiteX25" fmla="*/ 1592317 w 2408803"/>
                <a:gd name="connsiteY25" fmla="*/ 233808 h 2261428"/>
                <a:gd name="connsiteX26" fmla="*/ 1627790 w 2408803"/>
                <a:gd name="connsiteY26" fmla="*/ 249573 h 2261428"/>
                <a:gd name="connsiteX27" fmla="*/ 1702676 w 2408803"/>
                <a:gd name="connsiteY27" fmla="*/ 308694 h 2261428"/>
                <a:gd name="connsiteX28" fmla="*/ 1730266 w 2408803"/>
                <a:gd name="connsiteY28" fmla="*/ 430877 h 2261428"/>
                <a:gd name="connsiteX29" fmla="*/ 1742090 w 2408803"/>
                <a:gd name="connsiteY29" fmla="*/ 600356 h 2261428"/>
                <a:gd name="connsiteX30" fmla="*/ 1722383 w 2408803"/>
                <a:gd name="connsiteY30" fmla="*/ 694949 h 2261428"/>
                <a:gd name="connsiteX31" fmla="*/ 1746031 w 2408803"/>
                <a:gd name="connsiteY31" fmla="*/ 758011 h 2261428"/>
                <a:gd name="connsiteX32" fmla="*/ 1702676 w 2408803"/>
                <a:gd name="connsiteY32" fmla="*/ 899901 h 2261428"/>
                <a:gd name="connsiteX33" fmla="*/ 1651438 w 2408803"/>
                <a:gd name="connsiteY33" fmla="*/ 966904 h 2261428"/>
                <a:gd name="connsiteX34" fmla="*/ 1651438 w 2408803"/>
                <a:gd name="connsiteY34" fmla="*/ 966904 h 2261428"/>
                <a:gd name="connsiteX35" fmla="*/ 1627790 w 2408803"/>
                <a:gd name="connsiteY35" fmla="*/ 986611 h 2261428"/>
                <a:gd name="connsiteX36" fmla="*/ 1604142 w 2408803"/>
                <a:gd name="connsiteY36" fmla="*/ 1128501 h 2261428"/>
                <a:gd name="connsiteX37" fmla="*/ 1533197 w 2408803"/>
                <a:gd name="connsiteY37" fmla="*/ 1258566 h 2261428"/>
                <a:gd name="connsiteX38" fmla="*/ 1509548 w 2408803"/>
                <a:gd name="connsiteY38" fmla="*/ 1309804 h 2261428"/>
                <a:gd name="connsiteX39" fmla="*/ 1525314 w 2408803"/>
                <a:gd name="connsiteY39" fmla="*/ 1408339 h 2261428"/>
                <a:gd name="connsiteX40" fmla="*/ 1592317 w 2408803"/>
                <a:gd name="connsiteY40" fmla="*/ 1491108 h 2261428"/>
                <a:gd name="connsiteX41" fmla="*/ 1848507 w 2408803"/>
                <a:gd name="connsiteY41" fmla="*/ 1550228 h 2261428"/>
                <a:gd name="connsiteX42" fmla="*/ 2077107 w 2408803"/>
                <a:gd name="connsiteY42" fmla="*/ 1609349 h 2261428"/>
                <a:gd name="connsiteX43" fmla="*/ 2211114 w 2408803"/>
                <a:gd name="connsiteY43" fmla="*/ 1652704 h 2261428"/>
                <a:gd name="connsiteX44" fmla="*/ 2325414 w 2408803"/>
                <a:gd name="connsiteY44" fmla="*/ 1696059 h 2261428"/>
                <a:gd name="connsiteX45" fmla="*/ 2360886 w 2408803"/>
                <a:gd name="connsiteY45" fmla="*/ 1849773 h 2261428"/>
                <a:gd name="connsiteX46" fmla="*/ 2388476 w 2408803"/>
                <a:gd name="connsiteY46" fmla="*/ 2050783 h 2261428"/>
                <a:gd name="connsiteX47" fmla="*/ 2408183 w 2408803"/>
                <a:gd name="connsiteY47" fmla="*/ 2232087 h 2261428"/>
                <a:gd name="connsiteX48" fmla="*/ 2404242 w 2408803"/>
                <a:gd name="connsiteY48" fmla="*/ 2232087 h 2261428"/>
                <a:gd name="connsiteX49" fmla="*/ 59121 w 2408803"/>
                <a:gd name="connsiteY49" fmla="*/ 2224204 h 2261428"/>
                <a:gd name="connsiteX50" fmla="*/ 0 w 2408803"/>
                <a:gd name="connsiteY50" fmla="*/ 2232087 h 2261428"/>
                <a:gd name="connsiteX0" fmla="*/ 241 w 2409044"/>
                <a:gd name="connsiteY0" fmla="*/ 2232087 h 2245516"/>
                <a:gd name="connsiteX1" fmla="*/ 59362 w 2409044"/>
                <a:gd name="connsiteY1" fmla="*/ 1834008 h 2245516"/>
                <a:gd name="connsiteX2" fmla="*/ 106658 w 2409044"/>
                <a:gd name="connsiteY2" fmla="*/ 1692118 h 2245516"/>
                <a:gd name="connsiteX3" fmla="*/ 220958 w 2409044"/>
                <a:gd name="connsiteY3" fmla="*/ 1636939 h 2245516"/>
                <a:gd name="connsiteX4" fmla="*/ 855521 w 2409044"/>
                <a:gd name="connsiteY4" fmla="*/ 1455635 h 2245516"/>
                <a:gd name="connsiteX5" fmla="*/ 851579 w 2409044"/>
                <a:gd name="connsiteY5" fmla="*/ 1459577 h 2245516"/>
                <a:gd name="connsiteX6" fmla="*/ 902817 w 2409044"/>
                <a:gd name="connsiteY6" fmla="*/ 1364983 h 2245516"/>
                <a:gd name="connsiteX7" fmla="*/ 890993 w 2409044"/>
                <a:gd name="connsiteY7" fmla="*/ 1254625 h 2245516"/>
                <a:gd name="connsiteX8" fmla="*/ 827931 w 2409044"/>
                <a:gd name="connsiteY8" fmla="*/ 1160032 h 2245516"/>
                <a:gd name="connsiteX9" fmla="*/ 780634 w 2409044"/>
                <a:gd name="connsiteY9" fmla="*/ 1053614 h 2245516"/>
                <a:gd name="connsiteX10" fmla="*/ 772752 w 2409044"/>
                <a:gd name="connsiteY10" fmla="*/ 970846 h 2245516"/>
                <a:gd name="connsiteX11" fmla="*/ 737279 w 2409044"/>
                <a:gd name="connsiteY11" fmla="*/ 939314 h 2245516"/>
                <a:gd name="connsiteX12" fmla="*/ 686041 w 2409044"/>
                <a:gd name="connsiteY12" fmla="*/ 852604 h 2245516"/>
                <a:gd name="connsiteX13" fmla="*/ 674217 w 2409044"/>
                <a:gd name="connsiteY13" fmla="*/ 742246 h 2245516"/>
                <a:gd name="connsiteX14" fmla="*/ 693924 w 2409044"/>
                <a:gd name="connsiteY14" fmla="*/ 687066 h 2245516"/>
                <a:gd name="connsiteX15" fmla="*/ 682100 w 2409044"/>
                <a:gd name="connsiteY15" fmla="*/ 596414 h 2245516"/>
                <a:gd name="connsiteX16" fmla="*/ 670276 w 2409044"/>
                <a:gd name="connsiteY16" fmla="*/ 501821 h 2245516"/>
                <a:gd name="connsiteX17" fmla="*/ 701807 w 2409044"/>
                <a:gd name="connsiteY17" fmla="*/ 332342 h 2245516"/>
                <a:gd name="connsiteX18" fmla="*/ 753045 w 2409044"/>
                <a:gd name="connsiteY18" fmla="*/ 210159 h 2245516"/>
                <a:gd name="connsiteX19" fmla="*/ 847638 w 2409044"/>
                <a:gd name="connsiteY19" fmla="*/ 127390 h 2245516"/>
                <a:gd name="connsiteX20" fmla="*/ 1056531 w 2409044"/>
                <a:gd name="connsiteY20" fmla="*/ 20973 h 2245516"/>
                <a:gd name="connsiteX21" fmla="*/ 1269365 w 2409044"/>
                <a:gd name="connsiteY21" fmla="*/ 1266 h 2245516"/>
                <a:gd name="connsiteX22" fmla="*/ 1438845 w 2409044"/>
                <a:gd name="connsiteY22" fmla="*/ 40680 h 2245516"/>
                <a:gd name="connsiteX23" fmla="*/ 1553145 w 2409044"/>
                <a:gd name="connsiteY23" fmla="*/ 99801 h 2245516"/>
                <a:gd name="connsiteX24" fmla="*/ 1596500 w 2409044"/>
                <a:gd name="connsiteY24" fmla="*/ 154980 h 2245516"/>
                <a:gd name="connsiteX25" fmla="*/ 1592558 w 2409044"/>
                <a:gd name="connsiteY25" fmla="*/ 233808 h 2245516"/>
                <a:gd name="connsiteX26" fmla="*/ 1628031 w 2409044"/>
                <a:gd name="connsiteY26" fmla="*/ 249573 h 2245516"/>
                <a:gd name="connsiteX27" fmla="*/ 1702917 w 2409044"/>
                <a:gd name="connsiteY27" fmla="*/ 308694 h 2245516"/>
                <a:gd name="connsiteX28" fmla="*/ 1730507 w 2409044"/>
                <a:gd name="connsiteY28" fmla="*/ 430877 h 2245516"/>
                <a:gd name="connsiteX29" fmla="*/ 1742331 w 2409044"/>
                <a:gd name="connsiteY29" fmla="*/ 600356 h 2245516"/>
                <a:gd name="connsiteX30" fmla="*/ 1722624 w 2409044"/>
                <a:gd name="connsiteY30" fmla="*/ 694949 h 2245516"/>
                <a:gd name="connsiteX31" fmla="*/ 1746272 w 2409044"/>
                <a:gd name="connsiteY31" fmla="*/ 758011 h 2245516"/>
                <a:gd name="connsiteX32" fmla="*/ 1702917 w 2409044"/>
                <a:gd name="connsiteY32" fmla="*/ 899901 h 2245516"/>
                <a:gd name="connsiteX33" fmla="*/ 1651679 w 2409044"/>
                <a:gd name="connsiteY33" fmla="*/ 966904 h 2245516"/>
                <a:gd name="connsiteX34" fmla="*/ 1651679 w 2409044"/>
                <a:gd name="connsiteY34" fmla="*/ 966904 h 2245516"/>
                <a:gd name="connsiteX35" fmla="*/ 1628031 w 2409044"/>
                <a:gd name="connsiteY35" fmla="*/ 986611 h 2245516"/>
                <a:gd name="connsiteX36" fmla="*/ 1604383 w 2409044"/>
                <a:gd name="connsiteY36" fmla="*/ 1128501 h 2245516"/>
                <a:gd name="connsiteX37" fmla="*/ 1533438 w 2409044"/>
                <a:gd name="connsiteY37" fmla="*/ 1258566 h 2245516"/>
                <a:gd name="connsiteX38" fmla="*/ 1509789 w 2409044"/>
                <a:gd name="connsiteY38" fmla="*/ 1309804 h 2245516"/>
                <a:gd name="connsiteX39" fmla="*/ 1525555 w 2409044"/>
                <a:gd name="connsiteY39" fmla="*/ 1408339 h 2245516"/>
                <a:gd name="connsiteX40" fmla="*/ 1592558 w 2409044"/>
                <a:gd name="connsiteY40" fmla="*/ 1491108 h 2245516"/>
                <a:gd name="connsiteX41" fmla="*/ 1848748 w 2409044"/>
                <a:gd name="connsiteY41" fmla="*/ 1550228 h 2245516"/>
                <a:gd name="connsiteX42" fmla="*/ 2077348 w 2409044"/>
                <a:gd name="connsiteY42" fmla="*/ 1609349 h 2245516"/>
                <a:gd name="connsiteX43" fmla="*/ 2211355 w 2409044"/>
                <a:gd name="connsiteY43" fmla="*/ 1652704 h 2245516"/>
                <a:gd name="connsiteX44" fmla="*/ 2325655 w 2409044"/>
                <a:gd name="connsiteY44" fmla="*/ 1696059 h 2245516"/>
                <a:gd name="connsiteX45" fmla="*/ 2361127 w 2409044"/>
                <a:gd name="connsiteY45" fmla="*/ 1849773 h 2245516"/>
                <a:gd name="connsiteX46" fmla="*/ 2388717 w 2409044"/>
                <a:gd name="connsiteY46" fmla="*/ 2050783 h 2245516"/>
                <a:gd name="connsiteX47" fmla="*/ 2408424 w 2409044"/>
                <a:gd name="connsiteY47" fmla="*/ 2232087 h 2245516"/>
                <a:gd name="connsiteX48" fmla="*/ 2404483 w 2409044"/>
                <a:gd name="connsiteY48" fmla="*/ 2232087 h 2245516"/>
                <a:gd name="connsiteX49" fmla="*/ 59362 w 2409044"/>
                <a:gd name="connsiteY49" fmla="*/ 2224204 h 2245516"/>
                <a:gd name="connsiteX50" fmla="*/ 241 w 2409044"/>
                <a:gd name="connsiteY50" fmla="*/ 2232087 h 2245516"/>
                <a:gd name="connsiteX0" fmla="*/ 62062 w 2470865"/>
                <a:gd name="connsiteY0" fmla="*/ 2232087 h 2262785"/>
                <a:gd name="connsiteX1" fmla="*/ 121183 w 2470865"/>
                <a:gd name="connsiteY1" fmla="*/ 1834008 h 2262785"/>
                <a:gd name="connsiteX2" fmla="*/ 168479 w 2470865"/>
                <a:gd name="connsiteY2" fmla="*/ 1692118 h 2262785"/>
                <a:gd name="connsiteX3" fmla="*/ 282779 w 2470865"/>
                <a:gd name="connsiteY3" fmla="*/ 1636939 h 2262785"/>
                <a:gd name="connsiteX4" fmla="*/ 917342 w 2470865"/>
                <a:gd name="connsiteY4" fmla="*/ 1455635 h 2262785"/>
                <a:gd name="connsiteX5" fmla="*/ 913400 w 2470865"/>
                <a:gd name="connsiteY5" fmla="*/ 1459577 h 2262785"/>
                <a:gd name="connsiteX6" fmla="*/ 964638 w 2470865"/>
                <a:gd name="connsiteY6" fmla="*/ 1364983 h 2262785"/>
                <a:gd name="connsiteX7" fmla="*/ 952814 w 2470865"/>
                <a:gd name="connsiteY7" fmla="*/ 1254625 h 2262785"/>
                <a:gd name="connsiteX8" fmla="*/ 889752 w 2470865"/>
                <a:gd name="connsiteY8" fmla="*/ 1160032 h 2262785"/>
                <a:gd name="connsiteX9" fmla="*/ 842455 w 2470865"/>
                <a:gd name="connsiteY9" fmla="*/ 1053614 h 2262785"/>
                <a:gd name="connsiteX10" fmla="*/ 834573 w 2470865"/>
                <a:gd name="connsiteY10" fmla="*/ 970846 h 2262785"/>
                <a:gd name="connsiteX11" fmla="*/ 799100 w 2470865"/>
                <a:gd name="connsiteY11" fmla="*/ 939314 h 2262785"/>
                <a:gd name="connsiteX12" fmla="*/ 747862 w 2470865"/>
                <a:gd name="connsiteY12" fmla="*/ 852604 h 2262785"/>
                <a:gd name="connsiteX13" fmla="*/ 736038 w 2470865"/>
                <a:gd name="connsiteY13" fmla="*/ 742246 h 2262785"/>
                <a:gd name="connsiteX14" fmla="*/ 755745 w 2470865"/>
                <a:gd name="connsiteY14" fmla="*/ 687066 h 2262785"/>
                <a:gd name="connsiteX15" fmla="*/ 743921 w 2470865"/>
                <a:gd name="connsiteY15" fmla="*/ 596414 h 2262785"/>
                <a:gd name="connsiteX16" fmla="*/ 732097 w 2470865"/>
                <a:gd name="connsiteY16" fmla="*/ 501821 h 2262785"/>
                <a:gd name="connsiteX17" fmla="*/ 763628 w 2470865"/>
                <a:gd name="connsiteY17" fmla="*/ 332342 h 2262785"/>
                <a:gd name="connsiteX18" fmla="*/ 814866 w 2470865"/>
                <a:gd name="connsiteY18" fmla="*/ 210159 h 2262785"/>
                <a:gd name="connsiteX19" fmla="*/ 909459 w 2470865"/>
                <a:gd name="connsiteY19" fmla="*/ 127390 h 2262785"/>
                <a:gd name="connsiteX20" fmla="*/ 1118352 w 2470865"/>
                <a:gd name="connsiteY20" fmla="*/ 20973 h 2262785"/>
                <a:gd name="connsiteX21" fmla="*/ 1331186 w 2470865"/>
                <a:gd name="connsiteY21" fmla="*/ 1266 h 2262785"/>
                <a:gd name="connsiteX22" fmla="*/ 1500666 w 2470865"/>
                <a:gd name="connsiteY22" fmla="*/ 40680 h 2262785"/>
                <a:gd name="connsiteX23" fmla="*/ 1614966 w 2470865"/>
                <a:gd name="connsiteY23" fmla="*/ 99801 h 2262785"/>
                <a:gd name="connsiteX24" fmla="*/ 1658321 w 2470865"/>
                <a:gd name="connsiteY24" fmla="*/ 154980 h 2262785"/>
                <a:gd name="connsiteX25" fmla="*/ 1654379 w 2470865"/>
                <a:gd name="connsiteY25" fmla="*/ 233808 h 2262785"/>
                <a:gd name="connsiteX26" fmla="*/ 1689852 w 2470865"/>
                <a:gd name="connsiteY26" fmla="*/ 249573 h 2262785"/>
                <a:gd name="connsiteX27" fmla="*/ 1764738 w 2470865"/>
                <a:gd name="connsiteY27" fmla="*/ 308694 h 2262785"/>
                <a:gd name="connsiteX28" fmla="*/ 1792328 w 2470865"/>
                <a:gd name="connsiteY28" fmla="*/ 430877 h 2262785"/>
                <a:gd name="connsiteX29" fmla="*/ 1804152 w 2470865"/>
                <a:gd name="connsiteY29" fmla="*/ 600356 h 2262785"/>
                <a:gd name="connsiteX30" fmla="*/ 1784445 w 2470865"/>
                <a:gd name="connsiteY30" fmla="*/ 694949 h 2262785"/>
                <a:gd name="connsiteX31" fmla="*/ 1808093 w 2470865"/>
                <a:gd name="connsiteY31" fmla="*/ 758011 h 2262785"/>
                <a:gd name="connsiteX32" fmla="*/ 1764738 w 2470865"/>
                <a:gd name="connsiteY32" fmla="*/ 899901 h 2262785"/>
                <a:gd name="connsiteX33" fmla="*/ 1713500 w 2470865"/>
                <a:gd name="connsiteY33" fmla="*/ 966904 h 2262785"/>
                <a:gd name="connsiteX34" fmla="*/ 1713500 w 2470865"/>
                <a:gd name="connsiteY34" fmla="*/ 966904 h 2262785"/>
                <a:gd name="connsiteX35" fmla="*/ 1689852 w 2470865"/>
                <a:gd name="connsiteY35" fmla="*/ 986611 h 2262785"/>
                <a:gd name="connsiteX36" fmla="*/ 1666204 w 2470865"/>
                <a:gd name="connsiteY36" fmla="*/ 1128501 h 2262785"/>
                <a:gd name="connsiteX37" fmla="*/ 1595259 w 2470865"/>
                <a:gd name="connsiteY37" fmla="*/ 1258566 h 2262785"/>
                <a:gd name="connsiteX38" fmla="*/ 1571610 w 2470865"/>
                <a:gd name="connsiteY38" fmla="*/ 1309804 h 2262785"/>
                <a:gd name="connsiteX39" fmla="*/ 1587376 w 2470865"/>
                <a:gd name="connsiteY39" fmla="*/ 1408339 h 2262785"/>
                <a:gd name="connsiteX40" fmla="*/ 1654379 w 2470865"/>
                <a:gd name="connsiteY40" fmla="*/ 1491108 h 2262785"/>
                <a:gd name="connsiteX41" fmla="*/ 1910569 w 2470865"/>
                <a:gd name="connsiteY41" fmla="*/ 1550228 h 2262785"/>
                <a:gd name="connsiteX42" fmla="*/ 2139169 w 2470865"/>
                <a:gd name="connsiteY42" fmla="*/ 1609349 h 2262785"/>
                <a:gd name="connsiteX43" fmla="*/ 2273176 w 2470865"/>
                <a:gd name="connsiteY43" fmla="*/ 1652704 h 2262785"/>
                <a:gd name="connsiteX44" fmla="*/ 2387476 w 2470865"/>
                <a:gd name="connsiteY44" fmla="*/ 1696059 h 2262785"/>
                <a:gd name="connsiteX45" fmla="*/ 2422948 w 2470865"/>
                <a:gd name="connsiteY45" fmla="*/ 1849773 h 2262785"/>
                <a:gd name="connsiteX46" fmla="*/ 2450538 w 2470865"/>
                <a:gd name="connsiteY46" fmla="*/ 2050783 h 2262785"/>
                <a:gd name="connsiteX47" fmla="*/ 2470245 w 2470865"/>
                <a:gd name="connsiteY47" fmla="*/ 2232087 h 2262785"/>
                <a:gd name="connsiteX48" fmla="*/ 2466304 w 2470865"/>
                <a:gd name="connsiteY48" fmla="*/ 2232087 h 2262785"/>
                <a:gd name="connsiteX49" fmla="*/ 1090762 w 2470865"/>
                <a:gd name="connsiteY49" fmla="*/ 2228145 h 2262785"/>
                <a:gd name="connsiteX50" fmla="*/ 62062 w 2470865"/>
                <a:gd name="connsiteY50" fmla="*/ 2232087 h 2262785"/>
                <a:gd name="connsiteX0" fmla="*/ 18957 w 2427760"/>
                <a:gd name="connsiteY0" fmla="*/ 2232087 h 2256644"/>
                <a:gd name="connsiteX1" fmla="*/ 78078 w 2427760"/>
                <a:gd name="connsiteY1" fmla="*/ 1834008 h 2256644"/>
                <a:gd name="connsiteX2" fmla="*/ 125374 w 2427760"/>
                <a:gd name="connsiteY2" fmla="*/ 1692118 h 2256644"/>
                <a:gd name="connsiteX3" fmla="*/ 239674 w 2427760"/>
                <a:gd name="connsiteY3" fmla="*/ 1636939 h 2256644"/>
                <a:gd name="connsiteX4" fmla="*/ 874237 w 2427760"/>
                <a:gd name="connsiteY4" fmla="*/ 1455635 h 2256644"/>
                <a:gd name="connsiteX5" fmla="*/ 870295 w 2427760"/>
                <a:gd name="connsiteY5" fmla="*/ 1459577 h 2256644"/>
                <a:gd name="connsiteX6" fmla="*/ 921533 w 2427760"/>
                <a:gd name="connsiteY6" fmla="*/ 1364983 h 2256644"/>
                <a:gd name="connsiteX7" fmla="*/ 909709 w 2427760"/>
                <a:gd name="connsiteY7" fmla="*/ 1254625 h 2256644"/>
                <a:gd name="connsiteX8" fmla="*/ 846647 w 2427760"/>
                <a:gd name="connsiteY8" fmla="*/ 1160032 h 2256644"/>
                <a:gd name="connsiteX9" fmla="*/ 799350 w 2427760"/>
                <a:gd name="connsiteY9" fmla="*/ 1053614 h 2256644"/>
                <a:gd name="connsiteX10" fmla="*/ 791468 w 2427760"/>
                <a:gd name="connsiteY10" fmla="*/ 970846 h 2256644"/>
                <a:gd name="connsiteX11" fmla="*/ 755995 w 2427760"/>
                <a:gd name="connsiteY11" fmla="*/ 939314 h 2256644"/>
                <a:gd name="connsiteX12" fmla="*/ 704757 w 2427760"/>
                <a:gd name="connsiteY12" fmla="*/ 852604 h 2256644"/>
                <a:gd name="connsiteX13" fmla="*/ 692933 w 2427760"/>
                <a:gd name="connsiteY13" fmla="*/ 742246 h 2256644"/>
                <a:gd name="connsiteX14" fmla="*/ 712640 w 2427760"/>
                <a:gd name="connsiteY14" fmla="*/ 687066 h 2256644"/>
                <a:gd name="connsiteX15" fmla="*/ 700816 w 2427760"/>
                <a:gd name="connsiteY15" fmla="*/ 596414 h 2256644"/>
                <a:gd name="connsiteX16" fmla="*/ 688992 w 2427760"/>
                <a:gd name="connsiteY16" fmla="*/ 501821 h 2256644"/>
                <a:gd name="connsiteX17" fmla="*/ 720523 w 2427760"/>
                <a:gd name="connsiteY17" fmla="*/ 332342 h 2256644"/>
                <a:gd name="connsiteX18" fmla="*/ 771761 w 2427760"/>
                <a:gd name="connsiteY18" fmla="*/ 210159 h 2256644"/>
                <a:gd name="connsiteX19" fmla="*/ 866354 w 2427760"/>
                <a:gd name="connsiteY19" fmla="*/ 127390 h 2256644"/>
                <a:gd name="connsiteX20" fmla="*/ 1075247 w 2427760"/>
                <a:gd name="connsiteY20" fmla="*/ 20973 h 2256644"/>
                <a:gd name="connsiteX21" fmla="*/ 1288081 w 2427760"/>
                <a:gd name="connsiteY21" fmla="*/ 1266 h 2256644"/>
                <a:gd name="connsiteX22" fmla="*/ 1457561 w 2427760"/>
                <a:gd name="connsiteY22" fmla="*/ 40680 h 2256644"/>
                <a:gd name="connsiteX23" fmla="*/ 1571861 w 2427760"/>
                <a:gd name="connsiteY23" fmla="*/ 99801 h 2256644"/>
                <a:gd name="connsiteX24" fmla="*/ 1615216 w 2427760"/>
                <a:gd name="connsiteY24" fmla="*/ 154980 h 2256644"/>
                <a:gd name="connsiteX25" fmla="*/ 1611274 w 2427760"/>
                <a:gd name="connsiteY25" fmla="*/ 233808 h 2256644"/>
                <a:gd name="connsiteX26" fmla="*/ 1646747 w 2427760"/>
                <a:gd name="connsiteY26" fmla="*/ 249573 h 2256644"/>
                <a:gd name="connsiteX27" fmla="*/ 1721633 w 2427760"/>
                <a:gd name="connsiteY27" fmla="*/ 308694 h 2256644"/>
                <a:gd name="connsiteX28" fmla="*/ 1749223 w 2427760"/>
                <a:gd name="connsiteY28" fmla="*/ 430877 h 2256644"/>
                <a:gd name="connsiteX29" fmla="*/ 1761047 w 2427760"/>
                <a:gd name="connsiteY29" fmla="*/ 600356 h 2256644"/>
                <a:gd name="connsiteX30" fmla="*/ 1741340 w 2427760"/>
                <a:gd name="connsiteY30" fmla="*/ 694949 h 2256644"/>
                <a:gd name="connsiteX31" fmla="*/ 1764988 w 2427760"/>
                <a:gd name="connsiteY31" fmla="*/ 758011 h 2256644"/>
                <a:gd name="connsiteX32" fmla="*/ 1721633 w 2427760"/>
                <a:gd name="connsiteY32" fmla="*/ 899901 h 2256644"/>
                <a:gd name="connsiteX33" fmla="*/ 1670395 w 2427760"/>
                <a:gd name="connsiteY33" fmla="*/ 966904 h 2256644"/>
                <a:gd name="connsiteX34" fmla="*/ 1670395 w 2427760"/>
                <a:gd name="connsiteY34" fmla="*/ 966904 h 2256644"/>
                <a:gd name="connsiteX35" fmla="*/ 1646747 w 2427760"/>
                <a:gd name="connsiteY35" fmla="*/ 986611 h 2256644"/>
                <a:gd name="connsiteX36" fmla="*/ 1623099 w 2427760"/>
                <a:gd name="connsiteY36" fmla="*/ 1128501 h 2256644"/>
                <a:gd name="connsiteX37" fmla="*/ 1552154 w 2427760"/>
                <a:gd name="connsiteY37" fmla="*/ 1258566 h 2256644"/>
                <a:gd name="connsiteX38" fmla="*/ 1528505 w 2427760"/>
                <a:gd name="connsiteY38" fmla="*/ 1309804 h 2256644"/>
                <a:gd name="connsiteX39" fmla="*/ 1544271 w 2427760"/>
                <a:gd name="connsiteY39" fmla="*/ 1408339 h 2256644"/>
                <a:gd name="connsiteX40" fmla="*/ 1611274 w 2427760"/>
                <a:gd name="connsiteY40" fmla="*/ 1491108 h 2256644"/>
                <a:gd name="connsiteX41" fmla="*/ 1867464 w 2427760"/>
                <a:gd name="connsiteY41" fmla="*/ 1550228 h 2256644"/>
                <a:gd name="connsiteX42" fmla="*/ 2096064 w 2427760"/>
                <a:gd name="connsiteY42" fmla="*/ 1609349 h 2256644"/>
                <a:gd name="connsiteX43" fmla="*/ 2230071 w 2427760"/>
                <a:gd name="connsiteY43" fmla="*/ 1652704 h 2256644"/>
                <a:gd name="connsiteX44" fmla="*/ 2344371 w 2427760"/>
                <a:gd name="connsiteY44" fmla="*/ 1696059 h 2256644"/>
                <a:gd name="connsiteX45" fmla="*/ 2379843 w 2427760"/>
                <a:gd name="connsiteY45" fmla="*/ 1849773 h 2256644"/>
                <a:gd name="connsiteX46" fmla="*/ 2407433 w 2427760"/>
                <a:gd name="connsiteY46" fmla="*/ 2050783 h 2256644"/>
                <a:gd name="connsiteX47" fmla="*/ 2427140 w 2427760"/>
                <a:gd name="connsiteY47" fmla="*/ 2232087 h 2256644"/>
                <a:gd name="connsiteX48" fmla="*/ 2423199 w 2427760"/>
                <a:gd name="connsiteY48" fmla="*/ 2232087 h 2256644"/>
                <a:gd name="connsiteX49" fmla="*/ 440685 w 2427760"/>
                <a:gd name="connsiteY49" fmla="*/ 2208438 h 2256644"/>
                <a:gd name="connsiteX50" fmla="*/ 18957 w 2427760"/>
                <a:gd name="connsiteY50" fmla="*/ 2232087 h 2256644"/>
                <a:gd name="connsiteX0" fmla="*/ 18957 w 2427760"/>
                <a:gd name="connsiteY0" fmla="*/ 2232087 h 2255961"/>
                <a:gd name="connsiteX1" fmla="*/ 78078 w 2427760"/>
                <a:gd name="connsiteY1" fmla="*/ 1834008 h 2255961"/>
                <a:gd name="connsiteX2" fmla="*/ 125374 w 2427760"/>
                <a:gd name="connsiteY2" fmla="*/ 1692118 h 2255961"/>
                <a:gd name="connsiteX3" fmla="*/ 239674 w 2427760"/>
                <a:gd name="connsiteY3" fmla="*/ 1636939 h 2255961"/>
                <a:gd name="connsiteX4" fmla="*/ 874237 w 2427760"/>
                <a:gd name="connsiteY4" fmla="*/ 1455635 h 2255961"/>
                <a:gd name="connsiteX5" fmla="*/ 870295 w 2427760"/>
                <a:gd name="connsiteY5" fmla="*/ 1459577 h 2255961"/>
                <a:gd name="connsiteX6" fmla="*/ 921533 w 2427760"/>
                <a:gd name="connsiteY6" fmla="*/ 1364983 h 2255961"/>
                <a:gd name="connsiteX7" fmla="*/ 909709 w 2427760"/>
                <a:gd name="connsiteY7" fmla="*/ 1254625 h 2255961"/>
                <a:gd name="connsiteX8" fmla="*/ 846647 w 2427760"/>
                <a:gd name="connsiteY8" fmla="*/ 1160032 h 2255961"/>
                <a:gd name="connsiteX9" fmla="*/ 799350 w 2427760"/>
                <a:gd name="connsiteY9" fmla="*/ 1053614 h 2255961"/>
                <a:gd name="connsiteX10" fmla="*/ 791468 w 2427760"/>
                <a:gd name="connsiteY10" fmla="*/ 970846 h 2255961"/>
                <a:gd name="connsiteX11" fmla="*/ 755995 w 2427760"/>
                <a:gd name="connsiteY11" fmla="*/ 939314 h 2255961"/>
                <a:gd name="connsiteX12" fmla="*/ 704757 w 2427760"/>
                <a:gd name="connsiteY12" fmla="*/ 852604 h 2255961"/>
                <a:gd name="connsiteX13" fmla="*/ 692933 w 2427760"/>
                <a:gd name="connsiteY13" fmla="*/ 742246 h 2255961"/>
                <a:gd name="connsiteX14" fmla="*/ 712640 w 2427760"/>
                <a:gd name="connsiteY14" fmla="*/ 687066 h 2255961"/>
                <a:gd name="connsiteX15" fmla="*/ 700816 w 2427760"/>
                <a:gd name="connsiteY15" fmla="*/ 596414 h 2255961"/>
                <a:gd name="connsiteX16" fmla="*/ 688992 w 2427760"/>
                <a:gd name="connsiteY16" fmla="*/ 501821 h 2255961"/>
                <a:gd name="connsiteX17" fmla="*/ 720523 w 2427760"/>
                <a:gd name="connsiteY17" fmla="*/ 332342 h 2255961"/>
                <a:gd name="connsiteX18" fmla="*/ 771761 w 2427760"/>
                <a:gd name="connsiteY18" fmla="*/ 210159 h 2255961"/>
                <a:gd name="connsiteX19" fmla="*/ 866354 w 2427760"/>
                <a:gd name="connsiteY19" fmla="*/ 127390 h 2255961"/>
                <a:gd name="connsiteX20" fmla="*/ 1075247 w 2427760"/>
                <a:gd name="connsiteY20" fmla="*/ 20973 h 2255961"/>
                <a:gd name="connsiteX21" fmla="*/ 1288081 w 2427760"/>
                <a:gd name="connsiteY21" fmla="*/ 1266 h 2255961"/>
                <a:gd name="connsiteX22" fmla="*/ 1457561 w 2427760"/>
                <a:gd name="connsiteY22" fmla="*/ 40680 h 2255961"/>
                <a:gd name="connsiteX23" fmla="*/ 1571861 w 2427760"/>
                <a:gd name="connsiteY23" fmla="*/ 99801 h 2255961"/>
                <a:gd name="connsiteX24" fmla="*/ 1615216 w 2427760"/>
                <a:gd name="connsiteY24" fmla="*/ 154980 h 2255961"/>
                <a:gd name="connsiteX25" fmla="*/ 1611274 w 2427760"/>
                <a:gd name="connsiteY25" fmla="*/ 233808 h 2255961"/>
                <a:gd name="connsiteX26" fmla="*/ 1646747 w 2427760"/>
                <a:gd name="connsiteY26" fmla="*/ 249573 h 2255961"/>
                <a:gd name="connsiteX27" fmla="*/ 1721633 w 2427760"/>
                <a:gd name="connsiteY27" fmla="*/ 308694 h 2255961"/>
                <a:gd name="connsiteX28" fmla="*/ 1749223 w 2427760"/>
                <a:gd name="connsiteY28" fmla="*/ 430877 h 2255961"/>
                <a:gd name="connsiteX29" fmla="*/ 1761047 w 2427760"/>
                <a:gd name="connsiteY29" fmla="*/ 600356 h 2255961"/>
                <a:gd name="connsiteX30" fmla="*/ 1741340 w 2427760"/>
                <a:gd name="connsiteY30" fmla="*/ 694949 h 2255961"/>
                <a:gd name="connsiteX31" fmla="*/ 1764988 w 2427760"/>
                <a:gd name="connsiteY31" fmla="*/ 758011 h 2255961"/>
                <a:gd name="connsiteX32" fmla="*/ 1721633 w 2427760"/>
                <a:gd name="connsiteY32" fmla="*/ 899901 h 2255961"/>
                <a:gd name="connsiteX33" fmla="*/ 1670395 w 2427760"/>
                <a:gd name="connsiteY33" fmla="*/ 966904 h 2255961"/>
                <a:gd name="connsiteX34" fmla="*/ 1670395 w 2427760"/>
                <a:gd name="connsiteY34" fmla="*/ 966904 h 2255961"/>
                <a:gd name="connsiteX35" fmla="*/ 1646747 w 2427760"/>
                <a:gd name="connsiteY35" fmla="*/ 986611 h 2255961"/>
                <a:gd name="connsiteX36" fmla="*/ 1623099 w 2427760"/>
                <a:gd name="connsiteY36" fmla="*/ 1128501 h 2255961"/>
                <a:gd name="connsiteX37" fmla="*/ 1552154 w 2427760"/>
                <a:gd name="connsiteY37" fmla="*/ 1258566 h 2255961"/>
                <a:gd name="connsiteX38" fmla="*/ 1528505 w 2427760"/>
                <a:gd name="connsiteY38" fmla="*/ 1309804 h 2255961"/>
                <a:gd name="connsiteX39" fmla="*/ 1544271 w 2427760"/>
                <a:gd name="connsiteY39" fmla="*/ 1408339 h 2255961"/>
                <a:gd name="connsiteX40" fmla="*/ 1611274 w 2427760"/>
                <a:gd name="connsiteY40" fmla="*/ 1491108 h 2255961"/>
                <a:gd name="connsiteX41" fmla="*/ 1867464 w 2427760"/>
                <a:gd name="connsiteY41" fmla="*/ 1550228 h 2255961"/>
                <a:gd name="connsiteX42" fmla="*/ 2096064 w 2427760"/>
                <a:gd name="connsiteY42" fmla="*/ 1609349 h 2255961"/>
                <a:gd name="connsiteX43" fmla="*/ 2230071 w 2427760"/>
                <a:gd name="connsiteY43" fmla="*/ 1652704 h 2255961"/>
                <a:gd name="connsiteX44" fmla="*/ 2344371 w 2427760"/>
                <a:gd name="connsiteY44" fmla="*/ 1696059 h 2255961"/>
                <a:gd name="connsiteX45" fmla="*/ 2379843 w 2427760"/>
                <a:gd name="connsiteY45" fmla="*/ 1849773 h 2255961"/>
                <a:gd name="connsiteX46" fmla="*/ 2407433 w 2427760"/>
                <a:gd name="connsiteY46" fmla="*/ 2050783 h 2255961"/>
                <a:gd name="connsiteX47" fmla="*/ 2427140 w 2427760"/>
                <a:gd name="connsiteY47" fmla="*/ 2232087 h 2255961"/>
                <a:gd name="connsiteX48" fmla="*/ 2423199 w 2427760"/>
                <a:gd name="connsiteY48" fmla="*/ 2232087 h 2255961"/>
                <a:gd name="connsiteX49" fmla="*/ 440685 w 2427760"/>
                <a:gd name="connsiteY49" fmla="*/ 2208438 h 2255961"/>
                <a:gd name="connsiteX50" fmla="*/ 18957 w 2427760"/>
                <a:gd name="connsiteY50" fmla="*/ 2232087 h 2255961"/>
                <a:gd name="connsiteX0" fmla="*/ 76709 w 2485512"/>
                <a:gd name="connsiteY0" fmla="*/ 2232087 h 2264696"/>
                <a:gd name="connsiteX1" fmla="*/ 135830 w 2485512"/>
                <a:gd name="connsiteY1" fmla="*/ 1834008 h 2264696"/>
                <a:gd name="connsiteX2" fmla="*/ 183126 w 2485512"/>
                <a:gd name="connsiteY2" fmla="*/ 1692118 h 2264696"/>
                <a:gd name="connsiteX3" fmla="*/ 297426 w 2485512"/>
                <a:gd name="connsiteY3" fmla="*/ 1636939 h 2264696"/>
                <a:gd name="connsiteX4" fmla="*/ 931989 w 2485512"/>
                <a:gd name="connsiteY4" fmla="*/ 1455635 h 2264696"/>
                <a:gd name="connsiteX5" fmla="*/ 928047 w 2485512"/>
                <a:gd name="connsiteY5" fmla="*/ 1459577 h 2264696"/>
                <a:gd name="connsiteX6" fmla="*/ 979285 w 2485512"/>
                <a:gd name="connsiteY6" fmla="*/ 1364983 h 2264696"/>
                <a:gd name="connsiteX7" fmla="*/ 967461 w 2485512"/>
                <a:gd name="connsiteY7" fmla="*/ 1254625 h 2264696"/>
                <a:gd name="connsiteX8" fmla="*/ 904399 w 2485512"/>
                <a:gd name="connsiteY8" fmla="*/ 1160032 h 2264696"/>
                <a:gd name="connsiteX9" fmla="*/ 857102 w 2485512"/>
                <a:gd name="connsiteY9" fmla="*/ 1053614 h 2264696"/>
                <a:gd name="connsiteX10" fmla="*/ 849220 w 2485512"/>
                <a:gd name="connsiteY10" fmla="*/ 970846 h 2264696"/>
                <a:gd name="connsiteX11" fmla="*/ 813747 w 2485512"/>
                <a:gd name="connsiteY11" fmla="*/ 939314 h 2264696"/>
                <a:gd name="connsiteX12" fmla="*/ 762509 w 2485512"/>
                <a:gd name="connsiteY12" fmla="*/ 852604 h 2264696"/>
                <a:gd name="connsiteX13" fmla="*/ 750685 w 2485512"/>
                <a:gd name="connsiteY13" fmla="*/ 742246 h 2264696"/>
                <a:gd name="connsiteX14" fmla="*/ 770392 w 2485512"/>
                <a:gd name="connsiteY14" fmla="*/ 687066 h 2264696"/>
                <a:gd name="connsiteX15" fmla="*/ 758568 w 2485512"/>
                <a:gd name="connsiteY15" fmla="*/ 596414 h 2264696"/>
                <a:gd name="connsiteX16" fmla="*/ 746744 w 2485512"/>
                <a:gd name="connsiteY16" fmla="*/ 501821 h 2264696"/>
                <a:gd name="connsiteX17" fmla="*/ 778275 w 2485512"/>
                <a:gd name="connsiteY17" fmla="*/ 332342 h 2264696"/>
                <a:gd name="connsiteX18" fmla="*/ 829513 w 2485512"/>
                <a:gd name="connsiteY18" fmla="*/ 210159 h 2264696"/>
                <a:gd name="connsiteX19" fmla="*/ 924106 w 2485512"/>
                <a:gd name="connsiteY19" fmla="*/ 127390 h 2264696"/>
                <a:gd name="connsiteX20" fmla="*/ 1132999 w 2485512"/>
                <a:gd name="connsiteY20" fmla="*/ 20973 h 2264696"/>
                <a:gd name="connsiteX21" fmla="*/ 1345833 w 2485512"/>
                <a:gd name="connsiteY21" fmla="*/ 1266 h 2264696"/>
                <a:gd name="connsiteX22" fmla="*/ 1515313 w 2485512"/>
                <a:gd name="connsiteY22" fmla="*/ 40680 h 2264696"/>
                <a:gd name="connsiteX23" fmla="*/ 1629613 w 2485512"/>
                <a:gd name="connsiteY23" fmla="*/ 99801 h 2264696"/>
                <a:gd name="connsiteX24" fmla="*/ 1672968 w 2485512"/>
                <a:gd name="connsiteY24" fmla="*/ 154980 h 2264696"/>
                <a:gd name="connsiteX25" fmla="*/ 1669026 w 2485512"/>
                <a:gd name="connsiteY25" fmla="*/ 233808 h 2264696"/>
                <a:gd name="connsiteX26" fmla="*/ 1704499 w 2485512"/>
                <a:gd name="connsiteY26" fmla="*/ 249573 h 2264696"/>
                <a:gd name="connsiteX27" fmla="*/ 1779385 w 2485512"/>
                <a:gd name="connsiteY27" fmla="*/ 308694 h 2264696"/>
                <a:gd name="connsiteX28" fmla="*/ 1806975 w 2485512"/>
                <a:gd name="connsiteY28" fmla="*/ 430877 h 2264696"/>
                <a:gd name="connsiteX29" fmla="*/ 1818799 w 2485512"/>
                <a:gd name="connsiteY29" fmla="*/ 600356 h 2264696"/>
                <a:gd name="connsiteX30" fmla="*/ 1799092 w 2485512"/>
                <a:gd name="connsiteY30" fmla="*/ 694949 h 2264696"/>
                <a:gd name="connsiteX31" fmla="*/ 1822740 w 2485512"/>
                <a:gd name="connsiteY31" fmla="*/ 758011 h 2264696"/>
                <a:gd name="connsiteX32" fmla="*/ 1779385 w 2485512"/>
                <a:gd name="connsiteY32" fmla="*/ 899901 h 2264696"/>
                <a:gd name="connsiteX33" fmla="*/ 1728147 w 2485512"/>
                <a:gd name="connsiteY33" fmla="*/ 966904 h 2264696"/>
                <a:gd name="connsiteX34" fmla="*/ 1728147 w 2485512"/>
                <a:gd name="connsiteY34" fmla="*/ 966904 h 2264696"/>
                <a:gd name="connsiteX35" fmla="*/ 1704499 w 2485512"/>
                <a:gd name="connsiteY35" fmla="*/ 986611 h 2264696"/>
                <a:gd name="connsiteX36" fmla="*/ 1680851 w 2485512"/>
                <a:gd name="connsiteY36" fmla="*/ 1128501 h 2264696"/>
                <a:gd name="connsiteX37" fmla="*/ 1609906 w 2485512"/>
                <a:gd name="connsiteY37" fmla="*/ 1258566 h 2264696"/>
                <a:gd name="connsiteX38" fmla="*/ 1586257 w 2485512"/>
                <a:gd name="connsiteY38" fmla="*/ 1309804 h 2264696"/>
                <a:gd name="connsiteX39" fmla="*/ 1602023 w 2485512"/>
                <a:gd name="connsiteY39" fmla="*/ 1408339 h 2264696"/>
                <a:gd name="connsiteX40" fmla="*/ 1669026 w 2485512"/>
                <a:gd name="connsiteY40" fmla="*/ 1491108 h 2264696"/>
                <a:gd name="connsiteX41" fmla="*/ 1925216 w 2485512"/>
                <a:gd name="connsiteY41" fmla="*/ 1550228 h 2264696"/>
                <a:gd name="connsiteX42" fmla="*/ 2153816 w 2485512"/>
                <a:gd name="connsiteY42" fmla="*/ 1609349 h 2264696"/>
                <a:gd name="connsiteX43" fmla="*/ 2287823 w 2485512"/>
                <a:gd name="connsiteY43" fmla="*/ 1652704 h 2264696"/>
                <a:gd name="connsiteX44" fmla="*/ 2402123 w 2485512"/>
                <a:gd name="connsiteY44" fmla="*/ 1696059 h 2264696"/>
                <a:gd name="connsiteX45" fmla="*/ 2437595 w 2485512"/>
                <a:gd name="connsiteY45" fmla="*/ 1849773 h 2264696"/>
                <a:gd name="connsiteX46" fmla="*/ 2465185 w 2485512"/>
                <a:gd name="connsiteY46" fmla="*/ 2050783 h 2264696"/>
                <a:gd name="connsiteX47" fmla="*/ 2484892 w 2485512"/>
                <a:gd name="connsiteY47" fmla="*/ 2232087 h 2264696"/>
                <a:gd name="connsiteX48" fmla="*/ 2480951 w 2485512"/>
                <a:gd name="connsiteY48" fmla="*/ 2232087 h 2264696"/>
                <a:gd name="connsiteX49" fmla="*/ 1306420 w 2485512"/>
                <a:gd name="connsiteY49" fmla="*/ 2236027 h 2264696"/>
                <a:gd name="connsiteX50" fmla="*/ 76709 w 2485512"/>
                <a:gd name="connsiteY50" fmla="*/ 2232087 h 2264696"/>
                <a:gd name="connsiteX0" fmla="*/ 4 w 2408807"/>
                <a:gd name="connsiteY0" fmla="*/ 2232087 h 2254305"/>
                <a:gd name="connsiteX1" fmla="*/ 59125 w 2408807"/>
                <a:gd name="connsiteY1" fmla="*/ 1834008 h 2254305"/>
                <a:gd name="connsiteX2" fmla="*/ 106421 w 2408807"/>
                <a:gd name="connsiteY2" fmla="*/ 1692118 h 2254305"/>
                <a:gd name="connsiteX3" fmla="*/ 220721 w 2408807"/>
                <a:gd name="connsiteY3" fmla="*/ 1636939 h 2254305"/>
                <a:gd name="connsiteX4" fmla="*/ 855284 w 2408807"/>
                <a:gd name="connsiteY4" fmla="*/ 1455635 h 2254305"/>
                <a:gd name="connsiteX5" fmla="*/ 851342 w 2408807"/>
                <a:gd name="connsiteY5" fmla="*/ 1459577 h 2254305"/>
                <a:gd name="connsiteX6" fmla="*/ 902580 w 2408807"/>
                <a:gd name="connsiteY6" fmla="*/ 1364983 h 2254305"/>
                <a:gd name="connsiteX7" fmla="*/ 890756 w 2408807"/>
                <a:gd name="connsiteY7" fmla="*/ 1254625 h 2254305"/>
                <a:gd name="connsiteX8" fmla="*/ 827694 w 2408807"/>
                <a:gd name="connsiteY8" fmla="*/ 1160032 h 2254305"/>
                <a:gd name="connsiteX9" fmla="*/ 780397 w 2408807"/>
                <a:gd name="connsiteY9" fmla="*/ 1053614 h 2254305"/>
                <a:gd name="connsiteX10" fmla="*/ 772515 w 2408807"/>
                <a:gd name="connsiteY10" fmla="*/ 970846 h 2254305"/>
                <a:gd name="connsiteX11" fmla="*/ 737042 w 2408807"/>
                <a:gd name="connsiteY11" fmla="*/ 939314 h 2254305"/>
                <a:gd name="connsiteX12" fmla="*/ 685804 w 2408807"/>
                <a:gd name="connsiteY12" fmla="*/ 852604 h 2254305"/>
                <a:gd name="connsiteX13" fmla="*/ 673980 w 2408807"/>
                <a:gd name="connsiteY13" fmla="*/ 742246 h 2254305"/>
                <a:gd name="connsiteX14" fmla="*/ 693687 w 2408807"/>
                <a:gd name="connsiteY14" fmla="*/ 687066 h 2254305"/>
                <a:gd name="connsiteX15" fmla="*/ 681863 w 2408807"/>
                <a:gd name="connsiteY15" fmla="*/ 596414 h 2254305"/>
                <a:gd name="connsiteX16" fmla="*/ 670039 w 2408807"/>
                <a:gd name="connsiteY16" fmla="*/ 501821 h 2254305"/>
                <a:gd name="connsiteX17" fmla="*/ 701570 w 2408807"/>
                <a:gd name="connsiteY17" fmla="*/ 332342 h 2254305"/>
                <a:gd name="connsiteX18" fmla="*/ 752808 w 2408807"/>
                <a:gd name="connsiteY18" fmla="*/ 210159 h 2254305"/>
                <a:gd name="connsiteX19" fmla="*/ 847401 w 2408807"/>
                <a:gd name="connsiteY19" fmla="*/ 127390 h 2254305"/>
                <a:gd name="connsiteX20" fmla="*/ 1056294 w 2408807"/>
                <a:gd name="connsiteY20" fmla="*/ 20973 h 2254305"/>
                <a:gd name="connsiteX21" fmla="*/ 1269128 w 2408807"/>
                <a:gd name="connsiteY21" fmla="*/ 1266 h 2254305"/>
                <a:gd name="connsiteX22" fmla="*/ 1438608 w 2408807"/>
                <a:gd name="connsiteY22" fmla="*/ 40680 h 2254305"/>
                <a:gd name="connsiteX23" fmla="*/ 1552908 w 2408807"/>
                <a:gd name="connsiteY23" fmla="*/ 99801 h 2254305"/>
                <a:gd name="connsiteX24" fmla="*/ 1596263 w 2408807"/>
                <a:gd name="connsiteY24" fmla="*/ 154980 h 2254305"/>
                <a:gd name="connsiteX25" fmla="*/ 1592321 w 2408807"/>
                <a:gd name="connsiteY25" fmla="*/ 233808 h 2254305"/>
                <a:gd name="connsiteX26" fmla="*/ 1627794 w 2408807"/>
                <a:gd name="connsiteY26" fmla="*/ 249573 h 2254305"/>
                <a:gd name="connsiteX27" fmla="*/ 1702680 w 2408807"/>
                <a:gd name="connsiteY27" fmla="*/ 308694 h 2254305"/>
                <a:gd name="connsiteX28" fmla="*/ 1730270 w 2408807"/>
                <a:gd name="connsiteY28" fmla="*/ 430877 h 2254305"/>
                <a:gd name="connsiteX29" fmla="*/ 1742094 w 2408807"/>
                <a:gd name="connsiteY29" fmla="*/ 600356 h 2254305"/>
                <a:gd name="connsiteX30" fmla="*/ 1722387 w 2408807"/>
                <a:gd name="connsiteY30" fmla="*/ 694949 h 2254305"/>
                <a:gd name="connsiteX31" fmla="*/ 1746035 w 2408807"/>
                <a:gd name="connsiteY31" fmla="*/ 758011 h 2254305"/>
                <a:gd name="connsiteX32" fmla="*/ 1702680 w 2408807"/>
                <a:gd name="connsiteY32" fmla="*/ 899901 h 2254305"/>
                <a:gd name="connsiteX33" fmla="*/ 1651442 w 2408807"/>
                <a:gd name="connsiteY33" fmla="*/ 966904 h 2254305"/>
                <a:gd name="connsiteX34" fmla="*/ 1651442 w 2408807"/>
                <a:gd name="connsiteY34" fmla="*/ 966904 h 2254305"/>
                <a:gd name="connsiteX35" fmla="*/ 1627794 w 2408807"/>
                <a:gd name="connsiteY35" fmla="*/ 986611 h 2254305"/>
                <a:gd name="connsiteX36" fmla="*/ 1604146 w 2408807"/>
                <a:gd name="connsiteY36" fmla="*/ 1128501 h 2254305"/>
                <a:gd name="connsiteX37" fmla="*/ 1533201 w 2408807"/>
                <a:gd name="connsiteY37" fmla="*/ 1258566 h 2254305"/>
                <a:gd name="connsiteX38" fmla="*/ 1509552 w 2408807"/>
                <a:gd name="connsiteY38" fmla="*/ 1309804 h 2254305"/>
                <a:gd name="connsiteX39" fmla="*/ 1525318 w 2408807"/>
                <a:gd name="connsiteY39" fmla="*/ 1408339 h 2254305"/>
                <a:gd name="connsiteX40" fmla="*/ 1592321 w 2408807"/>
                <a:gd name="connsiteY40" fmla="*/ 1491108 h 2254305"/>
                <a:gd name="connsiteX41" fmla="*/ 1848511 w 2408807"/>
                <a:gd name="connsiteY41" fmla="*/ 1550228 h 2254305"/>
                <a:gd name="connsiteX42" fmla="*/ 2077111 w 2408807"/>
                <a:gd name="connsiteY42" fmla="*/ 1609349 h 2254305"/>
                <a:gd name="connsiteX43" fmla="*/ 2211118 w 2408807"/>
                <a:gd name="connsiteY43" fmla="*/ 1652704 h 2254305"/>
                <a:gd name="connsiteX44" fmla="*/ 2325418 w 2408807"/>
                <a:gd name="connsiteY44" fmla="*/ 1696059 h 2254305"/>
                <a:gd name="connsiteX45" fmla="*/ 2360890 w 2408807"/>
                <a:gd name="connsiteY45" fmla="*/ 1849773 h 2254305"/>
                <a:gd name="connsiteX46" fmla="*/ 2388480 w 2408807"/>
                <a:gd name="connsiteY46" fmla="*/ 2050783 h 2254305"/>
                <a:gd name="connsiteX47" fmla="*/ 2408187 w 2408807"/>
                <a:gd name="connsiteY47" fmla="*/ 2232087 h 2254305"/>
                <a:gd name="connsiteX48" fmla="*/ 2404246 w 2408807"/>
                <a:gd name="connsiteY48" fmla="*/ 2232087 h 2254305"/>
                <a:gd name="connsiteX49" fmla="*/ 1229715 w 2408807"/>
                <a:gd name="connsiteY49" fmla="*/ 2236027 h 2254305"/>
                <a:gd name="connsiteX50" fmla="*/ 4 w 2408807"/>
                <a:gd name="connsiteY50" fmla="*/ 2232087 h 2254305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51338 w 2408803"/>
                <a:gd name="connsiteY5" fmla="*/ 145957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592317 w 2408803"/>
                <a:gd name="connsiteY25" fmla="*/ 233808 h 2245516"/>
                <a:gd name="connsiteX26" fmla="*/ 1627790 w 2408803"/>
                <a:gd name="connsiteY26" fmla="*/ 249573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51338 w 2408803"/>
                <a:gd name="connsiteY5" fmla="*/ 145957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27790 w 2408803"/>
                <a:gd name="connsiteY26" fmla="*/ 249573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51338 w 2408803"/>
                <a:gd name="connsiteY5" fmla="*/ 145957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981404 w 2408803"/>
                <a:gd name="connsiteY5" fmla="*/ 1467460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48962 w 2408803"/>
                <a:gd name="connsiteY40" fmla="*/ 1439871 h 2245516"/>
                <a:gd name="connsiteX41" fmla="*/ 1592317 w 2408803"/>
                <a:gd name="connsiteY41" fmla="*/ 1491108 h 2245516"/>
                <a:gd name="connsiteX42" fmla="*/ 1848507 w 2408803"/>
                <a:gd name="connsiteY42" fmla="*/ 1550228 h 2245516"/>
                <a:gd name="connsiteX43" fmla="*/ 2077107 w 2408803"/>
                <a:gd name="connsiteY43" fmla="*/ 1609349 h 2245516"/>
                <a:gd name="connsiteX44" fmla="*/ 2211114 w 2408803"/>
                <a:gd name="connsiteY44" fmla="*/ 1652704 h 2245516"/>
                <a:gd name="connsiteX45" fmla="*/ 2325414 w 2408803"/>
                <a:gd name="connsiteY45" fmla="*/ 1696059 h 2245516"/>
                <a:gd name="connsiteX46" fmla="*/ 2360886 w 2408803"/>
                <a:gd name="connsiteY46" fmla="*/ 1849773 h 2245516"/>
                <a:gd name="connsiteX47" fmla="*/ 2388476 w 2408803"/>
                <a:gd name="connsiteY47" fmla="*/ 2050783 h 2245516"/>
                <a:gd name="connsiteX48" fmla="*/ 2408183 w 2408803"/>
                <a:gd name="connsiteY48" fmla="*/ 2232087 h 2245516"/>
                <a:gd name="connsiteX49" fmla="*/ 2404242 w 2408803"/>
                <a:gd name="connsiteY49" fmla="*/ 2232087 h 2245516"/>
                <a:gd name="connsiteX50" fmla="*/ 1229711 w 2408803"/>
                <a:gd name="connsiteY50" fmla="*/ 2236027 h 2245516"/>
                <a:gd name="connsiteX51" fmla="*/ 0 w 2408803"/>
                <a:gd name="connsiteY51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48962 w 2408803"/>
                <a:gd name="connsiteY40" fmla="*/ 1439871 h 2245516"/>
                <a:gd name="connsiteX41" fmla="*/ 1600199 w 2408803"/>
                <a:gd name="connsiteY41" fmla="*/ 1479284 h 2245516"/>
                <a:gd name="connsiteX42" fmla="*/ 1848507 w 2408803"/>
                <a:gd name="connsiteY42" fmla="*/ 1550228 h 2245516"/>
                <a:gd name="connsiteX43" fmla="*/ 2077107 w 2408803"/>
                <a:gd name="connsiteY43" fmla="*/ 1609349 h 2245516"/>
                <a:gd name="connsiteX44" fmla="*/ 2211114 w 2408803"/>
                <a:gd name="connsiteY44" fmla="*/ 1652704 h 2245516"/>
                <a:gd name="connsiteX45" fmla="*/ 2325414 w 2408803"/>
                <a:gd name="connsiteY45" fmla="*/ 1696059 h 2245516"/>
                <a:gd name="connsiteX46" fmla="*/ 2360886 w 2408803"/>
                <a:gd name="connsiteY46" fmla="*/ 1849773 h 2245516"/>
                <a:gd name="connsiteX47" fmla="*/ 2388476 w 2408803"/>
                <a:gd name="connsiteY47" fmla="*/ 2050783 h 2245516"/>
                <a:gd name="connsiteX48" fmla="*/ 2408183 w 2408803"/>
                <a:gd name="connsiteY48" fmla="*/ 2232087 h 2245516"/>
                <a:gd name="connsiteX49" fmla="*/ 2404242 w 2408803"/>
                <a:gd name="connsiteY49" fmla="*/ 2232087 h 2245516"/>
                <a:gd name="connsiteX50" fmla="*/ 1229711 w 2408803"/>
                <a:gd name="connsiteY50" fmla="*/ 2236027 h 2245516"/>
                <a:gd name="connsiteX51" fmla="*/ 0 w 2408803"/>
                <a:gd name="connsiteY51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60786 w 2408803"/>
                <a:gd name="connsiteY40" fmla="*/ 1424106 h 2245516"/>
                <a:gd name="connsiteX41" fmla="*/ 1600199 w 2408803"/>
                <a:gd name="connsiteY41" fmla="*/ 1479284 h 2245516"/>
                <a:gd name="connsiteX42" fmla="*/ 1848507 w 2408803"/>
                <a:gd name="connsiteY42" fmla="*/ 1550228 h 2245516"/>
                <a:gd name="connsiteX43" fmla="*/ 2077107 w 2408803"/>
                <a:gd name="connsiteY43" fmla="*/ 1609349 h 2245516"/>
                <a:gd name="connsiteX44" fmla="*/ 2211114 w 2408803"/>
                <a:gd name="connsiteY44" fmla="*/ 1652704 h 2245516"/>
                <a:gd name="connsiteX45" fmla="*/ 2325414 w 2408803"/>
                <a:gd name="connsiteY45" fmla="*/ 1696059 h 2245516"/>
                <a:gd name="connsiteX46" fmla="*/ 2360886 w 2408803"/>
                <a:gd name="connsiteY46" fmla="*/ 1849773 h 2245516"/>
                <a:gd name="connsiteX47" fmla="*/ 2388476 w 2408803"/>
                <a:gd name="connsiteY47" fmla="*/ 2050783 h 2245516"/>
                <a:gd name="connsiteX48" fmla="*/ 2408183 w 2408803"/>
                <a:gd name="connsiteY48" fmla="*/ 2232087 h 2245516"/>
                <a:gd name="connsiteX49" fmla="*/ 2404242 w 2408803"/>
                <a:gd name="connsiteY49" fmla="*/ 2232087 h 2245516"/>
                <a:gd name="connsiteX50" fmla="*/ 1229711 w 2408803"/>
                <a:gd name="connsiteY50" fmla="*/ 2236027 h 2245516"/>
                <a:gd name="connsiteX51" fmla="*/ 0 w 2408803"/>
                <a:gd name="connsiteY51" fmla="*/ 2232087 h 224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408803" h="2245516">
                  <a:moveTo>
                    <a:pt x="0" y="2232087"/>
                  </a:moveTo>
                  <a:cubicBezTo>
                    <a:pt x="1971" y="2188732"/>
                    <a:pt x="41385" y="1924003"/>
                    <a:pt x="59121" y="1834008"/>
                  </a:cubicBezTo>
                  <a:cubicBezTo>
                    <a:pt x="76857" y="1744013"/>
                    <a:pt x="79484" y="1724963"/>
                    <a:pt x="106417" y="1692118"/>
                  </a:cubicBezTo>
                  <a:cubicBezTo>
                    <a:pt x="133350" y="1659273"/>
                    <a:pt x="95907" y="1676353"/>
                    <a:pt x="220717" y="1636939"/>
                  </a:cubicBezTo>
                  <a:cubicBezTo>
                    <a:pt x="345527" y="1597525"/>
                    <a:pt x="844112" y="1463518"/>
                    <a:pt x="855280" y="1455635"/>
                  </a:cubicBezTo>
                  <a:cubicBezTo>
                    <a:pt x="866448" y="1447752"/>
                    <a:pt x="871046" y="1415566"/>
                    <a:pt x="878929" y="1400457"/>
                  </a:cubicBezTo>
                  <a:cubicBezTo>
                    <a:pt x="886812" y="1385348"/>
                    <a:pt x="900606" y="1389288"/>
                    <a:pt x="902576" y="1364983"/>
                  </a:cubicBezTo>
                  <a:cubicBezTo>
                    <a:pt x="904546" y="1340678"/>
                    <a:pt x="903233" y="1288783"/>
                    <a:pt x="890752" y="1254625"/>
                  </a:cubicBezTo>
                  <a:cubicBezTo>
                    <a:pt x="878271" y="1220467"/>
                    <a:pt x="846083" y="1193534"/>
                    <a:pt x="827690" y="1160032"/>
                  </a:cubicBezTo>
                  <a:cubicBezTo>
                    <a:pt x="809297" y="1126530"/>
                    <a:pt x="789589" y="1085145"/>
                    <a:pt x="780393" y="1053614"/>
                  </a:cubicBezTo>
                  <a:cubicBezTo>
                    <a:pt x="771197" y="1022083"/>
                    <a:pt x="779737" y="989896"/>
                    <a:pt x="772511" y="970846"/>
                  </a:cubicBezTo>
                  <a:cubicBezTo>
                    <a:pt x="765285" y="951796"/>
                    <a:pt x="751490" y="959021"/>
                    <a:pt x="737038" y="939314"/>
                  </a:cubicBezTo>
                  <a:cubicBezTo>
                    <a:pt x="722586" y="919607"/>
                    <a:pt x="696310" y="885449"/>
                    <a:pt x="685800" y="852604"/>
                  </a:cubicBezTo>
                  <a:cubicBezTo>
                    <a:pt x="675290" y="819759"/>
                    <a:pt x="672662" y="769836"/>
                    <a:pt x="673976" y="742246"/>
                  </a:cubicBezTo>
                  <a:cubicBezTo>
                    <a:pt x="675290" y="714656"/>
                    <a:pt x="692369" y="711371"/>
                    <a:pt x="693683" y="687066"/>
                  </a:cubicBezTo>
                  <a:cubicBezTo>
                    <a:pt x="694997" y="662761"/>
                    <a:pt x="685800" y="627288"/>
                    <a:pt x="681859" y="596414"/>
                  </a:cubicBezTo>
                  <a:cubicBezTo>
                    <a:pt x="677918" y="565540"/>
                    <a:pt x="666751" y="545833"/>
                    <a:pt x="670035" y="501821"/>
                  </a:cubicBezTo>
                  <a:cubicBezTo>
                    <a:pt x="673319" y="457809"/>
                    <a:pt x="687771" y="380952"/>
                    <a:pt x="701566" y="332342"/>
                  </a:cubicBezTo>
                  <a:cubicBezTo>
                    <a:pt x="715361" y="283732"/>
                    <a:pt x="728499" y="244318"/>
                    <a:pt x="752804" y="210159"/>
                  </a:cubicBezTo>
                  <a:cubicBezTo>
                    <a:pt x="777109" y="176000"/>
                    <a:pt x="796816" y="158921"/>
                    <a:pt x="847397" y="127390"/>
                  </a:cubicBezTo>
                  <a:cubicBezTo>
                    <a:pt x="897978" y="95859"/>
                    <a:pt x="986002" y="41994"/>
                    <a:pt x="1056290" y="20973"/>
                  </a:cubicBezTo>
                  <a:cubicBezTo>
                    <a:pt x="1126578" y="-48"/>
                    <a:pt x="1205405" y="-2019"/>
                    <a:pt x="1269124" y="1266"/>
                  </a:cubicBezTo>
                  <a:cubicBezTo>
                    <a:pt x="1332843" y="4550"/>
                    <a:pt x="1391307" y="24257"/>
                    <a:pt x="1438604" y="40680"/>
                  </a:cubicBezTo>
                  <a:cubicBezTo>
                    <a:pt x="1485901" y="57102"/>
                    <a:pt x="1526628" y="80751"/>
                    <a:pt x="1552904" y="99801"/>
                  </a:cubicBezTo>
                  <a:cubicBezTo>
                    <a:pt x="1579180" y="118851"/>
                    <a:pt x="1587063" y="135930"/>
                    <a:pt x="1596259" y="154980"/>
                  </a:cubicBezTo>
                  <a:cubicBezTo>
                    <a:pt x="1605455" y="174030"/>
                    <a:pt x="1598229" y="200306"/>
                    <a:pt x="1608082" y="214101"/>
                  </a:cubicBezTo>
                  <a:cubicBezTo>
                    <a:pt x="1617935" y="227896"/>
                    <a:pt x="1639614" y="221984"/>
                    <a:pt x="1655380" y="237749"/>
                  </a:cubicBezTo>
                  <a:cubicBezTo>
                    <a:pt x="1671146" y="253514"/>
                    <a:pt x="1690195" y="276506"/>
                    <a:pt x="1702676" y="308694"/>
                  </a:cubicBezTo>
                  <a:cubicBezTo>
                    <a:pt x="1715157" y="340882"/>
                    <a:pt x="1723697" y="382267"/>
                    <a:pt x="1730266" y="430877"/>
                  </a:cubicBezTo>
                  <a:cubicBezTo>
                    <a:pt x="1736835" y="479487"/>
                    <a:pt x="1743404" y="556344"/>
                    <a:pt x="1742090" y="600356"/>
                  </a:cubicBezTo>
                  <a:cubicBezTo>
                    <a:pt x="1740776" y="644368"/>
                    <a:pt x="1721726" y="668673"/>
                    <a:pt x="1722383" y="694949"/>
                  </a:cubicBezTo>
                  <a:cubicBezTo>
                    <a:pt x="1723040" y="721225"/>
                    <a:pt x="1749315" y="723852"/>
                    <a:pt x="1746031" y="758011"/>
                  </a:cubicBezTo>
                  <a:cubicBezTo>
                    <a:pt x="1742747" y="792170"/>
                    <a:pt x="1718441" y="865086"/>
                    <a:pt x="1702676" y="899901"/>
                  </a:cubicBezTo>
                  <a:cubicBezTo>
                    <a:pt x="1686911" y="934716"/>
                    <a:pt x="1651438" y="966904"/>
                    <a:pt x="1651438" y="966904"/>
                  </a:cubicBezTo>
                  <a:lnTo>
                    <a:pt x="1651438" y="966904"/>
                  </a:lnTo>
                  <a:cubicBezTo>
                    <a:pt x="1647497" y="970188"/>
                    <a:pt x="1635673" y="959678"/>
                    <a:pt x="1627790" y="986611"/>
                  </a:cubicBezTo>
                  <a:cubicBezTo>
                    <a:pt x="1619907" y="1013544"/>
                    <a:pt x="1619907" y="1083175"/>
                    <a:pt x="1604142" y="1128501"/>
                  </a:cubicBezTo>
                  <a:cubicBezTo>
                    <a:pt x="1588377" y="1173827"/>
                    <a:pt x="1548963" y="1228349"/>
                    <a:pt x="1533197" y="1258566"/>
                  </a:cubicBezTo>
                  <a:cubicBezTo>
                    <a:pt x="1517431" y="1288783"/>
                    <a:pt x="1510862" y="1284842"/>
                    <a:pt x="1509548" y="1309804"/>
                  </a:cubicBezTo>
                  <a:cubicBezTo>
                    <a:pt x="1508234" y="1334766"/>
                    <a:pt x="1516774" y="1389289"/>
                    <a:pt x="1525314" y="1408339"/>
                  </a:cubicBezTo>
                  <a:cubicBezTo>
                    <a:pt x="1533854" y="1427389"/>
                    <a:pt x="1549619" y="1410311"/>
                    <a:pt x="1560786" y="1424106"/>
                  </a:cubicBezTo>
                  <a:cubicBezTo>
                    <a:pt x="1571953" y="1437901"/>
                    <a:pt x="1552245" y="1458264"/>
                    <a:pt x="1600199" y="1479284"/>
                  </a:cubicBezTo>
                  <a:cubicBezTo>
                    <a:pt x="1648153" y="1500304"/>
                    <a:pt x="1769022" y="1528551"/>
                    <a:pt x="1848507" y="1550228"/>
                  </a:cubicBezTo>
                  <a:cubicBezTo>
                    <a:pt x="1927992" y="1571906"/>
                    <a:pt x="2016673" y="1592270"/>
                    <a:pt x="2077107" y="1609349"/>
                  </a:cubicBezTo>
                  <a:cubicBezTo>
                    <a:pt x="2137542" y="1626428"/>
                    <a:pt x="2169729" y="1638252"/>
                    <a:pt x="2211114" y="1652704"/>
                  </a:cubicBezTo>
                  <a:cubicBezTo>
                    <a:pt x="2252499" y="1667156"/>
                    <a:pt x="2300452" y="1663214"/>
                    <a:pt x="2325414" y="1696059"/>
                  </a:cubicBezTo>
                  <a:cubicBezTo>
                    <a:pt x="2350376" y="1728904"/>
                    <a:pt x="2350376" y="1790652"/>
                    <a:pt x="2360886" y="1849773"/>
                  </a:cubicBezTo>
                  <a:cubicBezTo>
                    <a:pt x="2371396" y="1908894"/>
                    <a:pt x="2380593" y="1987064"/>
                    <a:pt x="2388476" y="2050783"/>
                  </a:cubicBezTo>
                  <a:cubicBezTo>
                    <a:pt x="2396359" y="2114502"/>
                    <a:pt x="2405555" y="2201870"/>
                    <a:pt x="2408183" y="2232087"/>
                  </a:cubicBezTo>
                  <a:cubicBezTo>
                    <a:pt x="2410811" y="2262304"/>
                    <a:pt x="2404242" y="2232087"/>
                    <a:pt x="2404242" y="2232087"/>
                  </a:cubicBezTo>
                  <a:lnTo>
                    <a:pt x="1229711" y="2236027"/>
                  </a:lnTo>
                  <a:cubicBezTo>
                    <a:pt x="951187" y="2243253"/>
                    <a:pt x="614855" y="2234057"/>
                    <a:pt x="0" y="22320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24980" y="5025839"/>
              <a:ext cx="172407" cy="61697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0 h 611879"/>
                <a:gd name="connsiteX1" fmla="*/ 105427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957 w 152237"/>
                <a:gd name="connsiteY0" fmla="*/ 0 h 616976"/>
                <a:gd name="connsiteX1" fmla="*/ 95087 w 152237"/>
                <a:gd name="connsiteY1" fmla="*/ 90768 h 616976"/>
                <a:gd name="connsiteX2" fmla="*/ 108534 w 152237"/>
                <a:gd name="connsiteY2" fmla="*/ 158003 h 616976"/>
                <a:gd name="connsiteX3" fmla="*/ 152237 w 152237"/>
                <a:gd name="connsiteY3" fmla="*/ 184897 h 616976"/>
                <a:gd name="connsiteX4" fmla="*/ 95087 w 152237"/>
                <a:gd name="connsiteY4" fmla="*/ 564777 h 616976"/>
                <a:gd name="connsiteX5" fmla="*/ 64831 w 152237"/>
                <a:gd name="connsiteY5" fmla="*/ 554691 h 616976"/>
                <a:gd name="connsiteX6" fmla="*/ 957 w 152237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428" h="616976">
                  <a:moveTo>
                    <a:pt x="957" y="0"/>
                  </a:moveTo>
                  <a:cubicBezTo>
                    <a:pt x="36815" y="65555"/>
                    <a:pt x="45781" y="66115"/>
                    <a:pt x="95087" y="90768"/>
                  </a:cubicBezTo>
                  <a:cubicBezTo>
                    <a:pt x="104052" y="145676"/>
                    <a:pt x="101810" y="183217"/>
                    <a:pt x="135428" y="208429"/>
                  </a:cubicBezTo>
                  <a:cubicBezTo>
                    <a:pt x="132066" y="277905"/>
                    <a:pt x="111896" y="504826"/>
                    <a:pt x="95087" y="564777"/>
                  </a:cubicBezTo>
                  <a:cubicBezTo>
                    <a:pt x="78278" y="624728"/>
                    <a:pt x="81080" y="647139"/>
                    <a:pt x="64831" y="554691"/>
                  </a:cubicBezTo>
                  <a:cubicBezTo>
                    <a:pt x="48582" y="462243"/>
                    <a:pt x="-8008" y="75640"/>
                    <a:pt x="9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 flipH="1">
              <a:off x="6084434" y="5005568"/>
              <a:ext cx="176497" cy="60821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0 h 611879"/>
                <a:gd name="connsiteX1" fmla="*/ 105427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957 w 152237"/>
                <a:gd name="connsiteY0" fmla="*/ 0 h 616976"/>
                <a:gd name="connsiteX1" fmla="*/ 95087 w 152237"/>
                <a:gd name="connsiteY1" fmla="*/ 90768 h 616976"/>
                <a:gd name="connsiteX2" fmla="*/ 108534 w 152237"/>
                <a:gd name="connsiteY2" fmla="*/ 158003 h 616976"/>
                <a:gd name="connsiteX3" fmla="*/ 152237 w 152237"/>
                <a:gd name="connsiteY3" fmla="*/ 184897 h 616976"/>
                <a:gd name="connsiteX4" fmla="*/ 95087 w 152237"/>
                <a:gd name="connsiteY4" fmla="*/ 564777 h 616976"/>
                <a:gd name="connsiteX5" fmla="*/ 64831 w 152237"/>
                <a:gd name="connsiteY5" fmla="*/ 554691 h 616976"/>
                <a:gd name="connsiteX6" fmla="*/ 957 w 152237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85052 w 135428"/>
                <a:gd name="connsiteY1" fmla="*/ 94129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680 w 165258"/>
                <a:gd name="connsiteY0" fmla="*/ 0 h 631958"/>
                <a:gd name="connsiteX1" fmla="*/ 114882 w 165258"/>
                <a:gd name="connsiteY1" fmla="*/ 107576 h 631958"/>
                <a:gd name="connsiteX2" fmla="*/ 165258 w 165258"/>
                <a:gd name="connsiteY2" fmla="*/ 221876 h 631958"/>
                <a:gd name="connsiteX3" fmla="*/ 124917 w 165258"/>
                <a:gd name="connsiteY3" fmla="*/ 578224 h 631958"/>
                <a:gd name="connsiteX4" fmla="*/ 94661 w 165258"/>
                <a:gd name="connsiteY4" fmla="*/ 568138 h 631958"/>
                <a:gd name="connsiteX5" fmla="*/ 680 w 165258"/>
                <a:gd name="connsiteY5" fmla="*/ 0 h 631958"/>
                <a:gd name="connsiteX0" fmla="*/ 1069 w 165647"/>
                <a:gd name="connsiteY0" fmla="*/ 0 h 641425"/>
                <a:gd name="connsiteX1" fmla="*/ 115271 w 165647"/>
                <a:gd name="connsiteY1" fmla="*/ 107576 h 641425"/>
                <a:gd name="connsiteX2" fmla="*/ 165647 w 165647"/>
                <a:gd name="connsiteY2" fmla="*/ 221876 h 641425"/>
                <a:gd name="connsiteX3" fmla="*/ 125306 w 165647"/>
                <a:gd name="connsiteY3" fmla="*/ 578224 h 641425"/>
                <a:gd name="connsiteX4" fmla="*/ 95050 w 165647"/>
                <a:gd name="connsiteY4" fmla="*/ 568138 h 641425"/>
                <a:gd name="connsiteX5" fmla="*/ 1069 w 165647"/>
                <a:gd name="connsiteY5" fmla="*/ 0 h 641425"/>
                <a:gd name="connsiteX0" fmla="*/ 1069 w 165647"/>
                <a:gd name="connsiteY0" fmla="*/ 0 h 641425"/>
                <a:gd name="connsiteX1" fmla="*/ 115271 w 165647"/>
                <a:gd name="connsiteY1" fmla="*/ 107576 h 641425"/>
                <a:gd name="connsiteX2" fmla="*/ 165647 w 165647"/>
                <a:gd name="connsiteY2" fmla="*/ 221876 h 641425"/>
                <a:gd name="connsiteX3" fmla="*/ 125306 w 165647"/>
                <a:gd name="connsiteY3" fmla="*/ 578224 h 641425"/>
                <a:gd name="connsiteX4" fmla="*/ 95050 w 165647"/>
                <a:gd name="connsiteY4" fmla="*/ 568138 h 641425"/>
                <a:gd name="connsiteX5" fmla="*/ 1069 w 165647"/>
                <a:gd name="connsiteY5" fmla="*/ 0 h 641425"/>
                <a:gd name="connsiteX0" fmla="*/ 1069 w 165647"/>
                <a:gd name="connsiteY0" fmla="*/ 0 h 641425"/>
                <a:gd name="connsiteX1" fmla="*/ 115271 w 165647"/>
                <a:gd name="connsiteY1" fmla="*/ 107576 h 641425"/>
                <a:gd name="connsiteX2" fmla="*/ 165647 w 165647"/>
                <a:gd name="connsiteY2" fmla="*/ 221876 h 641425"/>
                <a:gd name="connsiteX3" fmla="*/ 125306 w 165647"/>
                <a:gd name="connsiteY3" fmla="*/ 578224 h 641425"/>
                <a:gd name="connsiteX4" fmla="*/ 95050 w 165647"/>
                <a:gd name="connsiteY4" fmla="*/ 568138 h 641425"/>
                <a:gd name="connsiteX5" fmla="*/ 1069 w 165647"/>
                <a:gd name="connsiteY5" fmla="*/ 0 h 641425"/>
                <a:gd name="connsiteX0" fmla="*/ 1069 w 166511"/>
                <a:gd name="connsiteY0" fmla="*/ 0 h 630644"/>
                <a:gd name="connsiteX1" fmla="*/ 115271 w 166511"/>
                <a:gd name="connsiteY1" fmla="*/ 107576 h 630644"/>
                <a:gd name="connsiteX2" fmla="*/ 165647 w 166511"/>
                <a:gd name="connsiteY2" fmla="*/ 221876 h 630644"/>
                <a:gd name="connsiteX3" fmla="*/ 143686 w 166511"/>
                <a:gd name="connsiteY3" fmla="*/ 416005 h 630644"/>
                <a:gd name="connsiteX4" fmla="*/ 125306 w 166511"/>
                <a:gd name="connsiteY4" fmla="*/ 578224 h 630644"/>
                <a:gd name="connsiteX5" fmla="*/ 95050 w 166511"/>
                <a:gd name="connsiteY5" fmla="*/ 568138 h 630644"/>
                <a:gd name="connsiteX6" fmla="*/ 1069 w 166511"/>
                <a:gd name="connsiteY6" fmla="*/ 0 h 630644"/>
                <a:gd name="connsiteX0" fmla="*/ 5716 w 171158"/>
                <a:gd name="connsiteY0" fmla="*/ 0 h 601393"/>
                <a:gd name="connsiteX1" fmla="*/ 119918 w 171158"/>
                <a:gd name="connsiteY1" fmla="*/ 107576 h 601393"/>
                <a:gd name="connsiteX2" fmla="*/ 170294 w 171158"/>
                <a:gd name="connsiteY2" fmla="*/ 221876 h 601393"/>
                <a:gd name="connsiteX3" fmla="*/ 148333 w 171158"/>
                <a:gd name="connsiteY3" fmla="*/ 416005 h 601393"/>
                <a:gd name="connsiteX4" fmla="*/ 129953 w 171158"/>
                <a:gd name="connsiteY4" fmla="*/ 578224 h 601393"/>
                <a:gd name="connsiteX5" fmla="*/ 99697 w 171158"/>
                <a:gd name="connsiteY5" fmla="*/ 568138 h 601393"/>
                <a:gd name="connsiteX6" fmla="*/ 22713 w 171158"/>
                <a:gd name="connsiteY6" fmla="*/ 276115 h 601393"/>
                <a:gd name="connsiteX7" fmla="*/ 5716 w 171158"/>
                <a:gd name="connsiteY7" fmla="*/ 0 h 601393"/>
                <a:gd name="connsiteX0" fmla="*/ 4248 w 179875"/>
                <a:gd name="connsiteY0" fmla="*/ 0 h 608216"/>
                <a:gd name="connsiteX1" fmla="*/ 128635 w 179875"/>
                <a:gd name="connsiteY1" fmla="*/ 114399 h 608216"/>
                <a:gd name="connsiteX2" fmla="*/ 179011 w 179875"/>
                <a:gd name="connsiteY2" fmla="*/ 228699 h 608216"/>
                <a:gd name="connsiteX3" fmla="*/ 157050 w 179875"/>
                <a:gd name="connsiteY3" fmla="*/ 422828 h 608216"/>
                <a:gd name="connsiteX4" fmla="*/ 138670 w 179875"/>
                <a:gd name="connsiteY4" fmla="*/ 585047 h 608216"/>
                <a:gd name="connsiteX5" fmla="*/ 108414 w 179875"/>
                <a:gd name="connsiteY5" fmla="*/ 574961 h 608216"/>
                <a:gd name="connsiteX6" fmla="*/ 31430 w 179875"/>
                <a:gd name="connsiteY6" fmla="*/ 282938 h 608216"/>
                <a:gd name="connsiteX7" fmla="*/ 4248 w 179875"/>
                <a:gd name="connsiteY7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74763 w 175627"/>
                <a:gd name="connsiteY2" fmla="*/ 228699 h 608216"/>
                <a:gd name="connsiteX3" fmla="*/ 152802 w 175627"/>
                <a:gd name="connsiteY3" fmla="*/ 422828 h 608216"/>
                <a:gd name="connsiteX4" fmla="*/ 134422 w 175627"/>
                <a:gd name="connsiteY4" fmla="*/ 585047 h 608216"/>
                <a:gd name="connsiteX5" fmla="*/ 104166 w 175627"/>
                <a:gd name="connsiteY5" fmla="*/ 574961 h 608216"/>
                <a:gd name="connsiteX6" fmla="*/ 27182 w 175627"/>
                <a:gd name="connsiteY6" fmla="*/ 282938 h 608216"/>
                <a:gd name="connsiteX7" fmla="*/ 0 w 175627"/>
                <a:gd name="connsiteY7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29035 w 175627"/>
                <a:gd name="connsiteY2" fmla="*/ 173757 h 608216"/>
                <a:gd name="connsiteX3" fmla="*/ 174763 w 175627"/>
                <a:gd name="connsiteY3" fmla="*/ 228699 h 608216"/>
                <a:gd name="connsiteX4" fmla="*/ 152802 w 175627"/>
                <a:gd name="connsiteY4" fmla="*/ 422828 h 608216"/>
                <a:gd name="connsiteX5" fmla="*/ 134422 w 175627"/>
                <a:gd name="connsiteY5" fmla="*/ 585047 h 608216"/>
                <a:gd name="connsiteX6" fmla="*/ 104166 w 175627"/>
                <a:gd name="connsiteY6" fmla="*/ 574961 h 608216"/>
                <a:gd name="connsiteX7" fmla="*/ 27182 w 175627"/>
                <a:gd name="connsiteY7" fmla="*/ 282938 h 608216"/>
                <a:gd name="connsiteX8" fmla="*/ 0 w 175627"/>
                <a:gd name="connsiteY8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29035 w 175627"/>
                <a:gd name="connsiteY2" fmla="*/ 173757 h 608216"/>
                <a:gd name="connsiteX3" fmla="*/ 174763 w 175627"/>
                <a:gd name="connsiteY3" fmla="*/ 228699 h 608216"/>
                <a:gd name="connsiteX4" fmla="*/ 152802 w 175627"/>
                <a:gd name="connsiteY4" fmla="*/ 422828 h 608216"/>
                <a:gd name="connsiteX5" fmla="*/ 134422 w 175627"/>
                <a:gd name="connsiteY5" fmla="*/ 585047 h 608216"/>
                <a:gd name="connsiteX6" fmla="*/ 104166 w 175627"/>
                <a:gd name="connsiteY6" fmla="*/ 574961 h 608216"/>
                <a:gd name="connsiteX7" fmla="*/ 27182 w 175627"/>
                <a:gd name="connsiteY7" fmla="*/ 282938 h 608216"/>
                <a:gd name="connsiteX8" fmla="*/ 0 w 175627"/>
                <a:gd name="connsiteY8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29035 w 175627"/>
                <a:gd name="connsiteY2" fmla="*/ 173757 h 608216"/>
                <a:gd name="connsiteX3" fmla="*/ 174763 w 175627"/>
                <a:gd name="connsiteY3" fmla="*/ 228699 h 608216"/>
                <a:gd name="connsiteX4" fmla="*/ 152802 w 175627"/>
                <a:gd name="connsiteY4" fmla="*/ 422828 h 608216"/>
                <a:gd name="connsiteX5" fmla="*/ 134422 w 175627"/>
                <a:gd name="connsiteY5" fmla="*/ 585047 h 608216"/>
                <a:gd name="connsiteX6" fmla="*/ 104166 w 175627"/>
                <a:gd name="connsiteY6" fmla="*/ 574961 h 608216"/>
                <a:gd name="connsiteX7" fmla="*/ 27182 w 175627"/>
                <a:gd name="connsiteY7" fmla="*/ 282938 h 608216"/>
                <a:gd name="connsiteX8" fmla="*/ 0 w 175627"/>
                <a:gd name="connsiteY8" fmla="*/ 0 h 60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627" h="608216">
                  <a:moveTo>
                    <a:pt x="0" y="0"/>
                  </a:moveTo>
                  <a:cubicBezTo>
                    <a:pt x="35858" y="65555"/>
                    <a:pt x="98847" y="86334"/>
                    <a:pt x="124387" y="114399"/>
                  </a:cubicBezTo>
                  <a:cubicBezTo>
                    <a:pt x="120428" y="142221"/>
                    <a:pt x="120639" y="154707"/>
                    <a:pt x="129035" y="173757"/>
                  </a:cubicBezTo>
                  <a:cubicBezTo>
                    <a:pt x="137431" y="192807"/>
                    <a:pt x="152129" y="206522"/>
                    <a:pt x="174763" y="228699"/>
                  </a:cubicBezTo>
                  <a:cubicBezTo>
                    <a:pt x="180065" y="280673"/>
                    <a:pt x="159526" y="363437"/>
                    <a:pt x="152802" y="422828"/>
                  </a:cubicBezTo>
                  <a:cubicBezTo>
                    <a:pt x="146079" y="482219"/>
                    <a:pt x="143094" y="560260"/>
                    <a:pt x="134422" y="585047"/>
                  </a:cubicBezTo>
                  <a:cubicBezTo>
                    <a:pt x="125750" y="609834"/>
                    <a:pt x="122039" y="625312"/>
                    <a:pt x="104166" y="574961"/>
                  </a:cubicBezTo>
                  <a:cubicBezTo>
                    <a:pt x="86293" y="524610"/>
                    <a:pt x="42845" y="377628"/>
                    <a:pt x="27182" y="282938"/>
                  </a:cubicBezTo>
                  <a:cubicBezTo>
                    <a:pt x="11519" y="188248"/>
                    <a:pt x="9262" y="684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06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64" grpId="0" animBg="1"/>
      <p:bldP spid="86" grpId="0" animBg="1"/>
      <p:bldP spid="87" grpId="0"/>
      <p:bldP spid="89" grpId="0" animBg="1"/>
      <p:bldP spid="90" grpId="0"/>
      <p:bldP spid="92" grpId="0" animBg="1"/>
      <p:bldP spid="93" grpId="0"/>
      <p:bldP spid="95" grpId="0" animBg="1"/>
      <p:bldP spid="96" grpId="0"/>
      <p:bldP spid="98" grpId="0" animBg="1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24257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34925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45450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55991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>
                  <a:spLocks/>
                </p:cNvSpPr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>
                  <a:spLocks/>
                </p:cNvSpPr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>
                  <a:spLocks/>
                </p:cNvSpPr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65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椭圆 3079"/>
          <p:cNvSpPr>
            <a:spLocks noChangeArrowheads="1"/>
          </p:cNvSpPr>
          <p:nvPr/>
        </p:nvSpPr>
        <p:spPr bwMode="auto">
          <a:xfrm>
            <a:off x="308695" y="602605"/>
            <a:ext cx="4745208" cy="474520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4758667" y="3117205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52" name="椭圆 3088"/>
          <p:cNvSpPr>
            <a:spLocks noChangeArrowheads="1"/>
          </p:cNvSpPr>
          <p:nvPr/>
        </p:nvSpPr>
        <p:spPr bwMode="auto">
          <a:xfrm>
            <a:off x="1244799" y="5776565"/>
            <a:ext cx="169622" cy="169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3" name="椭圆 3087"/>
          <p:cNvSpPr>
            <a:spLocks noChangeArrowheads="1"/>
          </p:cNvSpPr>
          <p:nvPr/>
        </p:nvSpPr>
        <p:spPr bwMode="auto">
          <a:xfrm>
            <a:off x="5695529" y="1377822"/>
            <a:ext cx="482083" cy="482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55950" y="3279600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55949" y="3830966"/>
            <a:ext cx="3978695" cy="461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38287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/>
      <p:bldP spid="6152" grpId="0" animBg="1"/>
      <p:bldP spid="6153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43 w 14041100"/>
              <a:gd name="connsiteY0" fmla="*/ 1912316 h 4284526"/>
              <a:gd name="connsiteX1" fmla="*/ 4509920 w 14041100"/>
              <a:gd name="connsiteY1" fmla="*/ 0 h 4284526"/>
              <a:gd name="connsiteX2" fmla="*/ 14041100 w 14041100"/>
              <a:gd name="connsiteY2" fmla="*/ 1678274 h 4284526"/>
              <a:gd name="connsiteX3" fmla="*/ 371235 w 14041100"/>
              <a:gd name="connsiteY3" fmla="*/ 4284526 h 4284526"/>
              <a:gd name="connsiteX4" fmla="*/ 43 w 14041100"/>
              <a:gd name="connsiteY4" fmla="*/ 1912316 h 4284526"/>
              <a:gd name="connsiteX0" fmla="*/ 4 w 14041061"/>
              <a:gd name="connsiteY0" fmla="*/ 1912316 h 5139110"/>
              <a:gd name="connsiteX1" fmla="*/ 4509881 w 14041061"/>
              <a:gd name="connsiteY1" fmla="*/ 0 h 5139110"/>
              <a:gd name="connsiteX2" fmla="*/ 14041061 w 14041061"/>
              <a:gd name="connsiteY2" fmla="*/ 1678274 h 5139110"/>
              <a:gd name="connsiteX3" fmla="*/ 6100458 w 14041061"/>
              <a:gd name="connsiteY3" fmla="*/ 5139110 h 5139110"/>
              <a:gd name="connsiteX4" fmla="*/ 4 w 14041061"/>
              <a:gd name="connsiteY4" fmla="*/ 1912316 h 513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2 w 11539549"/>
              <a:gd name="connsiteY0" fmla="*/ 1912316 h 5148605"/>
              <a:gd name="connsiteX1" fmla="*/ 4509879 w 11539549"/>
              <a:gd name="connsiteY1" fmla="*/ 0 h 5148605"/>
              <a:gd name="connsiteX2" fmla="*/ 11539549 w 11539549"/>
              <a:gd name="connsiteY2" fmla="*/ 2665793 h 5148605"/>
              <a:gd name="connsiteX3" fmla="*/ 9166822 w 11539549"/>
              <a:gd name="connsiteY3" fmla="*/ 5148605 h 5148605"/>
              <a:gd name="connsiteX4" fmla="*/ 2 w 11539549"/>
              <a:gd name="connsiteY4" fmla="*/ 1912316 h 5148605"/>
              <a:gd name="connsiteX0" fmla="*/ 4 w 11539551"/>
              <a:gd name="connsiteY0" fmla="*/ 1912316 h 5148605"/>
              <a:gd name="connsiteX1" fmla="*/ 4509881 w 11539551"/>
              <a:gd name="connsiteY1" fmla="*/ 0 h 5148605"/>
              <a:gd name="connsiteX2" fmla="*/ 11539551 w 11539551"/>
              <a:gd name="connsiteY2" fmla="*/ 2665793 h 5148605"/>
              <a:gd name="connsiteX3" fmla="*/ 9166824 w 11539551"/>
              <a:gd name="connsiteY3" fmla="*/ 5148605 h 5148605"/>
              <a:gd name="connsiteX4" fmla="*/ 4 w 11539551"/>
              <a:gd name="connsiteY4" fmla="*/ 1912316 h 5148605"/>
              <a:gd name="connsiteX0" fmla="*/ 4 w 12992040"/>
              <a:gd name="connsiteY0" fmla="*/ 1912316 h 5148605"/>
              <a:gd name="connsiteX1" fmla="*/ 4509881 w 12992040"/>
              <a:gd name="connsiteY1" fmla="*/ 0 h 5148605"/>
              <a:gd name="connsiteX2" fmla="*/ 12992040 w 12992040"/>
              <a:gd name="connsiteY2" fmla="*/ 2475886 h 5148605"/>
              <a:gd name="connsiteX3" fmla="*/ 9166824 w 12992040"/>
              <a:gd name="connsiteY3" fmla="*/ 5148605 h 5148605"/>
              <a:gd name="connsiteX4" fmla="*/ 4 w 12992040"/>
              <a:gd name="connsiteY4" fmla="*/ 1912316 h 514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8" y="3340114"/>
            <a:ext cx="342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77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FA114D0-D7A2-49BA-AC1A-7A0C51EEC98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80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6|1.7|1.7|1.3|1.2"/>
</p:tagLst>
</file>

<file path=ppt/theme/theme1.xml><?xml version="1.0" encoding="utf-8"?>
<a:theme xmlns:a="http://schemas.openxmlformats.org/drawingml/2006/main" name="在行">
  <a:themeElements>
    <a:clrScheme name="自定义 1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C42"/>
      </a:accent1>
      <a:accent2>
        <a:srgbClr val="696969"/>
      </a:accent2>
      <a:accent3>
        <a:srgbClr val="00AC42"/>
      </a:accent3>
      <a:accent4>
        <a:srgbClr val="696969"/>
      </a:accent4>
      <a:accent5>
        <a:srgbClr val="00AC42"/>
      </a:accent5>
      <a:accent6>
        <a:srgbClr val="696969"/>
      </a:accent6>
      <a:hlink>
        <a:srgbClr val="00AC42"/>
      </a:hlink>
      <a:folHlink>
        <a:srgbClr val="69696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2783</Words>
  <Application>Microsoft Office PowerPoint</Application>
  <PresentationFormat>自定义</PresentationFormat>
  <Paragraphs>255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Roboto</vt:lpstr>
      <vt:lpstr>方正粗谭黑简体</vt:lpstr>
      <vt:lpstr>方正正准黑简体</vt:lpstr>
      <vt:lpstr>微软雅黑</vt:lpstr>
      <vt:lpstr>Arial</vt:lpstr>
      <vt:lpstr>Calibri</vt:lpstr>
      <vt:lpstr>Calibri Light</vt:lpstr>
      <vt:lpstr>Impact</vt:lpstr>
      <vt:lpstr>在行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2016-10-17T14:00:15Z</dcterms:created>
  <dcterms:modified xsi:type="dcterms:W3CDTF">2019-07-28T01:06:08Z</dcterms:modified>
</cp:coreProperties>
</file>