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178" r:id="rId2"/>
    <p:sldId id="1155" r:id="rId3"/>
    <p:sldId id="1156" r:id="rId4"/>
    <p:sldId id="1187" r:id="rId5"/>
    <p:sldId id="1190" r:id="rId6"/>
    <p:sldId id="1188" r:id="rId7"/>
    <p:sldId id="1192" r:id="rId8"/>
    <p:sldId id="1201" r:id="rId9"/>
    <p:sldId id="1183" r:id="rId10"/>
    <p:sldId id="1189" r:id="rId11"/>
    <p:sldId id="1196" r:id="rId12"/>
    <p:sldId id="1193" r:id="rId13"/>
    <p:sldId id="1202" r:id="rId14"/>
    <p:sldId id="1191" r:id="rId15"/>
    <p:sldId id="1184" r:id="rId16"/>
    <p:sldId id="1186" r:id="rId17"/>
    <p:sldId id="1197" r:id="rId18"/>
    <p:sldId id="1203" r:id="rId19"/>
    <p:sldId id="1185" r:id="rId20"/>
    <p:sldId id="1198" r:id="rId21"/>
    <p:sldId id="1194" r:id="rId22"/>
    <p:sldId id="1199" r:id="rId23"/>
    <p:sldId id="1195" r:id="rId24"/>
    <p:sldId id="1204" r:id="rId25"/>
    <p:sldId id="1200" r:id="rId26"/>
  </p:sldIdLst>
  <p:sldSz cx="12190413" cy="6859588"/>
  <p:notesSz cx="6858000" cy="9144000"/>
  <p:custDataLst>
    <p:tags r:id="rId28"/>
  </p:custDataLst>
  <p:defaultTextStyle>
    <a:defPPr>
      <a:defRPr lang="zh-CN"/>
    </a:defPPr>
    <a:lvl1pPr marL="0" algn="l" defTabSz="1219012" rtl="0" eaLnBrk="1" latinLnBrk="0" hangingPunct="1">
      <a:defRPr sz="2400" kern="1200">
        <a:solidFill>
          <a:schemeClr val="tx1"/>
        </a:solidFill>
        <a:latin typeface="+mn-lt"/>
        <a:ea typeface="+mn-ea"/>
        <a:cs typeface="+mn-cs"/>
      </a:defRPr>
    </a:lvl1pPr>
    <a:lvl2pPr marL="609505" algn="l" defTabSz="1219012" rtl="0" eaLnBrk="1" latinLnBrk="0" hangingPunct="1">
      <a:defRPr sz="2400" kern="1200">
        <a:solidFill>
          <a:schemeClr val="tx1"/>
        </a:solidFill>
        <a:latin typeface="+mn-lt"/>
        <a:ea typeface="+mn-ea"/>
        <a:cs typeface="+mn-cs"/>
      </a:defRPr>
    </a:lvl2pPr>
    <a:lvl3pPr marL="1219012" algn="l" defTabSz="1219012" rtl="0" eaLnBrk="1" latinLnBrk="0" hangingPunct="1">
      <a:defRPr sz="2400" kern="1200">
        <a:solidFill>
          <a:schemeClr val="tx1"/>
        </a:solidFill>
        <a:latin typeface="+mn-lt"/>
        <a:ea typeface="+mn-ea"/>
        <a:cs typeface="+mn-cs"/>
      </a:defRPr>
    </a:lvl3pPr>
    <a:lvl4pPr marL="1828517" algn="l" defTabSz="1219012" rtl="0" eaLnBrk="1" latinLnBrk="0" hangingPunct="1">
      <a:defRPr sz="2400" kern="1200">
        <a:solidFill>
          <a:schemeClr val="tx1"/>
        </a:solidFill>
        <a:latin typeface="+mn-lt"/>
        <a:ea typeface="+mn-ea"/>
        <a:cs typeface="+mn-cs"/>
      </a:defRPr>
    </a:lvl4pPr>
    <a:lvl5pPr marL="2438023" algn="l" defTabSz="1219012" rtl="0" eaLnBrk="1" latinLnBrk="0" hangingPunct="1">
      <a:defRPr sz="2400" kern="1200">
        <a:solidFill>
          <a:schemeClr val="tx1"/>
        </a:solidFill>
        <a:latin typeface="+mn-lt"/>
        <a:ea typeface="+mn-ea"/>
        <a:cs typeface="+mn-cs"/>
      </a:defRPr>
    </a:lvl5pPr>
    <a:lvl6pPr marL="3047529" algn="l" defTabSz="1219012" rtl="0" eaLnBrk="1" latinLnBrk="0" hangingPunct="1">
      <a:defRPr sz="2400" kern="1200">
        <a:solidFill>
          <a:schemeClr val="tx1"/>
        </a:solidFill>
        <a:latin typeface="+mn-lt"/>
        <a:ea typeface="+mn-ea"/>
        <a:cs typeface="+mn-cs"/>
      </a:defRPr>
    </a:lvl6pPr>
    <a:lvl7pPr marL="3657035" algn="l" defTabSz="1219012" rtl="0" eaLnBrk="1" latinLnBrk="0" hangingPunct="1">
      <a:defRPr sz="2400" kern="1200">
        <a:solidFill>
          <a:schemeClr val="tx1"/>
        </a:solidFill>
        <a:latin typeface="+mn-lt"/>
        <a:ea typeface="+mn-ea"/>
        <a:cs typeface="+mn-cs"/>
      </a:defRPr>
    </a:lvl7pPr>
    <a:lvl8pPr marL="4266540" algn="l" defTabSz="1219012" rtl="0" eaLnBrk="1" latinLnBrk="0" hangingPunct="1">
      <a:defRPr sz="2400" kern="1200">
        <a:solidFill>
          <a:schemeClr val="tx1"/>
        </a:solidFill>
        <a:latin typeface="+mn-lt"/>
        <a:ea typeface="+mn-ea"/>
        <a:cs typeface="+mn-cs"/>
      </a:defRPr>
    </a:lvl8pPr>
    <a:lvl9pPr marL="4876046" algn="l" defTabSz="1219012"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1">
          <p15:clr>
            <a:srgbClr val="A4A3A4"/>
          </p15:clr>
        </p15:guide>
        <p15:guide id="4"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95" autoAdjust="0"/>
    <p:restoredTop sz="93354" autoAdjust="0"/>
  </p:normalViewPr>
  <p:slideViewPr>
    <p:cSldViewPr>
      <p:cViewPr varScale="1">
        <p:scale>
          <a:sx n="73" d="100"/>
          <a:sy n="73" d="100"/>
        </p:scale>
        <p:origin x="78" y="570"/>
      </p:cViewPr>
      <p:guideLst>
        <p:guide orient="horz" pos="1620"/>
        <p:guide pos="2880"/>
        <p:guide orient="horz" pos="2161"/>
        <p:guide pos="3840"/>
      </p:guideLst>
    </p:cSldViewPr>
  </p:slideViewPr>
  <p:notesTextViewPr>
    <p:cViewPr>
      <p:scale>
        <a:sx n="1" d="1"/>
        <a:sy n="1" d="1"/>
      </p:scale>
      <p:origin x="0" y="0"/>
    </p:cViewPr>
  </p:notesTextViewPr>
  <p:sorterViewPr>
    <p:cViewPr>
      <p:scale>
        <a:sx n="75" d="100"/>
        <a:sy n="75" d="100"/>
      </p:scale>
      <p:origin x="0" y="-835"/>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2019/7/28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1219012" rtl="0" eaLnBrk="1" latinLnBrk="0" hangingPunct="1">
      <a:defRPr sz="1600" kern="1200">
        <a:solidFill>
          <a:schemeClr val="tx1"/>
        </a:solidFill>
        <a:latin typeface="+mn-lt"/>
        <a:ea typeface="+mn-ea"/>
        <a:cs typeface="+mn-cs"/>
      </a:defRPr>
    </a:lvl1pPr>
    <a:lvl2pPr marL="609505" algn="l" defTabSz="1219012" rtl="0" eaLnBrk="1" latinLnBrk="0" hangingPunct="1">
      <a:defRPr sz="1600" kern="1200">
        <a:solidFill>
          <a:schemeClr val="tx1"/>
        </a:solidFill>
        <a:latin typeface="+mn-lt"/>
        <a:ea typeface="+mn-ea"/>
        <a:cs typeface="+mn-cs"/>
      </a:defRPr>
    </a:lvl2pPr>
    <a:lvl3pPr marL="1219012" algn="l" defTabSz="1219012" rtl="0" eaLnBrk="1" latinLnBrk="0" hangingPunct="1">
      <a:defRPr sz="1600" kern="1200">
        <a:solidFill>
          <a:schemeClr val="tx1"/>
        </a:solidFill>
        <a:latin typeface="+mn-lt"/>
        <a:ea typeface="+mn-ea"/>
        <a:cs typeface="+mn-cs"/>
      </a:defRPr>
    </a:lvl3pPr>
    <a:lvl4pPr marL="1828517" algn="l" defTabSz="1219012" rtl="0" eaLnBrk="1" latinLnBrk="0" hangingPunct="1">
      <a:defRPr sz="1600" kern="1200">
        <a:solidFill>
          <a:schemeClr val="tx1"/>
        </a:solidFill>
        <a:latin typeface="+mn-lt"/>
        <a:ea typeface="+mn-ea"/>
        <a:cs typeface="+mn-cs"/>
      </a:defRPr>
    </a:lvl4pPr>
    <a:lvl5pPr marL="2438023" algn="l" defTabSz="1219012" rtl="0" eaLnBrk="1" latinLnBrk="0" hangingPunct="1">
      <a:defRPr sz="1600" kern="1200">
        <a:solidFill>
          <a:schemeClr val="tx1"/>
        </a:solidFill>
        <a:latin typeface="+mn-lt"/>
        <a:ea typeface="+mn-ea"/>
        <a:cs typeface="+mn-cs"/>
      </a:defRPr>
    </a:lvl5pPr>
    <a:lvl6pPr marL="3047529" algn="l" defTabSz="1219012" rtl="0" eaLnBrk="1" latinLnBrk="0" hangingPunct="1">
      <a:defRPr sz="1600" kern="1200">
        <a:solidFill>
          <a:schemeClr val="tx1"/>
        </a:solidFill>
        <a:latin typeface="+mn-lt"/>
        <a:ea typeface="+mn-ea"/>
        <a:cs typeface="+mn-cs"/>
      </a:defRPr>
    </a:lvl6pPr>
    <a:lvl7pPr marL="3657035" algn="l" defTabSz="1219012" rtl="0" eaLnBrk="1" latinLnBrk="0" hangingPunct="1">
      <a:defRPr sz="1600" kern="1200">
        <a:solidFill>
          <a:schemeClr val="tx1"/>
        </a:solidFill>
        <a:latin typeface="+mn-lt"/>
        <a:ea typeface="+mn-ea"/>
        <a:cs typeface="+mn-cs"/>
      </a:defRPr>
    </a:lvl7pPr>
    <a:lvl8pPr marL="4266540" algn="l" defTabSz="1219012" rtl="0" eaLnBrk="1" latinLnBrk="0" hangingPunct="1">
      <a:defRPr sz="1600" kern="1200">
        <a:solidFill>
          <a:schemeClr val="tx1"/>
        </a:solidFill>
        <a:latin typeface="+mn-lt"/>
        <a:ea typeface="+mn-ea"/>
        <a:cs typeface="+mn-cs"/>
      </a:defRPr>
    </a:lvl8pPr>
    <a:lvl9pPr marL="4876046" algn="l" defTabSz="1219012"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1</a:t>
            </a:fld>
            <a:endParaRPr lang="en-US"/>
          </a:p>
        </p:txBody>
      </p:sp>
    </p:spTree>
    <p:extLst>
      <p:ext uri="{BB962C8B-B14F-4D97-AF65-F5344CB8AC3E}">
        <p14:creationId xmlns:p14="http://schemas.microsoft.com/office/powerpoint/2010/main" val="3910492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10</a:t>
            </a:fld>
            <a:endParaRPr lang="zh-CN" altLang="en-US"/>
          </a:p>
        </p:txBody>
      </p:sp>
    </p:spTree>
    <p:extLst>
      <p:ext uri="{BB962C8B-B14F-4D97-AF65-F5344CB8AC3E}">
        <p14:creationId xmlns:p14="http://schemas.microsoft.com/office/powerpoint/2010/main" val="335151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886796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2588" y="685800"/>
            <a:ext cx="6092825" cy="3429000"/>
          </a:xfrm>
          <a:ln/>
        </p:spPr>
      </p:sp>
      <p:sp>
        <p:nvSpPr>
          <p:cNvPr id="43011"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277281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3527900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14</a:t>
            </a:fld>
            <a:endParaRPr lang="zh-CN" altLang="en-US"/>
          </a:p>
        </p:txBody>
      </p:sp>
    </p:spTree>
    <p:extLst>
      <p:ext uri="{BB962C8B-B14F-4D97-AF65-F5344CB8AC3E}">
        <p14:creationId xmlns:p14="http://schemas.microsoft.com/office/powerpoint/2010/main" val="1616206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pPr/>
              <a:t>15</a:t>
            </a:fld>
            <a:endParaRPr lang="zh-CN" altLang="en-US"/>
          </a:p>
        </p:txBody>
      </p:sp>
    </p:spTree>
    <p:extLst>
      <p:ext uri="{BB962C8B-B14F-4D97-AF65-F5344CB8AC3E}">
        <p14:creationId xmlns:p14="http://schemas.microsoft.com/office/powerpoint/2010/main" val="3322302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16</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1539450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3666290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352790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19</a:t>
            </a:fld>
            <a:endParaRPr lang="zh-CN" altLang="en-US"/>
          </a:p>
        </p:txBody>
      </p:sp>
    </p:spTree>
    <p:extLst>
      <p:ext uri="{BB962C8B-B14F-4D97-AF65-F5344CB8AC3E}">
        <p14:creationId xmlns:p14="http://schemas.microsoft.com/office/powerpoint/2010/main" val="232210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pPr/>
              <a:t>2</a:t>
            </a:fld>
            <a:endParaRPr lang="zh-CN" altLang="en-US">
              <a:latin typeface="Calibri" panose="020F0502020204030204" pitchFamily="34" charset="0"/>
            </a:endParaRPr>
          </a:p>
        </p:txBody>
      </p:sp>
    </p:spTree>
    <p:extLst>
      <p:ext uri="{BB962C8B-B14F-4D97-AF65-F5344CB8AC3E}">
        <p14:creationId xmlns:p14="http://schemas.microsoft.com/office/powerpoint/2010/main" val="279551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1432753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3585244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22</a:t>
            </a:fld>
            <a:endParaRPr lang="zh-CN" altLang="en-US"/>
          </a:p>
        </p:txBody>
      </p:sp>
    </p:spTree>
    <p:extLst>
      <p:ext uri="{BB962C8B-B14F-4D97-AF65-F5344CB8AC3E}">
        <p14:creationId xmlns:p14="http://schemas.microsoft.com/office/powerpoint/2010/main" val="1972091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23</a:t>
            </a:fld>
            <a:endParaRPr lang="en-US"/>
          </a:p>
        </p:txBody>
      </p:sp>
    </p:spTree>
    <p:extLst>
      <p:ext uri="{BB962C8B-B14F-4D97-AF65-F5344CB8AC3E}">
        <p14:creationId xmlns:p14="http://schemas.microsoft.com/office/powerpoint/2010/main" val="4120570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24</a:t>
            </a:fld>
            <a:endParaRPr lang="en-US"/>
          </a:p>
        </p:txBody>
      </p:sp>
    </p:spTree>
    <p:extLst>
      <p:ext uri="{BB962C8B-B14F-4D97-AF65-F5344CB8AC3E}">
        <p14:creationId xmlns:p14="http://schemas.microsoft.com/office/powerpoint/2010/main" val="4120570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25</a:t>
            </a:fld>
            <a:endParaRPr lang="en-US"/>
          </a:p>
        </p:txBody>
      </p:sp>
    </p:spTree>
    <p:extLst>
      <p:ext uri="{BB962C8B-B14F-4D97-AF65-F5344CB8AC3E}">
        <p14:creationId xmlns:p14="http://schemas.microsoft.com/office/powerpoint/2010/main" val="3910492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352790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4</a:t>
            </a:fld>
            <a:endParaRPr lang="zh-CN" altLang="en-US"/>
          </a:p>
        </p:txBody>
      </p:sp>
    </p:spTree>
    <p:extLst>
      <p:ext uri="{BB962C8B-B14F-4D97-AF65-F5344CB8AC3E}">
        <p14:creationId xmlns:p14="http://schemas.microsoft.com/office/powerpoint/2010/main" val="198892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ChangeArrowheads="1"/>
          </p:cNvSpPr>
          <p:nvPr>
            <p:ph type="sldImg" idx="4294967295"/>
          </p:nvPr>
        </p:nvSpPr>
        <p:spPr>
          <a:xfrm>
            <a:off x="382588" y="685800"/>
            <a:ext cx="6092825" cy="3429000"/>
          </a:xfrm>
          <a:ln>
            <a:miter lim="800000"/>
          </a:ln>
        </p:spPr>
      </p:sp>
      <p:sp>
        <p:nvSpPr>
          <p:cNvPr id="60418" name="备注占位符 2"/>
          <p:cNvSpPr>
            <a:spLocks noGrp="1" noChangeArrowheads="1"/>
          </p:cNvSpPr>
          <p:nvPr>
            <p:ph type="body" idx="4294967295"/>
          </p:nvPr>
        </p:nvSpPr>
        <p:spPr/>
        <p:txBody>
          <a:bodyPr/>
          <a:lstStyle/>
          <a:p>
            <a:endParaRPr lang="zh-CN" altLang="en-US"/>
          </a:p>
        </p:txBody>
      </p:sp>
      <p:sp>
        <p:nvSpPr>
          <p:cNvPr id="60419" name="灯片编号占位符 3"/>
          <p:cNvSpPr>
            <a:spLocks noGrp="1" noChangeArrowheads="1"/>
          </p:cNvSpPr>
          <p:nvPr>
            <p:ph type="sldNum" sz="quarter" idx="5"/>
          </p:nvPr>
        </p:nvSpPr>
        <p:spPr bwMode="auto">
          <a:noFill/>
          <a:ln>
            <a:miter lim="800000"/>
            <a:headEnd/>
            <a:tailEnd/>
          </a:ln>
        </p:spPr>
        <p:txBody>
          <a:bodyPr/>
          <a:lstStyle/>
          <a:p>
            <a:fld id="{C8587FD6-E13E-4A20-99CA-4B7A100067EE}" type="slidenum">
              <a:rPr lang="zh-CN" altLang="en-US"/>
              <a:pPr/>
              <a:t>5</a:t>
            </a:fld>
            <a:endParaRPr lang="zh-CN" altLang="en-US"/>
          </a:p>
        </p:txBody>
      </p:sp>
    </p:spTree>
    <p:extLst>
      <p:ext uri="{BB962C8B-B14F-4D97-AF65-F5344CB8AC3E}">
        <p14:creationId xmlns:p14="http://schemas.microsoft.com/office/powerpoint/2010/main" val="58299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6</a:t>
            </a:fld>
            <a:endParaRPr lang="zh-CN" altLang="en-US"/>
          </a:p>
        </p:txBody>
      </p:sp>
    </p:spTree>
    <p:extLst>
      <p:ext uri="{BB962C8B-B14F-4D97-AF65-F5344CB8AC3E}">
        <p14:creationId xmlns:p14="http://schemas.microsoft.com/office/powerpoint/2010/main" val="251727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7</a:t>
            </a:fld>
            <a:endParaRPr lang="zh-CN" altLang="en-US"/>
          </a:p>
        </p:txBody>
      </p:sp>
    </p:spTree>
    <p:extLst>
      <p:ext uri="{BB962C8B-B14F-4D97-AF65-F5344CB8AC3E}">
        <p14:creationId xmlns:p14="http://schemas.microsoft.com/office/powerpoint/2010/main" val="80094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352790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9</a:t>
            </a:fld>
            <a:endParaRPr lang="zh-CN" altLang="en-US"/>
          </a:p>
        </p:txBody>
      </p:sp>
    </p:spTree>
    <p:extLst>
      <p:ext uri="{BB962C8B-B14F-4D97-AF65-F5344CB8AC3E}">
        <p14:creationId xmlns:p14="http://schemas.microsoft.com/office/powerpoint/2010/main" val="2212083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10" name="文本框 12"/>
          <p:cNvSpPr txBox="1">
            <a:spLocks noChangeArrowheads="1"/>
          </p:cNvSpPr>
          <p:nvPr userDrawn="1"/>
        </p:nvSpPr>
        <p:spPr bwMode="auto">
          <a:xfrm>
            <a:off x="4079245" y="356741"/>
            <a:ext cx="3263938" cy="45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5" tIns="43347" rIns="86695" bIns="43347">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dirty="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p>
        </p:txBody>
      </p:sp>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53512" b="55793"/>
          <a:stretch/>
        </p:blipFill>
        <p:spPr>
          <a:xfrm>
            <a:off x="15252" y="13245"/>
            <a:ext cx="2259427" cy="3224484"/>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53512" b="55793"/>
          <a:stretch/>
        </p:blipFill>
        <p:spPr>
          <a:xfrm>
            <a:off x="10319126" y="0"/>
            <a:ext cx="1901683" cy="2713940"/>
          </a:xfrm>
          <a:prstGeom prst="rect">
            <a:avLst/>
          </a:prstGeom>
        </p:spPr>
      </p:pic>
    </p:spTree>
    <p:extLst>
      <p:ext uri="{BB962C8B-B14F-4D97-AF65-F5344CB8AC3E}">
        <p14:creationId xmlns:p14="http://schemas.microsoft.com/office/powerpoint/2010/main" val="2116808079"/>
      </p:ext>
    </p:extLst>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114380" y="1791114"/>
            <a:ext cx="5961655" cy="5068473"/>
          </a:xfrm>
          <a:custGeom>
            <a:avLst/>
            <a:gdLst>
              <a:gd name="connsiteX0" fmla="*/ 2494240 w 5962431"/>
              <a:gd name="connsiteY0" fmla="*/ 55 h 5067300"/>
              <a:gd name="connsiteX1" fmla="*/ 2580720 w 5962431"/>
              <a:gd name="connsiteY1" fmla="*/ 5669 h 5067300"/>
              <a:gd name="connsiteX2" fmla="*/ 3066222 w 5962431"/>
              <a:gd name="connsiteY2" fmla="*/ 131900 h 5067300"/>
              <a:gd name="connsiteX3" fmla="*/ 3542015 w 5962431"/>
              <a:gd name="connsiteY3" fmla="*/ 539721 h 5067300"/>
              <a:gd name="connsiteX4" fmla="*/ 3697375 w 5962431"/>
              <a:gd name="connsiteY4" fmla="*/ 1365075 h 5067300"/>
              <a:gd name="connsiteX5" fmla="*/ 3707085 w 5962431"/>
              <a:gd name="connsiteY5" fmla="*/ 1607827 h 5067300"/>
              <a:gd name="connsiteX6" fmla="*/ 3765345 w 5962431"/>
              <a:gd name="connsiteY6" fmla="*/ 1578696 h 5067300"/>
              <a:gd name="connsiteX7" fmla="*/ 3813896 w 5962431"/>
              <a:gd name="connsiteY7" fmla="*/ 1627247 h 5067300"/>
              <a:gd name="connsiteX8" fmla="*/ 3843026 w 5962431"/>
              <a:gd name="connsiteY8" fmla="*/ 2005939 h 5067300"/>
              <a:gd name="connsiteX9" fmla="*/ 3765345 w 5962431"/>
              <a:gd name="connsiteY9" fmla="*/ 2316659 h 5067300"/>
              <a:gd name="connsiteX10" fmla="*/ 3648825 w 5962431"/>
              <a:gd name="connsiteY10" fmla="*/ 2433181 h 5067300"/>
              <a:gd name="connsiteX11" fmla="*/ 3561434 w 5962431"/>
              <a:gd name="connsiteY11" fmla="*/ 2423470 h 5067300"/>
              <a:gd name="connsiteX12" fmla="*/ 3503174 w 5962431"/>
              <a:gd name="connsiteY12" fmla="*/ 2695351 h 5067300"/>
              <a:gd name="connsiteX13" fmla="*/ 3444914 w 5962431"/>
              <a:gd name="connsiteY13" fmla="*/ 2957523 h 5067300"/>
              <a:gd name="connsiteX14" fmla="*/ 3474044 w 5962431"/>
              <a:gd name="connsiteY14" fmla="*/ 3316794 h 5067300"/>
              <a:gd name="connsiteX15" fmla="*/ 3765345 w 5962431"/>
              <a:gd name="connsiteY15" fmla="*/ 3617806 h 5067300"/>
              <a:gd name="connsiteX16" fmla="*/ 4697510 w 5962431"/>
              <a:gd name="connsiteY16" fmla="*/ 3928527 h 5067300"/>
              <a:gd name="connsiteX17" fmla="*/ 4949971 w 5962431"/>
              <a:gd name="connsiteY17" fmla="*/ 3977077 h 5067300"/>
              <a:gd name="connsiteX18" fmla="*/ 5318952 w 5962431"/>
              <a:gd name="connsiteY18" fmla="*/ 4074177 h 5067300"/>
              <a:gd name="connsiteX19" fmla="*/ 5571414 w 5962431"/>
              <a:gd name="connsiteY19" fmla="*/ 4229538 h 5067300"/>
              <a:gd name="connsiteX20" fmla="*/ 5843295 w 5962431"/>
              <a:gd name="connsiteY20" fmla="*/ 4773301 h 5067300"/>
              <a:gd name="connsiteX21" fmla="*/ 5951850 w 5962431"/>
              <a:gd name="connsiteY21" fmla="*/ 5038430 h 5067300"/>
              <a:gd name="connsiteX22" fmla="*/ 5962431 w 5962431"/>
              <a:gd name="connsiteY22" fmla="*/ 5067300 h 5067300"/>
              <a:gd name="connsiteX23" fmla="*/ 0 w 5962431"/>
              <a:gd name="connsiteY23" fmla="*/ 5067300 h 5067300"/>
              <a:gd name="connsiteX24" fmla="*/ 46399 w 5962431"/>
              <a:gd name="connsiteY24" fmla="*/ 4996632 h 5067300"/>
              <a:gd name="connsiteX25" fmla="*/ 221179 w 5962431"/>
              <a:gd name="connsiteY25" fmla="*/ 4715040 h 5067300"/>
              <a:gd name="connsiteX26" fmla="*/ 658131 w 5962431"/>
              <a:gd name="connsiteY26" fmla="*/ 4540260 h 5067300"/>
              <a:gd name="connsiteX27" fmla="*/ 1095083 w 5962431"/>
              <a:gd name="connsiteY27" fmla="*/ 4423740 h 5067300"/>
              <a:gd name="connsiteX28" fmla="*/ 1168380 w 5962431"/>
              <a:gd name="connsiteY28" fmla="*/ 4415749 h 5067300"/>
              <a:gd name="connsiteX29" fmla="*/ 1473775 w 5962431"/>
              <a:gd name="connsiteY29" fmla="*/ 4229538 h 5067300"/>
              <a:gd name="connsiteX30" fmla="*/ 1871887 w 5962431"/>
              <a:gd name="connsiteY30" fmla="*/ 3947947 h 5067300"/>
              <a:gd name="connsiteX31" fmla="*/ 1920437 w 5962431"/>
              <a:gd name="connsiteY31" fmla="*/ 3826706 h 5067300"/>
              <a:gd name="connsiteX32" fmla="*/ 1852467 w 5962431"/>
              <a:gd name="connsiteY32" fmla="*/ 3093463 h 5067300"/>
              <a:gd name="connsiteX33" fmla="*/ 1745656 w 5962431"/>
              <a:gd name="connsiteY33" fmla="*/ 2947813 h 5067300"/>
              <a:gd name="connsiteX34" fmla="*/ 1697106 w 5962431"/>
              <a:gd name="connsiteY34" fmla="*/ 2831292 h 5067300"/>
              <a:gd name="connsiteX35" fmla="*/ 1638846 w 5962431"/>
              <a:gd name="connsiteY35" fmla="*/ 2598251 h 5067300"/>
              <a:gd name="connsiteX36" fmla="*/ 1609716 w 5962431"/>
              <a:gd name="connsiteY36" fmla="*/ 2569121 h 5067300"/>
              <a:gd name="connsiteX37" fmla="*/ 1541745 w 5962431"/>
              <a:gd name="connsiteY37" fmla="*/ 2559410 h 5067300"/>
              <a:gd name="connsiteX38" fmla="*/ 1483485 w 5962431"/>
              <a:gd name="connsiteY38" fmla="*/ 2530280 h 5067300"/>
              <a:gd name="connsiteX39" fmla="*/ 1444645 w 5962431"/>
              <a:gd name="connsiteY39" fmla="*/ 2374920 h 5067300"/>
              <a:gd name="connsiteX40" fmla="*/ 1425225 w 5962431"/>
              <a:gd name="connsiteY40" fmla="*/ 2093329 h 5067300"/>
              <a:gd name="connsiteX41" fmla="*/ 1434934 w 5962431"/>
              <a:gd name="connsiteY41" fmla="*/ 1860287 h 5067300"/>
              <a:gd name="connsiteX42" fmla="*/ 1483485 w 5962431"/>
              <a:gd name="connsiteY42" fmla="*/ 1753477 h 5067300"/>
              <a:gd name="connsiteX43" fmla="*/ 1434934 w 5962431"/>
              <a:gd name="connsiteY43" fmla="*/ 1607827 h 5067300"/>
              <a:gd name="connsiteX44" fmla="*/ 1405804 w 5962431"/>
              <a:gd name="connsiteY44" fmla="*/ 1316525 h 5067300"/>
              <a:gd name="connsiteX45" fmla="*/ 1464064 w 5962431"/>
              <a:gd name="connsiteY45" fmla="*/ 792182 h 5067300"/>
              <a:gd name="connsiteX46" fmla="*/ 1716526 w 5962431"/>
              <a:gd name="connsiteY46" fmla="*/ 335810 h 5067300"/>
              <a:gd name="connsiteX47" fmla="*/ 2260288 w 5962431"/>
              <a:gd name="connsiteY47" fmla="*/ 54219 h 5067300"/>
              <a:gd name="connsiteX48" fmla="*/ 2494240 w 5962431"/>
              <a:gd name="connsiteY48" fmla="*/ 55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62431" h="5067300">
                <a:moveTo>
                  <a:pt x="2494240" y="55"/>
                </a:moveTo>
                <a:cubicBezTo>
                  <a:pt x="2519325" y="409"/>
                  <a:pt x="2547140" y="2433"/>
                  <a:pt x="2580720" y="5669"/>
                </a:cubicBezTo>
                <a:cubicBezTo>
                  <a:pt x="2715043" y="18616"/>
                  <a:pt x="2906007" y="42892"/>
                  <a:pt x="3066222" y="131900"/>
                </a:cubicBezTo>
                <a:cubicBezTo>
                  <a:pt x="3226438" y="220908"/>
                  <a:pt x="3436823" y="334192"/>
                  <a:pt x="3542015" y="539721"/>
                </a:cubicBezTo>
                <a:cubicBezTo>
                  <a:pt x="3647207" y="745250"/>
                  <a:pt x="3669864" y="1187057"/>
                  <a:pt x="3697375" y="1365075"/>
                </a:cubicBezTo>
                <a:cubicBezTo>
                  <a:pt x="3724887" y="1543093"/>
                  <a:pt x="3695756" y="1572223"/>
                  <a:pt x="3707085" y="1607827"/>
                </a:cubicBezTo>
                <a:cubicBezTo>
                  <a:pt x="3718413" y="1643431"/>
                  <a:pt x="3747544" y="1575460"/>
                  <a:pt x="3765345" y="1578696"/>
                </a:cubicBezTo>
                <a:cubicBezTo>
                  <a:pt x="3783147" y="1581932"/>
                  <a:pt x="3800949" y="1556040"/>
                  <a:pt x="3813896" y="1627247"/>
                </a:cubicBezTo>
                <a:cubicBezTo>
                  <a:pt x="3826843" y="1698454"/>
                  <a:pt x="3851118" y="1891037"/>
                  <a:pt x="3843026" y="2005939"/>
                </a:cubicBezTo>
                <a:cubicBezTo>
                  <a:pt x="3834934" y="2120841"/>
                  <a:pt x="3797712" y="2245452"/>
                  <a:pt x="3765345" y="2316659"/>
                </a:cubicBezTo>
                <a:cubicBezTo>
                  <a:pt x="3732979" y="2387866"/>
                  <a:pt x="3682810" y="2415379"/>
                  <a:pt x="3648825" y="2433181"/>
                </a:cubicBezTo>
                <a:cubicBezTo>
                  <a:pt x="3614840" y="2450982"/>
                  <a:pt x="3585710" y="2379775"/>
                  <a:pt x="3561434" y="2423470"/>
                </a:cubicBezTo>
                <a:cubicBezTo>
                  <a:pt x="3537159" y="2467165"/>
                  <a:pt x="3522594" y="2606343"/>
                  <a:pt x="3503174" y="2695351"/>
                </a:cubicBezTo>
                <a:cubicBezTo>
                  <a:pt x="3483755" y="2784360"/>
                  <a:pt x="3449769" y="2853949"/>
                  <a:pt x="3444914" y="2957523"/>
                </a:cubicBezTo>
                <a:cubicBezTo>
                  <a:pt x="3440059" y="3061097"/>
                  <a:pt x="3420639" y="3206747"/>
                  <a:pt x="3474044" y="3316794"/>
                </a:cubicBezTo>
                <a:cubicBezTo>
                  <a:pt x="3527450" y="3426842"/>
                  <a:pt x="3561434" y="3515850"/>
                  <a:pt x="3765345" y="3617806"/>
                </a:cubicBezTo>
                <a:cubicBezTo>
                  <a:pt x="3969256" y="3719761"/>
                  <a:pt x="4500072" y="3868649"/>
                  <a:pt x="4697510" y="3928527"/>
                </a:cubicBezTo>
                <a:cubicBezTo>
                  <a:pt x="4894947" y="3988405"/>
                  <a:pt x="4846398" y="3952802"/>
                  <a:pt x="4949971" y="3977077"/>
                </a:cubicBezTo>
                <a:cubicBezTo>
                  <a:pt x="5053545" y="4001352"/>
                  <a:pt x="5215379" y="4032101"/>
                  <a:pt x="5318952" y="4074177"/>
                </a:cubicBezTo>
                <a:cubicBezTo>
                  <a:pt x="5422526" y="4116254"/>
                  <a:pt x="5484024" y="4113018"/>
                  <a:pt x="5571414" y="4229538"/>
                </a:cubicBezTo>
                <a:cubicBezTo>
                  <a:pt x="5658804" y="4346059"/>
                  <a:pt x="5775324" y="4626032"/>
                  <a:pt x="5843295" y="4773301"/>
                </a:cubicBezTo>
                <a:cubicBezTo>
                  <a:pt x="5894272" y="4883752"/>
                  <a:pt x="5924313" y="4963253"/>
                  <a:pt x="5951850" y="5038430"/>
                </a:cubicBezTo>
                <a:lnTo>
                  <a:pt x="5962431" y="5067300"/>
                </a:lnTo>
                <a:lnTo>
                  <a:pt x="0" y="5067300"/>
                </a:lnTo>
                <a:lnTo>
                  <a:pt x="46399" y="4996632"/>
                </a:lnTo>
                <a:cubicBezTo>
                  <a:pt x="99804" y="4912478"/>
                  <a:pt x="119224" y="4791102"/>
                  <a:pt x="221179" y="4715040"/>
                </a:cubicBezTo>
                <a:cubicBezTo>
                  <a:pt x="323135" y="4638979"/>
                  <a:pt x="512481" y="4588810"/>
                  <a:pt x="658131" y="4540260"/>
                </a:cubicBezTo>
                <a:cubicBezTo>
                  <a:pt x="803782" y="4491710"/>
                  <a:pt x="1010041" y="4444491"/>
                  <a:pt x="1095083" y="4423740"/>
                </a:cubicBezTo>
                <a:cubicBezTo>
                  <a:pt x="1180124" y="4402988"/>
                  <a:pt x="1137228" y="4426807"/>
                  <a:pt x="1168380" y="4415749"/>
                </a:cubicBezTo>
                <a:cubicBezTo>
                  <a:pt x="1199533" y="4404691"/>
                  <a:pt x="1356524" y="4307505"/>
                  <a:pt x="1473775" y="4229538"/>
                </a:cubicBezTo>
                <a:cubicBezTo>
                  <a:pt x="1591026" y="4151571"/>
                  <a:pt x="1797443" y="4015086"/>
                  <a:pt x="1871887" y="3947947"/>
                </a:cubicBezTo>
                <a:cubicBezTo>
                  <a:pt x="1946330" y="3880808"/>
                  <a:pt x="1926337" y="3926504"/>
                  <a:pt x="1920437" y="3826706"/>
                </a:cubicBezTo>
                <a:cubicBezTo>
                  <a:pt x="1914537" y="3726908"/>
                  <a:pt x="1881597" y="3239946"/>
                  <a:pt x="1852467" y="3093463"/>
                </a:cubicBezTo>
                <a:cubicBezTo>
                  <a:pt x="1823337" y="2946981"/>
                  <a:pt x="1771549" y="2991508"/>
                  <a:pt x="1745656" y="2947813"/>
                </a:cubicBezTo>
                <a:cubicBezTo>
                  <a:pt x="1719762" y="2904118"/>
                  <a:pt x="1714908" y="2889552"/>
                  <a:pt x="1697106" y="2831292"/>
                </a:cubicBezTo>
                <a:cubicBezTo>
                  <a:pt x="1679304" y="2773032"/>
                  <a:pt x="1653411" y="2641946"/>
                  <a:pt x="1638846" y="2598251"/>
                </a:cubicBezTo>
                <a:cubicBezTo>
                  <a:pt x="1624281" y="2554556"/>
                  <a:pt x="1625899" y="2575594"/>
                  <a:pt x="1609716" y="2569121"/>
                </a:cubicBezTo>
                <a:cubicBezTo>
                  <a:pt x="1593532" y="2562647"/>
                  <a:pt x="1562783" y="2565883"/>
                  <a:pt x="1541745" y="2559410"/>
                </a:cubicBezTo>
                <a:cubicBezTo>
                  <a:pt x="1520707" y="2552937"/>
                  <a:pt x="1499668" y="2561029"/>
                  <a:pt x="1483485" y="2530280"/>
                </a:cubicBezTo>
                <a:cubicBezTo>
                  <a:pt x="1467302" y="2499532"/>
                  <a:pt x="1454355" y="2447746"/>
                  <a:pt x="1444645" y="2374920"/>
                </a:cubicBezTo>
                <a:cubicBezTo>
                  <a:pt x="1434934" y="2302095"/>
                  <a:pt x="1426843" y="2179101"/>
                  <a:pt x="1425225" y="2093329"/>
                </a:cubicBezTo>
                <a:cubicBezTo>
                  <a:pt x="1423607" y="2007557"/>
                  <a:pt x="1425224" y="1916929"/>
                  <a:pt x="1434934" y="1860287"/>
                </a:cubicBezTo>
                <a:cubicBezTo>
                  <a:pt x="1444645" y="1803645"/>
                  <a:pt x="1483485" y="1795554"/>
                  <a:pt x="1483485" y="1753477"/>
                </a:cubicBezTo>
                <a:cubicBezTo>
                  <a:pt x="1483485" y="1711400"/>
                  <a:pt x="1447881" y="1680652"/>
                  <a:pt x="1434934" y="1607827"/>
                </a:cubicBezTo>
                <a:cubicBezTo>
                  <a:pt x="1421988" y="1535002"/>
                  <a:pt x="1400950" y="1452466"/>
                  <a:pt x="1405804" y="1316525"/>
                </a:cubicBezTo>
                <a:cubicBezTo>
                  <a:pt x="1410659" y="1180584"/>
                  <a:pt x="1412277" y="955634"/>
                  <a:pt x="1464064" y="792182"/>
                </a:cubicBezTo>
                <a:cubicBezTo>
                  <a:pt x="1515852" y="628730"/>
                  <a:pt x="1588677" y="460423"/>
                  <a:pt x="1716526" y="335810"/>
                </a:cubicBezTo>
                <a:cubicBezTo>
                  <a:pt x="1844375" y="211198"/>
                  <a:pt x="2116256" y="109243"/>
                  <a:pt x="2260288" y="54219"/>
                </a:cubicBezTo>
                <a:cubicBezTo>
                  <a:pt x="2368312" y="12951"/>
                  <a:pt x="2418987" y="-1007"/>
                  <a:pt x="2494240" y="55"/>
                </a:cubicBezTo>
                <a:close/>
              </a:path>
            </a:pathLst>
          </a:custGeom>
        </p:spPr>
        <p:txBody>
          <a:bodyPr wrap="square" lIns="121917" tIns="60958" rIns="121917" bIns="60958">
            <a:noAutofit/>
          </a:bodyPr>
          <a:lstStyle/>
          <a:p>
            <a:endParaRPr lang="en-US"/>
          </a:p>
        </p:txBody>
      </p:sp>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r="53512" b="55793"/>
          <a:stretch/>
        </p:blipFill>
        <p:spPr>
          <a:xfrm>
            <a:off x="15252" y="13245"/>
            <a:ext cx="3392006" cy="4840815"/>
          </a:xfrm>
          <a:prstGeom prst="rect">
            <a:avLst/>
          </a:prstGeom>
        </p:spPr>
      </p:pic>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l="53512" b="55793"/>
          <a:stretch/>
        </p:blipFill>
        <p:spPr>
          <a:xfrm>
            <a:off x="8687157" y="0"/>
            <a:ext cx="3533652" cy="5042963"/>
          </a:xfrm>
          <a:prstGeom prst="rect">
            <a:avLst/>
          </a:prstGeom>
        </p:spPr>
      </p:pic>
    </p:spTree>
    <p:extLst>
      <p:ext uri="{BB962C8B-B14F-4D97-AF65-F5344CB8AC3E}">
        <p14:creationId xmlns:p14="http://schemas.microsoft.com/office/powerpoint/2010/main" val="237728388"/>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r="53512" b="55793"/>
          <a:stretch/>
        </p:blipFill>
        <p:spPr>
          <a:xfrm>
            <a:off x="15252" y="13245"/>
            <a:ext cx="3392006" cy="4840815"/>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53512" b="55793"/>
          <a:stretch/>
        </p:blipFill>
        <p:spPr>
          <a:xfrm>
            <a:off x="8687157" y="0"/>
            <a:ext cx="3533652" cy="5042963"/>
          </a:xfrm>
          <a:prstGeom prst="rect">
            <a:avLst/>
          </a:prstGeom>
        </p:spPr>
      </p:pic>
    </p:spTree>
    <p:extLst>
      <p:ext uri="{BB962C8B-B14F-4D97-AF65-F5344CB8AC3E}">
        <p14:creationId xmlns:p14="http://schemas.microsoft.com/office/powerpoint/2010/main" val="166617506"/>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69" r:id="rId1"/>
    <p:sldLayoutId id="2147483675" r:id="rId2"/>
    <p:sldLayoutId id="2147483676" r:id="rId3"/>
  </p:sldLayoutIdLst>
  <p:transition spd="slow" advClick="0" advTm="3000">
    <p:push dir="u"/>
  </p:transition>
  <p:txStyles>
    <p:titleStyle>
      <a:lvl1pPr algn="ctr" defTabSz="1219012" rtl="0" eaLnBrk="1" latinLnBrk="0" hangingPunct="1">
        <a:spcBef>
          <a:spcPct val="0"/>
        </a:spcBef>
        <a:buNone/>
        <a:defRPr sz="5900" kern="1200">
          <a:solidFill>
            <a:schemeClr val="tx1"/>
          </a:solidFill>
          <a:latin typeface="+mj-lt"/>
          <a:ea typeface="+mj-ea"/>
          <a:cs typeface="+mj-cs"/>
        </a:defRPr>
      </a:lvl1pPr>
    </p:titleStyle>
    <p:bodyStyle>
      <a:lvl1pPr marL="457129" indent="-457129" algn="l" defTabSz="1219012"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47" indent="-380941" algn="l" defTabSz="1219012"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65" indent="-304752" algn="l" defTabSz="1219012"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71" indent="-304752" algn="l" defTabSz="1219012"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75" indent="-304752" algn="l" defTabSz="1219012"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83" indent="-304752" algn="l" defTabSz="121901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88" indent="-304752" algn="l" defTabSz="121901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94" indent="-304752" algn="l" defTabSz="121901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800" indent="-304752" algn="l" defTabSz="121901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012" rtl="0" eaLnBrk="1" latinLnBrk="0" hangingPunct="1">
        <a:defRPr sz="2400" kern="1200">
          <a:solidFill>
            <a:schemeClr val="tx1"/>
          </a:solidFill>
          <a:latin typeface="+mn-lt"/>
          <a:ea typeface="+mn-ea"/>
          <a:cs typeface="+mn-cs"/>
        </a:defRPr>
      </a:lvl1pPr>
      <a:lvl2pPr marL="609505" algn="l" defTabSz="1219012" rtl="0" eaLnBrk="1" latinLnBrk="0" hangingPunct="1">
        <a:defRPr sz="2400" kern="1200">
          <a:solidFill>
            <a:schemeClr val="tx1"/>
          </a:solidFill>
          <a:latin typeface="+mn-lt"/>
          <a:ea typeface="+mn-ea"/>
          <a:cs typeface="+mn-cs"/>
        </a:defRPr>
      </a:lvl2pPr>
      <a:lvl3pPr marL="1219012" algn="l" defTabSz="1219012" rtl="0" eaLnBrk="1" latinLnBrk="0" hangingPunct="1">
        <a:defRPr sz="2400" kern="1200">
          <a:solidFill>
            <a:schemeClr val="tx1"/>
          </a:solidFill>
          <a:latin typeface="+mn-lt"/>
          <a:ea typeface="+mn-ea"/>
          <a:cs typeface="+mn-cs"/>
        </a:defRPr>
      </a:lvl3pPr>
      <a:lvl4pPr marL="1828517" algn="l" defTabSz="1219012" rtl="0" eaLnBrk="1" latinLnBrk="0" hangingPunct="1">
        <a:defRPr sz="2400" kern="1200">
          <a:solidFill>
            <a:schemeClr val="tx1"/>
          </a:solidFill>
          <a:latin typeface="+mn-lt"/>
          <a:ea typeface="+mn-ea"/>
          <a:cs typeface="+mn-cs"/>
        </a:defRPr>
      </a:lvl4pPr>
      <a:lvl5pPr marL="2438023" algn="l" defTabSz="1219012" rtl="0" eaLnBrk="1" latinLnBrk="0" hangingPunct="1">
        <a:defRPr sz="2400" kern="1200">
          <a:solidFill>
            <a:schemeClr val="tx1"/>
          </a:solidFill>
          <a:latin typeface="+mn-lt"/>
          <a:ea typeface="+mn-ea"/>
          <a:cs typeface="+mn-cs"/>
        </a:defRPr>
      </a:lvl5pPr>
      <a:lvl6pPr marL="3047529" algn="l" defTabSz="1219012" rtl="0" eaLnBrk="1" latinLnBrk="0" hangingPunct="1">
        <a:defRPr sz="2400" kern="1200">
          <a:solidFill>
            <a:schemeClr val="tx1"/>
          </a:solidFill>
          <a:latin typeface="+mn-lt"/>
          <a:ea typeface="+mn-ea"/>
          <a:cs typeface="+mn-cs"/>
        </a:defRPr>
      </a:lvl6pPr>
      <a:lvl7pPr marL="3657035" algn="l" defTabSz="1219012" rtl="0" eaLnBrk="1" latinLnBrk="0" hangingPunct="1">
        <a:defRPr sz="2400" kern="1200">
          <a:solidFill>
            <a:schemeClr val="tx1"/>
          </a:solidFill>
          <a:latin typeface="+mn-lt"/>
          <a:ea typeface="+mn-ea"/>
          <a:cs typeface="+mn-cs"/>
        </a:defRPr>
      </a:lvl7pPr>
      <a:lvl8pPr marL="4266540" algn="l" defTabSz="1219012" rtl="0" eaLnBrk="1" latinLnBrk="0" hangingPunct="1">
        <a:defRPr sz="2400" kern="1200">
          <a:solidFill>
            <a:schemeClr val="tx1"/>
          </a:solidFill>
          <a:latin typeface="+mn-lt"/>
          <a:ea typeface="+mn-ea"/>
          <a:cs typeface="+mn-cs"/>
        </a:defRPr>
      </a:lvl8pPr>
      <a:lvl9pPr marL="4876046" algn="l" defTabSz="121901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28.xml"/><Relationship Id="rId7"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9.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8.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5.xml"/><Relationship Id="rId5" Type="http://schemas.openxmlformats.org/officeDocument/2006/relationships/tags" Target="../tags/tag18.xml"/><Relationship Id="rId10" Type="http://schemas.openxmlformats.org/officeDocument/2006/relationships/slideLayout" Target="../slideLayouts/slideLayout1.xml"/><Relationship Id="rId4" Type="http://schemas.openxmlformats.org/officeDocument/2006/relationships/tags" Target="../tags/tag17.xml"/><Relationship Id="rId9" Type="http://schemas.openxmlformats.org/officeDocument/2006/relationships/tags" Target="../tags/tag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致爱丽丝 for elfse">
            <a:hlinkClick r:id="" action="ppaction://media"/>
            <a:extLst>
              <a:ext uri="{FF2B5EF4-FFF2-40B4-BE49-F238E27FC236}">
                <a16:creationId xmlns:a16="http://schemas.microsoft.com/office/drawing/2014/main" id="{6BA4A19E-37E9-4568-A2CC-380442B48C0A}"/>
              </a:ext>
            </a:extLst>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5"/>
          <a:stretch>
            <a:fillRect/>
          </a:stretch>
        </p:blipFill>
        <p:spPr>
          <a:xfrm>
            <a:off x="478582" y="-746670"/>
            <a:ext cx="649531" cy="649766"/>
          </a:xfrm>
          <a:prstGeom prst="rect">
            <a:avLst/>
          </a:prstGeom>
        </p:spPr>
      </p:pic>
      <p:sp>
        <p:nvSpPr>
          <p:cNvPr id="5" name="文本框 4">
            <a:extLst>
              <a:ext uri="{FF2B5EF4-FFF2-40B4-BE49-F238E27FC236}">
                <a16:creationId xmlns:a16="http://schemas.microsoft.com/office/drawing/2014/main" id="{497BA0E8-09CC-4A97-81F5-03500AFB72CE}"/>
              </a:ext>
            </a:extLst>
          </p:cNvPr>
          <p:cNvSpPr txBox="1"/>
          <p:nvPr/>
        </p:nvSpPr>
        <p:spPr>
          <a:xfrm>
            <a:off x="1901373" y="815449"/>
            <a:ext cx="8452496" cy="1354531"/>
          </a:xfrm>
          <a:prstGeom prst="rect">
            <a:avLst/>
          </a:prstGeom>
          <a:noFill/>
        </p:spPr>
        <p:txBody>
          <a:bodyPr wrap="none" lIns="121917" tIns="60958" rIns="121917" bIns="60958" rtlCol="0">
            <a:spAutoFit/>
          </a:bodyPr>
          <a:lstStyle/>
          <a:p>
            <a:r>
              <a:rPr lang="zh-CN" altLang="en-US" sz="8000" dirty="0">
                <a:solidFill>
                  <a:schemeClr val="accent1"/>
                </a:solidFill>
                <a:latin typeface="+mn-ea"/>
              </a:rPr>
              <a:t>牙科科室年终汇报</a:t>
            </a:r>
            <a:endParaRPr lang="zh-CN" altLang="en-US" sz="8000" dirty="0">
              <a:solidFill>
                <a:schemeClr val="accent2"/>
              </a:solidFill>
              <a:latin typeface="+mn-ea"/>
            </a:endParaRPr>
          </a:p>
        </p:txBody>
      </p:sp>
      <p:grpSp>
        <p:nvGrpSpPr>
          <p:cNvPr id="9" name="组合 8">
            <a:extLst>
              <a:ext uri="{FF2B5EF4-FFF2-40B4-BE49-F238E27FC236}">
                <a16:creationId xmlns:a16="http://schemas.microsoft.com/office/drawing/2014/main" id="{778ACAC6-9B0D-4EEB-973B-FAF7B97D602A}"/>
              </a:ext>
            </a:extLst>
          </p:cNvPr>
          <p:cNvGrpSpPr/>
          <p:nvPr/>
        </p:nvGrpSpPr>
        <p:grpSpPr>
          <a:xfrm>
            <a:off x="4619118" y="2704087"/>
            <a:ext cx="2783088" cy="660822"/>
            <a:chOff x="3636690" y="3868688"/>
            <a:chExt cx="2088232" cy="495655"/>
          </a:xfrm>
        </p:grpSpPr>
        <p:sp>
          <p:nvSpPr>
            <p:cNvPr id="10" name="椭圆 9">
              <a:extLst>
                <a:ext uri="{FF2B5EF4-FFF2-40B4-BE49-F238E27FC236}">
                  <a16:creationId xmlns:a16="http://schemas.microsoft.com/office/drawing/2014/main" id="{CC63B400-6FA5-4901-B244-D4E2F2657E8D}"/>
                </a:ext>
              </a:extLst>
            </p:cNvPr>
            <p:cNvSpPr/>
            <p:nvPr/>
          </p:nvSpPr>
          <p:spPr>
            <a:xfrm>
              <a:off x="3636690" y="3868688"/>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300" dirty="0">
                  <a:latin typeface="华文行楷" panose="02010800040101010101" pitchFamily="2" charset="-122"/>
                  <a:ea typeface="华文行楷" panose="02010800040101010101" pitchFamily="2" charset="-122"/>
                </a:rPr>
                <a:t>2</a:t>
              </a:r>
              <a:endParaRPr lang="zh-CN" altLang="en-US" sz="4300" dirty="0">
                <a:latin typeface="华文行楷" panose="02010800040101010101" pitchFamily="2" charset="-122"/>
                <a:ea typeface="华文行楷" panose="02010800040101010101" pitchFamily="2" charset="-122"/>
              </a:endParaRPr>
            </a:p>
          </p:txBody>
        </p:sp>
        <p:sp>
          <p:nvSpPr>
            <p:cNvPr id="11" name="椭圆 10">
              <a:extLst>
                <a:ext uri="{FF2B5EF4-FFF2-40B4-BE49-F238E27FC236}">
                  <a16:creationId xmlns:a16="http://schemas.microsoft.com/office/drawing/2014/main" id="{DCD9F182-A596-4C0C-9FED-2DE568C0B16D}"/>
                </a:ext>
              </a:extLst>
            </p:cNvPr>
            <p:cNvSpPr/>
            <p:nvPr/>
          </p:nvSpPr>
          <p:spPr>
            <a:xfrm>
              <a:off x="4212754" y="3932295"/>
              <a:ext cx="432048"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300" dirty="0">
                  <a:latin typeface="华文行楷" panose="02010800040101010101" pitchFamily="2" charset="-122"/>
                  <a:ea typeface="华文行楷" panose="02010800040101010101" pitchFamily="2" charset="-122"/>
                </a:rPr>
                <a:t>0</a:t>
              </a:r>
              <a:endParaRPr lang="zh-CN" altLang="en-US" sz="4300" dirty="0">
                <a:latin typeface="华文行楷" panose="02010800040101010101" pitchFamily="2" charset="-122"/>
                <a:ea typeface="华文行楷" panose="02010800040101010101" pitchFamily="2" charset="-122"/>
              </a:endParaRPr>
            </a:p>
          </p:txBody>
        </p:sp>
        <p:sp>
          <p:nvSpPr>
            <p:cNvPr id="12" name="椭圆 11">
              <a:extLst>
                <a:ext uri="{FF2B5EF4-FFF2-40B4-BE49-F238E27FC236}">
                  <a16:creationId xmlns:a16="http://schemas.microsoft.com/office/drawing/2014/main" id="{491EAE4E-4DC0-401C-A980-BBED3B4DF02D}"/>
                </a:ext>
              </a:extLst>
            </p:cNvPr>
            <p:cNvSpPr/>
            <p:nvPr/>
          </p:nvSpPr>
          <p:spPr>
            <a:xfrm>
              <a:off x="4716810" y="3932295"/>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300" dirty="0">
                  <a:latin typeface="华文行楷" panose="02010800040101010101" pitchFamily="2" charset="-122"/>
                  <a:ea typeface="华文行楷" panose="02010800040101010101" pitchFamily="2" charset="-122"/>
                </a:rPr>
                <a:t>3</a:t>
              </a:r>
              <a:endParaRPr lang="zh-CN" altLang="en-US" sz="4300" dirty="0">
                <a:latin typeface="华文行楷" panose="02010800040101010101" pitchFamily="2" charset="-122"/>
                <a:ea typeface="华文行楷" panose="02010800040101010101" pitchFamily="2" charset="-122"/>
              </a:endParaRPr>
            </a:p>
          </p:txBody>
        </p:sp>
        <p:sp>
          <p:nvSpPr>
            <p:cNvPr id="13" name="椭圆 12">
              <a:extLst>
                <a:ext uri="{FF2B5EF4-FFF2-40B4-BE49-F238E27FC236}">
                  <a16:creationId xmlns:a16="http://schemas.microsoft.com/office/drawing/2014/main" id="{3D1304A8-4238-4994-8BE9-669B3D829DFA}"/>
                </a:ext>
              </a:extLst>
            </p:cNvPr>
            <p:cNvSpPr/>
            <p:nvPr/>
          </p:nvSpPr>
          <p:spPr>
            <a:xfrm>
              <a:off x="5292874" y="3868688"/>
              <a:ext cx="432048"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300" dirty="0">
                  <a:latin typeface="华文行楷" panose="02010800040101010101" pitchFamily="2" charset="-122"/>
                  <a:ea typeface="华文行楷" panose="02010800040101010101" pitchFamily="2" charset="-122"/>
                </a:rPr>
                <a:t>8</a:t>
              </a:r>
              <a:endParaRPr lang="zh-CN" altLang="en-US" sz="4300" dirty="0">
                <a:latin typeface="华文行楷" panose="02010800040101010101" pitchFamily="2" charset="-122"/>
                <a:ea typeface="华文行楷" panose="02010800040101010101" pitchFamily="2" charset="-122"/>
              </a:endParaRPr>
            </a:p>
          </p:txBody>
        </p:sp>
      </p:grpSp>
      <p:sp>
        <p:nvSpPr>
          <p:cNvPr id="14" name="文本框 13">
            <a:extLst>
              <a:ext uri="{FF2B5EF4-FFF2-40B4-BE49-F238E27FC236}">
                <a16:creationId xmlns:a16="http://schemas.microsoft.com/office/drawing/2014/main" id="{631C10D0-35A2-433D-9FEF-7DACEFFAF47A}"/>
              </a:ext>
            </a:extLst>
          </p:cNvPr>
          <p:cNvSpPr txBox="1"/>
          <p:nvPr/>
        </p:nvSpPr>
        <p:spPr>
          <a:xfrm>
            <a:off x="4235245" y="2173384"/>
            <a:ext cx="3711354" cy="615506"/>
          </a:xfrm>
          <a:prstGeom prst="rect">
            <a:avLst/>
          </a:prstGeom>
          <a:noFill/>
        </p:spPr>
        <p:txBody>
          <a:bodyPr wrap="none" lIns="121917" tIns="60958" rIns="121917" bIns="60958" rtlCol="0">
            <a:spAutoFit/>
          </a:bodyPr>
          <a:lstStyle/>
          <a:p>
            <a:r>
              <a:rPr lang="en-US" altLang="zh-CN" sz="3200" spc="800" dirty="0">
                <a:latin typeface="Brush Script MT" panose="03060802040406070304" pitchFamily="66" charset="0"/>
              </a:rPr>
              <a:t>POWERPOINT</a:t>
            </a:r>
            <a:endParaRPr lang="zh-CN" altLang="en-US" sz="3200" spc="800" dirty="0">
              <a:latin typeface="Brush Script MT" panose="03060802040406070304" pitchFamily="66" charset="0"/>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5517" y="3355958"/>
            <a:ext cx="4423668" cy="3553217"/>
          </a:xfrm>
          <a:prstGeom prst="rect">
            <a:avLst/>
          </a:prstGeom>
        </p:spPr>
      </p:pic>
    </p:spTree>
    <p:extLst>
      <p:ext uri="{BB962C8B-B14F-4D97-AF65-F5344CB8AC3E}">
        <p14:creationId xmlns:p14="http://schemas.microsoft.com/office/powerpoint/2010/main" val="86497420"/>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hold" display="0">
                  <p:stCondLst>
                    <p:cond delay="indefinite"/>
                  </p:stCondLst>
                  <p:endCondLst>
                    <p:cond evt="onStopAudio" delay="0">
                      <p:tgtEl>
                        <p:sldTgt/>
                      </p:tgtEl>
                    </p:cond>
                  </p:endCondLst>
                </p:cTn>
                <p:tgtEl>
                  <p:spTgt spid="3"/>
                </p:tgtEl>
              </p:cMediaNode>
            </p:audio>
          </p:childTnLst>
        </p:cTn>
      </p:par>
    </p:tnLst>
    <p:bldLst>
      <p:bldP spid="5"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771104" y="1814503"/>
            <a:ext cx="1970742" cy="1971720"/>
            <a:chOff x="1140357" y="1660936"/>
            <a:chExt cx="1224000" cy="1224000"/>
          </a:xfrm>
          <a:effectLst>
            <a:outerShdw dist="38100" dir="5400000" algn="ctr" rotWithShape="0">
              <a:srgbClr val="000000">
                <a:alpha val="10000"/>
              </a:srgbClr>
            </a:outerShdw>
          </a:effectLst>
        </p:grpSpPr>
        <p:sp>
          <p:nvSpPr>
            <p:cNvPr id="71" name="타원 69"/>
            <p:cNvSpPr/>
            <p:nvPr/>
          </p:nvSpPr>
          <p:spPr>
            <a:xfrm>
              <a:off x="1140357" y="1660936"/>
              <a:ext cx="1224000" cy="1224000"/>
            </a:xfrm>
            <a:prstGeom prst="ellipse">
              <a:avLst/>
            </a:prstGeom>
            <a:solidFill>
              <a:schemeClr val="tx1">
                <a:lumMod val="75000"/>
                <a:lumOff val="25000"/>
                <a:alpha val="50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000" dirty="0">
                <a:solidFill>
                  <a:schemeClr val="bg1">
                    <a:lumMod val="95000"/>
                  </a:schemeClr>
                </a:solidFill>
                <a:latin typeface="Roboto Condensed Light" charset="0"/>
                <a:ea typeface="Roboto Condensed Light" charset="0"/>
                <a:cs typeface="Roboto Condensed Light" charset="0"/>
              </a:endParaRPr>
            </a:p>
          </p:txBody>
        </p:sp>
        <p:sp>
          <p:nvSpPr>
            <p:cNvPr id="72" name="타원 69"/>
            <p:cNvSpPr/>
            <p:nvPr/>
          </p:nvSpPr>
          <p:spPr>
            <a:xfrm>
              <a:off x="1140357" y="1660936"/>
              <a:ext cx="1224000" cy="1224000"/>
            </a:xfrm>
            <a:prstGeom prst="chord">
              <a:avLst>
                <a:gd name="adj1" fmla="val 21580614"/>
                <a:gd name="adj2" fmla="val 10795957"/>
              </a:avLst>
            </a:prstGeom>
            <a:solidFill>
              <a:schemeClr val="accent1"/>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000" dirty="0">
                <a:solidFill>
                  <a:schemeClr val="bg1">
                    <a:lumMod val="95000"/>
                  </a:schemeClr>
                </a:solidFill>
                <a:latin typeface="Roboto Condensed Light" charset="0"/>
                <a:ea typeface="Roboto Condensed Light" charset="0"/>
                <a:cs typeface="Roboto Condensed Light" charset="0"/>
              </a:endParaRPr>
            </a:p>
          </p:txBody>
        </p:sp>
        <p:sp>
          <p:nvSpPr>
            <p:cNvPr id="73" name="TextBox 6"/>
            <p:cNvSpPr txBox="1"/>
            <p:nvPr/>
          </p:nvSpPr>
          <p:spPr>
            <a:xfrm>
              <a:off x="1210690" y="2098262"/>
              <a:ext cx="1138554" cy="358912"/>
            </a:xfrm>
            <a:prstGeom prst="rect">
              <a:avLst/>
            </a:prstGeom>
            <a:noFill/>
          </p:spPr>
          <p:txBody>
            <a:bodyPr lIns="0" tIns="0" rIns="0" bIns="0" anchor="ctr"/>
            <a:lstStyle/>
            <a:p>
              <a:pPr algn="ctr">
                <a:spcAft>
                  <a:spcPts val="300"/>
                </a:spcAft>
                <a:defRPr/>
              </a:pPr>
              <a:r>
                <a:rPr lang="nb-NO" dirty="0">
                  <a:solidFill>
                    <a:schemeClr val="bg1">
                      <a:lumMod val="95000"/>
                    </a:schemeClr>
                  </a:solidFill>
                  <a:latin typeface="Roboto Condensed Light" charset="0"/>
                  <a:ea typeface="Roboto Condensed Light" charset="0"/>
                  <a:cs typeface="Roboto Condensed Light" charset="0"/>
                </a:rPr>
                <a:t>50</a:t>
              </a:r>
              <a:r>
                <a:rPr lang="nb-NO" sz="1900" dirty="0">
                  <a:solidFill>
                    <a:schemeClr val="bg1">
                      <a:lumMod val="95000"/>
                    </a:schemeClr>
                  </a:solidFill>
                  <a:latin typeface="Roboto Condensed Light" charset="0"/>
                  <a:ea typeface="Roboto Condensed Light" charset="0"/>
                  <a:cs typeface="Roboto Condensed Light" charset="0"/>
                </a:rPr>
                <a:t>%</a:t>
              </a:r>
              <a:endParaRPr lang="en-US" sz="1900" dirty="0">
                <a:solidFill>
                  <a:schemeClr val="bg1">
                    <a:lumMod val="95000"/>
                  </a:schemeClr>
                </a:solidFill>
                <a:latin typeface="Roboto Condensed Light" charset="0"/>
                <a:ea typeface="Roboto Condensed Light" charset="0"/>
                <a:cs typeface="Roboto Condensed Light" charset="0"/>
              </a:endParaRPr>
            </a:p>
          </p:txBody>
        </p:sp>
      </p:grpSp>
      <p:grpSp>
        <p:nvGrpSpPr>
          <p:cNvPr id="3" name="Group 7"/>
          <p:cNvGrpSpPr/>
          <p:nvPr/>
        </p:nvGrpSpPr>
        <p:grpSpPr>
          <a:xfrm>
            <a:off x="5312736" y="1814503"/>
            <a:ext cx="1970742" cy="1971720"/>
            <a:chOff x="1140357" y="1660936"/>
            <a:chExt cx="1224000" cy="1224000"/>
          </a:xfrm>
          <a:effectLst>
            <a:outerShdw dist="38100" dir="5400000" algn="ctr" rotWithShape="0">
              <a:srgbClr val="000000">
                <a:alpha val="10000"/>
              </a:srgbClr>
            </a:outerShdw>
          </a:effectLst>
        </p:grpSpPr>
        <p:sp>
          <p:nvSpPr>
            <p:cNvPr id="75" name="타원 69"/>
            <p:cNvSpPr/>
            <p:nvPr/>
          </p:nvSpPr>
          <p:spPr>
            <a:xfrm>
              <a:off x="1140357" y="1660936"/>
              <a:ext cx="1224000" cy="1224000"/>
            </a:xfrm>
            <a:prstGeom prst="ellipse">
              <a:avLst/>
            </a:prstGeom>
            <a:solidFill>
              <a:schemeClr val="tx1">
                <a:lumMod val="85000"/>
                <a:lumOff val="15000"/>
                <a:alpha val="50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2000" dirty="0">
                  <a:solidFill>
                    <a:schemeClr val="bg1">
                      <a:lumMod val="95000"/>
                    </a:schemeClr>
                  </a:solidFill>
                  <a:latin typeface="Roboto Condensed Light" charset="0"/>
                  <a:ea typeface="Roboto Condensed Light" charset="0"/>
                  <a:cs typeface="Roboto Condensed Light" charset="0"/>
                </a:rPr>
                <a:t>50</a:t>
              </a:r>
              <a:endParaRPr lang="ko-KR" altLang="en-US" sz="2000" dirty="0">
                <a:solidFill>
                  <a:schemeClr val="bg1">
                    <a:lumMod val="95000"/>
                  </a:schemeClr>
                </a:solidFill>
                <a:latin typeface="Roboto Condensed Light" charset="0"/>
                <a:ea typeface="Roboto Condensed Light" charset="0"/>
                <a:cs typeface="Roboto Condensed Light" charset="0"/>
              </a:endParaRPr>
            </a:p>
          </p:txBody>
        </p:sp>
        <p:sp>
          <p:nvSpPr>
            <p:cNvPr id="76" name="타원 69"/>
            <p:cNvSpPr/>
            <p:nvPr/>
          </p:nvSpPr>
          <p:spPr>
            <a:xfrm>
              <a:off x="1140357" y="1660936"/>
              <a:ext cx="1224000" cy="1224000"/>
            </a:xfrm>
            <a:prstGeom prst="chord">
              <a:avLst>
                <a:gd name="adj1" fmla="val 19343047"/>
                <a:gd name="adj2" fmla="val 13024249"/>
              </a:avLst>
            </a:prstGeom>
            <a:solidFill>
              <a:schemeClr val="accent2"/>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000" dirty="0">
                <a:solidFill>
                  <a:schemeClr val="bg1">
                    <a:lumMod val="95000"/>
                  </a:schemeClr>
                </a:solidFill>
                <a:latin typeface="Roboto Condensed Light" charset="0"/>
                <a:ea typeface="Roboto Condensed Light" charset="0"/>
                <a:cs typeface="Roboto Condensed Light" charset="0"/>
              </a:endParaRPr>
            </a:p>
          </p:txBody>
        </p:sp>
        <p:sp>
          <p:nvSpPr>
            <p:cNvPr id="77" name="TextBox 10"/>
            <p:cNvSpPr txBox="1"/>
            <p:nvPr/>
          </p:nvSpPr>
          <p:spPr>
            <a:xfrm>
              <a:off x="1210690" y="2098262"/>
              <a:ext cx="1138554" cy="358912"/>
            </a:xfrm>
            <a:prstGeom prst="rect">
              <a:avLst/>
            </a:prstGeom>
            <a:noFill/>
          </p:spPr>
          <p:txBody>
            <a:bodyPr lIns="0" tIns="0" rIns="0" bIns="0" anchor="ctr"/>
            <a:lstStyle/>
            <a:p>
              <a:pPr algn="ctr">
                <a:spcAft>
                  <a:spcPts val="300"/>
                </a:spcAft>
                <a:defRPr/>
              </a:pPr>
              <a:r>
                <a:rPr lang="nb-NO" dirty="0">
                  <a:solidFill>
                    <a:schemeClr val="bg1">
                      <a:lumMod val="95000"/>
                    </a:schemeClr>
                  </a:solidFill>
                  <a:latin typeface="Roboto Condensed Light" charset="0"/>
                  <a:ea typeface="Roboto Condensed Light" charset="0"/>
                  <a:cs typeface="Roboto Condensed Light" charset="0"/>
                </a:rPr>
                <a:t>80</a:t>
              </a:r>
              <a:r>
                <a:rPr lang="nb-NO" sz="1900" dirty="0">
                  <a:solidFill>
                    <a:schemeClr val="bg1">
                      <a:lumMod val="95000"/>
                    </a:schemeClr>
                  </a:solidFill>
                  <a:latin typeface="Roboto Condensed Light" charset="0"/>
                  <a:ea typeface="Roboto Condensed Light" charset="0"/>
                  <a:cs typeface="Roboto Condensed Light" charset="0"/>
                </a:rPr>
                <a:t>%</a:t>
              </a:r>
              <a:endParaRPr lang="en-US" sz="1900" dirty="0">
                <a:solidFill>
                  <a:schemeClr val="bg1">
                    <a:lumMod val="95000"/>
                  </a:schemeClr>
                </a:solidFill>
                <a:latin typeface="Roboto Condensed Light" charset="0"/>
                <a:ea typeface="Roboto Condensed Light" charset="0"/>
                <a:cs typeface="Roboto Condensed Light" charset="0"/>
              </a:endParaRPr>
            </a:p>
          </p:txBody>
        </p:sp>
      </p:grpSp>
      <p:grpSp>
        <p:nvGrpSpPr>
          <p:cNvPr id="4" name="Group 11"/>
          <p:cNvGrpSpPr/>
          <p:nvPr/>
        </p:nvGrpSpPr>
        <p:grpSpPr>
          <a:xfrm>
            <a:off x="7854366" y="1814503"/>
            <a:ext cx="1970742" cy="1971720"/>
            <a:chOff x="1140357" y="1660936"/>
            <a:chExt cx="1224000" cy="1224000"/>
          </a:xfrm>
          <a:effectLst>
            <a:outerShdw dist="38100" dir="5400000" algn="ctr" rotWithShape="0">
              <a:srgbClr val="000000">
                <a:alpha val="10000"/>
              </a:srgbClr>
            </a:outerShdw>
          </a:effectLst>
        </p:grpSpPr>
        <p:sp>
          <p:nvSpPr>
            <p:cNvPr id="79" name="타원 69"/>
            <p:cNvSpPr/>
            <p:nvPr/>
          </p:nvSpPr>
          <p:spPr>
            <a:xfrm>
              <a:off x="1140357" y="1660936"/>
              <a:ext cx="1224000" cy="1224000"/>
            </a:xfrm>
            <a:prstGeom prst="ellipse">
              <a:avLst/>
            </a:prstGeom>
            <a:solidFill>
              <a:schemeClr val="tx1">
                <a:lumMod val="75000"/>
                <a:lumOff val="25000"/>
                <a:alpha val="50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000" dirty="0">
                <a:solidFill>
                  <a:schemeClr val="bg1">
                    <a:lumMod val="95000"/>
                  </a:schemeClr>
                </a:solidFill>
                <a:latin typeface="Roboto Condensed Light" charset="0"/>
                <a:ea typeface="Roboto Condensed Light" charset="0"/>
                <a:cs typeface="Roboto Condensed Light" charset="0"/>
              </a:endParaRPr>
            </a:p>
          </p:txBody>
        </p:sp>
        <p:sp>
          <p:nvSpPr>
            <p:cNvPr id="80" name="타원 69"/>
            <p:cNvSpPr/>
            <p:nvPr/>
          </p:nvSpPr>
          <p:spPr>
            <a:xfrm>
              <a:off x="1140357" y="1660936"/>
              <a:ext cx="1224000" cy="1224000"/>
            </a:xfrm>
            <a:prstGeom prst="chord">
              <a:avLst>
                <a:gd name="adj1" fmla="val 1227871"/>
                <a:gd name="adj2" fmla="val 9519582"/>
              </a:avLst>
            </a:prstGeom>
            <a:solidFill>
              <a:schemeClr val="accent3"/>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000" dirty="0">
                <a:solidFill>
                  <a:schemeClr val="bg1">
                    <a:lumMod val="95000"/>
                  </a:schemeClr>
                </a:solidFill>
                <a:latin typeface="Roboto Condensed Light" charset="0"/>
                <a:ea typeface="Roboto Condensed Light" charset="0"/>
                <a:cs typeface="Roboto Condensed Light" charset="0"/>
              </a:endParaRPr>
            </a:p>
          </p:txBody>
        </p:sp>
        <p:sp>
          <p:nvSpPr>
            <p:cNvPr id="81" name="TextBox 14"/>
            <p:cNvSpPr txBox="1"/>
            <p:nvPr/>
          </p:nvSpPr>
          <p:spPr>
            <a:xfrm>
              <a:off x="1210690" y="2098262"/>
              <a:ext cx="1138554" cy="358912"/>
            </a:xfrm>
            <a:prstGeom prst="rect">
              <a:avLst/>
            </a:prstGeom>
            <a:noFill/>
          </p:spPr>
          <p:txBody>
            <a:bodyPr lIns="0" tIns="0" rIns="0" bIns="0" anchor="ctr"/>
            <a:lstStyle/>
            <a:p>
              <a:pPr algn="ctr">
                <a:spcAft>
                  <a:spcPts val="300"/>
                </a:spcAft>
                <a:defRPr/>
              </a:pPr>
              <a:r>
                <a:rPr lang="nb-NO" dirty="0">
                  <a:solidFill>
                    <a:schemeClr val="bg1">
                      <a:lumMod val="95000"/>
                    </a:schemeClr>
                  </a:solidFill>
                  <a:latin typeface="Roboto Condensed Light" charset="0"/>
                  <a:ea typeface="Roboto Condensed Light" charset="0"/>
                  <a:cs typeface="Roboto Condensed Light" charset="0"/>
                </a:rPr>
                <a:t>30</a:t>
              </a:r>
              <a:r>
                <a:rPr lang="nb-NO" sz="1900" dirty="0">
                  <a:solidFill>
                    <a:schemeClr val="bg1">
                      <a:lumMod val="95000"/>
                    </a:schemeClr>
                  </a:solidFill>
                  <a:latin typeface="Roboto Condensed Light" charset="0"/>
                  <a:ea typeface="Roboto Condensed Light" charset="0"/>
                  <a:cs typeface="Roboto Condensed Light" charset="0"/>
                </a:rPr>
                <a:t>%</a:t>
              </a:r>
              <a:endParaRPr lang="en-US" sz="1900" dirty="0">
                <a:solidFill>
                  <a:schemeClr val="bg1">
                    <a:lumMod val="95000"/>
                  </a:schemeClr>
                </a:solidFill>
                <a:latin typeface="Roboto Condensed Light" charset="0"/>
                <a:ea typeface="Roboto Condensed Light" charset="0"/>
                <a:cs typeface="Roboto Condensed Light" charset="0"/>
              </a:endParaRPr>
            </a:p>
          </p:txBody>
        </p:sp>
      </p:grpSp>
      <p:sp>
        <p:nvSpPr>
          <p:cNvPr id="82" name="Rounded Rectangle 19"/>
          <p:cNvSpPr/>
          <p:nvPr/>
        </p:nvSpPr>
        <p:spPr>
          <a:xfrm>
            <a:off x="2771460" y="4137914"/>
            <a:ext cx="1971153" cy="493828"/>
          </a:xfrm>
          <a:prstGeom prst="roundRect">
            <a:avLst/>
          </a:prstGeom>
          <a:solidFill>
            <a:schemeClr val="accent1"/>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lIns="0" tIns="0" rIns="0" bIns="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此处添加标题</a:t>
            </a:r>
          </a:p>
        </p:txBody>
      </p:sp>
      <p:sp>
        <p:nvSpPr>
          <p:cNvPr id="83" name="Rounded Rectangle 20"/>
          <p:cNvSpPr/>
          <p:nvPr/>
        </p:nvSpPr>
        <p:spPr>
          <a:xfrm>
            <a:off x="5312374" y="4137914"/>
            <a:ext cx="1971153" cy="493828"/>
          </a:xfrm>
          <a:prstGeom prst="roundRect">
            <a:avLst/>
          </a:prstGeom>
          <a:solidFill>
            <a:schemeClr val="accent2"/>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lIns="0" tIns="0" rIns="0" bIns="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此处添加标题</a:t>
            </a:r>
          </a:p>
        </p:txBody>
      </p:sp>
      <p:sp>
        <p:nvSpPr>
          <p:cNvPr id="84" name="Rounded Rectangle 21"/>
          <p:cNvSpPr/>
          <p:nvPr/>
        </p:nvSpPr>
        <p:spPr>
          <a:xfrm>
            <a:off x="7854875" y="4137914"/>
            <a:ext cx="1969565" cy="493828"/>
          </a:xfrm>
          <a:prstGeom prst="roundRect">
            <a:avLst/>
          </a:prstGeom>
          <a:solidFill>
            <a:schemeClr val="accent3"/>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lIns="0" tIns="0" rIns="0" bIns="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此处添加标题</a:t>
            </a:r>
          </a:p>
        </p:txBody>
      </p:sp>
      <p:sp>
        <p:nvSpPr>
          <p:cNvPr id="85" name="TextBox 2"/>
          <p:cNvSpPr txBox="1"/>
          <p:nvPr/>
        </p:nvSpPr>
        <p:spPr>
          <a:xfrm>
            <a:off x="2736308" y="4768298"/>
            <a:ext cx="2136209" cy="854062"/>
          </a:xfrm>
          <a:prstGeom prst="rect">
            <a:avLst/>
          </a:prstGeom>
          <a:noFill/>
        </p:spPr>
        <p:txBody>
          <a:bodyPr lIns="91422" tIns="45711" rIns="91422" bIns="45711">
            <a:spAutoFit/>
          </a:bodyPr>
          <a:lstStyle/>
          <a:p>
            <a:pPr algn="ct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86" name="TextBox 2"/>
          <p:cNvSpPr txBox="1"/>
          <p:nvPr/>
        </p:nvSpPr>
        <p:spPr>
          <a:xfrm>
            <a:off x="5228973" y="4768298"/>
            <a:ext cx="2136209" cy="854062"/>
          </a:xfrm>
          <a:prstGeom prst="rect">
            <a:avLst/>
          </a:prstGeom>
          <a:noFill/>
        </p:spPr>
        <p:txBody>
          <a:bodyPr lIns="91422" tIns="45711" rIns="91422" bIns="45711">
            <a:spAutoFit/>
          </a:bodyPr>
          <a:lstStyle/>
          <a:p>
            <a:pPr algn="ctr">
              <a:lnSpc>
                <a:spcPct val="150000"/>
              </a:lnSpc>
            </a:pPr>
            <a:r>
              <a:rPr lang="zh-CN" altLang="en-US" sz="1100" dirty="0">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87" name="TextBox 2"/>
          <p:cNvSpPr txBox="1"/>
          <p:nvPr/>
        </p:nvSpPr>
        <p:spPr>
          <a:xfrm>
            <a:off x="7771551" y="4768298"/>
            <a:ext cx="2136209" cy="854062"/>
          </a:xfrm>
          <a:prstGeom prst="rect">
            <a:avLst/>
          </a:prstGeom>
          <a:noFill/>
        </p:spPr>
        <p:txBody>
          <a:bodyPr lIns="91422" tIns="45711" rIns="91422" bIns="45711">
            <a:spAutoFit/>
          </a:bodyPr>
          <a:lstStyle/>
          <a:p>
            <a:pPr algn="ctr">
              <a:lnSpc>
                <a:spcPct val="150000"/>
              </a:lnSpc>
            </a:pPr>
            <a:r>
              <a:rPr lang="zh-CN" altLang="en-US" sz="1100" dirty="0">
                <a:latin typeface="微软雅黑" panose="020B0503020204020204" pitchFamily="34" charset="-122"/>
                <a:ea typeface="微软雅黑" panose="020B0503020204020204" pitchFamily="34" charset="-122"/>
              </a:rPr>
              <a:t>此处添加详细文本描述，建议与标题相关并符合整体语言风格</a:t>
            </a:r>
          </a:p>
        </p:txBody>
      </p:sp>
    </p:spTree>
    <p:extLst>
      <p:ext uri="{BB962C8B-B14F-4D97-AF65-F5344CB8AC3E}">
        <p14:creationId xmlns:p14="http://schemas.microsoft.com/office/powerpoint/2010/main" val="3449364611"/>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additive="base">
                                        <p:cTn id="21" dur="1250" fill="hold"/>
                                        <p:tgtEl>
                                          <p:spTgt spid="82"/>
                                        </p:tgtEl>
                                        <p:attrNameLst>
                                          <p:attrName>ppt_x</p:attrName>
                                        </p:attrNameLst>
                                      </p:cBhvr>
                                      <p:tavLst>
                                        <p:tav tm="0">
                                          <p:val>
                                            <p:strVal val="#ppt_x"/>
                                          </p:val>
                                        </p:tav>
                                        <p:tav tm="100000">
                                          <p:val>
                                            <p:strVal val="#ppt_x"/>
                                          </p:val>
                                        </p:tav>
                                      </p:tavLst>
                                    </p:anim>
                                    <p:anim calcmode="lin" valueType="num">
                                      <p:cBhvr additive="base">
                                        <p:cTn id="22" dur="1250" fill="hold"/>
                                        <p:tgtEl>
                                          <p:spTgt spid="8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5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1250" fill="hold"/>
                                        <p:tgtEl>
                                          <p:spTgt spid="83"/>
                                        </p:tgtEl>
                                        <p:attrNameLst>
                                          <p:attrName>ppt_x</p:attrName>
                                        </p:attrNameLst>
                                      </p:cBhvr>
                                      <p:tavLst>
                                        <p:tav tm="0">
                                          <p:val>
                                            <p:strVal val="#ppt_x"/>
                                          </p:val>
                                        </p:tav>
                                        <p:tav tm="100000">
                                          <p:val>
                                            <p:strVal val="#ppt_x"/>
                                          </p:val>
                                        </p:tav>
                                      </p:tavLst>
                                    </p:anim>
                                    <p:anim calcmode="lin" valueType="num">
                                      <p:cBhvr additive="base">
                                        <p:cTn id="26" dur="1250" fill="hold"/>
                                        <p:tgtEl>
                                          <p:spTgt spid="8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500"/>
                                  </p:stCondLst>
                                  <p:childTnLst>
                                    <p:set>
                                      <p:cBhvr>
                                        <p:cTn id="28" dur="1" fill="hold">
                                          <p:stCondLst>
                                            <p:cond delay="0"/>
                                          </p:stCondLst>
                                        </p:cTn>
                                        <p:tgtEl>
                                          <p:spTgt spid="84"/>
                                        </p:tgtEl>
                                        <p:attrNameLst>
                                          <p:attrName>style.visibility</p:attrName>
                                        </p:attrNameLst>
                                      </p:cBhvr>
                                      <p:to>
                                        <p:strVal val="visible"/>
                                      </p:to>
                                    </p:set>
                                    <p:anim calcmode="lin" valueType="num">
                                      <p:cBhvr additive="base">
                                        <p:cTn id="29" dur="1250" fill="hold"/>
                                        <p:tgtEl>
                                          <p:spTgt spid="84"/>
                                        </p:tgtEl>
                                        <p:attrNameLst>
                                          <p:attrName>ppt_x</p:attrName>
                                        </p:attrNameLst>
                                      </p:cBhvr>
                                      <p:tavLst>
                                        <p:tav tm="0">
                                          <p:val>
                                            <p:strVal val="#ppt_x"/>
                                          </p:val>
                                        </p:tav>
                                        <p:tav tm="100000">
                                          <p:val>
                                            <p:strVal val="#ppt_x"/>
                                          </p:val>
                                        </p:tav>
                                      </p:tavLst>
                                    </p:anim>
                                    <p:anim calcmode="lin" valueType="num">
                                      <p:cBhvr additive="base">
                                        <p:cTn id="30" dur="1250" fill="hold"/>
                                        <p:tgtEl>
                                          <p:spTgt spid="84"/>
                                        </p:tgtEl>
                                        <p:attrNameLst>
                                          <p:attrName>ppt_y</p:attrName>
                                        </p:attrNameLst>
                                      </p:cBhvr>
                                      <p:tavLst>
                                        <p:tav tm="0">
                                          <p:val>
                                            <p:strVal val="1+#ppt_h/2"/>
                                          </p:val>
                                        </p:tav>
                                        <p:tav tm="100000">
                                          <p:val>
                                            <p:strVal val="#ppt_y"/>
                                          </p:val>
                                        </p:tav>
                                      </p:tavLst>
                                    </p:anim>
                                  </p:childTnLst>
                                </p:cTn>
                              </p:par>
                              <p:par>
                                <p:cTn id="31" presetID="2" presetClass="entr" presetSubtype="4" accel="64000" decel="36000" fill="hold" grpId="0" nodeType="withEffect">
                                  <p:stCondLst>
                                    <p:cond delay="200"/>
                                  </p:stCondLst>
                                  <p:childTnLst>
                                    <p:set>
                                      <p:cBhvr>
                                        <p:cTn id="32" dur="1" fill="hold">
                                          <p:stCondLst>
                                            <p:cond delay="0"/>
                                          </p:stCondLst>
                                        </p:cTn>
                                        <p:tgtEl>
                                          <p:spTgt spid="85"/>
                                        </p:tgtEl>
                                        <p:attrNameLst>
                                          <p:attrName>style.visibility</p:attrName>
                                        </p:attrNameLst>
                                      </p:cBhvr>
                                      <p:to>
                                        <p:strVal val="visible"/>
                                      </p:to>
                                    </p:set>
                                    <p:anim calcmode="lin" valueType="num">
                                      <p:cBhvr additive="base">
                                        <p:cTn id="33" dur="650" fill="hold"/>
                                        <p:tgtEl>
                                          <p:spTgt spid="85"/>
                                        </p:tgtEl>
                                        <p:attrNameLst>
                                          <p:attrName>ppt_x</p:attrName>
                                        </p:attrNameLst>
                                      </p:cBhvr>
                                      <p:tavLst>
                                        <p:tav tm="0">
                                          <p:val>
                                            <p:strVal val="#ppt_x"/>
                                          </p:val>
                                        </p:tav>
                                        <p:tav tm="100000">
                                          <p:val>
                                            <p:strVal val="#ppt_x"/>
                                          </p:val>
                                        </p:tav>
                                      </p:tavLst>
                                    </p:anim>
                                    <p:anim calcmode="lin" valueType="num">
                                      <p:cBhvr additive="base">
                                        <p:cTn id="34" dur="650" fill="hold"/>
                                        <p:tgtEl>
                                          <p:spTgt spid="85"/>
                                        </p:tgtEl>
                                        <p:attrNameLst>
                                          <p:attrName>ppt_y</p:attrName>
                                        </p:attrNameLst>
                                      </p:cBhvr>
                                      <p:tavLst>
                                        <p:tav tm="0">
                                          <p:val>
                                            <p:strVal val="1+#ppt_h/2"/>
                                          </p:val>
                                        </p:tav>
                                        <p:tav tm="100000">
                                          <p:val>
                                            <p:strVal val="#ppt_y"/>
                                          </p:val>
                                        </p:tav>
                                      </p:tavLst>
                                    </p:anim>
                                  </p:childTnLst>
                                </p:cTn>
                              </p:par>
                              <p:par>
                                <p:cTn id="35" presetID="2" presetClass="entr" presetSubtype="4" accel="64000" decel="36000" fill="hold" grpId="0" nodeType="withEffect">
                                  <p:stCondLst>
                                    <p:cond delay="200"/>
                                  </p:stCondLst>
                                  <p:childTnLst>
                                    <p:set>
                                      <p:cBhvr>
                                        <p:cTn id="36" dur="1" fill="hold">
                                          <p:stCondLst>
                                            <p:cond delay="0"/>
                                          </p:stCondLst>
                                        </p:cTn>
                                        <p:tgtEl>
                                          <p:spTgt spid="86"/>
                                        </p:tgtEl>
                                        <p:attrNameLst>
                                          <p:attrName>style.visibility</p:attrName>
                                        </p:attrNameLst>
                                      </p:cBhvr>
                                      <p:to>
                                        <p:strVal val="visible"/>
                                      </p:to>
                                    </p:set>
                                    <p:anim calcmode="lin" valueType="num">
                                      <p:cBhvr additive="base">
                                        <p:cTn id="37" dur="650" fill="hold"/>
                                        <p:tgtEl>
                                          <p:spTgt spid="86"/>
                                        </p:tgtEl>
                                        <p:attrNameLst>
                                          <p:attrName>ppt_x</p:attrName>
                                        </p:attrNameLst>
                                      </p:cBhvr>
                                      <p:tavLst>
                                        <p:tav tm="0">
                                          <p:val>
                                            <p:strVal val="#ppt_x"/>
                                          </p:val>
                                        </p:tav>
                                        <p:tav tm="100000">
                                          <p:val>
                                            <p:strVal val="#ppt_x"/>
                                          </p:val>
                                        </p:tav>
                                      </p:tavLst>
                                    </p:anim>
                                    <p:anim calcmode="lin" valueType="num">
                                      <p:cBhvr additive="base">
                                        <p:cTn id="38" dur="650" fill="hold"/>
                                        <p:tgtEl>
                                          <p:spTgt spid="86"/>
                                        </p:tgtEl>
                                        <p:attrNameLst>
                                          <p:attrName>ppt_y</p:attrName>
                                        </p:attrNameLst>
                                      </p:cBhvr>
                                      <p:tavLst>
                                        <p:tav tm="0">
                                          <p:val>
                                            <p:strVal val="1+#ppt_h/2"/>
                                          </p:val>
                                        </p:tav>
                                        <p:tav tm="100000">
                                          <p:val>
                                            <p:strVal val="#ppt_y"/>
                                          </p:val>
                                        </p:tav>
                                      </p:tavLst>
                                    </p:anim>
                                  </p:childTnLst>
                                </p:cTn>
                              </p:par>
                              <p:par>
                                <p:cTn id="39" presetID="2" presetClass="entr" presetSubtype="4" accel="64000" decel="36000" fill="hold" grpId="0" nodeType="withEffect">
                                  <p:stCondLst>
                                    <p:cond delay="20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650" fill="hold"/>
                                        <p:tgtEl>
                                          <p:spTgt spid="87"/>
                                        </p:tgtEl>
                                        <p:attrNameLst>
                                          <p:attrName>ppt_x</p:attrName>
                                        </p:attrNameLst>
                                      </p:cBhvr>
                                      <p:tavLst>
                                        <p:tav tm="0">
                                          <p:val>
                                            <p:strVal val="#ppt_x"/>
                                          </p:val>
                                        </p:tav>
                                        <p:tav tm="100000">
                                          <p:val>
                                            <p:strVal val="#ppt_x"/>
                                          </p:val>
                                        </p:tav>
                                      </p:tavLst>
                                    </p:anim>
                                    <p:anim calcmode="lin" valueType="num">
                                      <p:cBhvr additive="base">
                                        <p:cTn id="42" dur="65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p:bldP spid="86"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01574" y="2185113"/>
            <a:ext cx="3844525" cy="967396"/>
          </a:xfrm>
          <a:prstGeom prst="roundRect">
            <a:avLst/>
          </a:prstGeom>
          <a:solidFill>
            <a:schemeClr val="accent1"/>
          </a:solidFill>
          <a:ln w="9525">
            <a:noFill/>
            <a:round/>
            <a:headEnd/>
            <a:tailEnd/>
          </a:ln>
        </p:spPr>
        <p:txBody>
          <a:bodyPr vert="horz" wrap="square" lIns="91432" tIns="45716" rIns="91432" bIns="45716" numCol="1" rtlCol="0" anchor="t" anchorCtr="0" compatLnSpc="1">
            <a:prstTxWarp prst="textNoShape">
              <a:avLst/>
            </a:prstTxWarp>
          </a:bodyPr>
          <a:lstStyle/>
          <a:p>
            <a:pPr algn="ctr"/>
            <a:endParaRPr lang="en-US" sz="17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Rounded Rectangle 5"/>
          <p:cNvSpPr/>
          <p:nvPr/>
        </p:nvSpPr>
        <p:spPr bwMode="auto">
          <a:xfrm>
            <a:off x="1401574" y="3699346"/>
            <a:ext cx="3844525" cy="967396"/>
          </a:xfrm>
          <a:prstGeom prst="roundRect">
            <a:avLst/>
          </a:prstGeom>
          <a:solidFill>
            <a:schemeClr val="accent4"/>
          </a:solidFill>
          <a:ln w="9525">
            <a:noFill/>
            <a:round/>
            <a:headEnd/>
            <a:tailEnd/>
          </a:ln>
        </p:spPr>
        <p:txBody>
          <a:bodyPr vert="horz" wrap="square" lIns="91432" tIns="45716" rIns="91432" bIns="45716" numCol="1" rtlCol="0" anchor="t" anchorCtr="0" compatLnSpc="1">
            <a:prstTxWarp prst="textNoShape">
              <a:avLst/>
            </a:prstTxWarp>
          </a:bodyPr>
          <a:lstStyle/>
          <a:p>
            <a:pPr algn="ctr"/>
            <a:endParaRPr lang="en-US" sz="17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Rounded Rectangle 8"/>
          <p:cNvSpPr/>
          <p:nvPr/>
        </p:nvSpPr>
        <p:spPr bwMode="auto">
          <a:xfrm flipH="1">
            <a:off x="6935355" y="2183042"/>
            <a:ext cx="3844525" cy="967396"/>
          </a:xfrm>
          <a:prstGeom prst="roundRect">
            <a:avLst/>
          </a:prstGeom>
          <a:solidFill>
            <a:schemeClr val="accent2"/>
          </a:solidFill>
          <a:ln w="9525">
            <a:noFill/>
            <a:round/>
            <a:headEnd/>
            <a:tailEnd/>
          </a:ln>
        </p:spPr>
        <p:txBody>
          <a:bodyPr vert="horz" wrap="square" lIns="91432" tIns="45716" rIns="91432" bIns="45716" numCol="1" rtlCol="0" anchor="t" anchorCtr="0" compatLnSpc="1">
            <a:prstTxWarp prst="textNoShape">
              <a:avLst/>
            </a:prstTxWarp>
          </a:bodyPr>
          <a:lstStyle/>
          <a:p>
            <a:pPr algn="ctr"/>
            <a:endParaRPr lang="en-US" sz="17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Rounded Rectangle 11"/>
          <p:cNvSpPr/>
          <p:nvPr/>
        </p:nvSpPr>
        <p:spPr bwMode="auto">
          <a:xfrm flipH="1">
            <a:off x="6935355" y="3699348"/>
            <a:ext cx="3844525" cy="967396"/>
          </a:xfrm>
          <a:prstGeom prst="roundRect">
            <a:avLst/>
          </a:prstGeom>
          <a:solidFill>
            <a:schemeClr val="accent3"/>
          </a:solidFill>
          <a:ln w="9525">
            <a:noFill/>
            <a:round/>
            <a:headEnd/>
            <a:tailEnd/>
          </a:ln>
        </p:spPr>
        <p:txBody>
          <a:bodyPr vert="horz" wrap="square" lIns="91432" tIns="45716" rIns="91432" bIns="45716" numCol="1" rtlCol="0" anchor="t" anchorCtr="0" compatLnSpc="1">
            <a:prstTxWarp prst="textNoShape">
              <a:avLst/>
            </a:prstTxWarp>
          </a:bodyPr>
          <a:lstStyle/>
          <a:p>
            <a:pPr algn="ctr"/>
            <a:endParaRPr lang="en-US" sz="170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 name="Group 6"/>
          <p:cNvGrpSpPr/>
          <p:nvPr/>
        </p:nvGrpSpPr>
        <p:grpSpPr>
          <a:xfrm>
            <a:off x="6469354" y="2061364"/>
            <a:ext cx="1398010" cy="1205618"/>
            <a:chOff x="6470216" y="2512392"/>
            <a:chExt cx="1398268" cy="1205404"/>
          </a:xfrm>
        </p:grpSpPr>
        <p:sp>
          <p:nvSpPr>
            <p:cNvPr id="17" name="Hexagon 16"/>
            <p:cNvSpPr/>
            <p:nvPr/>
          </p:nvSpPr>
          <p:spPr bwMode="auto">
            <a:xfrm flipH="1">
              <a:off x="6470216" y="2512392"/>
              <a:ext cx="1398268" cy="1205404"/>
            </a:xfrm>
            <a:prstGeom prst="hexagon">
              <a:avLst/>
            </a:prstGeom>
            <a:solidFill>
              <a:schemeClr val="bg1"/>
            </a:solidFill>
            <a:ln w="57150">
              <a:solidFill>
                <a:schemeClr val="accent2"/>
              </a:solidFill>
              <a:round/>
              <a:headEnd/>
              <a:tailEnd/>
            </a:ln>
          </p:spPr>
          <p:txBody>
            <a:bodyPr vert="horz" wrap="square" lIns="68576" tIns="34288" rIns="68576" bIns="34288" numCol="1" rtlCol="0" anchor="ctr" anchorCtr="0" compatLnSpc="1">
              <a:prstTxWarp prst="textNoShape">
                <a:avLst/>
              </a:prstTxWarp>
            </a:bodyPr>
            <a:lstStyle/>
            <a:p>
              <a:pPr algn="ctr"/>
              <a:endParaRPr lang="en-US" sz="12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 name="Group 27"/>
            <p:cNvGrpSpPr>
              <a:grpSpLocks/>
            </p:cNvGrpSpPr>
            <p:nvPr/>
          </p:nvGrpSpPr>
          <p:grpSpPr bwMode="auto">
            <a:xfrm>
              <a:off x="6792295" y="2888404"/>
              <a:ext cx="680729" cy="511751"/>
              <a:chOff x="0" y="0"/>
              <a:chExt cx="772" cy="579"/>
            </a:xfrm>
            <a:solidFill>
              <a:srgbClr val="16A086"/>
            </a:solidFill>
          </p:grpSpPr>
          <p:sp>
            <p:nvSpPr>
              <p:cNvPr id="24" name="Freeform 23"/>
              <p:cNvSpPr>
                <a:spLocks/>
              </p:cNvSpPr>
              <p:nvPr/>
            </p:nvSpPr>
            <p:spPr bwMode="auto">
              <a:xfrm>
                <a:off x="0" y="0"/>
                <a:ext cx="772" cy="344"/>
              </a:xfrm>
              <a:custGeom>
                <a:avLst/>
                <a:gdLst>
                  <a:gd name="T0" fmla="*/ 653 w 21279"/>
                  <a:gd name="T1" fmla="*/ 344 h 21600"/>
                  <a:gd name="T2" fmla="*/ 707 w 21279"/>
                  <a:gd name="T3" fmla="*/ 301 h 21600"/>
                  <a:gd name="T4" fmla="*/ 771 w 21279"/>
                  <a:gd name="T5" fmla="*/ 43 h 21600"/>
                  <a:gd name="T6" fmla="*/ 739 w 21279"/>
                  <a:gd name="T7" fmla="*/ 0 h 21600"/>
                  <a:gd name="T8" fmla="*/ 30 w 21279"/>
                  <a:gd name="T9" fmla="*/ 0 h 21600"/>
                  <a:gd name="T10" fmla="*/ 3 w 21279"/>
                  <a:gd name="T11" fmla="*/ 27 h 21600"/>
                  <a:gd name="T12" fmla="*/ 57 w 21279"/>
                  <a:gd name="T13" fmla="*/ 54 h 21600"/>
                  <a:gd name="T14" fmla="*/ 159 w 21279"/>
                  <a:gd name="T15" fmla="*/ 65 h 21600"/>
                  <a:gd name="T16" fmla="*/ 213 w 21279"/>
                  <a:gd name="T17" fmla="*/ 108 h 21600"/>
                  <a:gd name="T18" fmla="*/ 256 w 21279"/>
                  <a:gd name="T19" fmla="*/ 301 h 21600"/>
                  <a:gd name="T20" fmla="*/ 309 w 21279"/>
                  <a:gd name="T21" fmla="*/ 344 h 21600"/>
                  <a:gd name="T22" fmla="*/ 653 w 21279"/>
                  <a:gd name="T23" fmla="*/ 344 h 21600"/>
                  <a:gd name="T24" fmla="*/ 653 w 21279"/>
                  <a:gd name="T25" fmla="*/ 344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79" h="21600">
                    <a:moveTo>
                      <a:pt x="17995" y="21600"/>
                    </a:moveTo>
                    <a:cubicBezTo>
                      <a:pt x="18587" y="21600"/>
                      <a:pt x="19327" y="20588"/>
                      <a:pt x="19475" y="18900"/>
                    </a:cubicBezTo>
                    <a:cubicBezTo>
                      <a:pt x="21250" y="2700"/>
                      <a:pt x="21250" y="2700"/>
                      <a:pt x="21250" y="2700"/>
                    </a:cubicBezTo>
                    <a:cubicBezTo>
                      <a:pt x="21398" y="1350"/>
                      <a:pt x="20954" y="0"/>
                      <a:pt x="20362" y="0"/>
                    </a:cubicBezTo>
                    <a:cubicBezTo>
                      <a:pt x="834" y="0"/>
                      <a:pt x="834" y="0"/>
                      <a:pt x="834" y="0"/>
                    </a:cubicBezTo>
                    <a:cubicBezTo>
                      <a:pt x="242" y="0"/>
                      <a:pt x="-202" y="675"/>
                      <a:pt x="94" y="1688"/>
                    </a:cubicBezTo>
                    <a:cubicBezTo>
                      <a:pt x="242" y="2362"/>
                      <a:pt x="982" y="3375"/>
                      <a:pt x="1573" y="3375"/>
                    </a:cubicBezTo>
                    <a:cubicBezTo>
                      <a:pt x="4384" y="4050"/>
                      <a:pt x="4384" y="4050"/>
                      <a:pt x="4384" y="4050"/>
                    </a:cubicBezTo>
                    <a:cubicBezTo>
                      <a:pt x="4976" y="4050"/>
                      <a:pt x="5716" y="5400"/>
                      <a:pt x="5864" y="6750"/>
                    </a:cubicBezTo>
                    <a:cubicBezTo>
                      <a:pt x="7047" y="18900"/>
                      <a:pt x="7047" y="18900"/>
                      <a:pt x="7047" y="18900"/>
                    </a:cubicBezTo>
                    <a:cubicBezTo>
                      <a:pt x="7195" y="20588"/>
                      <a:pt x="7935" y="21600"/>
                      <a:pt x="8527" y="21600"/>
                    </a:cubicBezTo>
                    <a:lnTo>
                      <a:pt x="17995" y="21600"/>
                    </a:lnTo>
                    <a:close/>
                    <a:moveTo>
                      <a:pt x="17995" y="21600"/>
                    </a:moveTo>
                  </a:path>
                </a:pathLst>
              </a:custGeom>
              <a:solidFill>
                <a:schemeClr val="accent2"/>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sz="17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Oval 24"/>
              <p:cNvSpPr>
                <a:spLocks/>
              </p:cNvSpPr>
              <p:nvPr/>
            </p:nvSpPr>
            <p:spPr bwMode="auto">
              <a:xfrm>
                <a:off x="304" y="461"/>
                <a:ext cx="122" cy="118"/>
              </a:xfrm>
              <a:prstGeom prst="ellipse">
                <a:avLst/>
              </a:pr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sz="17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Oval 25"/>
              <p:cNvSpPr>
                <a:spLocks/>
              </p:cNvSpPr>
              <p:nvPr/>
            </p:nvSpPr>
            <p:spPr bwMode="auto">
              <a:xfrm>
                <a:off x="520" y="461"/>
                <a:ext cx="122" cy="118"/>
              </a:xfrm>
              <a:prstGeom prst="ellipse">
                <a:avLst/>
              </a:pr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sz="17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Freeform 26"/>
              <p:cNvSpPr>
                <a:spLocks/>
              </p:cNvSpPr>
              <p:nvPr/>
            </p:nvSpPr>
            <p:spPr bwMode="auto">
              <a:xfrm>
                <a:off x="247" y="302"/>
                <a:ext cx="432" cy="127"/>
              </a:xfrm>
              <a:custGeom>
                <a:avLst/>
                <a:gdLst>
                  <a:gd name="T0" fmla="*/ 36 w 21275"/>
                  <a:gd name="T1" fmla="*/ 0 h 21600"/>
                  <a:gd name="T2" fmla="*/ 4 w 21275"/>
                  <a:gd name="T3" fmla="*/ 85 h 21600"/>
                  <a:gd name="T4" fmla="*/ 31 w 21275"/>
                  <a:gd name="T5" fmla="*/ 127 h 21600"/>
                  <a:gd name="T6" fmla="*/ 432 w 21275"/>
                  <a:gd name="T7" fmla="*/ 12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75" h="21600">
                    <a:moveTo>
                      <a:pt x="1782" y="0"/>
                    </a:moveTo>
                    <a:cubicBezTo>
                      <a:pt x="202" y="14400"/>
                      <a:pt x="202" y="14400"/>
                      <a:pt x="202" y="14400"/>
                    </a:cubicBezTo>
                    <a:cubicBezTo>
                      <a:pt x="-325" y="18000"/>
                      <a:pt x="202" y="21600"/>
                      <a:pt x="1519" y="21600"/>
                    </a:cubicBezTo>
                    <a:cubicBezTo>
                      <a:pt x="21275" y="21600"/>
                      <a:pt x="21275" y="21600"/>
                      <a:pt x="21275" y="21600"/>
                    </a:cubicBezTo>
                  </a:path>
                </a:pathLst>
              </a:custGeom>
              <a:solidFill>
                <a:schemeClr val="accent2"/>
              </a:solidFill>
              <a:ln w="12700" cap="flat">
                <a:solidFill>
                  <a:srgbClr val="FFFFFF"/>
                </a:solidFill>
                <a:prstDash val="solid"/>
                <a:miter lim="800000"/>
                <a:headEnd type="none" w="med" len="med"/>
                <a:tailEnd type="none" w="med" len="med"/>
              </a:ln>
            </p:spPr>
            <p:txBody>
              <a:bodyPr lIns="0" tIns="0" rIns="0" bIns="0"/>
              <a:lstStyle/>
              <a:p>
                <a:endParaRPr lang="en-US" sz="170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28" name="TextBox 27"/>
          <p:cNvSpPr txBox="1"/>
          <p:nvPr/>
        </p:nvSpPr>
        <p:spPr>
          <a:xfrm>
            <a:off x="8333366" y="2541040"/>
            <a:ext cx="2112602" cy="246278"/>
          </a:xfrm>
          <a:prstGeom prst="rect">
            <a:avLst/>
          </a:prstGeom>
          <a:noFill/>
        </p:spPr>
        <p:txBody>
          <a:bodyPr wrap="square" lIns="0" tIns="0" rIns="0" bIns="0" rtlCol="0">
            <a:spAutoFit/>
          </a:bodyPr>
          <a:lstStyle/>
          <a:p>
            <a:r>
              <a:rPr lang="en-GB" sz="1600"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Perfect Market</a:t>
            </a:r>
          </a:p>
        </p:txBody>
      </p:sp>
      <p:sp>
        <p:nvSpPr>
          <p:cNvPr id="29" name="TextBox 28"/>
          <p:cNvSpPr txBox="1"/>
          <p:nvPr/>
        </p:nvSpPr>
        <p:spPr>
          <a:xfrm>
            <a:off x="8333366" y="4057345"/>
            <a:ext cx="2112602" cy="246278"/>
          </a:xfrm>
          <a:prstGeom prst="rect">
            <a:avLst/>
          </a:prstGeom>
          <a:noFill/>
        </p:spPr>
        <p:txBody>
          <a:bodyPr wrap="square" lIns="0" tIns="0" rIns="0" bIns="0" rtlCol="0">
            <a:spAutoFit/>
          </a:bodyPr>
          <a:lstStyle/>
          <a:p>
            <a:r>
              <a:rPr lang="en-GB" sz="1600"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More Service</a:t>
            </a:r>
          </a:p>
        </p:txBody>
      </p:sp>
      <p:sp>
        <p:nvSpPr>
          <p:cNvPr id="30" name="TextBox 29"/>
          <p:cNvSpPr txBox="1"/>
          <p:nvPr/>
        </p:nvSpPr>
        <p:spPr>
          <a:xfrm>
            <a:off x="1663746" y="2541040"/>
            <a:ext cx="2112602" cy="246278"/>
          </a:xfrm>
          <a:prstGeom prst="rect">
            <a:avLst/>
          </a:prstGeom>
          <a:noFill/>
        </p:spPr>
        <p:txBody>
          <a:bodyPr wrap="square" lIns="0" tIns="0" rIns="0" bIns="0" rtlCol="0">
            <a:spAutoFit/>
          </a:bodyPr>
          <a:lstStyle/>
          <a:p>
            <a:pPr algn="r"/>
            <a:r>
              <a:rPr lang="en-GB" sz="1600"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Perfect Concept</a:t>
            </a:r>
          </a:p>
        </p:txBody>
      </p:sp>
      <p:sp>
        <p:nvSpPr>
          <p:cNvPr id="31" name="TextBox 30"/>
          <p:cNvSpPr txBox="1"/>
          <p:nvPr/>
        </p:nvSpPr>
        <p:spPr>
          <a:xfrm>
            <a:off x="1663746" y="4057345"/>
            <a:ext cx="2112602" cy="246278"/>
          </a:xfrm>
          <a:prstGeom prst="rect">
            <a:avLst/>
          </a:prstGeom>
          <a:noFill/>
        </p:spPr>
        <p:txBody>
          <a:bodyPr wrap="square" lIns="0" tIns="0" rIns="0" bIns="0" rtlCol="0">
            <a:spAutoFit/>
          </a:bodyPr>
          <a:lstStyle/>
          <a:p>
            <a:pPr algn="r"/>
            <a:r>
              <a:rPr lang="en-GB" sz="1600"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Maximum Promotion</a:t>
            </a:r>
          </a:p>
        </p:txBody>
      </p:sp>
      <p:grpSp>
        <p:nvGrpSpPr>
          <p:cNvPr id="5" name="Group 3"/>
          <p:cNvGrpSpPr/>
          <p:nvPr/>
        </p:nvGrpSpPr>
        <p:grpSpPr>
          <a:xfrm>
            <a:off x="4314090" y="3577668"/>
            <a:ext cx="1398010" cy="1205618"/>
            <a:chOff x="4314555" y="4028429"/>
            <a:chExt cx="1398268" cy="1205404"/>
          </a:xfrm>
        </p:grpSpPr>
        <p:sp>
          <p:nvSpPr>
            <p:cNvPr id="16" name="Hexagon 15"/>
            <p:cNvSpPr/>
            <p:nvPr/>
          </p:nvSpPr>
          <p:spPr bwMode="auto">
            <a:xfrm>
              <a:off x="4314555" y="4028429"/>
              <a:ext cx="1398268" cy="1205404"/>
            </a:xfrm>
            <a:prstGeom prst="hexagon">
              <a:avLst/>
            </a:prstGeom>
            <a:solidFill>
              <a:schemeClr val="bg1"/>
            </a:solidFill>
            <a:ln w="57150">
              <a:solidFill>
                <a:schemeClr val="accent2"/>
              </a:solidFill>
              <a:round/>
              <a:headEnd/>
              <a:tailEnd/>
            </a:ln>
          </p:spPr>
          <p:txBody>
            <a:bodyPr vert="horz" wrap="square" lIns="68576" tIns="34288" rIns="68576" bIns="34288" numCol="1" rtlCol="0" anchor="ctr" anchorCtr="0" compatLnSpc="1">
              <a:prstTxWarp prst="textNoShape">
                <a:avLst/>
              </a:prstTxWarp>
            </a:bodyPr>
            <a:lstStyle/>
            <a:p>
              <a:pPr algn="ctr"/>
              <a:endParaRPr lang="en-US" sz="120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 name="Group 31"/>
            <p:cNvGrpSpPr/>
            <p:nvPr/>
          </p:nvGrpSpPr>
          <p:grpSpPr>
            <a:xfrm>
              <a:off x="4784601" y="4317339"/>
              <a:ext cx="576433" cy="606570"/>
              <a:chOff x="1641475" y="2428876"/>
              <a:chExt cx="242888" cy="255587"/>
            </a:xfrm>
            <a:solidFill>
              <a:srgbClr val="9CBC58"/>
            </a:solidFill>
          </p:grpSpPr>
          <p:sp>
            <p:nvSpPr>
              <p:cNvPr id="33"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7" rIns="91435" bIns="45717"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4"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7" rIns="91435" bIns="45717"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5"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7" rIns="91435" bIns="45717"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6"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7" rIns="91435" bIns="45717"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7"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7" rIns="91435" bIns="45717"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grpSp>
        <p:nvGrpSpPr>
          <p:cNvPr id="8" name="Group 1"/>
          <p:cNvGrpSpPr/>
          <p:nvPr/>
        </p:nvGrpSpPr>
        <p:grpSpPr>
          <a:xfrm>
            <a:off x="4314090" y="2063436"/>
            <a:ext cx="1398010" cy="1205618"/>
            <a:chOff x="4314555" y="2514464"/>
            <a:chExt cx="1398268" cy="1205404"/>
          </a:xfrm>
        </p:grpSpPr>
        <p:sp>
          <p:nvSpPr>
            <p:cNvPr id="15" name="Hexagon 14"/>
            <p:cNvSpPr/>
            <p:nvPr/>
          </p:nvSpPr>
          <p:spPr bwMode="auto">
            <a:xfrm>
              <a:off x="4314555" y="2514464"/>
              <a:ext cx="1398268" cy="1205404"/>
            </a:xfrm>
            <a:prstGeom prst="hexagon">
              <a:avLst/>
            </a:prstGeom>
            <a:solidFill>
              <a:schemeClr val="bg1"/>
            </a:solidFill>
            <a:ln w="57150">
              <a:solidFill>
                <a:schemeClr val="accent1"/>
              </a:solidFill>
              <a:round/>
              <a:headEnd/>
              <a:tailEnd/>
            </a:ln>
          </p:spPr>
          <p:txBody>
            <a:bodyPr vert="horz" wrap="square" lIns="68576" tIns="34288" rIns="68576" bIns="34288" numCol="1" rtlCol="0" anchor="ctr" anchorCtr="0" compatLnSpc="1">
              <a:prstTxWarp prst="textNoShape">
                <a:avLst/>
              </a:prstTxWarp>
            </a:bodyPr>
            <a:lstStyle/>
            <a:p>
              <a:pPr algn="ctr"/>
              <a:endParaRPr lang="en-US" sz="120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Shape 808"/>
            <p:cNvSpPr/>
            <p:nvPr/>
          </p:nvSpPr>
          <p:spPr>
            <a:xfrm>
              <a:off x="4757632" y="2928712"/>
              <a:ext cx="599635" cy="359821"/>
            </a:xfrm>
            <a:custGeom>
              <a:avLst/>
              <a:gdLst/>
              <a:ahLst/>
              <a:cxnLst>
                <a:cxn ang="0">
                  <a:pos x="wd2" y="hd2"/>
                </a:cxn>
                <a:cxn ang="5400000">
                  <a:pos x="wd2" y="hd2"/>
                </a:cxn>
                <a:cxn ang="10800000">
                  <a:pos x="wd2" y="hd2"/>
                </a:cxn>
                <a:cxn ang="16200000">
                  <a:pos x="wd2" y="hd2"/>
                </a:cxn>
              </a:cxnLst>
              <a:rect l="0" t="0" r="r" b="b"/>
              <a:pathLst>
                <a:path w="21600" h="21600" extrusionOk="0">
                  <a:moveTo>
                    <a:pt x="19418" y="14435"/>
                  </a:moveTo>
                  <a:lnTo>
                    <a:pt x="19418" y="3600"/>
                  </a:lnTo>
                  <a:cubicBezTo>
                    <a:pt x="19418" y="1612"/>
                    <a:pt x="18451" y="0"/>
                    <a:pt x="17258" y="0"/>
                  </a:cubicBezTo>
                  <a:lnTo>
                    <a:pt x="7560" y="0"/>
                  </a:lnTo>
                  <a:lnTo>
                    <a:pt x="10326" y="5041"/>
                  </a:lnTo>
                  <a:lnTo>
                    <a:pt x="16221" y="5041"/>
                  </a:lnTo>
                  <a:lnTo>
                    <a:pt x="16221" y="14435"/>
                  </a:lnTo>
                  <a:lnTo>
                    <a:pt x="14040" y="14435"/>
                  </a:lnTo>
                  <a:lnTo>
                    <a:pt x="17819" y="21600"/>
                  </a:lnTo>
                  <a:lnTo>
                    <a:pt x="21600" y="14435"/>
                  </a:lnTo>
                  <a:cubicBezTo>
                    <a:pt x="21600" y="14435"/>
                    <a:pt x="19418" y="14435"/>
                    <a:pt x="19418" y="14435"/>
                  </a:cubicBezTo>
                  <a:close/>
                  <a:moveTo>
                    <a:pt x="5378" y="16559"/>
                  </a:moveTo>
                  <a:lnTo>
                    <a:pt x="5378" y="7166"/>
                  </a:lnTo>
                  <a:lnTo>
                    <a:pt x="7560" y="7166"/>
                  </a:lnTo>
                  <a:lnTo>
                    <a:pt x="3779" y="0"/>
                  </a:lnTo>
                  <a:lnTo>
                    <a:pt x="0" y="7166"/>
                  </a:lnTo>
                  <a:lnTo>
                    <a:pt x="2181" y="7166"/>
                  </a:lnTo>
                  <a:lnTo>
                    <a:pt x="2181" y="17998"/>
                  </a:lnTo>
                  <a:cubicBezTo>
                    <a:pt x="2181" y="19988"/>
                    <a:pt x="3149" y="21600"/>
                    <a:pt x="4341" y="21600"/>
                  </a:cubicBezTo>
                  <a:lnTo>
                    <a:pt x="14040" y="21600"/>
                  </a:lnTo>
                  <a:lnTo>
                    <a:pt x="11274" y="16559"/>
                  </a:lnTo>
                  <a:cubicBezTo>
                    <a:pt x="11274" y="16559"/>
                    <a:pt x="5378" y="16559"/>
                    <a:pt x="5378" y="16559"/>
                  </a:cubicBezTo>
                  <a:close/>
                </a:path>
              </a:pathLst>
            </a:custGeom>
            <a:solidFill>
              <a:schemeClr val="accent1"/>
            </a:solidFill>
            <a:ln w="12700" cap="flat">
              <a:noFill/>
              <a:miter lim="400000"/>
            </a:ln>
            <a:effectLst/>
          </p:spPr>
          <p:txBody>
            <a:bodyPr wrap="square" lIns="28573" tIns="28573" rIns="28573" bIns="28573" numCol="1" anchor="ctr">
              <a:noAutofit/>
            </a:bodyPr>
            <a:lstStyle/>
            <a:p>
              <a:pPr lvl="0">
                <a:defRPr sz="3200">
                  <a:solidFill>
                    <a:srgbClr val="FFFFFF"/>
                  </a:solidFill>
                  <a:latin typeface="+mn-lt"/>
                  <a:ea typeface="+mn-ea"/>
                  <a:cs typeface="+mn-cs"/>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0" name="Group 4"/>
          <p:cNvGrpSpPr/>
          <p:nvPr/>
        </p:nvGrpSpPr>
        <p:grpSpPr>
          <a:xfrm>
            <a:off x="6469354" y="3577668"/>
            <a:ext cx="1398010" cy="1205618"/>
            <a:chOff x="6470216" y="4028429"/>
            <a:chExt cx="1398268" cy="1205404"/>
          </a:xfrm>
        </p:grpSpPr>
        <p:sp>
          <p:nvSpPr>
            <p:cNvPr id="18" name="Hexagon 17"/>
            <p:cNvSpPr/>
            <p:nvPr/>
          </p:nvSpPr>
          <p:spPr bwMode="auto">
            <a:xfrm flipH="1">
              <a:off x="6470216" y="4028429"/>
              <a:ext cx="1398268" cy="1205404"/>
            </a:xfrm>
            <a:prstGeom prst="hexagon">
              <a:avLst/>
            </a:prstGeom>
            <a:solidFill>
              <a:schemeClr val="bg1"/>
            </a:solidFill>
            <a:ln w="57150">
              <a:solidFill>
                <a:schemeClr val="accent3"/>
              </a:solidFill>
              <a:round/>
              <a:headEnd/>
              <a:tailEnd/>
            </a:ln>
          </p:spPr>
          <p:txBody>
            <a:bodyPr vert="horz" wrap="square" lIns="68576" tIns="34288" rIns="68576" bIns="34288" numCol="1" rtlCol="0" anchor="ctr" anchorCtr="0" compatLnSpc="1">
              <a:prstTxWarp prst="textNoShape">
                <a:avLst/>
              </a:prstTxWarp>
            </a:bodyPr>
            <a:lstStyle/>
            <a:p>
              <a:pPr algn="ctr"/>
              <a:endParaRPr lang="en-US" sz="12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Freeform 11"/>
            <p:cNvSpPr>
              <a:spLocks noEditPoints="1"/>
            </p:cNvSpPr>
            <p:nvPr/>
          </p:nvSpPr>
          <p:spPr bwMode="auto">
            <a:xfrm>
              <a:off x="6969021" y="4469634"/>
              <a:ext cx="463070" cy="411434"/>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accent3"/>
            </a:solidFill>
            <a:ln>
              <a:noFill/>
            </a:ln>
          </p:spPr>
          <p:txBody>
            <a:bodyPr vert="horz" wrap="square" lIns="91435" tIns="45717" rIns="91435" bIns="45717"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0" name="TextBox 47"/>
          <p:cNvSpPr txBox="1"/>
          <p:nvPr/>
        </p:nvSpPr>
        <p:spPr>
          <a:xfrm>
            <a:off x="1291352" y="5218680"/>
            <a:ext cx="9598752" cy="1231392"/>
          </a:xfrm>
          <a:prstGeom prst="rect">
            <a:avLst/>
          </a:prstGeom>
          <a:noFill/>
        </p:spPr>
        <p:txBody>
          <a:bodyPr wrap="square" lIns="121917" tIns="60958" rIns="121917" bIns="60958" rtlCol="0">
            <a:spAutoFit/>
          </a:bodyPr>
          <a:lstStyle/>
          <a:p>
            <a:pPr algn="ctr">
              <a:lnSpc>
                <a:spcPct val="150000"/>
              </a:lnSpc>
            </a:pPr>
            <a:r>
              <a:rPr lang="en-US" altLang="zh-CN"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 danaime lovera donWakamare dimasa quosam santLoirem ipsume koler sit denimaOstebus daname lovera don Wakamare dimasa qm santLorem ipsume denimaOstebus daname lovera don Wakama dalaman. Dalam masanaki kudapatar.” “DenimaOstebus danaime lovera donWakamare dimasa quosam santLoirem ipsume koler sit denimaOstebus daname lovera don Wakamare dimasa qm santLorem ipsume denimaOstebus daname lovera don Wakama dalaman. Dalam masanaki kudapatar.”</a:t>
            </a:r>
            <a:endParaRPr lang="id-ID" altLang="zh-CN"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Tree>
    <p:extLst>
      <p:ext uri="{BB962C8B-B14F-4D97-AF65-F5344CB8AC3E}">
        <p14:creationId xmlns:p14="http://schemas.microsoft.com/office/powerpoint/2010/main" val="924352148"/>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right)">
                                      <p:cBhvr>
                                        <p:cTn id="41" dur="500"/>
                                        <p:tgtEl>
                                          <p:spTgt spid="6"/>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right)">
                                      <p:cBhvr>
                                        <p:cTn id="59" dur="500"/>
                                        <p:tgtEl>
                                          <p:spTgt spid="29"/>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P spid="28" grpId="0"/>
      <p:bldP spid="29" grpId="0"/>
      <p:bldP spid="30" grpId="0"/>
      <p:bldP spid="31"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p:nvPr/>
        </p:nvSpPr>
        <p:spPr>
          <a:xfrm>
            <a:off x="843754" y="3401190"/>
            <a:ext cx="10433754" cy="243836"/>
          </a:xfrm>
          <a:custGeom>
            <a:avLst/>
            <a:gdLst/>
            <a:ahLst/>
            <a:cxnLst/>
            <a:rect l="l" t="t" r="r" b="b"/>
            <a:pathLst>
              <a:path w="144016" h="869444">
                <a:moveTo>
                  <a:pt x="0" y="0"/>
                </a:moveTo>
                <a:lnTo>
                  <a:pt x="144016" y="0"/>
                </a:lnTo>
                <a:lnTo>
                  <a:pt x="144016" y="869444"/>
                </a:lnTo>
                <a:lnTo>
                  <a:pt x="0" y="86944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sp>
        <p:nvSpPr>
          <p:cNvPr id="3" name="椭圆 2"/>
          <p:cNvSpPr/>
          <p:nvPr/>
        </p:nvSpPr>
        <p:spPr>
          <a:xfrm>
            <a:off x="843754" y="3475093"/>
            <a:ext cx="95916" cy="960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sp>
        <p:nvSpPr>
          <p:cNvPr id="4" name="椭圆 3"/>
          <p:cNvSpPr/>
          <p:nvPr/>
        </p:nvSpPr>
        <p:spPr>
          <a:xfrm>
            <a:off x="1537482" y="3475093"/>
            <a:ext cx="95916" cy="96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sp>
        <p:nvSpPr>
          <p:cNvPr id="5" name="椭圆 4"/>
          <p:cNvSpPr/>
          <p:nvPr/>
        </p:nvSpPr>
        <p:spPr>
          <a:xfrm>
            <a:off x="3618671" y="3475093"/>
            <a:ext cx="95916" cy="96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sp>
        <p:nvSpPr>
          <p:cNvPr id="6" name="椭圆 5"/>
          <p:cNvSpPr/>
          <p:nvPr/>
        </p:nvSpPr>
        <p:spPr>
          <a:xfrm>
            <a:off x="4312401" y="3475093"/>
            <a:ext cx="95916" cy="96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sp>
        <p:nvSpPr>
          <p:cNvPr id="7" name="椭圆 6"/>
          <p:cNvSpPr/>
          <p:nvPr/>
        </p:nvSpPr>
        <p:spPr>
          <a:xfrm>
            <a:off x="5699860" y="3475093"/>
            <a:ext cx="95916" cy="960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sp>
        <p:nvSpPr>
          <p:cNvPr id="8" name="椭圆 7"/>
          <p:cNvSpPr/>
          <p:nvPr/>
        </p:nvSpPr>
        <p:spPr>
          <a:xfrm>
            <a:off x="6393590" y="3475093"/>
            <a:ext cx="95916" cy="96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sp>
        <p:nvSpPr>
          <p:cNvPr id="9" name="椭圆 8"/>
          <p:cNvSpPr/>
          <p:nvPr/>
        </p:nvSpPr>
        <p:spPr>
          <a:xfrm>
            <a:off x="7781051" y="3475093"/>
            <a:ext cx="95916" cy="96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sp>
        <p:nvSpPr>
          <p:cNvPr id="10" name="椭圆 9"/>
          <p:cNvSpPr/>
          <p:nvPr/>
        </p:nvSpPr>
        <p:spPr>
          <a:xfrm>
            <a:off x="8474779" y="3475093"/>
            <a:ext cx="95916" cy="96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sp>
        <p:nvSpPr>
          <p:cNvPr id="11" name="椭圆 10"/>
          <p:cNvSpPr/>
          <p:nvPr/>
        </p:nvSpPr>
        <p:spPr>
          <a:xfrm>
            <a:off x="9862239" y="3475093"/>
            <a:ext cx="95916" cy="96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sp>
        <p:nvSpPr>
          <p:cNvPr id="12" name="椭圆 11"/>
          <p:cNvSpPr/>
          <p:nvPr/>
        </p:nvSpPr>
        <p:spPr>
          <a:xfrm>
            <a:off x="10555968" y="3475093"/>
            <a:ext cx="95916" cy="96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grpSp>
        <p:nvGrpSpPr>
          <p:cNvPr id="13" name="组合 12"/>
          <p:cNvGrpSpPr/>
          <p:nvPr/>
        </p:nvGrpSpPr>
        <p:grpSpPr>
          <a:xfrm>
            <a:off x="908792" y="1704246"/>
            <a:ext cx="1312084" cy="1467504"/>
            <a:chOff x="1500890" y="1279283"/>
            <a:chExt cx="984937" cy="1100373"/>
          </a:xfrm>
          <a:solidFill>
            <a:srgbClr val="DEA900"/>
          </a:solidFill>
        </p:grpSpPr>
        <p:sp>
          <p:nvSpPr>
            <p:cNvPr id="14" name="矩形 2"/>
            <p:cNvSpPr/>
            <p:nvPr/>
          </p:nvSpPr>
          <p:spPr>
            <a:xfrm>
              <a:off x="1500890" y="1279283"/>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 name="Rectangle 13" descr="FD1DDF730CE4456e89755B07FE1653D0# #Rectangle 13"/>
            <p:cNvSpPr>
              <a:spLocks noChangeArrowheads="1"/>
            </p:cNvSpPr>
            <p:nvPr/>
          </p:nvSpPr>
          <p:spPr bwMode="auto">
            <a:xfrm>
              <a:off x="2038539" y="1573162"/>
              <a:ext cx="419134" cy="4154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3600" dirty="0">
                  <a:solidFill>
                    <a:schemeClr val="bg1"/>
                  </a:solidFill>
                  <a:latin typeface="+mj-ea"/>
                  <a:ea typeface="+mj-ea"/>
                  <a:cs typeface="Arial" pitchFamily="34" charset="0"/>
                </a:rPr>
                <a:t>01</a:t>
              </a:r>
            </a:p>
          </p:txBody>
        </p:sp>
        <p:sp>
          <p:nvSpPr>
            <p:cNvPr id="16" name="TextBox 15"/>
            <p:cNvSpPr txBox="1"/>
            <p:nvPr/>
          </p:nvSpPr>
          <p:spPr>
            <a:xfrm>
              <a:off x="1524703" y="1356143"/>
              <a:ext cx="504432" cy="288474"/>
            </a:xfrm>
            <a:prstGeom prst="rect">
              <a:avLst/>
            </a:prstGeom>
            <a:noFill/>
          </p:spPr>
          <p:txBody>
            <a:bodyPr vert="horz" wrap="none" rtlCol="0">
              <a:spAutoFit/>
            </a:bodyPr>
            <a:lstStyle/>
            <a:p>
              <a:pPr algn="ctr"/>
              <a:r>
                <a:rPr lang="zh-CN" altLang="en-US" sz="1900" dirty="0">
                  <a:solidFill>
                    <a:schemeClr val="bg1"/>
                  </a:solidFill>
                  <a:latin typeface="+mj-ea"/>
                  <a:ea typeface="+mj-ea"/>
                </a:rPr>
                <a:t>目标</a:t>
              </a:r>
            </a:p>
          </p:txBody>
        </p:sp>
      </p:grpSp>
      <p:grpSp>
        <p:nvGrpSpPr>
          <p:cNvPr id="17" name="组合 16"/>
          <p:cNvGrpSpPr/>
          <p:nvPr/>
        </p:nvGrpSpPr>
        <p:grpSpPr>
          <a:xfrm>
            <a:off x="2311540" y="1704246"/>
            <a:ext cx="2688434" cy="1313553"/>
            <a:chOff x="2553885" y="1279283"/>
            <a:chExt cx="2018115" cy="984937"/>
          </a:xfrm>
        </p:grpSpPr>
        <p:sp>
          <p:nvSpPr>
            <p:cNvPr id="18" name="矩形 17"/>
            <p:cNvSpPr/>
            <p:nvPr/>
          </p:nvSpPr>
          <p:spPr>
            <a:xfrm>
              <a:off x="2553885" y="1279283"/>
              <a:ext cx="2018115" cy="98493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 name="Rectangle 13" descr="FD1DDF730CE4456e89755B07FE1653D0# #Rectangle 13"/>
            <p:cNvSpPr>
              <a:spLocks noChangeArrowheads="1"/>
            </p:cNvSpPr>
            <p:nvPr/>
          </p:nvSpPr>
          <p:spPr bwMode="auto">
            <a:xfrm>
              <a:off x="2679896" y="1356143"/>
              <a:ext cx="1460088" cy="25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600" b="1" dirty="0">
                  <a:solidFill>
                    <a:schemeClr val="bg1">
                      <a:lumMod val="50000"/>
                    </a:schemeClr>
                  </a:solidFill>
                  <a:latin typeface="微软雅黑" pitchFamily="34" charset="-122"/>
                  <a:ea typeface="微软雅黑" pitchFamily="34" charset="-122"/>
                </a:rPr>
                <a:t>添加标题</a:t>
              </a:r>
              <a:endParaRPr lang="en-US" altLang="zh-CN" sz="1600" b="1" dirty="0">
                <a:solidFill>
                  <a:schemeClr val="bg1">
                    <a:lumMod val="50000"/>
                  </a:schemeClr>
                </a:solidFill>
                <a:latin typeface="微软雅黑" pitchFamily="34" charset="-122"/>
                <a:ea typeface="微软雅黑" pitchFamily="34" charset="-122"/>
              </a:endParaRPr>
            </a:p>
          </p:txBody>
        </p:sp>
        <p:sp>
          <p:nvSpPr>
            <p:cNvPr id="20" name="Rectangle 13" descr="FD1DDF730CE4456e89755B07FE1653D0# #Rectangle 13"/>
            <p:cNvSpPr>
              <a:spLocks noChangeArrowheads="1"/>
            </p:cNvSpPr>
            <p:nvPr/>
          </p:nvSpPr>
          <p:spPr bwMode="auto">
            <a:xfrm>
              <a:off x="2679894" y="1678386"/>
              <a:ext cx="1737861" cy="3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100" dirty="0">
                  <a:solidFill>
                    <a:schemeClr val="bg1">
                      <a:lumMod val="50000"/>
                    </a:schemeClr>
                  </a:solidFill>
                  <a:latin typeface="微软雅黑" pitchFamily="34" charset="-122"/>
                  <a:ea typeface="微软雅黑" pitchFamily="34" charset="-122"/>
                </a:rPr>
                <a:t>此处添加目标扼要说明，</a:t>
              </a:r>
              <a:endParaRPr lang="en-US" altLang="zh-CN" sz="1100" dirty="0">
                <a:solidFill>
                  <a:schemeClr val="bg1">
                    <a:lumMod val="50000"/>
                  </a:schemeClr>
                </a:solidFill>
                <a:latin typeface="微软雅黑" pitchFamily="34" charset="-122"/>
                <a:ea typeface="微软雅黑" pitchFamily="34" charset="-122"/>
              </a:endParaRPr>
            </a:p>
            <a:p>
              <a:pPr algn="just" eaLnBrk="1" hangingPunct="1">
                <a:spcBef>
                  <a:spcPct val="0"/>
                </a:spcBef>
                <a:buNone/>
                <a:defRPr/>
              </a:pPr>
              <a:r>
                <a:rPr lang="zh-CN" altLang="en-US" sz="1100" dirty="0">
                  <a:solidFill>
                    <a:schemeClr val="bg1">
                      <a:lumMod val="50000"/>
                    </a:schemeClr>
                  </a:solidFill>
                  <a:latin typeface="微软雅黑" pitchFamily="34" charset="-122"/>
                  <a:ea typeface="微软雅黑" pitchFamily="34" charset="-122"/>
                </a:rPr>
                <a:t>添加简短说明文字。</a:t>
              </a:r>
              <a:endParaRPr lang="en-US" altLang="zh-CN" sz="1100" dirty="0">
                <a:solidFill>
                  <a:schemeClr val="bg1">
                    <a:lumMod val="50000"/>
                  </a:schemeClr>
                </a:solidFill>
                <a:latin typeface="微软雅黑" pitchFamily="34" charset="-122"/>
                <a:ea typeface="微软雅黑" pitchFamily="34" charset="-122"/>
              </a:endParaRPr>
            </a:p>
          </p:txBody>
        </p:sp>
      </p:grpSp>
      <p:grpSp>
        <p:nvGrpSpPr>
          <p:cNvPr id="21" name="组合 20"/>
          <p:cNvGrpSpPr/>
          <p:nvPr/>
        </p:nvGrpSpPr>
        <p:grpSpPr>
          <a:xfrm>
            <a:off x="2279173" y="3906922"/>
            <a:ext cx="1312084" cy="1467504"/>
            <a:chOff x="1993813" y="2815696"/>
            <a:chExt cx="984937" cy="1100373"/>
          </a:xfrm>
          <a:solidFill>
            <a:srgbClr val="DEA900"/>
          </a:solidFill>
        </p:grpSpPr>
        <p:sp>
          <p:nvSpPr>
            <p:cNvPr id="22" name="矩形 2"/>
            <p:cNvSpPr/>
            <p:nvPr/>
          </p:nvSpPr>
          <p:spPr>
            <a:xfrm flipV="1">
              <a:off x="1993813"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 name="Rectangle 13" descr="FD1DDF730CE4456e89755B07FE1653D0# #Rectangle 13"/>
            <p:cNvSpPr>
              <a:spLocks noChangeArrowheads="1"/>
            </p:cNvSpPr>
            <p:nvPr/>
          </p:nvSpPr>
          <p:spPr bwMode="auto">
            <a:xfrm>
              <a:off x="2531462" y="3226688"/>
              <a:ext cx="419134" cy="415402"/>
            </a:xfrm>
            <a:prstGeom prst="rect">
              <a:avLst/>
            </a:prstGeom>
            <a:noFill/>
            <a:ln w="9525">
              <a:noFill/>
              <a:miter lim="800000"/>
              <a:headEnd/>
              <a:tailEnd/>
            </a:ln>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3600" dirty="0">
                  <a:solidFill>
                    <a:schemeClr val="bg1"/>
                  </a:solidFill>
                  <a:latin typeface="+mj-ea"/>
                  <a:ea typeface="+mj-ea"/>
                  <a:cs typeface="Arial" pitchFamily="34" charset="0"/>
                </a:rPr>
                <a:t>02</a:t>
              </a:r>
            </a:p>
          </p:txBody>
        </p:sp>
        <p:sp>
          <p:nvSpPr>
            <p:cNvPr id="24" name="TextBox 23"/>
            <p:cNvSpPr txBox="1"/>
            <p:nvPr/>
          </p:nvSpPr>
          <p:spPr>
            <a:xfrm>
              <a:off x="2017626" y="3009669"/>
              <a:ext cx="504432" cy="288474"/>
            </a:xfrm>
            <a:prstGeom prst="rect">
              <a:avLst/>
            </a:prstGeom>
            <a:noFill/>
          </p:spPr>
          <p:txBody>
            <a:bodyPr vert="horz" wrap="none" rtlCol="0">
              <a:spAutoFit/>
            </a:bodyPr>
            <a:lstStyle/>
            <a:p>
              <a:pPr algn="ctr"/>
              <a:r>
                <a:rPr lang="zh-CN" altLang="en-US" sz="1900" dirty="0">
                  <a:solidFill>
                    <a:schemeClr val="bg1"/>
                  </a:solidFill>
                  <a:latin typeface="+mj-ea"/>
                  <a:ea typeface="+mj-ea"/>
                </a:rPr>
                <a:t>目标</a:t>
              </a:r>
            </a:p>
          </p:txBody>
        </p:sp>
      </p:grpSp>
      <p:grpSp>
        <p:nvGrpSpPr>
          <p:cNvPr id="25" name="组合 24"/>
          <p:cNvGrpSpPr/>
          <p:nvPr/>
        </p:nvGrpSpPr>
        <p:grpSpPr>
          <a:xfrm>
            <a:off x="5713707" y="1704246"/>
            <a:ext cx="1312084" cy="1467504"/>
            <a:chOff x="4572000" y="1164069"/>
            <a:chExt cx="984937" cy="1100373"/>
          </a:xfrm>
          <a:solidFill>
            <a:srgbClr val="DEA900"/>
          </a:solidFill>
        </p:grpSpPr>
        <p:sp>
          <p:nvSpPr>
            <p:cNvPr id="26" name="矩形 2"/>
            <p:cNvSpPr/>
            <p:nvPr/>
          </p:nvSpPr>
          <p:spPr>
            <a:xfrm>
              <a:off x="4572000" y="1164069"/>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7" name="Rectangle 13" descr="FD1DDF730CE4456e89755B07FE1653D0# #Rectangle 13"/>
            <p:cNvSpPr>
              <a:spLocks noChangeArrowheads="1"/>
            </p:cNvSpPr>
            <p:nvPr/>
          </p:nvSpPr>
          <p:spPr bwMode="auto">
            <a:xfrm>
              <a:off x="5109649" y="1457948"/>
              <a:ext cx="419134" cy="4154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3600" dirty="0">
                  <a:solidFill>
                    <a:schemeClr val="bg1"/>
                  </a:solidFill>
                  <a:latin typeface="+mj-ea"/>
                  <a:ea typeface="+mj-ea"/>
                  <a:cs typeface="Arial" pitchFamily="34" charset="0"/>
                </a:rPr>
                <a:t>03</a:t>
              </a:r>
              <a:endParaRPr lang="en-US" altLang="zh-CN" sz="5900" dirty="0">
                <a:solidFill>
                  <a:schemeClr val="bg1"/>
                </a:solidFill>
                <a:latin typeface="+mj-ea"/>
                <a:ea typeface="+mj-ea"/>
                <a:cs typeface="Arial" pitchFamily="34" charset="0"/>
              </a:endParaRPr>
            </a:p>
          </p:txBody>
        </p:sp>
        <p:sp>
          <p:nvSpPr>
            <p:cNvPr id="28" name="TextBox 27"/>
            <p:cNvSpPr txBox="1"/>
            <p:nvPr/>
          </p:nvSpPr>
          <p:spPr>
            <a:xfrm>
              <a:off x="4595813" y="1240929"/>
              <a:ext cx="504432" cy="288474"/>
            </a:xfrm>
            <a:prstGeom prst="rect">
              <a:avLst/>
            </a:prstGeom>
            <a:noFill/>
          </p:spPr>
          <p:txBody>
            <a:bodyPr vert="horz" wrap="none" rtlCol="0">
              <a:spAutoFit/>
            </a:bodyPr>
            <a:lstStyle/>
            <a:p>
              <a:pPr algn="ctr"/>
              <a:r>
                <a:rPr lang="zh-CN" altLang="en-US" sz="1900" dirty="0">
                  <a:solidFill>
                    <a:schemeClr val="bg1"/>
                  </a:solidFill>
                  <a:latin typeface="+mj-ea"/>
                  <a:ea typeface="+mj-ea"/>
                </a:rPr>
                <a:t>目标</a:t>
              </a:r>
            </a:p>
          </p:txBody>
        </p:sp>
      </p:grpSp>
      <p:grpSp>
        <p:nvGrpSpPr>
          <p:cNvPr id="29" name="组合 28"/>
          <p:cNvGrpSpPr/>
          <p:nvPr/>
        </p:nvGrpSpPr>
        <p:grpSpPr>
          <a:xfrm>
            <a:off x="7116455" y="1704246"/>
            <a:ext cx="2688434" cy="1313553"/>
            <a:chOff x="2553885" y="1279283"/>
            <a:chExt cx="2018115" cy="984937"/>
          </a:xfrm>
        </p:grpSpPr>
        <p:sp>
          <p:nvSpPr>
            <p:cNvPr id="30" name="矩形 29"/>
            <p:cNvSpPr/>
            <p:nvPr/>
          </p:nvSpPr>
          <p:spPr>
            <a:xfrm>
              <a:off x="2553885" y="1279283"/>
              <a:ext cx="2018115" cy="98493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1" name="Rectangle 13" descr="FD1DDF730CE4456e89755B07FE1653D0# #Rectangle 13"/>
            <p:cNvSpPr>
              <a:spLocks noChangeArrowheads="1"/>
            </p:cNvSpPr>
            <p:nvPr/>
          </p:nvSpPr>
          <p:spPr bwMode="auto">
            <a:xfrm>
              <a:off x="2679896" y="1356143"/>
              <a:ext cx="1460088" cy="25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600" b="1" dirty="0">
                  <a:solidFill>
                    <a:schemeClr val="bg1">
                      <a:lumMod val="50000"/>
                    </a:schemeClr>
                  </a:solidFill>
                  <a:latin typeface="微软雅黑" pitchFamily="34" charset="-122"/>
                  <a:ea typeface="微软雅黑" pitchFamily="34" charset="-122"/>
                </a:rPr>
                <a:t>添加标题</a:t>
              </a:r>
              <a:endParaRPr lang="en-US" altLang="zh-CN" sz="1600" b="1" dirty="0">
                <a:solidFill>
                  <a:schemeClr val="bg1">
                    <a:lumMod val="50000"/>
                  </a:schemeClr>
                </a:solidFill>
                <a:latin typeface="微软雅黑" pitchFamily="34" charset="-122"/>
                <a:ea typeface="微软雅黑" pitchFamily="34" charset="-122"/>
              </a:endParaRPr>
            </a:p>
          </p:txBody>
        </p:sp>
        <p:sp>
          <p:nvSpPr>
            <p:cNvPr id="32" name="Rectangle 13" descr="FD1DDF730CE4456e89755B07FE1653D0# #Rectangle 13"/>
            <p:cNvSpPr>
              <a:spLocks noChangeArrowheads="1"/>
            </p:cNvSpPr>
            <p:nvPr/>
          </p:nvSpPr>
          <p:spPr bwMode="auto">
            <a:xfrm>
              <a:off x="2679894" y="1678386"/>
              <a:ext cx="1737861" cy="3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100" dirty="0">
                  <a:solidFill>
                    <a:schemeClr val="bg1">
                      <a:lumMod val="50000"/>
                    </a:schemeClr>
                  </a:solidFill>
                  <a:latin typeface="微软雅黑" pitchFamily="34" charset="-122"/>
                  <a:ea typeface="微软雅黑" pitchFamily="34" charset="-122"/>
                </a:rPr>
                <a:t>此处添加目标扼要说明，</a:t>
              </a:r>
              <a:endParaRPr lang="en-US" altLang="zh-CN" sz="1100" dirty="0">
                <a:solidFill>
                  <a:schemeClr val="bg1">
                    <a:lumMod val="50000"/>
                  </a:schemeClr>
                </a:solidFill>
                <a:latin typeface="微软雅黑" pitchFamily="34" charset="-122"/>
                <a:ea typeface="微软雅黑" pitchFamily="34" charset="-122"/>
              </a:endParaRPr>
            </a:p>
            <a:p>
              <a:pPr algn="just" eaLnBrk="1" hangingPunct="1">
                <a:spcBef>
                  <a:spcPct val="0"/>
                </a:spcBef>
                <a:buNone/>
                <a:defRPr/>
              </a:pPr>
              <a:r>
                <a:rPr lang="zh-CN" altLang="en-US" sz="1100" dirty="0">
                  <a:solidFill>
                    <a:schemeClr val="bg1">
                      <a:lumMod val="50000"/>
                    </a:schemeClr>
                  </a:solidFill>
                  <a:latin typeface="微软雅黑" pitchFamily="34" charset="-122"/>
                  <a:ea typeface="微软雅黑" pitchFamily="34" charset="-122"/>
                </a:rPr>
                <a:t>添加简短说明文字。</a:t>
              </a:r>
              <a:endParaRPr lang="en-US" altLang="zh-CN" sz="1100" dirty="0">
                <a:solidFill>
                  <a:schemeClr val="bg1">
                    <a:lumMod val="50000"/>
                  </a:schemeClr>
                </a:solidFill>
                <a:latin typeface="微软雅黑" pitchFamily="34" charset="-122"/>
                <a:ea typeface="微软雅黑" pitchFamily="34" charset="-122"/>
              </a:endParaRPr>
            </a:p>
          </p:txBody>
        </p:sp>
      </p:grpSp>
      <p:sp>
        <p:nvSpPr>
          <p:cNvPr id="33" name="椭圆 32"/>
          <p:cNvSpPr/>
          <p:nvPr/>
        </p:nvSpPr>
        <p:spPr>
          <a:xfrm>
            <a:off x="2231212" y="3475093"/>
            <a:ext cx="95916" cy="960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sp>
        <p:nvSpPr>
          <p:cNvPr id="34" name="椭圆 33"/>
          <p:cNvSpPr/>
          <p:nvPr/>
        </p:nvSpPr>
        <p:spPr>
          <a:xfrm>
            <a:off x="2924943" y="3475093"/>
            <a:ext cx="95916" cy="96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sp>
        <p:nvSpPr>
          <p:cNvPr id="35" name="椭圆 34"/>
          <p:cNvSpPr/>
          <p:nvPr/>
        </p:nvSpPr>
        <p:spPr>
          <a:xfrm>
            <a:off x="5006132" y="3475093"/>
            <a:ext cx="95916" cy="96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sp>
        <p:nvSpPr>
          <p:cNvPr id="36" name="椭圆 35"/>
          <p:cNvSpPr/>
          <p:nvPr/>
        </p:nvSpPr>
        <p:spPr>
          <a:xfrm>
            <a:off x="7087320" y="3475093"/>
            <a:ext cx="95916" cy="960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sp>
        <p:nvSpPr>
          <p:cNvPr id="37" name="椭圆 36"/>
          <p:cNvSpPr/>
          <p:nvPr/>
        </p:nvSpPr>
        <p:spPr>
          <a:xfrm>
            <a:off x="9168509" y="3475093"/>
            <a:ext cx="95916" cy="96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4" rIns="121849" bIns="60924" rtlCol="0" anchor="ctr"/>
          <a:lstStyle/>
          <a:p>
            <a:pPr algn="ctr"/>
            <a:endParaRPr lang="zh-CN" altLang="en-US">
              <a:latin typeface="+mj-ea"/>
              <a:ea typeface="+mj-ea"/>
            </a:endParaRPr>
          </a:p>
        </p:txBody>
      </p:sp>
      <p:grpSp>
        <p:nvGrpSpPr>
          <p:cNvPr id="38" name="组合 37"/>
          <p:cNvGrpSpPr/>
          <p:nvPr/>
        </p:nvGrpSpPr>
        <p:grpSpPr>
          <a:xfrm>
            <a:off x="3687463" y="4060874"/>
            <a:ext cx="2688434" cy="1313553"/>
            <a:chOff x="2553885" y="1279283"/>
            <a:chExt cx="2018115" cy="984937"/>
          </a:xfrm>
        </p:grpSpPr>
        <p:sp>
          <p:nvSpPr>
            <p:cNvPr id="39" name="矩形 38"/>
            <p:cNvSpPr/>
            <p:nvPr/>
          </p:nvSpPr>
          <p:spPr>
            <a:xfrm>
              <a:off x="2553885" y="1279283"/>
              <a:ext cx="2018115" cy="984937"/>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0" name="Rectangle 13" descr="FD1DDF730CE4456e89755B07FE1653D0# #Rectangle 13"/>
            <p:cNvSpPr>
              <a:spLocks noChangeArrowheads="1"/>
            </p:cNvSpPr>
            <p:nvPr/>
          </p:nvSpPr>
          <p:spPr bwMode="auto">
            <a:xfrm>
              <a:off x="2679896" y="1356143"/>
              <a:ext cx="1460088" cy="25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600" b="1" dirty="0">
                  <a:solidFill>
                    <a:schemeClr val="bg1">
                      <a:lumMod val="50000"/>
                    </a:schemeClr>
                  </a:solidFill>
                  <a:latin typeface="微软雅黑" pitchFamily="34" charset="-122"/>
                  <a:ea typeface="微软雅黑" pitchFamily="34" charset="-122"/>
                </a:rPr>
                <a:t>添加标题</a:t>
              </a:r>
              <a:endParaRPr lang="en-US" altLang="zh-CN" sz="1600" b="1" dirty="0">
                <a:solidFill>
                  <a:schemeClr val="bg1">
                    <a:lumMod val="50000"/>
                  </a:schemeClr>
                </a:solidFill>
                <a:latin typeface="微软雅黑" pitchFamily="34" charset="-122"/>
                <a:ea typeface="微软雅黑" pitchFamily="34" charset="-122"/>
              </a:endParaRPr>
            </a:p>
          </p:txBody>
        </p:sp>
        <p:sp>
          <p:nvSpPr>
            <p:cNvPr id="41" name="Rectangle 13" descr="FD1DDF730CE4456e89755B07FE1653D0# #Rectangle 13"/>
            <p:cNvSpPr>
              <a:spLocks noChangeArrowheads="1"/>
            </p:cNvSpPr>
            <p:nvPr/>
          </p:nvSpPr>
          <p:spPr bwMode="auto">
            <a:xfrm>
              <a:off x="2679894" y="1678386"/>
              <a:ext cx="1737861" cy="3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100" dirty="0">
                  <a:solidFill>
                    <a:schemeClr val="bg1">
                      <a:lumMod val="50000"/>
                    </a:schemeClr>
                  </a:solidFill>
                  <a:latin typeface="微软雅黑" pitchFamily="34" charset="-122"/>
                  <a:ea typeface="微软雅黑" pitchFamily="34" charset="-122"/>
                </a:rPr>
                <a:t>此处添加目标扼要说明，</a:t>
              </a:r>
              <a:endParaRPr lang="en-US" altLang="zh-CN" sz="1100" dirty="0">
                <a:solidFill>
                  <a:schemeClr val="bg1">
                    <a:lumMod val="50000"/>
                  </a:schemeClr>
                </a:solidFill>
                <a:latin typeface="微软雅黑" pitchFamily="34" charset="-122"/>
                <a:ea typeface="微软雅黑" pitchFamily="34" charset="-122"/>
              </a:endParaRPr>
            </a:p>
            <a:p>
              <a:pPr algn="just" eaLnBrk="1" hangingPunct="1">
                <a:spcBef>
                  <a:spcPct val="0"/>
                </a:spcBef>
                <a:buNone/>
                <a:defRPr/>
              </a:pPr>
              <a:r>
                <a:rPr lang="zh-CN" altLang="en-US" sz="1100" dirty="0">
                  <a:solidFill>
                    <a:schemeClr val="bg1">
                      <a:lumMod val="50000"/>
                    </a:schemeClr>
                  </a:solidFill>
                  <a:latin typeface="微软雅黑" pitchFamily="34" charset="-122"/>
                  <a:ea typeface="微软雅黑" pitchFamily="34" charset="-122"/>
                </a:rPr>
                <a:t>添加简短说明文字。</a:t>
              </a:r>
              <a:endParaRPr lang="en-US" altLang="zh-CN" sz="1100" dirty="0">
                <a:solidFill>
                  <a:schemeClr val="bg1">
                    <a:lumMod val="50000"/>
                  </a:schemeClr>
                </a:solidFill>
                <a:latin typeface="微软雅黑" pitchFamily="34" charset="-122"/>
                <a:ea typeface="微软雅黑" pitchFamily="34" charset="-122"/>
              </a:endParaRPr>
            </a:p>
          </p:txBody>
        </p:sp>
      </p:grpSp>
      <p:grpSp>
        <p:nvGrpSpPr>
          <p:cNvPr id="42" name="组合 41"/>
          <p:cNvGrpSpPr/>
          <p:nvPr/>
        </p:nvGrpSpPr>
        <p:grpSpPr>
          <a:xfrm>
            <a:off x="7125009" y="3906922"/>
            <a:ext cx="1312084" cy="1467504"/>
            <a:chOff x="5631416" y="2815696"/>
            <a:chExt cx="984937" cy="1100373"/>
          </a:xfrm>
          <a:solidFill>
            <a:srgbClr val="DEA900"/>
          </a:solidFill>
        </p:grpSpPr>
        <p:sp>
          <p:nvSpPr>
            <p:cNvPr id="43" name="矩形 2"/>
            <p:cNvSpPr/>
            <p:nvPr/>
          </p:nvSpPr>
          <p:spPr>
            <a:xfrm flipV="1">
              <a:off x="5631416"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4" name="Rectangle 13" descr="FD1DDF730CE4456e89755B07FE1653D0# #Rectangle 13"/>
            <p:cNvSpPr>
              <a:spLocks noChangeArrowheads="1"/>
            </p:cNvSpPr>
            <p:nvPr/>
          </p:nvSpPr>
          <p:spPr bwMode="auto">
            <a:xfrm>
              <a:off x="6169065" y="3226688"/>
              <a:ext cx="419134" cy="4154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3600" dirty="0">
                  <a:solidFill>
                    <a:schemeClr val="bg1"/>
                  </a:solidFill>
                  <a:latin typeface="+mj-ea"/>
                  <a:ea typeface="+mj-ea"/>
                  <a:cs typeface="Arial" pitchFamily="34" charset="0"/>
                </a:rPr>
                <a:t>04</a:t>
              </a:r>
              <a:endParaRPr lang="en-US" altLang="zh-CN" sz="5900" dirty="0">
                <a:solidFill>
                  <a:schemeClr val="bg1"/>
                </a:solidFill>
                <a:latin typeface="+mj-ea"/>
                <a:ea typeface="+mj-ea"/>
                <a:cs typeface="Arial" pitchFamily="34" charset="0"/>
              </a:endParaRPr>
            </a:p>
          </p:txBody>
        </p:sp>
        <p:sp>
          <p:nvSpPr>
            <p:cNvPr id="45" name="TextBox 44"/>
            <p:cNvSpPr txBox="1"/>
            <p:nvPr/>
          </p:nvSpPr>
          <p:spPr>
            <a:xfrm>
              <a:off x="5655229" y="3009669"/>
              <a:ext cx="504432" cy="288474"/>
            </a:xfrm>
            <a:prstGeom prst="rect">
              <a:avLst/>
            </a:prstGeom>
            <a:noFill/>
          </p:spPr>
          <p:txBody>
            <a:bodyPr vert="horz" wrap="none" rtlCol="0">
              <a:spAutoFit/>
            </a:bodyPr>
            <a:lstStyle/>
            <a:p>
              <a:pPr algn="ctr"/>
              <a:r>
                <a:rPr lang="zh-CN" altLang="en-US" sz="1900" dirty="0">
                  <a:solidFill>
                    <a:schemeClr val="bg1"/>
                  </a:solidFill>
                  <a:latin typeface="+mj-ea"/>
                  <a:ea typeface="+mj-ea"/>
                </a:rPr>
                <a:t>目标</a:t>
              </a:r>
            </a:p>
          </p:txBody>
        </p:sp>
      </p:grpSp>
      <p:grpSp>
        <p:nvGrpSpPr>
          <p:cNvPr id="46" name="组合 45"/>
          <p:cNvGrpSpPr/>
          <p:nvPr/>
        </p:nvGrpSpPr>
        <p:grpSpPr>
          <a:xfrm>
            <a:off x="8533300" y="4060874"/>
            <a:ext cx="2688434" cy="1313553"/>
            <a:chOff x="2553885" y="1279283"/>
            <a:chExt cx="2018115" cy="984937"/>
          </a:xfrm>
        </p:grpSpPr>
        <p:sp>
          <p:nvSpPr>
            <p:cNvPr id="47" name="矩形 46"/>
            <p:cNvSpPr/>
            <p:nvPr/>
          </p:nvSpPr>
          <p:spPr>
            <a:xfrm>
              <a:off x="2553885" y="1279283"/>
              <a:ext cx="2018115" cy="984937"/>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8" name="Rectangle 13" descr="FD1DDF730CE4456e89755B07FE1653D0# #Rectangle 13"/>
            <p:cNvSpPr>
              <a:spLocks noChangeArrowheads="1"/>
            </p:cNvSpPr>
            <p:nvPr/>
          </p:nvSpPr>
          <p:spPr bwMode="auto">
            <a:xfrm>
              <a:off x="2679896" y="1356143"/>
              <a:ext cx="1460088" cy="25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600" b="1" dirty="0">
                  <a:solidFill>
                    <a:schemeClr val="bg1">
                      <a:lumMod val="50000"/>
                    </a:schemeClr>
                  </a:solidFill>
                  <a:latin typeface="微软雅黑" pitchFamily="34" charset="-122"/>
                  <a:ea typeface="微软雅黑" pitchFamily="34" charset="-122"/>
                </a:rPr>
                <a:t>添加标题</a:t>
              </a:r>
              <a:endParaRPr lang="en-US" altLang="zh-CN" sz="1600" b="1" dirty="0">
                <a:solidFill>
                  <a:schemeClr val="bg1">
                    <a:lumMod val="50000"/>
                  </a:schemeClr>
                </a:solidFill>
                <a:latin typeface="微软雅黑" pitchFamily="34" charset="-122"/>
                <a:ea typeface="微软雅黑" pitchFamily="34" charset="-122"/>
              </a:endParaRPr>
            </a:p>
          </p:txBody>
        </p:sp>
        <p:sp>
          <p:nvSpPr>
            <p:cNvPr id="49" name="Rectangle 13" descr="FD1DDF730CE4456e89755B07FE1653D0# #Rectangle 13"/>
            <p:cNvSpPr>
              <a:spLocks noChangeArrowheads="1"/>
            </p:cNvSpPr>
            <p:nvPr/>
          </p:nvSpPr>
          <p:spPr bwMode="auto">
            <a:xfrm>
              <a:off x="2679894" y="1678386"/>
              <a:ext cx="1737861" cy="3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100" dirty="0">
                  <a:solidFill>
                    <a:schemeClr val="bg1">
                      <a:lumMod val="50000"/>
                    </a:schemeClr>
                  </a:solidFill>
                  <a:latin typeface="微软雅黑" pitchFamily="34" charset="-122"/>
                  <a:ea typeface="微软雅黑" pitchFamily="34" charset="-122"/>
                </a:rPr>
                <a:t>此处添加目标扼要说明，</a:t>
              </a:r>
              <a:endParaRPr lang="en-US" altLang="zh-CN" sz="1100" dirty="0">
                <a:solidFill>
                  <a:schemeClr val="bg1">
                    <a:lumMod val="50000"/>
                  </a:schemeClr>
                </a:solidFill>
                <a:latin typeface="微软雅黑" pitchFamily="34" charset="-122"/>
                <a:ea typeface="微软雅黑" pitchFamily="34" charset="-122"/>
              </a:endParaRPr>
            </a:p>
            <a:p>
              <a:pPr algn="just" eaLnBrk="1" hangingPunct="1">
                <a:spcBef>
                  <a:spcPct val="0"/>
                </a:spcBef>
                <a:buNone/>
                <a:defRPr/>
              </a:pPr>
              <a:r>
                <a:rPr lang="zh-CN" altLang="en-US" sz="1100" dirty="0">
                  <a:solidFill>
                    <a:schemeClr val="bg1">
                      <a:lumMod val="50000"/>
                    </a:schemeClr>
                  </a:solidFill>
                  <a:latin typeface="微软雅黑" pitchFamily="34" charset="-122"/>
                  <a:ea typeface="微软雅黑" pitchFamily="34" charset="-122"/>
                </a:rPr>
                <a:t>添加简短说明文字。</a:t>
              </a:r>
              <a:endParaRPr lang="en-US" altLang="zh-CN" sz="1100" dirty="0">
                <a:solidFill>
                  <a:schemeClr val="bg1">
                    <a:lumMod val="50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761484581"/>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
                                        <p:tgtEl>
                                          <p:spTgt spid="3"/>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
                                        <p:tgtEl>
                                          <p:spTgt spid="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
                                        <p:tgtEl>
                                          <p:spTgt spid="33"/>
                                        </p:tgtEl>
                                      </p:cBhvr>
                                    </p:animEffect>
                                  </p:childTnLst>
                                </p:cTn>
                              </p:par>
                            </p:childTnLst>
                          </p:cTn>
                        </p:par>
                        <p:par>
                          <p:cTn id="20" fill="hold">
                            <p:stCondLst>
                              <p:cond delay="6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
                                        <p:tgtEl>
                                          <p:spTgt spid="34"/>
                                        </p:tgtEl>
                                      </p:cBhvr>
                                    </p:animEffect>
                                  </p:childTnLst>
                                </p:cTn>
                              </p:par>
                            </p:childTnLst>
                          </p:cTn>
                        </p:par>
                        <p:par>
                          <p:cTn id="24" fill="hold">
                            <p:stCondLst>
                              <p:cond delay="7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
                                        <p:tgtEl>
                                          <p:spTgt spid="5"/>
                                        </p:tgtEl>
                                      </p:cBhvr>
                                    </p:animEffect>
                                  </p:childTnLst>
                                </p:cTn>
                              </p:par>
                            </p:childTnLst>
                          </p:cTn>
                        </p:par>
                        <p:par>
                          <p:cTn id="28" fill="hold">
                            <p:stCondLst>
                              <p:cond delay="8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
                                        <p:tgtEl>
                                          <p:spTgt spid="6"/>
                                        </p:tgtEl>
                                      </p:cBhvr>
                                    </p:animEffect>
                                  </p:childTnLst>
                                </p:cTn>
                              </p:par>
                            </p:childTnLst>
                          </p:cTn>
                        </p:par>
                        <p:par>
                          <p:cTn id="32" fill="hold">
                            <p:stCondLst>
                              <p:cond delay="9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
                                        <p:tgtEl>
                                          <p:spTgt spid="3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
                                        <p:tgtEl>
                                          <p:spTgt spid="7"/>
                                        </p:tgtEl>
                                      </p:cBhvr>
                                    </p:animEffect>
                                  </p:childTnLst>
                                </p:cTn>
                              </p:par>
                            </p:childTnLst>
                          </p:cTn>
                        </p:par>
                        <p:par>
                          <p:cTn id="40" fill="hold">
                            <p:stCondLst>
                              <p:cond delay="11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
                                        <p:tgtEl>
                                          <p:spTgt spid="8"/>
                                        </p:tgtEl>
                                      </p:cBhvr>
                                    </p:animEffect>
                                  </p:childTnLst>
                                </p:cTn>
                              </p:par>
                            </p:childTnLst>
                          </p:cTn>
                        </p:par>
                        <p:par>
                          <p:cTn id="44" fill="hold">
                            <p:stCondLst>
                              <p:cond delay="1200"/>
                            </p:stCondLst>
                            <p:childTnLst>
                              <p:par>
                                <p:cTn id="45" presetID="10"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
                                        <p:tgtEl>
                                          <p:spTgt spid="36"/>
                                        </p:tgtEl>
                                      </p:cBhvr>
                                    </p:animEffect>
                                  </p:childTnLst>
                                </p:cTn>
                              </p:par>
                            </p:childTnLst>
                          </p:cTn>
                        </p:par>
                        <p:par>
                          <p:cTn id="48" fill="hold">
                            <p:stCondLst>
                              <p:cond delay="13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
                                        <p:tgtEl>
                                          <p:spTgt spid="9"/>
                                        </p:tgtEl>
                                      </p:cBhvr>
                                    </p:animEffect>
                                  </p:childTnLst>
                                </p:cTn>
                              </p:par>
                            </p:childTnLst>
                          </p:cTn>
                        </p:par>
                        <p:par>
                          <p:cTn id="52" fill="hold">
                            <p:stCondLst>
                              <p:cond delay="14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
                                        <p:tgtEl>
                                          <p:spTgt spid="10"/>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
                                        <p:tgtEl>
                                          <p:spTgt spid="37"/>
                                        </p:tgtEl>
                                      </p:cBhvr>
                                    </p:animEffect>
                                  </p:childTnLst>
                                </p:cTn>
                              </p:par>
                            </p:childTnLst>
                          </p:cTn>
                        </p:par>
                        <p:par>
                          <p:cTn id="60" fill="hold">
                            <p:stCondLst>
                              <p:cond delay="1600"/>
                            </p:stCondLst>
                            <p:childTnLst>
                              <p:par>
                                <p:cTn id="61" presetID="10"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
                                        <p:tgtEl>
                                          <p:spTgt spid="11"/>
                                        </p:tgtEl>
                                      </p:cBhvr>
                                    </p:animEffect>
                                  </p:childTnLst>
                                </p:cTn>
                              </p:par>
                            </p:childTnLst>
                          </p:cTn>
                        </p:par>
                        <p:par>
                          <p:cTn id="64" fill="hold">
                            <p:stCondLst>
                              <p:cond delay="17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
                                        <p:tgtEl>
                                          <p:spTgt spid="12"/>
                                        </p:tgtEl>
                                      </p:cBhvr>
                                    </p:animEffect>
                                  </p:childTnLst>
                                </p:cTn>
                              </p:par>
                            </p:childTnLst>
                          </p:cTn>
                        </p:par>
                        <p:par>
                          <p:cTn id="68" fill="hold">
                            <p:stCondLst>
                              <p:cond delay="1800"/>
                            </p:stCondLst>
                            <p:childTnLst>
                              <p:par>
                                <p:cTn id="69" presetID="42" presetClass="entr" presetSubtype="0"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par>
                          <p:cTn id="74" fill="hold">
                            <p:stCondLst>
                              <p:cond delay="2800"/>
                            </p:stCondLst>
                            <p:childTnLst>
                              <p:par>
                                <p:cTn id="75" presetID="22" presetClass="entr" presetSubtype="8"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par>
                          <p:cTn id="78" fill="hold">
                            <p:stCondLst>
                              <p:cond delay="3300"/>
                            </p:stCondLst>
                            <p:childTnLst>
                              <p:par>
                                <p:cTn id="79" presetID="47" presetClass="entr" presetSubtype="0"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par>
                          <p:cTn id="84" fill="hold">
                            <p:stCondLst>
                              <p:cond delay="4300"/>
                            </p:stCondLst>
                            <p:childTnLst>
                              <p:par>
                                <p:cTn id="85" presetID="22" presetClass="entr" presetSubtype="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childTnLst>
                          </p:cTn>
                        </p:par>
                        <p:par>
                          <p:cTn id="88" fill="hold">
                            <p:stCondLst>
                              <p:cond delay="4800"/>
                            </p:stCondLst>
                            <p:childTnLst>
                              <p:par>
                                <p:cTn id="89" presetID="42" presetClass="entr" presetSubtype="0"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1000"/>
                                        <p:tgtEl>
                                          <p:spTgt spid="25"/>
                                        </p:tgtEl>
                                      </p:cBhvr>
                                    </p:animEffect>
                                    <p:anim calcmode="lin" valueType="num">
                                      <p:cBhvr>
                                        <p:cTn id="92" dur="1000" fill="hold"/>
                                        <p:tgtEl>
                                          <p:spTgt spid="25"/>
                                        </p:tgtEl>
                                        <p:attrNameLst>
                                          <p:attrName>ppt_x</p:attrName>
                                        </p:attrNameLst>
                                      </p:cBhvr>
                                      <p:tavLst>
                                        <p:tav tm="0">
                                          <p:val>
                                            <p:strVal val="#ppt_x"/>
                                          </p:val>
                                        </p:tav>
                                        <p:tav tm="100000">
                                          <p:val>
                                            <p:strVal val="#ppt_x"/>
                                          </p:val>
                                        </p:tav>
                                      </p:tavLst>
                                    </p:anim>
                                    <p:anim calcmode="lin" valueType="num">
                                      <p:cBhvr>
                                        <p:cTn id="93" dur="1000" fill="hold"/>
                                        <p:tgtEl>
                                          <p:spTgt spid="25"/>
                                        </p:tgtEl>
                                        <p:attrNameLst>
                                          <p:attrName>ppt_y</p:attrName>
                                        </p:attrNameLst>
                                      </p:cBhvr>
                                      <p:tavLst>
                                        <p:tav tm="0">
                                          <p:val>
                                            <p:strVal val="#ppt_y+.1"/>
                                          </p:val>
                                        </p:tav>
                                        <p:tav tm="100000">
                                          <p:val>
                                            <p:strVal val="#ppt_y"/>
                                          </p:val>
                                        </p:tav>
                                      </p:tavLst>
                                    </p:anim>
                                  </p:childTnLst>
                                </p:cTn>
                              </p:par>
                            </p:childTnLst>
                          </p:cTn>
                        </p:par>
                        <p:par>
                          <p:cTn id="94" fill="hold">
                            <p:stCondLst>
                              <p:cond delay="5800"/>
                            </p:stCondLst>
                            <p:childTnLst>
                              <p:par>
                                <p:cTn id="95" presetID="22" presetClass="entr" presetSubtype="8"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6300"/>
                            </p:stCondLst>
                            <p:childTnLst>
                              <p:par>
                                <p:cTn id="99" presetID="47"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par>
                          <p:cTn id="104" fill="hold">
                            <p:stCondLst>
                              <p:cond delay="7300"/>
                            </p:stCondLst>
                            <p:childTnLst>
                              <p:par>
                                <p:cTn id="105" presetID="22" presetClass="entr" presetSubtype="8" fill="hold"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33" grpId="0" animBg="1"/>
      <p:bldP spid="34" grpId="0" animBg="1"/>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927266" y="2264889"/>
            <a:ext cx="1349255" cy="13498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1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Entry_1"/>
          <p:cNvSpPr/>
          <p:nvPr>
            <p:custDataLst>
              <p:tags r:id="rId1"/>
            </p:custDataLst>
          </p:nvPr>
        </p:nvSpPr>
        <p:spPr>
          <a:xfrm>
            <a:off x="4989864" y="1950066"/>
            <a:ext cx="3918783" cy="112877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51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单击输入标题</a:t>
            </a:r>
            <a:endParaRPr lang="en-US" altLang="zh-CN" sz="51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300"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3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7379885" y="3263795"/>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986783" y="3263795"/>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7379885" y="3538712"/>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4986783" y="3538712"/>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285" y="3986861"/>
            <a:ext cx="3550053" cy="2851504"/>
          </a:xfrm>
          <a:prstGeom prst="rect">
            <a:avLst/>
          </a:prstGeom>
        </p:spPr>
      </p:pic>
    </p:spTree>
    <p:extLst>
      <p:ext uri="{BB962C8B-B14F-4D97-AF65-F5344CB8AC3E}">
        <p14:creationId xmlns:p14="http://schemas.microsoft.com/office/powerpoint/2010/main" val="2478111849"/>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4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500" fill="hold"/>
                                        <p:tgtEl>
                                          <p:spTgt spid="8"/>
                                        </p:tgtEl>
                                        <p:attrNameLst>
                                          <p:attrName>ppt_x</p:attrName>
                                        </p:attrNameLst>
                                      </p:cBhvr>
                                      <p:tavLst>
                                        <p:tav tm="0">
                                          <p:val>
                                            <p:strVal val="#ppt_x"/>
                                          </p:val>
                                        </p:tav>
                                        <p:tav tm="100000">
                                          <p:val>
                                            <p:strVal val="#ppt_x"/>
                                          </p:val>
                                        </p:tav>
                                      </p:tavLst>
                                    </p:anim>
                                    <p:anim calcmode="lin" valueType="num">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by="(-#ppt_w*2)" calcmode="lin" valueType="num">
                                      <p:cBhvr rctx="PPT">
                                        <p:cTn id="17" dur="500" autoRev="1" fill="hold">
                                          <p:stCondLst>
                                            <p:cond delay="0"/>
                                          </p:stCondLst>
                                        </p:cTn>
                                        <p:tgtEl>
                                          <p:spTgt spid="9"/>
                                        </p:tgtEl>
                                        <p:attrNameLst>
                                          <p:attrName>ppt_w</p:attrName>
                                        </p:attrNameLst>
                                      </p:cBhvr>
                                    </p:anim>
                                    <p:anim by="(#ppt_w*0.50)" calcmode="lin" valueType="num">
                                      <p:cBhvr>
                                        <p:cTn id="18" dur="500" decel="50000" autoRev="1" fill="hold">
                                          <p:stCondLst>
                                            <p:cond delay="0"/>
                                          </p:stCondLst>
                                        </p:cTn>
                                        <p:tgtEl>
                                          <p:spTgt spid="9"/>
                                        </p:tgtEl>
                                        <p:attrNameLst>
                                          <p:attrName>ppt_x</p:attrName>
                                        </p:attrNameLst>
                                      </p:cBhvr>
                                    </p:anim>
                                    <p:anim from="(-#ppt_h/2)" to="(#ppt_y)" calcmode="lin" valueType="num">
                                      <p:cBhvr>
                                        <p:cTn id="19" dur="1000" fill="hold">
                                          <p:stCondLst>
                                            <p:cond delay="0"/>
                                          </p:stCondLst>
                                        </p:cTn>
                                        <p:tgtEl>
                                          <p:spTgt spid="9"/>
                                        </p:tgtEl>
                                        <p:attrNameLst>
                                          <p:attrName>ppt_y</p:attrName>
                                        </p:attrNameLst>
                                      </p:cBhvr>
                                    </p:anim>
                                    <p:animRot by="21600000">
                                      <p:cBhvr>
                                        <p:cTn id="20" dur="1000" fill="hold">
                                          <p:stCondLst>
                                            <p:cond delay="0"/>
                                          </p:stCondLst>
                                        </p:cTn>
                                        <p:tgtEl>
                                          <p:spTgt spid="9"/>
                                        </p:tgtEl>
                                        <p:attrNameLst>
                                          <p:attrName>r</p:attrName>
                                        </p:attrNameLst>
                                      </p:cBhvr>
                                    </p:animRot>
                                  </p:childTnLst>
                                </p:cTn>
                              </p:par>
                            </p:childTnLst>
                          </p:cTn>
                        </p:par>
                        <p:par>
                          <p:cTn id="21" fill="hold">
                            <p:stCondLst>
                              <p:cond delay="52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078163" y="2034866"/>
            <a:ext cx="875958" cy="1134076"/>
            <a:chOff x="6078950" y="2211813"/>
            <a:chExt cx="876190" cy="1133812"/>
          </a:xfrm>
          <a:solidFill>
            <a:schemeClr val="accent2"/>
          </a:solidFill>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grpFill/>
            <a:ln w="12700">
              <a:miter lim="400000"/>
            </a:ln>
          </p:spPr>
          <p:txBody>
            <a:bodyPr lIns="38088" tIns="38088" rIns="38088" bIns="38088" anchor="ct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grpFill/>
            <a:ln w="38100" cap="flat">
              <a:solidFill>
                <a:schemeClr val="bg1"/>
              </a:solidFill>
              <a:prstDash val="solid"/>
              <a:miter lim="400000"/>
            </a:ln>
            <a:effectLst/>
          </p:spPr>
          <p:txBody>
            <a:bodyPr wrap="square" lIns="38088" tIns="38088" rIns="38088" bIns="38088" numCol="1" anchor="ctr">
              <a:noAutofit/>
            </a:bodyP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6563627" y="2778291"/>
            <a:ext cx="1181781" cy="876398"/>
            <a:chOff x="6564542" y="2955067"/>
            <a:chExt cx="1182094" cy="876194"/>
          </a:xfrm>
          <a:solidFill>
            <a:schemeClr val="accent3"/>
          </a:solidFill>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grpFill/>
            <a:ln w="12700">
              <a:miter lim="400000"/>
            </a:ln>
          </p:spPr>
          <p:txBody>
            <a:bodyPr lIns="38088" tIns="38088" rIns="38088" bIns="38088" anchor="ct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grpFill/>
            <a:ln w="38100" cap="flat">
              <a:solidFill>
                <a:schemeClr val="bg1"/>
              </a:solidFill>
              <a:prstDash val="solid"/>
              <a:miter lim="400000"/>
            </a:ln>
            <a:effectLst/>
          </p:spPr>
          <p:txBody>
            <a:bodyPr wrap="square" lIns="38088" tIns="38088" rIns="38088" bIns="38088" numCol="1" anchor="ctr">
              <a:noAutofit/>
            </a:bodyP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6563627" y="3650578"/>
            <a:ext cx="1150852" cy="876398"/>
            <a:chOff x="6564542" y="3827152"/>
            <a:chExt cx="1151156" cy="876194"/>
          </a:xfrm>
          <a:solidFill>
            <a:schemeClr val="accent4"/>
          </a:solidFill>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grpFill/>
            <a:ln w="12700">
              <a:miter lim="400000"/>
            </a:ln>
          </p:spPr>
          <p:txBody>
            <a:bodyPr lIns="38088" tIns="38088" rIns="38088" bIns="38088" anchor="ct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grpFill/>
            <a:ln w="38100" cap="flat">
              <a:solidFill>
                <a:schemeClr val="bg1"/>
              </a:solidFill>
              <a:prstDash val="solid"/>
              <a:miter lim="400000"/>
            </a:ln>
            <a:effectLst/>
          </p:spPr>
          <p:txBody>
            <a:bodyPr wrap="square" lIns="38088" tIns="38088" rIns="38088" bIns="38088" numCol="1" anchor="ctr">
              <a:noAutofit/>
            </a:bodyP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6078163" y="4136285"/>
            <a:ext cx="875958" cy="1182368"/>
            <a:chOff x="6078950" y="4312744"/>
            <a:chExt cx="876190" cy="1182094"/>
          </a:xfrm>
          <a:solidFill>
            <a:schemeClr val="accent1"/>
          </a:solidFill>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grpFill/>
            <a:ln w="12700">
              <a:miter lim="400000"/>
            </a:ln>
          </p:spPr>
          <p:txBody>
            <a:bodyPr lIns="38088" tIns="38088" rIns="38088" bIns="38088" anchor="ct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grpFill/>
            <a:ln w="38100" cap="flat">
              <a:solidFill>
                <a:schemeClr val="bg1"/>
              </a:solidFill>
              <a:prstDash val="solid"/>
              <a:miter lim="400000"/>
            </a:ln>
            <a:effectLst/>
          </p:spPr>
          <p:txBody>
            <a:bodyPr wrap="square" lIns="38088" tIns="38088" rIns="38088" bIns="38088" numCol="1" anchor="ctr">
              <a:noAutofit/>
            </a:bodyP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5206310" y="4136285"/>
            <a:ext cx="875962" cy="1182368"/>
            <a:chOff x="5206865" y="4312744"/>
            <a:chExt cx="876194" cy="1182094"/>
          </a:xfrm>
          <a:solidFill>
            <a:schemeClr val="accent2"/>
          </a:solidFill>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grpFill/>
            <a:ln w="12700">
              <a:miter lim="400000"/>
            </a:ln>
          </p:spPr>
          <p:txBody>
            <a:bodyPr lIns="38088" tIns="38088" rIns="38088" bIns="38088" anchor="ct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grpFill/>
            <a:ln w="38100" cap="flat">
              <a:solidFill>
                <a:schemeClr val="bg1"/>
              </a:solidFill>
              <a:prstDash val="solid"/>
              <a:miter lim="400000"/>
            </a:ln>
            <a:effectLst/>
          </p:spPr>
          <p:txBody>
            <a:bodyPr wrap="square" lIns="38088" tIns="38088" rIns="38088" bIns="38088" numCol="1" anchor="ctr">
              <a:noAutofit/>
            </a:bodyP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4443439" y="3650578"/>
            <a:ext cx="1153327" cy="876398"/>
            <a:chOff x="4443791" y="3827152"/>
            <a:chExt cx="1153633" cy="876194"/>
          </a:xfrm>
          <a:solidFill>
            <a:schemeClr val="accent3"/>
          </a:solidFill>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grpFill/>
            <a:ln w="12700">
              <a:miter lim="400000"/>
            </a:ln>
          </p:spPr>
          <p:txBody>
            <a:bodyPr lIns="38088" tIns="38088" rIns="38088" bIns="38088" anchor="ct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grpFill/>
            <a:ln w="38100" cap="flat">
              <a:solidFill>
                <a:schemeClr val="bg1"/>
              </a:solidFill>
              <a:prstDash val="solid"/>
              <a:miter lim="400000"/>
            </a:ln>
            <a:effectLst/>
          </p:spPr>
          <p:txBody>
            <a:bodyPr wrap="square" lIns="38088" tIns="38088" rIns="38088" bIns="38088" numCol="1" anchor="ctr">
              <a:noAutofit/>
            </a:bodyP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4403808" y="2778291"/>
            <a:ext cx="1192946" cy="876398"/>
            <a:chOff x="4404151" y="2955067"/>
            <a:chExt cx="1193263" cy="876194"/>
          </a:xfrm>
          <a:solidFill>
            <a:schemeClr val="accent4"/>
          </a:solidFill>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grpFill/>
            <a:ln w="12700">
              <a:miter lim="400000"/>
            </a:ln>
          </p:spPr>
          <p:txBody>
            <a:bodyPr lIns="38088" tIns="38088" rIns="38088" bIns="38088" anchor="ct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grpFill/>
            <a:ln w="38100" cap="flat">
              <a:solidFill>
                <a:schemeClr val="bg1"/>
              </a:solidFill>
              <a:prstDash val="solid"/>
              <a:miter lim="400000"/>
            </a:ln>
            <a:effectLst/>
          </p:spPr>
          <p:txBody>
            <a:bodyPr wrap="square" lIns="38088" tIns="38088" rIns="38088" bIns="38088" numCol="1" anchor="ctr">
              <a:noAutofit/>
            </a:bodyP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5206308" y="2034866"/>
            <a:ext cx="875962" cy="1134073"/>
            <a:chOff x="5206865" y="2211813"/>
            <a:chExt cx="876194" cy="1133810"/>
          </a:xfrm>
          <a:solidFill>
            <a:schemeClr val="accent1"/>
          </a:solidFill>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grpFill/>
            <a:ln w="12700">
              <a:miter lim="400000"/>
            </a:ln>
          </p:spPr>
          <p:txBody>
            <a:bodyPr lIns="38088" tIns="38088" rIns="38088" bIns="38088" anchor="ct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grpFill/>
            <a:ln w="38100" cap="flat">
              <a:solidFill>
                <a:schemeClr val="bg1"/>
              </a:solidFill>
              <a:prstDash val="solid"/>
              <a:miter lim="400000"/>
            </a:ln>
            <a:effectLst/>
          </p:spPr>
          <p:txBody>
            <a:bodyPr wrap="square" lIns="38088" tIns="38088" rIns="38088" bIns="38088" numCol="1" anchor="ctr">
              <a:noAutofit/>
            </a:bodyP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5825267" y="3302562"/>
            <a:ext cx="498684" cy="748397"/>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38088" tIns="38088" rIns="38088" bIns="38088" numCol="1" anchor="ctr">
              <a:noAutofit/>
            </a:bodyP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38088" tIns="38088" rIns="38088" bIns="38088" numCol="1" anchor="ctr">
              <a:noAutofit/>
            </a:bodyPr>
            <a:lstStyle/>
            <a:p>
              <a:pPr lvl="0">
                <a:defRPr sz="3200">
                  <a:solidFill>
                    <a:srgbClr val="FFFFFF"/>
                  </a:solidFill>
                  <a:latin typeface="+mn-lt"/>
                  <a:ea typeface="+mn-ea"/>
                  <a:cs typeface="+mn-cs"/>
                  <a:sym typeface="Helvetica Light"/>
                </a:defRPr>
              </a:pPr>
              <a:endParaRPr sz="4300">
                <a:solidFill>
                  <a:schemeClr val="accent1"/>
                </a:solidFill>
                <a:latin typeface="微软雅黑" panose="020B0503020204020204" pitchFamily="34" charset="-122"/>
                <a:ea typeface="微软雅黑" panose="020B0503020204020204" pitchFamily="34" charset="-122"/>
              </a:endParaRPr>
            </a:p>
          </p:txBody>
        </p:sp>
      </p:grpSp>
      <p:sp>
        <p:nvSpPr>
          <p:cNvPr id="29" name="Text Placeholder 4"/>
          <p:cNvSpPr txBox="1">
            <a:spLocks/>
          </p:cNvSpPr>
          <p:nvPr/>
        </p:nvSpPr>
        <p:spPr>
          <a:xfrm>
            <a:off x="7343016" y="1509137"/>
            <a:ext cx="3165879" cy="844025"/>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marL="0" indent="0">
              <a:buNone/>
            </a:pPr>
            <a:r>
              <a:rPr lang="zh-CN" altLang="en-US" sz="1100" dirty="0">
                <a:solidFill>
                  <a:schemeClr val="bg1">
                    <a:lumMod val="50000"/>
                  </a:schemeClr>
                </a:solidFill>
                <a:latin typeface="微软雅黑" pitchFamily="34" charset="-122"/>
                <a:ea typeface="微软雅黑" pitchFamily="34" charset="-122"/>
              </a:rPr>
              <a:t>点击输入本栏的具体文字，简明扼要的说明分项内容。</a:t>
            </a:r>
            <a:endParaRPr lang="en-US" altLang="zh-CN" sz="1100" dirty="0">
              <a:solidFill>
                <a:schemeClr val="bg1">
                  <a:lumMod val="50000"/>
                </a:schemeClr>
              </a:solidFill>
              <a:latin typeface="微软雅黑" pitchFamily="34" charset="-122"/>
              <a:ea typeface="微软雅黑" pitchFamily="34" charset="-122"/>
            </a:endParaRPr>
          </a:p>
        </p:txBody>
      </p:sp>
      <p:sp>
        <p:nvSpPr>
          <p:cNvPr id="30" name="Text Placeholder 4"/>
          <p:cNvSpPr txBox="1">
            <a:spLocks/>
          </p:cNvSpPr>
          <p:nvPr/>
        </p:nvSpPr>
        <p:spPr>
          <a:xfrm>
            <a:off x="8218606" y="2606223"/>
            <a:ext cx="3251774" cy="844025"/>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marL="0" indent="0">
              <a:buNone/>
            </a:pPr>
            <a:r>
              <a:rPr lang="zh-CN" altLang="en-US" sz="1100" dirty="0">
                <a:solidFill>
                  <a:schemeClr val="bg1">
                    <a:lumMod val="50000"/>
                  </a:schemeClr>
                </a:solidFill>
                <a:latin typeface="微软雅黑" pitchFamily="34" charset="-122"/>
                <a:ea typeface="微软雅黑" pitchFamily="34" charset="-122"/>
              </a:rPr>
              <a:t>点击输入本栏的具体文字，简明扼要的说明分项内容</a:t>
            </a:r>
            <a:r>
              <a:rPr lang="zh-CN" altLang="en-US" sz="1100" dirty="0">
                <a:solidFill>
                  <a:schemeClr val="tx1">
                    <a:lumMod val="75000"/>
                    <a:lumOff val="25000"/>
                  </a:schemeClr>
                </a:solidFill>
                <a:latin typeface="微软雅黑" pitchFamily="34" charset="-122"/>
                <a:ea typeface="微软雅黑" pitchFamily="34" charset="-122"/>
              </a:rPr>
              <a:t>。</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31" name="Text Placeholder 4"/>
          <p:cNvSpPr txBox="1">
            <a:spLocks/>
          </p:cNvSpPr>
          <p:nvPr/>
        </p:nvSpPr>
        <p:spPr>
          <a:xfrm>
            <a:off x="8110897" y="3909958"/>
            <a:ext cx="2675864" cy="844025"/>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marL="0" indent="0">
              <a:buNone/>
            </a:pPr>
            <a:r>
              <a:rPr lang="zh-CN" altLang="en-US" sz="1100" dirty="0">
                <a:solidFill>
                  <a:schemeClr val="bg1">
                    <a:lumMod val="50000"/>
                  </a:schemeClr>
                </a:solidFill>
                <a:latin typeface="微软雅黑" pitchFamily="34" charset="-122"/>
                <a:ea typeface="微软雅黑" pitchFamily="34" charset="-122"/>
              </a:rPr>
              <a:t>点击输入本栏的具体文字，简明扼要的说明分项内容。</a:t>
            </a:r>
            <a:endParaRPr lang="en-US" altLang="zh-CN" sz="1100" dirty="0">
              <a:solidFill>
                <a:schemeClr val="bg1">
                  <a:lumMod val="50000"/>
                </a:schemeClr>
              </a:solidFill>
              <a:latin typeface="微软雅黑" pitchFamily="34" charset="-122"/>
              <a:ea typeface="微软雅黑" pitchFamily="34" charset="-122"/>
            </a:endParaRPr>
          </a:p>
        </p:txBody>
      </p:sp>
      <p:sp>
        <p:nvSpPr>
          <p:cNvPr id="32" name="Text Placeholder 4"/>
          <p:cNvSpPr txBox="1">
            <a:spLocks/>
          </p:cNvSpPr>
          <p:nvPr/>
        </p:nvSpPr>
        <p:spPr>
          <a:xfrm>
            <a:off x="7151046" y="4986593"/>
            <a:ext cx="2901917" cy="844025"/>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marL="0" indent="0">
              <a:buNone/>
            </a:pPr>
            <a:r>
              <a:rPr lang="zh-CN" altLang="en-US" sz="1100" dirty="0">
                <a:solidFill>
                  <a:schemeClr val="bg1">
                    <a:lumMod val="50000"/>
                  </a:schemeClr>
                </a:solidFill>
                <a:latin typeface="微软雅黑" pitchFamily="34" charset="-122"/>
                <a:ea typeface="微软雅黑" pitchFamily="34" charset="-122"/>
              </a:rPr>
              <a:t>点击输入本栏的具体文字，简明扼要的说明分项内容。</a:t>
            </a:r>
            <a:endParaRPr lang="en-US" altLang="zh-CN" sz="1100" dirty="0">
              <a:solidFill>
                <a:schemeClr val="bg1">
                  <a:lumMod val="50000"/>
                </a:schemeClr>
              </a:solidFill>
              <a:latin typeface="微软雅黑" pitchFamily="34" charset="-122"/>
              <a:ea typeface="微软雅黑" pitchFamily="34" charset="-122"/>
            </a:endParaRPr>
          </a:p>
        </p:txBody>
      </p:sp>
      <p:sp>
        <p:nvSpPr>
          <p:cNvPr id="33" name="Text Placeholder 4"/>
          <p:cNvSpPr txBox="1">
            <a:spLocks/>
          </p:cNvSpPr>
          <p:nvPr/>
        </p:nvSpPr>
        <p:spPr>
          <a:xfrm>
            <a:off x="2115565" y="1509137"/>
            <a:ext cx="2635849" cy="844025"/>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marL="0" indent="0" algn="r">
              <a:buNone/>
            </a:pPr>
            <a:r>
              <a:rPr lang="zh-CN" altLang="en-US" sz="1300" dirty="0">
                <a:solidFill>
                  <a:schemeClr val="bg1">
                    <a:lumMod val="50000"/>
                  </a:schemeClr>
                </a:solidFill>
                <a:latin typeface="微软雅黑" pitchFamily="34" charset="-122"/>
                <a:ea typeface="微软雅黑" pitchFamily="34" charset="-122"/>
              </a:rPr>
              <a:t>点</a:t>
            </a:r>
            <a:r>
              <a:rPr lang="zh-CN" altLang="en-US" sz="1100" dirty="0">
                <a:solidFill>
                  <a:schemeClr val="bg1">
                    <a:lumMod val="50000"/>
                  </a:schemeClr>
                </a:solidFill>
                <a:latin typeface="微软雅黑" pitchFamily="34" charset="-122"/>
                <a:ea typeface="微软雅黑" pitchFamily="34" charset="-122"/>
              </a:rPr>
              <a:t>击输入本栏的具体文字，简明扼要的说明分项内容</a:t>
            </a:r>
            <a:endParaRPr lang="en-US" altLang="zh-CN" sz="1100" dirty="0">
              <a:solidFill>
                <a:schemeClr val="bg1">
                  <a:lumMod val="50000"/>
                </a:schemeClr>
              </a:solidFill>
              <a:latin typeface="微软雅黑" pitchFamily="34" charset="-122"/>
              <a:ea typeface="微软雅黑" pitchFamily="34" charset="-122"/>
            </a:endParaRPr>
          </a:p>
        </p:txBody>
      </p:sp>
      <p:sp>
        <p:nvSpPr>
          <p:cNvPr id="34" name="Text Placeholder 4"/>
          <p:cNvSpPr txBox="1">
            <a:spLocks/>
          </p:cNvSpPr>
          <p:nvPr/>
        </p:nvSpPr>
        <p:spPr>
          <a:xfrm>
            <a:off x="1237018" y="2606223"/>
            <a:ext cx="2635849" cy="844025"/>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marL="0" indent="0" algn="r">
              <a:buNone/>
            </a:pPr>
            <a:r>
              <a:rPr lang="zh-CN" altLang="en-US" sz="1300" dirty="0">
                <a:solidFill>
                  <a:schemeClr val="bg1">
                    <a:lumMod val="50000"/>
                  </a:schemeClr>
                </a:solidFill>
                <a:latin typeface="微软雅黑" pitchFamily="34" charset="-122"/>
                <a:ea typeface="微软雅黑" pitchFamily="34" charset="-122"/>
              </a:rPr>
              <a:t>点</a:t>
            </a:r>
            <a:r>
              <a:rPr lang="zh-CN" altLang="en-US" sz="1100" dirty="0">
                <a:solidFill>
                  <a:schemeClr val="bg1">
                    <a:lumMod val="50000"/>
                  </a:schemeClr>
                </a:solidFill>
                <a:latin typeface="微软雅黑" pitchFamily="34" charset="-122"/>
                <a:ea typeface="微软雅黑" pitchFamily="34" charset="-122"/>
              </a:rPr>
              <a:t>击输入本栏的具体文字，简明扼要的说明分项内容</a:t>
            </a:r>
            <a:endParaRPr lang="en-US" altLang="zh-CN" sz="1100" dirty="0">
              <a:solidFill>
                <a:schemeClr val="bg1">
                  <a:lumMod val="50000"/>
                </a:schemeClr>
              </a:solidFill>
              <a:latin typeface="微软雅黑" pitchFamily="34" charset="-122"/>
              <a:ea typeface="微软雅黑" pitchFamily="34" charset="-122"/>
            </a:endParaRPr>
          </a:p>
        </p:txBody>
      </p:sp>
      <p:sp>
        <p:nvSpPr>
          <p:cNvPr id="35" name="Text Placeholder 4"/>
          <p:cNvSpPr txBox="1">
            <a:spLocks/>
          </p:cNvSpPr>
          <p:nvPr/>
        </p:nvSpPr>
        <p:spPr>
          <a:xfrm>
            <a:off x="1347685" y="3911960"/>
            <a:ext cx="2635848" cy="844025"/>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marL="0" indent="0" algn="r">
              <a:buNone/>
            </a:pPr>
            <a:r>
              <a:rPr lang="zh-CN" altLang="en-US" sz="1100" dirty="0">
                <a:solidFill>
                  <a:schemeClr val="bg1">
                    <a:lumMod val="50000"/>
                  </a:schemeClr>
                </a:solidFill>
                <a:latin typeface="微软雅黑" pitchFamily="34" charset="-122"/>
                <a:ea typeface="微软雅黑" pitchFamily="34" charset="-122"/>
              </a:rPr>
              <a:t>点击输入本栏的具体文字，简明扼要的说明分项内容</a:t>
            </a:r>
            <a:endParaRPr lang="en-US" altLang="zh-CN" sz="1100" dirty="0">
              <a:solidFill>
                <a:schemeClr val="bg1">
                  <a:lumMod val="50000"/>
                </a:schemeClr>
              </a:solidFill>
              <a:latin typeface="微软雅黑" pitchFamily="34" charset="-122"/>
              <a:ea typeface="微软雅黑" pitchFamily="34" charset="-122"/>
            </a:endParaRPr>
          </a:p>
        </p:txBody>
      </p:sp>
      <p:sp>
        <p:nvSpPr>
          <p:cNvPr id="36" name="Text Placeholder 4"/>
          <p:cNvSpPr txBox="1">
            <a:spLocks/>
          </p:cNvSpPr>
          <p:nvPr/>
        </p:nvSpPr>
        <p:spPr>
          <a:xfrm>
            <a:off x="2147631" y="4986593"/>
            <a:ext cx="2699769" cy="844025"/>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marL="0" indent="0" algn="r">
              <a:buNone/>
            </a:pPr>
            <a:r>
              <a:rPr lang="zh-CN" altLang="en-US" sz="1100" dirty="0">
                <a:solidFill>
                  <a:schemeClr val="bg1">
                    <a:lumMod val="50000"/>
                  </a:schemeClr>
                </a:solidFill>
                <a:latin typeface="微软雅黑" pitchFamily="34" charset="-122"/>
                <a:ea typeface="微软雅黑" pitchFamily="34" charset="-122"/>
              </a:rPr>
              <a:t>点击输入本栏的具体文字，简明扼要的说明分项内容</a:t>
            </a:r>
            <a:endParaRPr lang="en-US" altLang="zh-CN" sz="1100" dirty="0">
              <a:solidFill>
                <a:schemeClr val="bg1">
                  <a:lumMod val="50000"/>
                </a:schemeClr>
              </a:solidFill>
              <a:latin typeface="微软雅黑" pitchFamily="34" charset="-122"/>
              <a:ea typeface="微软雅黑" pitchFamily="34" charset="-122"/>
            </a:endParaRPr>
          </a:p>
        </p:txBody>
      </p:sp>
      <p:sp>
        <p:nvSpPr>
          <p:cNvPr id="37" name="Text Placeholder 4"/>
          <p:cNvSpPr txBox="1">
            <a:spLocks/>
          </p:cNvSpPr>
          <p:nvPr/>
        </p:nvSpPr>
        <p:spPr>
          <a:xfrm>
            <a:off x="6205124" y="2652388"/>
            <a:ext cx="485761" cy="267827"/>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solidFill>
                  <a:schemeClr val="bg1"/>
                </a:solidFill>
                <a:latin typeface="微软雅黑" panose="020B0503020204020204" pitchFamily="34" charset="-122"/>
                <a:ea typeface="微软雅黑" panose="020B0503020204020204" pitchFamily="34" charset="-122"/>
              </a:rPr>
              <a:t>1</a:t>
            </a:r>
          </a:p>
        </p:txBody>
      </p:sp>
      <p:sp>
        <p:nvSpPr>
          <p:cNvPr id="38" name="Text Placeholder 4"/>
          <p:cNvSpPr txBox="1">
            <a:spLocks/>
          </p:cNvSpPr>
          <p:nvPr/>
        </p:nvSpPr>
        <p:spPr>
          <a:xfrm>
            <a:off x="6744305" y="3139899"/>
            <a:ext cx="485761" cy="267827"/>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solidFill>
                  <a:schemeClr val="bg1"/>
                </a:solidFill>
                <a:latin typeface="微软雅黑" panose="020B0503020204020204" pitchFamily="34" charset="-122"/>
                <a:ea typeface="微软雅黑" panose="020B0503020204020204" pitchFamily="34" charset="-122"/>
              </a:rPr>
              <a:t>2</a:t>
            </a:r>
          </a:p>
        </p:txBody>
      </p:sp>
      <p:sp>
        <p:nvSpPr>
          <p:cNvPr id="39" name="Text Placeholder 4"/>
          <p:cNvSpPr txBox="1">
            <a:spLocks/>
          </p:cNvSpPr>
          <p:nvPr/>
        </p:nvSpPr>
        <p:spPr>
          <a:xfrm>
            <a:off x="6725262" y="3911140"/>
            <a:ext cx="485761" cy="267827"/>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solidFill>
                  <a:schemeClr val="bg1"/>
                </a:solidFill>
                <a:latin typeface="微软雅黑" panose="020B0503020204020204" pitchFamily="34" charset="-122"/>
                <a:ea typeface="微软雅黑" panose="020B0503020204020204" pitchFamily="34" charset="-122"/>
              </a:rPr>
              <a:t>3</a:t>
            </a:r>
          </a:p>
        </p:txBody>
      </p:sp>
      <p:sp>
        <p:nvSpPr>
          <p:cNvPr id="40" name="Text Placeholder 4"/>
          <p:cNvSpPr txBox="1">
            <a:spLocks/>
          </p:cNvSpPr>
          <p:nvPr/>
        </p:nvSpPr>
        <p:spPr>
          <a:xfrm>
            <a:off x="6180627" y="4417834"/>
            <a:ext cx="485761" cy="267827"/>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bg1"/>
                </a:solidFill>
                <a:latin typeface="微软雅黑" panose="020B0503020204020204" pitchFamily="34" charset="-122"/>
                <a:ea typeface="微软雅黑" panose="020B0503020204020204" pitchFamily="34" charset="-122"/>
              </a:rPr>
              <a:t>4</a:t>
            </a:r>
            <a:endParaRPr lang="en-GB" sz="2000" b="1" dirty="0">
              <a:solidFill>
                <a:schemeClr val="bg1"/>
              </a:solidFill>
              <a:latin typeface="微软雅黑" panose="020B0503020204020204" pitchFamily="34" charset="-122"/>
              <a:ea typeface="微软雅黑" panose="020B0503020204020204" pitchFamily="34" charset="-122"/>
            </a:endParaRPr>
          </a:p>
        </p:txBody>
      </p:sp>
      <p:sp>
        <p:nvSpPr>
          <p:cNvPr id="41" name="Text Placeholder 4"/>
          <p:cNvSpPr txBox="1">
            <a:spLocks/>
          </p:cNvSpPr>
          <p:nvPr/>
        </p:nvSpPr>
        <p:spPr>
          <a:xfrm>
            <a:off x="5457304" y="4409649"/>
            <a:ext cx="485761" cy="267827"/>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solidFill>
                  <a:schemeClr val="bg1"/>
                </a:solidFill>
                <a:latin typeface="微软雅黑" panose="020B0503020204020204" pitchFamily="34" charset="-122"/>
                <a:ea typeface="微软雅黑" panose="020B0503020204020204" pitchFamily="34" charset="-122"/>
              </a:rPr>
              <a:t>5</a:t>
            </a:r>
          </a:p>
        </p:txBody>
      </p:sp>
      <p:sp>
        <p:nvSpPr>
          <p:cNvPr id="42" name="Text Placeholder 4"/>
          <p:cNvSpPr txBox="1">
            <a:spLocks/>
          </p:cNvSpPr>
          <p:nvPr/>
        </p:nvSpPr>
        <p:spPr>
          <a:xfrm>
            <a:off x="4932816" y="3885738"/>
            <a:ext cx="485761" cy="267827"/>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solidFill>
                  <a:schemeClr val="bg1"/>
                </a:solidFill>
                <a:latin typeface="微软雅黑" panose="020B0503020204020204" pitchFamily="34" charset="-122"/>
                <a:ea typeface="微软雅黑" panose="020B0503020204020204" pitchFamily="34" charset="-122"/>
              </a:rPr>
              <a:t>6</a:t>
            </a:r>
          </a:p>
        </p:txBody>
      </p:sp>
      <p:sp>
        <p:nvSpPr>
          <p:cNvPr id="43" name="Text Placeholder 4"/>
          <p:cNvSpPr txBox="1">
            <a:spLocks/>
          </p:cNvSpPr>
          <p:nvPr/>
        </p:nvSpPr>
        <p:spPr>
          <a:xfrm>
            <a:off x="4921297" y="3152147"/>
            <a:ext cx="485761" cy="267827"/>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solidFill>
                  <a:schemeClr val="bg1"/>
                </a:solidFill>
                <a:latin typeface="微软雅黑" panose="020B0503020204020204" pitchFamily="34" charset="-122"/>
                <a:ea typeface="微软雅黑" panose="020B0503020204020204" pitchFamily="34" charset="-122"/>
              </a:rPr>
              <a:t>7</a:t>
            </a:r>
          </a:p>
        </p:txBody>
      </p:sp>
      <p:sp>
        <p:nvSpPr>
          <p:cNvPr id="44" name="Text Placeholder 4"/>
          <p:cNvSpPr txBox="1">
            <a:spLocks/>
          </p:cNvSpPr>
          <p:nvPr/>
        </p:nvSpPr>
        <p:spPr>
          <a:xfrm>
            <a:off x="5454694" y="2648459"/>
            <a:ext cx="485761" cy="267827"/>
          </a:xfrm>
          <a:prstGeom prst="rect">
            <a:avLst/>
          </a:prstGeom>
        </p:spPr>
        <p:txBody>
          <a:bodyPr lIns="121904" tIns="60952" rIns="121904" bIns="60952"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solidFill>
                  <a:schemeClr val="bg1"/>
                </a:solidFill>
                <a:latin typeface="微软雅黑" panose="020B0503020204020204" pitchFamily="34" charset="-122"/>
                <a:ea typeface="微软雅黑" panose="020B0503020204020204" pitchFamily="34" charset="-122"/>
              </a:rPr>
              <a:t>8</a:t>
            </a:r>
          </a:p>
        </p:txBody>
      </p:sp>
    </p:spTree>
    <p:extLst>
      <p:ext uri="{BB962C8B-B14F-4D97-AF65-F5344CB8AC3E}">
        <p14:creationId xmlns:p14="http://schemas.microsoft.com/office/powerpoint/2010/main" val="3518366475"/>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xEl>
                                              <p:pRg st="0" end="0"/>
                                            </p:txEl>
                                          </p:spTgt>
                                        </p:tgtEl>
                                        <p:attrNameLst>
                                          <p:attrName>style.visibility</p:attrName>
                                        </p:attrNameLst>
                                      </p:cBhvr>
                                      <p:to>
                                        <p:strVal val="visible"/>
                                      </p:to>
                                    </p:set>
                                    <p:animEffect transition="in" filter="fade">
                                      <p:cBhvr>
                                        <p:cTn id="14" dur="500"/>
                                        <p:tgtEl>
                                          <p:spTgt spid="37">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500"/>
                                        <p:tgtEl>
                                          <p:spTgt spid="29">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fade">
                                      <p:cBhvr>
                                        <p:cTn id="22" dur="500"/>
                                        <p:tgtEl>
                                          <p:spTgt spid="29">
                                            <p:txEl>
                                              <p:pRg st="1" end="1"/>
                                            </p:txEl>
                                          </p:spTgt>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fade">
                                      <p:cBhvr>
                                        <p:cTn id="33" dur="500"/>
                                        <p:tgtEl>
                                          <p:spTgt spid="30">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0">
                                            <p:txEl>
                                              <p:pRg st="1" end="1"/>
                                            </p:txEl>
                                          </p:spTgt>
                                        </p:tgtEl>
                                        <p:attrNameLst>
                                          <p:attrName>style.visibility</p:attrName>
                                        </p:attrNameLst>
                                      </p:cBhvr>
                                      <p:to>
                                        <p:strVal val="visible"/>
                                      </p:to>
                                    </p:set>
                                    <p:animEffect transition="in" filter="fade">
                                      <p:cBhvr>
                                        <p:cTn id="37" dur="500"/>
                                        <p:tgtEl>
                                          <p:spTgt spid="30">
                                            <p:txEl>
                                              <p:pRg st="1" end="1"/>
                                            </p:txEl>
                                          </p:spTgt>
                                        </p:tgtEl>
                                      </p:cBhvr>
                                    </p:animEffect>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xEl>
                                              <p:pRg st="0" end="0"/>
                                            </p:txEl>
                                          </p:spTgt>
                                        </p:tgtEl>
                                        <p:attrNameLst>
                                          <p:attrName>style.visibility</p:attrName>
                                        </p:attrNameLst>
                                      </p:cBhvr>
                                      <p:to>
                                        <p:strVal val="visible"/>
                                      </p:to>
                                    </p:set>
                                    <p:animEffect transition="in" filter="fade">
                                      <p:cBhvr>
                                        <p:cTn id="44" dur="500"/>
                                        <p:tgtEl>
                                          <p:spTgt spid="39">
                                            <p:txEl>
                                              <p:pRg st="0" end="0"/>
                                            </p:tx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31">
                                            <p:txEl>
                                              <p:pRg st="1" end="1"/>
                                            </p:txEl>
                                          </p:spTgt>
                                        </p:tgtEl>
                                        <p:attrNameLst>
                                          <p:attrName>style.visibility</p:attrName>
                                        </p:attrNameLst>
                                      </p:cBhvr>
                                      <p:to>
                                        <p:strVal val="visible"/>
                                      </p:to>
                                    </p:set>
                                    <p:animEffect transition="in" filter="fade">
                                      <p:cBhvr>
                                        <p:cTn id="52" dur="500"/>
                                        <p:tgtEl>
                                          <p:spTgt spid="31">
                                            <p:txEl>
                                              <p:pRg st="1" end="1"/>
                                            </p:txEl>
                                          </p:spTgt>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dissolv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xEl>
                                              <p:pRg st="0" end="0"/>
                                            </p:txEl>
                                          </p:spTgt>
                                        </p:tgtEl>
                                        <p:attrNameLst>
                                          <p:attrName>style.visibility</p:attrName>
                                        </p:attrNameLst>
                                      </p:cBhvr>
                                      <p:to>
                                        <p:strVal val="visible"/>
                                      </p:to>
                                    </p:set>
                                    <p:animEffect transition="in" filter="fade">
                                      <p:cBhvr>
                                        <p:cTn id="59" dur="500"/>
                                        <p:tgtEl>
                                          <p:spTgt spid="40">
                                            <p:txEl>
                                              <p:pRg st="0" end="0"/>
                                            </p:txEl>
                                          </p:spTgt>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Effect transition="in" filter="fade">
                                      <p:cBhvr>
                                        <p:cTn id="63" dur="500"/>
                                        <p:tgtEl>
                                          <p:spTgt spid="32">
                                            <p:txEl>
                                              <p:pRg st="0" end="0"/>
                                            </p:txEl>
                                          </p:spTgt>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Effect transition="in" filter="fade">
                                      <p:cBhvr>
                                        <p:cTn id="67" dur="500"/>
                                        <p:tgtEl>
                                          <p:spTgt spid="32">
                                            <p:txEl>
                                              <p:pRg st="1" end="1"/>
                                            </p:txEl>
                                          </p:spTgt>
                                        </p:tgtEl>
                                      </p:cBhvr>
                                    </p:animEffect>
                                  </p:childTnLst>
                                </p:cTn>
                              </p:par>
                            </p:childTnLst>
                          </p:cTn>
                        </p:par>
                        <p:par>
                          <p:cTn id="68" fill="hold">
                            <p:stCondLst>
                              <p:cond delay="6500"/>
                            </p:stCondLst>
                            <p:childTnLst>
                              <p:par>
                                <p:cTn id="69" presetID="9" presetClass="entr" presetSubtype="0"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dissolv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xEl>
                                              <p:pRg st="0" end="0"/>
                                            </p:txEl>
                                          </p:spTgt>
                                        </p:tgtEl>
                                        <p:attrNameLst>
                                          <p:attrName>style.visibility</p:attrName>
                                        </p:attrNameLst>
                                      </p:cBhvr>
                                      <p:to>
                                        <p:strVal val="visible"/>
                                      </p:to>
                                    </p:set>
                                    <p:animEffect transition="in" filter="fade">
                                      <p:cBhvr>
                                        <p:cTn id="74" dur="500"/>
                                        <p:tgtEl>
                                          <p:spTgt spid="41">
                                            <p:txEl>
                                              <p:pRg st="0" end="0"/>
                                            </p:txEl>
                                          </p:spTgt>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36">
                                            <p:txEl>
                                              <p:pRg st="0" end="0"/>
                                            </p:txEl>
                                          </p:spTgt>
                                        </p:tgtEl>
                                        <p:attrNameLst>
                                          <p:attrName>style.visibility</p:attrName>
                                        </p:attrNameLst>
                                      </p:cBhvr>
                                      <p:to>
                                        <p:strVal val="visible"/>
                                      </p:to>
                                    </p:set>
                                    <p:animEffect transition="in" filter="fade">
                                      <p:cBhvr>
                                        <p:cTn id="78" dur="500"/>
                                        <p:tgtEl>
                                          <p:spTgt spid="36">
                                            <p:txEl>
                                              <p:pRg st="0" end="0"/>
                                            </p:txEl>
                                          </p:spTgt>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36">
                                            <p:txEl>
                                              <p:pRg st="1" end="1"/>
                                            </p:txEl>
                                          </p:spTgt>
                                        </p:tgtEl>
                                        <p:attrNameLst>
                                          <p:attrName>style.visibility</p:attrName>
                                        </p:attrNameLst>
                                      </p:cBhvr>
                                      <p:to>
                                        <p:strVal val="visible"/>
                                      </p:to>
                                    </p:set>
                                    <p:animEffect transition="in" filter="fade">
                                      <p:cBhvr>
                                        <p:cTn id="82" dur="500"/>
                                        <p:tgtEl>
                                          <p:spTgt spid="36">
                                            <p:txEl>
                                              <p:pRg st="1" end="1"/>
                                            </p:txEl>
                                          </p:spTgt>
                                        </p:tgtEl>
                                      </p:cBhvr>
                                    </p:animEffect>
                                  </p:childTnLst>
                                </p:cTn>
                              </p:par>
                            </p:childTnLst>
                          </p:cTn>
                        </p:par>
                        <p:par>
                          <p:cTn id="83" fill="hold">
                            <p:stCondLst>
                              <p:cond delay="8000"/>
                            </p:stCondLst>
                            <p:childTnLst>
                              <p:par>
                                <p:cTn id="84" presetID="9" presetClass="entr" presetSubtype="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dissolve">
                                      <p:cBhvr>
                                        <p:cTn id="86" dur="500"/>
                                        <p:tgtEl>
                                          <p:spTgt spid="1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xEl>
                                              <p:pRg st="0" end="0"/>
                                            </p:txEl>
                                          </p:spTgt>
                                        </p:tgtEl>
                                        <p:attrNameLst>
                                          <p:attrName>style.visibility</p:attrName>
                                        </p:attrNameLst>
                                      </p:cBhvr>
                                      <p:to>
                                        <p:strVal val="visible"/>
                                      </p:to>
                                    </p:set>
                                    <p:animEffect transition="in" filter="fade">
                                      <p:cBhvr>
                                        <p:cTn id="89" dur="500"/>
                                        <p:tgtEl>
                                          <p:spTgt spid="42">
                                            <p:txEl>
                                              <p:pRg st="0" end="0"/>
                                            </p:txEl>
                                          </p:spTgt>
                                        </p:tgtEl>
                                      </p:cBhvr>
                                    </p:animEffect>
                                  </p:childTnLst>
                                </p:cTn>
                              </p:par>
                            </p:childTnLst>
                          </p:cTn>
                        </p:par>
                        <p:par>
                          <p:cTn id="90" fill="hold">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35">
                                            <p:txEl>
                                              <p:pRg st="0" end="0"/>
                                            </p:txEl>
                                          </p:spTgt>
                                        </p:tgtEl>
                                        <p:attrNameLst>
                                          <p:attrName>style.visibility</p:attrName>
                                        </p:attrNameLst>
                                      </p:cBhvr>
                                      <p:to>
                                        <p:strVal val="visible"/>
                                      </p:to>
                                    </p:set>
                                    <p:animEffect transition="in" filter="fade">
                                      <p:cBhvr>
                                        <p:cTn id="93" dur="500"/>
                                        <p:tgtEl>
                                          <p:spTgt spid="35">
                                            <p:txEl>
                                              <p:pRg st="0" end="0"/>
                                            </p:txEl>
                                          </p:spTgt>
                                        </p:tgtEl>
                                      </p:cBhvr>
                                    </p:animEffect>
                                  </p:childTnLst>
                                </p:cTn>
                              </p:par>
                            </p:childTnLst>
                          </p:cTn>
                        </p:par>
                        <p:par>
                          <p:cTn id="94" fill="hold">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35">
                                            <p:txEl>
                                              <p:pRg st="1" end="1"/>
                                            </p:txEl>
                                          </p:spTgt>
                                        </p:tgtEl>
                                        <p:attrNameLst>
                                          <p:attrName>style.visibility</p:attrName>
                                        </p:attrNameLst>
                                      </p:cBhvr>
                                      <p:to>
                                        <p:strVal val="visible"/>
                                      </p:to>
                                    </p:set>
                                    <p:animEffect transition="in" filter="fade">
                                      <p:cBhvr>
                                        <p:cTn id="97" dur="500"/>
                                        <p:tgtEl>
                                          <p:spTgt spid="35">
                                            <p:txEl>
                                              <p:pRg st="1" end="1"/>
                                            </p:txEl>
                                          </p:spTgt>
                                        </p:tgtEl>
                                      </p:cBhvr>
                                    </p:animEffect>
                                  </p:childTnLst>
                                </p:cTn>
                              </p:par>
                            </p:childTnLst>
                          </p:cTn>
                        </p:par>
                        <p:par>
                          <p:cTn id="98" fill="hold">
                            <p:stCondLst>
                              <p:cond delay="9500"/>
                            </p:stCondLst>
                            <p:childTnLst>
                              <p:par>
                                <p:cTn id="99" presetID="9" presetClass="entr" presetSubtype="0" fill="hold"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dissolve">
                                      <p:cBhvr>
                                        <p:cTn id="101" dur="500"/>
                                        <p:tgtEl>
                                          <p:spTgt spid="2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3">
                                            <p:txEl>
                                              <p:pRg st="0" end="0"/>
                                            </p:txEl>
                                          </p:spTgt>
                                        </p:tgtEl>
                                        <p:attrNameLst>
                                          <p:attrName>style.visibility</p:attrName>
                                        </p:attrNameLst>
                                      </p:cBhvr>
                                      <p:to>
                                        <p:strVal val="visible"/>
                                      </p:to>
                                    </p:set>
                                    <p:animEffect transition="in" filter="fade">
                                      <p:cBhvr>
                                        <p:cTn id="104" dur="500"/>
                                        <p:tgtEl>
                                          <p:spTgt spid="43">
                                            <p:txEl>
                                              <p:pRg st="0" end="0"/>
                                            </p:txEl>
                                          </p:spTgt>
                                        </p:tgtEl>
                                      </p:cBhvr>
                                    </p:animEffect>
                                  </p:childTnLst>
                                </p:cTn>
                              </p:par>
                            </p:childTnLst>
                          </p:cTn>
                        </p:par>
                        <p:par>
                          <p:cTn id="105" fill="hold">
                            <p:stCondLst>
                              <p:cond delay="10000"/>
                            </p:stCondLst>
                            <p:childTnLst>
                              <p:par>
                                <p:cTn id="106" presetID="10" presetClass="entr" presetSubtype="0" fill="hold" grpId="0" nodeType="afterEffect">
                                  <p:stCondLst>
                                    <p:cond delay="0"/>
                                  </p:stCondLst>
                                  <p:childTnLst>
                                    <p:set>
                                      <p:cBhvr>
                                        <p:cTn id="107" dur="1" fill="hold">
                                          <p:stCondLst>
                                            <p:cond delay="0"/>
                                          </p:stCondLst>
                                        </p:cTn>
                                        <p:tgtEl>
                                          <p:spTgt spid="34">
                                            <p:txEl>
                                              <p:pRg st="0" end="0"/>
                                            </p:txEl>
                                          </p:spTgt>
                                        </p:tgtEl>
                                        <p:attrNameLst>
                                          <p:attrName>style.visibility</p:attrName>
                                        </p:attrNameLst>
                                      </p:cBhvr>
                                      <p:to>
                                        <p:strVal val="visible"/>
                                      </p:to>
                                    </p:set>
                                    <p:animEffect transition="in" filter="fade">
                                      <p:cBhvr>
                                        <p:cTn id="108" dur="500"/>
                                        <p:tgtEl>
                                          <p:spTgt spid="34">
                                            <p:txEl>
                                              <p:pRg st="0" end="0"/>
                                            </p:txEl>
                                          </p:spTgt>
                                        </p:tgtEl>
                                      </p:cBhvr>
                                    </p:animEffect>
                                  </p:childTnLst>
                                </p:cTn>
                              </p:par>
                            </p:childTnLst>
                          </p:cTn>
                        </p:par>
                        <p:par>
                          <p:cTn id="109" fill="hold">
                            <p:stCondLst>
                              <p:cond delay="10500"/>
                            </p:stCondLst>
                            <p:childTnLst>
                              <p:par>
                                <p:cTn id="110" presetID="10" presetClass="entr" presetSubtype="0" fill="hold" grpId="0" nodeType="afterEffect">
                                  <p:stCondLst>
                                    <p:cond delay="0"/>
                                  </p:stCondLst>
                                  <p:childTnLst>
                                    <p:set>
                                      <p:cBhvr>
                                        <p:cTn id="111" dur="1" fill="hold">
                                          <p:stCondLst>
                                            <p:cond delay="0"/>
                                          </p:stCondLst>
                                        </p:cTn>
                                        <p:tgtEl>
                                          <p:spTgt spid="34">
                                            <p:txEl>
                                              <p:pRg st="1" end="1"/>
                                            </p:txEl>
                                          </p:spTgt>
                                        </p:tgtEl>
                                        <p:attrNameLst>
                                          <p:attrName>style.visibility</p:attrName>
                                        </p:attrNameLst>
                                      </p:cBhvr>
                                      <p:to>
                                        <p:strVal val="visible"/>
                                      </p:to>
                                    </p:set>
                                    <p:animEffect transition="in" filter="fade">
                                      <p:cBhvr>
                                        <p:cTn id="112" dur="500"/>
                                        <p:tgtEl>
                                          <p:spTgt spid="34">
                                            <p:txEl>
                                              <p:pRg st="1" end="1"/>
                                            </p:txEl>
                                          </p:spTgt>
                                        </p:tgtEl>
                                      </p:cBhvr>
                                    </p:animEffect>
                                  </p:childTnLst>
                                </p:cTn>
                              </p:par>
                            </p:childTnLst>
                          </p:cTn>
                        </p:par>
                        <p:par>
                          <p:cTn id="113" fill="hold">
                            <p:stCondLst>
                              <p:cond delay="11000"/>
                            </p:stCondLst>
                            <p:childTnLst>
                              <p:par>
                                <p:cTn id="114" presetID="9" presetClass="entr" presetSubtype="0" fill="hold" nodeType="after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dissolve">
                                      <p:cBhvr>
                                        <p:cTn id="116" dur="500"/>
                                        <p:tgtEl>
                                          <p:spTgt spid="2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4">
                                            <p:txEl>
                                              <p:pRg st="0" end="0"/>
                                            </p:txEl>
                                          </p:spTgt>
                                        </p:tgtEl>
                                        <p:attrNameLst>
                                          <p:attrName>style.visibility</p:attrName>
                                        </p:attrNameLst>
                                      </p:cBhvr>
                                      <p:to>
                                        <p:strVal val="visible"/>
                                      </p:to>
                                    </p:set>
                                    <p:animEffect transition="in" filter="fade">
                                      <p:cBhvr>
                                        <p:cTn id="119" dur="500"/>
                                        <p:tgtEl>
                                          <p:spTgt spid="44">
                                            <p:txEl>
                                              <p:pRg st="0" end="0"/>
                                            </p:txEl>
                                          </p:spTgt>
                                        </p:tgtEl>
                                      </p:cBhvr>
                                    </p:animEffect>
                                  </p:childTnLst>
                                </p:cTn>
                              </p:par>
                            </p:childTnLst>
                          </p:cTn>
                        </p:par>
                        <p:par>
                          <p:cTn id="120" fill="hold">
                            <p:stCondLst>
                              <p:cond delay="11500"/>
                            </p:stCondLst>
                            <p:childTnLst>
                              <p:par>
                                <p:cTn id="121" presetID="10" presetClass="entr" presetSubtype="0" fill="hold" grpId="0" nodeType="afterEffect">
                                  <p:stCondLst>
                                    <p:cond delay="0"/>
                                  </p:stCondLst>
                                  <p:childTnLst>
                                    <p:set>
                                      <p:cBhvr>
                                        <p:cTn id="122" dur="1" fill="hold">
                                          <p:stCondLst>
                                            <p:cond delay="0"/>
                                          </p:stCondLst>
                                        </p:cTn>
                                        <p:tgtEl>
                                          <p:spTgt spid="33">
                                            <p:txEl>
                                              <p:pRg st="0" end="0"/>
                                            </p:txEl>
                                          </p:spTgt>
                                        </p:tgtEl>
                                        <p:attrNameLst>
                                          <p:attrName>style.visibility</p:attrName>
                                        </p:attrNameLst>
                                      </p:cBhvr>
                                      <p:to>
                                        <p:strVal val="visible"/>
                                      </p:to>
                                    </p:set>
                                    <p:animEffect transition="in" filter="fade">
                                      <p:cBhvr>
                                        <p:cTn id="123" dur="500"/>
                                        <p:tgtEl>
                                          <p:spTgt spid="33">
                                            <p:txEl>
                                              <p:pRg st="0" end="0"/>
                                            </p:txEl>
                                          </p:spTgt>
                                        </p:tgtEl>
                                      </p:cBhvr>
                                    </p:animEffect>
                                  </p:childTnLst>
                                </p:cTn>
                              </p:par>
                            </p:childTnLst>
                          </p:cTn>
                        </p:par>
                        <p:par>
                          <p:cTn id="124" fill="hold">
                            <p:stCondLst>
                              <p:cond delay="12000"/>
                            </p:stCondLst>
                            <p:childTnLst>
                              <p:par>
                                <p:cTn id="125" presetID="10" presetClass="entr" presetSubtype="0" fill="hold" grpId="0" nodeType="afterEffect">
                                  <p:stCondLst>
                                    <p:cond delay="0"/>
                                  </p:stCondLst>
                                  <p:childTnLst>
                                    <p:set>
                                      <p:cBhvr>
                                        <p:cTn id="126" dur="1" fill="hold">
                                          <p:stCondLst>
                                            <p:cond delay="0"/>
                                          </p:stCondLst>
                                        </p:cTn>
                                        <p:tgtEl>
                                          <p:spTgt spid="33">
                                            <p:txEl>
                                              <p:pRg st="1" end="1"/>
                                            </p:txEl>
                                          </p:spTgt>
                                        </p:tgtEl>
                                        <p:attrNameLst>
                                          <p:attrName>style.visibility</p:attrName>
                                        </p:attrNameLst>
                                      </p:cBhvr>
                                      <p:to>
                                        <p:strVal val="visible"/>
                                      </p:to>
                                    </p:set>
                                    <p:animEffect transition="in" filter="fade">
                                      <p:cBhvr>
                                        <p:cTn id="127"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1199300" y="2469465"/>
            <a:ext cx="4005644" cy="2415666"/>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5" tIns="43347" rIns="86695" bIns="43347"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39"/>
          <p:cNvSpPr txBox="1"/>
          <p:nvPr/>
        </p:nvSpPr>
        <p:spPr>
          <a:xfrm>
            <a:off x="5711214" y="1391999"/>
            <a:ext cx="4607912" cy="1107996"/>
          </a:xfrm>
          <a:prstGeom prst="rect">
            <a:avLst/>
          </a:prstGeom>
          <a:noFill/>
        </p:spPr>
        <p:txBody>
          <a:bodyPr wrap="square" lIns="0" tIns="0" rIns="0" bIns="0" rtlCol="0">
            <a:spAutoFit/>
          </a:bodyPr>
          <a:lstStyle/>
          <a:p>
            <a:pPr algn="just">
              <a:lnSpc>
                <a:spcPct val="150000"/>
              </a:lnSpc>
            </a:pPr>
            <a:r>
              <a:rPr lang="zh-CN" alt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32" name="TextBox 39"/>
          <p:cNvSpPr txBox="1"/>
          <p:nvPr/>
        </p:nvSpPr>
        <p:spPr>
          <a:xfrm>
            <a:off x="5711214" y="2599830"/>
            <a:ext cx="4607912" cy="1107996"/>
          </a:xfrm>
          <a:prstGeom prst="rect">
            <a:avLst/>
          </a:prstGeom>
          <a:noFill/>
        </p:spPr>
        <p:txBody>
          <a:bodyPr wrap="square" lIns="0" tIns="0" rIns="0" bIns="0" rtlCol="0">
            <a:spAutoFit/>
          </a:bodyPr>
          <a:lstStyle/>
          <a:p>
            <a:pPr algn="just">
              <a:lnSpc>
                <a:spcPct val="150000"/>
              </a:lnSpc>
            </a:pPr>
            <a:r>
              <a:rPr lang="zh-CN" alt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33" name="TextBox 39"/>
          <p:cNvSpPr txBox="1"/>
          <p:nvPr/>
        </p:nvSpPr>
        <p:spPr>
          <a:xfrm>
            <a:off x="5711214" y="3807663"/>
            <a:ext cx="4607912" cy="1107996"/>
          </a:xfrm>
          <a:prstGeom prst="rect">
            <a:avLst/>
          </a:prstGeom>
          <a:noFill/>
        </p:spPr>
        <p:txBody>
          <a:bodyPr wrap="square" lIns="0" tIns="0" rIns="0" bIns="0" rtlCol="0">
            <a:spAutoFit/>
          </a:bodyPr>
          <a:lstStyle/>
          <a:p>
            <a:pPr algn="just">
              <a:lnSpc>
                <a:spcPct val="150000"/>
              </a:lnSpc>
            </a:pPr>
            <a:r>
              <a:rPr lang="zh-CN" alt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34" name="TextBox 39"/>
          <p:cNvSpPr txBox="1"/>
          <p:nvPr/>
        </p:nvSpPr>
        <p:spPr>
          <a:xfrm>
            <a:off x="5711214" y="5015495"/>
            <a:ext cx="4607912" cy="1107996"/>
          </a:xfrm>
          <a:prstGeom prst="rect">
            <a:avLst/>
          </a:prstGeom>
          <a:noFill/>
        </p:spPr>
        <p:txBody>
          <a:bodyPr wrap="square" lIns="0" tIns="0" rIns="0" bIns="0" rtlCol="0">
            <a:spAutoFit/>
          </a:bodyPr>
          <a:lstStyle/>
          <a:p>
            <a:pPr algn="just">
              <a:lnSpc>
                <a:spcPct val="150000"/>
              </a:lnSpc>
            </a:pPr>
            <a:r>
              <a:rPr lang="zh-CN" alt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xmlns:p14="http://schemas.microsoft.com/office/powerpoint/2010/main" val="331836245"/>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1250"/>
                                        <p:tgtEl>
                                          <p:spTgt spid="30"/>
                                        </p:tgtEl>
                                      </p:cBhvr>
                                    </p:animEffect>
                                  </p:childTnLst>
                                </p:cTn>
                              </p:par>
                            </p:childTnLst>
                          </p:cTn>
                        </p:par>
                        <p:par>
                          <p:cTn id="8" fill="hold">
                            <p:stCondLst>
                              <p:cond delay="125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750"/>
                            </p:stCondLst>
                            <p:childTnLst>
                              <p:par>
                                <p:cTn id="21" presetID="22"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9960291" y="1917311"/>
            <a:ext cx="930028" cy="930491"/>
            <a:chOff x="10874515" y="2395387"/>
            <a:chExt cx="930275" cy="930275"/>
          </a:xfrm>
          <a:solidFill>
            <a:schemeClr val="accent3"/>
          </a:solidFill>
        </p:grpSpPr>
        <p:sp>
          <p:nvSpPr>
            <p:cNvPr id="6" name="Freeform 245"/>
            <p:cNvSpPr>
              <a:spLocks/>
            </p:cNvSpPr>
            <p:nvPr/>
          </p:nvSpPr>
          <p:spPr bwMode="auto">
            <a:xfrm>
              <a:off x="11209477" y="2741462"/>
              <a:ext cx="254000" cy="238125"/>
            </a:xfrm>
            <a:custGeom>
              <a:avLst/>
              <a:gdLst>
                <a:gd name="T0" fmla="*/ 128 w 202"/>
                <a:gd name="T1" fmla="*/ 3 h 189"/>
                <a:gd name="T2" fmla="*/ 104 w 202"/>
                <a:gd name="T3" fmla="*/ 0 h 189"/>
                <a:gd name="T4" fmla="*/ 13 w 202"/>
                <a:gd name="T5" fmla="*/ 71 h 189"/>
                <a:gd name="T6" fmla="*/ 82 w 202"/>
                <a:gd name="T7" fmla="*/ 186 h 189"/>
                <a:gd name="T8" fmla="*/ 105 w 202"/>
                <a:gd name="T9" fmla="*/ 189 h 189"/>
                <a:gd name="T10" fmla="*/ 196 w 202"/>
                <a:gd name="T11" fmla="*/ 117 h 189"/>
                <a:gd name="T12" fmla="*/ 186 w 202"/>
                <a:gd name="T13" fmla="*/ 46 h 189"/>
                <a:gd name="T14" fmla="*/ 128 w 202"/>
                <a:gd name="T15" fmla="*/ 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9">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grpFill/>
            <a:ln>
              <a:noFill/>
            </a:ln>
          </p:spPr>
          <p:txBody>
            <a:bodyPr/>
            <a:lstStyle/>
            <a:p>
              <a:pPr>
                <a:defRPr/>
              </a:pPr>
              <a:endParaRPr lang="id-ID" dirty="0">
                <a:latin typeface="Arial" panose="020B0604020202020204" pitchFamily="34" charset="0"/>
              </a:endParaRPr>
            </a:p>
          </p:txBody>
        </p:sp>
        <p:sp>
          <p:nvSpPr>
            <p:cNvPr id="7" name="Freeform 246"/>
            <p:cNvSpPr>
              <a:spLocks noEditPoints="1"/>
            </p:cNvSpPr>
            <p:nvPr/>
          </p:nvSpPr>
          <p:spPr bwMode="auto">
            <a:xfrm>
              <a:off x="10874515" y="2395387"/>
              <a:ext cx="930275" cy="930275"/>
            </a:xfrm>
            <a:custGeom>
              <a:avLst/>
              <a:gdLst>
                <a:gd name="T0" fmla="*/ 730 w 738"/>
                <a:gd name="T1" fmla="*/ 445 h 738"/>
                <a:gd name="T2" fmla="*/ 738 w 738"/>
                <a:gd name="T3" fmla="*/ 357 h 738"/>
                <a:gd name="T4" fmla="*/ 647 w 738"/>
                <a:gd name="T5" fmla="*/ 319 h 738"/>
                <a:gd name="T6" fmla="*/ 625 w 738"/>
                <a:gd name="T7" fmla="*/ 250 h 738"/>
                <a:gd name="T8" fmla="*/ 678 w 738"/>
                <a:gd name="T9" fmla="*/ 168 h 738"/>
                <a:gd name="T10" fmla="*/ 622 w 738"/>
                <a:gd name="T11" fmla="*/ 100 h 738"/>
                <a:gd name="T12" fmla="*/ 530 w 738"/>
                <a:gd name="T13" fmla="*/ 137 h 738"/>
                <a:gd name="T14" fmla="*/ 469 w 738"/>
                <a:gd name="T15" fmla="*/ 105 h 738"/>
                <a:gd name="T16" fmla="*/ 448 w 738"/>
                <a:gd name="T17" fmla="*/ 9 h 738"/>
                <a:gd name="T18" fmla="*/ 360 w 738"/>
                <a:gd name="T19" fmla="*/ 0 h 738"/>
                <a:gd name="T20" fmla="*/ 322 w 738"/>
                <a:gd name="T21" fmla="*/ 91 h 738"/>
                <a:gd name="T22" fmla="*/ 253 w 738"/>
                <a:gd name="T23" fmla="*/ 112 h 738"/>
                <a:gd name="T24" fmla="*/ 170 w 738"/>
                <a:gd name="T25" fmla="*/ 59 h 738"/>
                <a:gd name="T26" fmla="*/ 102 w 738"/>
                <a:gd name="T27" fmla="*/ 115 h 738"/>
                <a:gd name="T28" fmla="*/ 139 w 738"/>
                <a:gd name="T29" fmla="*/ 206 h 738"/>
                <a:gd name="T30" fmla="*/ 105 w 738"/>
                <a:gd name="T31" fmla="*/ 271 h 738"/>
                <a:gd name="T32" fmla="*/ 8 w 738"/>
                <a:gd name="T33" fmla="*/ 292 h 738"/>
                <a:gd name="T34" fmla="*/ 0 w 738"/>
                <a:gd name="T35" fmla="*/ 379 h 738"/>
                <a:gd name="T36" fmla="*/ 92 w 738"/>
                <a:gd name="T37" fmla="*/ 418 h 738"/>
                <a:gd name="T38" fmla="*/ 113 w 738"/>
                <a:gd name="T39" fmla="*/ 486 h 738"/>
                <a:gd name="T40" fmla="*/ 59 w 738"/>
                <a:gd name="T41" fmla="*/ 570 h 738"/>
                <a:gd name="T42" fmla="*/ 116 w 738"/>
                <a:gd name="T43" fmla="*/ 637 h 738"/>
                <a:gd name="T44" fmla="*/ 208 w 738"/>
                <a:gd name="T45" fmla="*/ 599 h 738"/>
                <a:gd name="T46" fmla="*/ 270 w 738"/>
                <a:gd name="T47" fmla="*/ 632 h 738"/>
                <a:gd name="T48" fmla="*/ 291 w 738"/>
                <a:gd name="T49" fmla="*/ 730 h 738"/>
                <a:gd name="T50" fmla="*/ 379 w 738"/>
                <a:gd name="T51" fmla="*/ 738 h 738"/>
                <a:gd name="T52" fmla="*/ 417 w 738"/>
                <a:gd name="T53" fmla="*/ 646 h 738"/>
                <a:gd name="T54" fmla="*/ 485 w 738"/>
                <a:gd name="T55" fmla="*/ 625 h 738"/>
                <a:gd name="T56" fmla="*/ 569 w 738"/>
                <a:gd name="T57" fmla="*/ 680 h 738"/>
                <a:gd name="T58" fmla="*/ 637 w 738"/>
                <a:gd name="T59" fmla="*/ 623 h 738"/>
                <a:gd name="T60" fmla="*/ 599 w 738"/>
                <a:gd name="T61" fmla="*/ 532 h 738"/>
                <a:gd name="T62" fmla="*/ 634 w 738"/>
                <a:gd name="T63" fmla="*/ 466 h 738"/>
                <a:gd name="T64" fmla="*/ 730 w 738"/>
                <a:gd name="T65" fmla="*/ 445 h 738"/>
                <a:gd name="T66" fmla="*/ 504 w 738"/>
                <a:gd name="T67" fmla="*/ 402 h 738"/>
                <a:gd name="T68" fmla="*/ 370 w 738"/>
                <a:gd name="T69" fmla="*/ 507 h 738"/>
                <a:gd name="T70" fmla="*/ 336 w 738"/>
                <a:gd name="T71" fmla="*/ 503 h 738"/>
                <a:gd name="T72" fmla="*/ 235 w 738"/>
                <a:gd name="T73" fmla="*/ 335 h 738"/>
                <a:gd name="T74" fmla="*/ 369 w 738"/>
                <a:gd name="T75" fmla="*/ 230 h 738"/>
                <a:gd name="T76" fmla="*/ 403 w 738"/>
                <a:gd name="T77" fmla="*/ 234 h 738"/>
                <a:gd name="T78" fmla="*/ 488 w 738"/>
                <a:gd name="T79" fmla="*/ 297 h 738"/>
                <a:gd name="T80" fmla="*/ 504 w 738"/>
                <a:gd name="T81" fmla="*/ 4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grpFill/>
            <a:ln>
              <a:noFill/>
            </a:ln>
          </p:spPr>
          <p:txBody>
            <a:bodyPr/>
            <a:lstStyle/>
            <a:p>
              <a:pPr>
                <a:defRPr/>
              </a:pPr>
              <a:endParaRPr lang="id-ID" dirty="0">
                <a:latin typeface="Arial" panose="020B0604020202020204" pitchFamily="34" charset="0"/>
              </a:endParaRPr>
            </a:p>
          </p:txBody>
        </p:sp>
      </p:grpSp>
      <p:grpSp>
        <p:nvGrpSpPr>
          <p:cNvPr id="3" name="Group 7"/>
          <p:cNvGrpSpPr/>
          <p:nvPr/>
        </p:nvGrpSpPr>
        <p:grpSpPr>
          <a:xfrm>
            <a:off x="6575050" y="1701361"/>
            <a:ext cx="2318723" cy="2319874"/>
            <a:chOff x="7488377" y="2179487"/>
            <a:chExt cx="2319338" cy="2319337"/>
          </a:xfrm>
          <a:solidFill>
            <a:schemeClr val="accent1"/>
          </a:solidFill>
        </p:grpSpPr>
        <p:sp>
          <p:nvSpPr>
            <p:cNvPr id="9" name="Freeform 240"/>
            <p:cNvSpPr>
              <a:spLocks noEditPoints="1"/>
            </p:cNvSpPr>
            <p:nvPr/>
          </p:nvSpPr>
          <p:spPr bwMode="auto">
            <a:xfrm>
              <a:off x="7488377" y="2179487"/>
              <a:ext cx="2319338" cy="231933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p:spPr>
          <p:txBody>
            <a:bodyPr/>
            <a:lstStyle/>
            <a:p>
              <a:pPr>
                <a:defRPr/>
              </a:pPr>
              <a:endParaRPr lang="id-ID" dirty="0">
                <a:latin typeface="Arial" panose="020B0604020202020204" pitchFamily="34" charset="0"/>
              </a:endParaRPr>
            </a:p>
          </p:txBody>
        </p:sp>
        <p:sp>
          <p:nvSpPr>
            <p:cNvPr id="10" name="Freeform 247"/>
            <p:cNvSpPr>
              <a:spLocks noEditPoints="1"/>
            </p:cNvSpPr>
            <p:nvPr/>
          </p:nvSpPr>
          <p:spPr bwMode="auto">
            <a:xfrm>
              <a:off x="8332927" y="3025625"/>
              <a:ext cx="630238" cy="62865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p:spPr>
          <p:txBody>
            <a:bodyPr/>
            <a:lstStyle/>
            <a:p>
              <a:pPr>
                <a:defRPr/>
              </a:pPr>
              <a:endParaRPr lang="id-ID" dirty="0">
                <a:latin typeface="Arial" panose="020B0604020202020204" pitchFamily="34" charset="0"/>
              </a:endParaRPr>
            </a:p>
          </p:txBody>
        </p:sp>
      </p:grpSp>
      <p:grpSp>
        <p:nvGrpSpPr>
          <p:cNvPr id="4" name="Group 10"/>
          <p:cNvGrpSpPr/>
          <p:nvPr/>
        </p:nvGrpSpPr>
        <p:grpSpPr>
          <a:xfrm>
            <a:off x="8454151" y="2687427"/>
            <a:ext cx="2666293" cy="2667619"/>
            <a:chOff x="9367977" y="3165325"/>
            <a:chExt cx="2667000" cy="2667000"/>
          </a:xfrm>
          <a:solidFill>
            <a:schemeClr val="accent4"/>
          </a:solidFill>
        </p:grpSpPr>
        <p:sp>
          <p:nvSpPr>
            <p:cNvPr id="12" name="Freeform 239"/>
            <p:cNvSpPr>
              <a:spLocks noEditPoints="1"/>
            </p:cNvSpPr>
            <p:nvPr/>
          </p:nvSpPr>
          <p:spPr bwMode="auto">
            <a:xfrm>
              <a:off x="9367977" y="3165325"/>
              <a:ext cx="2667000" cy="266700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pFill/>
            <a:ln>
              <a:noFill/>
            </a:ln>
          </p:spPr>
          <p:txBody>
            <a:bodyPr/>
            <a:lstStyle/>
            <a:p>
              <a:pPr>
                <a:defRPr/>
              </a:pPr>
              <a:endParaRPr lang="id-ID" dirty="0">
                <a:latin typeface="Arial" panose="020B0604020202020204" pitchFamily="34" charset="0"/>
              </a:endParaRPr>
            </a:p>
          </p:txBody>
        </p:sp>
        <p:sp>
          <p:nvSpPr>
            <p:cNvPr id="13" name="Freeform 248"/>
            <p:cNvSpPr>
              <a:spLocks noEditPoints="1"/>
            </p:cNvSpPr>
            <p:nvPr/>
          </p:nvSpPr>
          <p:spPr bwMode="auto">
            <a:xfrm>
              <a:off x="10353815" y="4136875"/>
              <a:ext cx="722313" cy="725487"/>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grpFill/>
            <a:ln>
              <a:noFill/>
            </a:ln>
          </p:spPr>
          <p:txBody>
            <a:bodyPr/>
            <a:lstStyle/>
            <a:p>
              <a:pPr>
                <a:defRPr/>
              </a:pPr>
              <a:endParaRPr lang="id-ID" dirty="0">
                <a:latin typeface="Arial" panose="020B0604020202020204" pitchFamily="34" charset="0"/>
              </a:endParaRPr>
            </a:p>
          </p:txBody>
        </p:sp>
      </p:grpSp>
      <p:grpSp>
        <p:nvGrpSpPr>
          <p:cNvPr id="5" name="Group 13"/>
          <p:cNvGrpSpPr/>
          <p:nvPr/>
        </p:nvGrpSpPr>
        <p:grpSpPr>
          <a:xfrm>
            <a:off x="8504939" y="939185"/>
            <a:ext cx="1682305" cy="1683139"/>
            <a:chOff x="9418777" y="1417488"/>
            <a:chExt cx="1682750" cy="1682750"/>
          </a:xfrm>
          <a:solidFill>
            <a:schemeClr val="accent2"/>
          </a:solidFill>
        </p:grpSpPr>
        <p:sp>
          <p:nvSpPr>
            <p:cNvPr id="15" name="Freeform 241"/>
            <p:cNvSpPr>
              <a:spLocks noEditPoints="1"/>
            </p:cNvSpPr>
            <p:nvPr/>
          </p:nvSpPr>
          <p:spPr bwMode="auto">
            <a:xfrm>
              <a:off x="9418777" y="1417488"/>
              <a:ext cx="1682750" cy="1682750"/>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pFill/>
            <a:ln>
              <a:noFill/>
            </a:ln>
          </p:spPr>
          <p:txBody>
            <a:bodyPr/>
            <a:lstStyle/>
            <a:p>
              <a:pPr>
                <a:defRPr/>
              </a:pPr>
              <a:endParaRPr lang="id-ID" dirty="0">
                <a:latin typeface="Arial" panose="020B0604020202020204" pitchFamily="34" charset="0"/>
              </a:endParaRPr>
            </a:p>
          </p:txBody>
        </p:sp>
        <p:sp>
          <p:nvSpPr>
            <p:cNvPr id="16" name="Freeform 249"/>
            <p:cNvSpPr>
              <a:spLocks noEditPoints="1"/>
            </p:cNvSpPr>
            <p:nvPr/>
          </p:nvSpPr>
          <p:spPr bwMode="auto">
            <a:xfrm>
              <a:off x="10033140" y="2033437"/>
              <a:ext cx="457200" cy="457200"/>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pFill/>
            <a:ln>
              <a:noFill/>
            </a:ln>
          </p:spPr>
          <p:txBody>
            <a:bodyPr/>
            <a:lstStyle/>
            <a:p>
              <a:pPr>
                <a:defRPr/>
              </a:pPr>
              <a:endParaRPr lang="id-ID" dirty="0">
                <a:latin typeface="Arial" panose="020B0604020202020204" pitchFamily="34" charset="0"/>
              </a:endParaRPr>
            </a:p>
          </p:txBody>
        </p:sp>
      </p:grpSp>
      <p:grpSp>
        <p:nvGrpSpPr>
          <p:cNvPr id="8" name="Group 16"/>
          <p:cNvGrpSpPr/>
          <p:nvPr/>
        </p:nvGrpSpPr>
        <p:grpSpPr>
          <a:xfrm>
            <a:off x="7352497" y="4304793"/>
            <a:ext cx="1429959" cy="1429080"/>
            <a:chOff x="8266030" y="4782316"/>
            <a:chExt cx="1430338" cy="1428750"/>
          </a:xfrm>
          <a:solidFill>
            <a:schemeClr val="accent5"/>
          </a:solidFill>
        </p:grpSpPr>
        <p:sp>
          <p:nvSpPr>
            <p:cNvPr id="18" name="Freeform 242"/>
            <p:cNvSpPr>
              <a:spLocks noEditPoints="1"/>
            </p:cNvSpPr>
            <p:nvPr/>
          </p:nvSpPr>
          <p:spPr bwMode="auto">
            <a:xfrm>
              <a:off x="8266030" y="4782316"/>
              <a:ext cx="1430338" cy="1428750"/>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accent3"/>
            </a:solidFill>
            <a:ln>
              <a:noFill/>
            </a:ln>
          </p:spPr>
          <p:txBody>
            <a:bodyPr/>
            <a:lstStyle/>
            <a:p>
              <a:pPr>
                <a:defRPr/>
              </a:pPr>
              <a:endParaRPr lang="id-ID" dirty="0">
                <a:latin typeface="Arial" panose="020B0604020202020204" pitchFamily="34" charset="0"/>
              </a:endParaRPr>
            </a:p>
          </p:txBody>
        </p:sp>
        <p:sp>
          <p:nvSpPr>
            <p:cNvPr id="19" name="Freeform 250"/>
            <p:cNvSpPr>
              <a:spLocks noEditPoints="1"/>
            </p:cNvSpPr>
            <p:nvPr/>
          </p:nvSpPr>
          <p:spPr bwMode="auto">
            <a:xfrm>
              <a:off x="8764505" y="5282379"/>
              <a:ext cx="431800" cy="433387"/>
            </a:xfrm>
            <a:custGeom>
              <a:avLst/>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solidFill>
              <a:schemeClr val="accent3"/>
            </a:solidFill>
            <a:ln>
              <a:noFill/>
            </a:ln>
          </p:spPr>
          <p:txBody>
            <a:bodyPr/>
            <a:lstStyle/>
            <a:p>
              <a:pPr>
                <a:defRPr/>
              </a:pPr>
              <a:endParaRPr lang="id-ID" dirty="0">
                <a:latin typeface="Arial" panose="020B0604020202020204" pitchFamily="34" charset="0"/>
              </a:endParaRPr>
            </a:p>
          </p:txBody>
        </p:sp>
      </p:grpSp>
      <p:sp>
        <p:nvSpPr>
          <p:cNvPr id="54" name="Text Placeholder 32"/>
          <p:cNvSpPr txBox="1">
            <a:spLocks/>
          </p:cNvSpPr>
          <p:nvPr/>
        </p:nvSpPr>
        <p:spPr bwMode="auto">
          <a:xfrm>
            <a:off x="826849" y="2101841"/>
            <a:ext cx="5107220" cy="73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defRPr/>
            </a:pP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a:p>
            <a:pPr>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defRPr/>
            </a:pP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defRPr/>
            </a:pP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55" name="Text Placeholder 33"/>
          <p:cNvSpPr txBox="1">
            <a:spLocks/>
          </p:cNvSpPr>
          <p:nvPr/>
        </p:nvSpPr>
        <p:spPr>
          <a:xfrm>
            <a:off x="873717" y="2006940"/>
            <a:ext cx="5221490" cy="27470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9245">
              <a:buNone/>
              <a:defRPr/>
            </a:pPr>
            <a:r>
              <a:rPr lang="zh-CN" altLang="en-US" sz="1600" b="1" dirty="0">
                <a:solidFill>
                  <a:schemeClr val="bg1">
                    <a:lumMod val="50000"/>
                  </a:schemeClr>
                </a:solidFill>
                <a:ea typeface="微软雅黑" pitchFamily="34" charset="-122"/>
              </a:rPr>
              <a:t>点击输入标题</a:t>
            </a:r>
            <a:endParaRPr lang="en-AU" altLang="zh-CN" sz="1600" b="1" dirty="0">
              <a:solidFill>
                <a:schemeClr val="bg1">
                  <a:lumMod val="50000"/>
                </a:schemeClr>
              </a:solidFill>
              <a:latin typeface="Roboto Condensed" panose="02000000000000000000" pitchFamily="2" charset="0"/>
              <a:ea typeface="Arial"/>
              <a:cs typeface="Arial"/>
            </a:endParaRPr>
          </a:p>
        </p:txBody>
      </p:sp>
      <p:sp>
        <p:nvSpPr>
          <p:cNvPr id="57" name="Text Placeholder 32"/>
          <p:cNvSpPr txBox="1">
            <a:spLocks/>
          </p:cNvSpPr>
          <p:nvPr/>
        </p:nvSpPr>
        <p:spPr bwMode="auto">
          <a:xfrm>
            <a:off x="1534685" y="3460548"/>
            <a:ext cx="1728330" cy="56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endParaRPr lang="en-US" altLang="zh-CN" sz="1100" dirty="0">
              <a:solidFill>
                <a:schemeClr val="bg2">
                  <a:lumMod val="75000"/>
                </a:schemeClr>
              </a:solidFill>
              <a:latin typeface="微软雅黑" panose="020B0503020204020204" pitchFamily="34" charset="-122"/>
              <a:ea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1100" dirty="0">
              <a:solidFill>
                <a:schemeClr val="bg1">
                  <a:lumMod val="50000"/>
                </a:schemeClr>
              </a:solidFill>
              <a:latin typeface="Arial" pitchFamily="34" charset="0"/>
            </a:endParaRPr>
          </a:p>
        </p:txBody>
      </p:sp>
      <p:sp>
        <p:nvSpPr>
          <p:cNvPr id="58" name="Text Placeholder 33"/>
          <p:cNvSpPr txBox="1">
            <a:spLocks/>
          </p:cNvSpPr>
          <p:nvPr/>
        </p:nvSpPr>
        <p:spPr bwMode="auto">
          <a:xfrm>
            <a:off x="1534684" y="3227133"/>
            <a:ext cx="1563274" cy="31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013">
              <a:defRPr>
                <a:solidFill>
                  <a:schemeClr val="tx1"/>
                </a:solidFill>
                <a:latin typeface="Calibri" pitchFamily="34" charset="0"/>
                <a:ea typeface="MS PGothic" pitchFamily="34" charset="-128"/>
              </a:defRPr>
            </a:lvl1pPr>
            <a:lvl2pPr marL="742950" indent="-285750" defTabSz="608013">
              <a:defRPr>
                <a:solidFill>
                  <a:schemeClr val="tx1"/>
                </a:solidFill>
                <a:latin typeface="Calibri" pitchFamily="34" charset="0"/>
                <a:ea typeface="MS PGothic" pitchFamily="34" charset="-128"/>
              </a:defRPr>
            </a:lvl2pPr>
            <a:lvl3pPr marL="1143000" indent="-228600" defTabSz="608013">
              <a:defRPr>
                <a:solidFill>
                  <a:schemeClr val="tx1"/>
                </a:solidFill>
                <a:latin typeface="Calibri" pitchFamily="34" charset="0"/>
                <a:ea typeface="MS PGothic" pitchFamily="34" charset="-128"/>
              </a:defRPr>
            </a:lvl3pPr>
            <a:lvl4pPr marL="1600200" indent="-228600" defTabSz="608013">
              <a:defRPr>
                <a:solidFill>
                  <a:schemeClr val="tx1"/>
                </a:solidFill>
                <a:latin typeface="Calibri" pitchFamily="34" charset="0"/>
                <a:ea typeface="MS PGothic" pitchFamily="34" charset="-128"/>
              </a:defRPr>
            </a:lvl4pPr>
            <a:lvl5pPr marL="2057400" indent="-228600" defTabSz="608013">
              <a:defRPr>
                <a:solidFill>
                  <a:schemeClr val="tx1"/>
                </a:solidFill>
                <a:latin typeface="Calibri" pitchFamily="34" charset="0"/>
                <a:ea typeface="MS PGothic" pitchFamily="34" charset="-128"/>
              </a:defRPr>
            </a:lvl5pPr>
            <a:lvl6pPr marL="2514600" indent="-228600" defTabSz="608013" fontAlgn="base">
              <a:spcBef>
                <a:spcPct val="0"/>
              </a:spcBef>
              <a:spcAft>
                <a:spcPct val="0"/>
              </a:spcAft>
              <a:defRPr>
                <a:solidFill>
                  <a:schemeClr val="tx1"/>
                </a:solidFill>
                <a:latin typeface="Calibri" pitchFamily="34" charset="0"/>
                <a:ea typeface="MS PGothic" pitchFamily="34" charset="-128"/>
              </a:defRPr>
            </a:lvl6pPr>
            <a:lvl7pPr marL="2971800" indent="-228600" defTabSz="608013" fontAlgn="base">
              <a:spcBef>
                <a:spcPct val="0"/>
              </a:spcBef>
              <a:spcAft>
                <a:spcPct val="0"/>
              </a:spcAft>
              <a:defRPr>
                <a:solidFill>
                  <a:schemeClr val="tx1"/>
                </a:solidFill>
                <a:latin typeface="Calibri" pitchFamily="34" charset="0"/>
                <a:ea typeface="MS PGothic" pitchFamily="34" charset="-128"/>
              </a:defRPr>
            </a:lvl7pPr>
            <a:lvl8pPr marL="3429000" indent="-228600" defTabSz="608013" fontAlgn="base">
              <a:spcBef>
                <a:spcPct val="0"/>
              </a:spcBef>
              <a:spcAft>
                <a:spcPct val="0"/>
              </a:spcAft>
              <a:defRPr>
                <a:solidFill>
                  <a:schemeClr val="tx1"/>
                </a:solidFill>
                <a:latin typeface="Calibri" pitchFamily="34" charset="0"/>
                <a:ea typeface="MS PGothic" pitchFamily="34" charset="-128"/>
              </a:defRPr>
            </a:lvl8pPr>
            <a:lvl9pPr marL="3886200" indent="-228600" defTabSz="608013" fontAlgn="base">
              <a:spcBef>
                <a:spcPct val="0"/>
              </a:spcBef>
              <a:spcAft>
                <a:spcPct val="0"/>
              </a:spcAft>
              <a:defRPr>
                <a:solidFill>
                  <a:schemeClr val="tx1"/>
                </a:solidFill>
                <a:latin typeface="Calibri" pitchFamily="34" charset="0"/>
                <a:ea typeface="MS PGothic" pitchFamily="34" charset="-128"/>
              </a:defRPr>
            </a:lvl9pPr>
          </a:lstStyle>
          <a:p>
            <a:pPr defTabSz="609245">
              <a:defRPr/>
            </a:pPr>
            <a:r>
              <a:rPr lang="zh-CN" altLang="en-US" sz="1600" b="1" dirty="0">
                <a:solidFill>
                  <a:schemeClr val="bg1">
                    <a:lumMod val="50000"/>
                  </a:schemeClr>
                </a:solidFill>
                <a:ea typeface="微软雅黑" pitchFamily="34" charset="-122"/>
              </a:rPr>
              <a:t>点击输入标题</a:t>
            </a:r>
            <a:endParaRPr lang="en-AU" altLang="zh-CN" sz="1600" b="1" dirty="0">
              <a:solidFill>
                <a:schemeClr val="bg1">
                  <a:lumMod val="50000"/>
                </a:schemeClr>
              </a:solidFill>
              <a:latin typeface="Roboto Condensed" panose="02000000000000000000" pitchFamily="2" charset="0"/>
              <a:ea typeface="Arial"/>
              <a:cs typeface="Arial"/>
            </a:endParaRPr>
          </a:p>
        </p:txBody>
      </p:sp>
      <p:sp>
        <p:nvSpPr>
          <p:cNvPr id="60" name="Text Placeholder 32"/>
          <p:cNvSpPr txBox="1">
            <a:spLocks/>
          </p:cNvSpPr>
          <p:nvPr/>
        </p:nvSpPr>
        <p:spPr bwMode="auto">
          <a:xfrm>
            <a:off x="1534686" y="4403743"/>
            <a:ext cx="1750549" cy="56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endParaRPr lang="en-US" altLang="zh-CN" sz="1100" dirty="0">
              <a:solidFill>
                <a:schemeClr val="bg2">
                  <a:lumMod val="75000"/>
                </a:schemeClr>
              </a:solidFill>
              <a:latin typeface="微软雅黑" panose="020B0503020204020204" pitchFamily="34" charset="-122"/>
              <a:ea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1100" dirty="0">
              <a:solidFill>
                <a:schemeClr val="bg1">
                  <a:lumMod val="50000"/>
                </a:schemeClr>
              </a:solidFill>
              <a:latin typeface="Arial" pitchFamily="34" charset="0"/>
            </a:endParaRPr>
          </a:p>
        </p:txBody>
      </p:sp>
      <p:sp>
        <p:nvSpPr>
          <p:cNvPr id="61" name="Text Placeholder 33"/>
          <p:cNvSpPr txBox="1">
            <a:spLocks/>
          </p:cNvSpPr>
          <p:nvPr/>
        </p:nvSpPr>
        <p:spPr>
          <a:xfrm>
            <a:off x="1534684" y="4170326"/>
            <a:ext cx="1563274" cy="31916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09245">
              <a:buNone/>
              <a:defRPr/>
            </a:pPr>
            <a:r>
              <a:rPr lang="zh-CN" altLang="en-US" sz="1600" b="1" dirty="0">
                <a:solidFill>
                  <a:schemeClr val="bg1">
                    <a:lumMod val="50000"/>
                  </a:schemeClr>
                </a:solidFill>
                <a:ea typeface="微软雅黑" pitchFamily="34" charset="-122"/>
              </a:rPr>
              <a:t>点击输入标题</a:t>
            </a:r>
            <a:endParaRPr lang="en-AU" altLang="zh-CN" sz="1600" b="1" dirty="0">
              <a:solidFill>
                <a:schemeClr val="bg1">
                  <a:lumMod val="50000"/>
                </a:schemeClr>
              </a:solidFill>
              <a:latin typeface="Roboto Condensed" panose="02000000000000000000" pitchFamily="2" charset="0"/>
              <a:ea typeface="Arial"/>
              <a:cs typeface="Arial"/>
            </a:endParaRPr>
          </a:p>
        </p:txBody>
      </p:sp>
      <p:sp>
        <p:nvSpPr>
          <p:cNvPr id="63" name="Text Placeholder 32"/>
          <p:cNvSpPr txBox="1">
            <a:spLocks/>
          </p:cNvSpPr>
          <p:nvPr/>
        </p:nvSpPr>
        <p:spPr bwMode="auto">
          <a:xfrm>
            <a:off x="4283507" y="3460548"/>
            <a:ext cx="1764832" cy="56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所有文字都可</a:t>
            </a:r>
            <a:r>
              <a:rPr lang="zh-CN" altLang="en-US" sz="1100" dirty="0">
                <a:solidFill>
                  <a:schemeClr val="bg2">
                    <a:lumMod val="75000"/>
                  </a:schemeClr>
                </a:solidFill>
                <a:latin typeface="微软雅黑" panose="020B0503020204020204" pitchFamily="34" charset="-122"/>
                <a:ea typeface="微软雅黑" panose="020B0503020204020204" pitchFamily="34" charset="-122"/>
              </a:rPr>
              <a:t>以随意更改成您的文字内容</a:t>
            </a:r>
            <a:endParaRPr lang="en-US" altLang="zh-CN" sz="1100" dirty="0">
              <a:solidFill>
                <a:srgbClr val="BFBFBF"/>
              </a:solidFill>
              <a:latin typeface="Arial" pitchFamily="34" charset="0"/>
            </a:endParaRPr>
          </a:p>
        </p:txBody>
      </p:sp>
      <p:sp>
        <p:nvSpPr>
          <p:cNvPr id="64" name="Text Placeholder 33"/>
          <p:cNvSpPr txBox="1">
            <a:spLocks/>
          </p:cNvSpPr>
          <p:nvPr/>
        </p:nvSpPr>
        <p:spPr bwMode="auto">
          <a:xfrm>
            <a:off x="4283505" y="3227133"/>
            <a:ext cx="1563274" cy="31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013">
              <a:defRPr>
                <a:solidFill>
                  <a:schemeClr val="tx1"/>
                </a:solidFill>
                <a:latin typeface="Calibri" pitchFamily="34" charset="0"/>
                <a:ea typeface="MS PGothic" pitchFamily="34" charset="-128"/>
              </a:defRPr>
            </a:lvl1pPr>
            <a:lvl2pPr marL="742950" indent="-285750" defTabSz="608013">
              <a:defRPr>
                <a:solidFill>
                  <a:schemeClr val="tx1"/>
                </a:solidFill>
                <a:latin typeface="Calibri" pitchFamily="34" charset="0"/>
                <a:ea typeface="MS PGothic" pitchFamily="34" charset="-128"/>
              </a:defRPr>
            </a:lvl2pPr>
            <a:lvl3pPr marL="1143000" indent="-228600" defTabSz="608013">
              <a:defRPr>
                <a:solidFill>
                  <a:schemeClr val="tx1"/>
                </a:solidFill>
                <a:latin typeface="Calibri" pitchFamily="34" charset="0"/>
                <a:ea typeface="MS PGothic" pitchFamily="34" charset="-128"/>
              </a:defRPr>
            </a:lvl3pPr>
            <a:lvl4pPr marL="1600200" indent="-228600" defTabSz="608013">
              <a:defRPr>
                <a:solidFill>
                  <a:schemeClr val="tx1"/>
                </a:solidFill>
                <a:latin typeface="Calibri" pitchFamily="34" charset="0"/>
                <a:ea typeface="MS PGothic" pitchFamily="34" charset="-128"/>
              </a:defRPr>
            </a:lvl4pPr>
            <a:lvl5pPr marL="2057400" indent="-228600" defTabSz="608013">
              <a:defRPr>
                <a:solidFill>
                  <a:schemeClr val="tx1"/>
                </a:solidFill>
                <a:latin typeface="Calibri" pitchFamily="34" charset="0"/>
                <a:ea typeface="MS PGothic" pitchFamily="34" charset="-128"/>
              </a:defRPr>
            </a:lvl5pPr>
            <a:lvl6pPr marL="2514600" indent="-228600" defTabSz="608013" fontAlgn="base">
              <a:spcBef>
                <a:spcPct val="0"/>
              </a:spcBef>
              <a:spcAft>
                <a:spcPct val="0"/>
              </a:spcAft>
              <a:defRPr>
                <a:solidFill>
                  <a:schemeClr val="tx1"/>
                </a:solidFill>
                <a:latin typeface="Calibri" pitchFamily="34" charset="0"/>
                <a:ea typeface="MS PGothic" pitchFamily="34" charset="-128"/>
              </a:defRPr>
            </a:lvl6pPr>
            <a:lvl7pPr marL="2971800" indent="-228600" defTabSz="608013" fontAlgn="base">
              <a:spcBef>
                <a:spcPct val="0"/>
              </a:spcBef>
              <a:spcAft>
                <a:spcPct val="0"/>
              </a:spcAft>
              <a:defRPr>
                <a:solidFill>
                  <a:schemeClr val="tx1"/>
                </a:solidFill>
                <a:latin typeface="Calibri" pitchFamily="34" charset="0"/>
                <a:ea typeface="MS PGothic" pitchFamily="34" charset="-128"/>
              </a:defRPr>
            </a:lvl7pPr>
            <a:lvl8pPr marL="3429000" indent="-228600" defTabSz="608013" fontAlgn="base">
              <a:spcBef>
                <a:spcPct val="0"/>
              </a:spcBef>
              <a:spcAft>
                <a:spcPct val="0"/>
              </a:spcAft>
              <a:defRPr>
                <a:solidFill>
                  <a:schemeClr val="tx1"/>
                </a:solidFill>
                <a:latin typeface="Calibri" pitchFamily="34" charset="0"/>
                <a:ea typeface="MS PGothic" pitchFamily="34" charset="-128"/>
              </a:defRPr>
            </a:lvl8pPr>
            <a:lvl9pPr marL="3886200" indent="-228600" defTabSz="608013" fontAlgn="base">
              <a:spcBef>
                <a:spcPct val="0"/>
              </a:spcBef>
              <a:spcAft>
                <a:spcPct val="0"/>
              </a:spcAft>
              <a:defRPr>
                <a:solidFill>
                  <a:schemeClr val="tx1"/>
                </a:solidFill>
                <a:latin typeface="Calibri" pitchFamily="34" charset="0"/>
                <a:ea typeface="MS PGothic" pitchFamily="34" charset="-128"/>
              </a:defRPr>
            </a:lvl9pPr>
          </a:lstStyle>
          <a:p>
            <a:pPr defTabSz="609245">
              <a:defRPr/>
            </a:pPr>
            <a:r>
              <a:rPr lang="zh-CN" altLang="en-US" sz="1600" b="1" dirty="0">
                <a:solidFill>
                  <a:schemeClr val="bg1">
                    <a:lumMod val="50000"/>
                  </a:schemeClr>
                </a:solidFill>
                <a:ea typeface="微软雅黑" pitchFamily="34" charset="-122"/>
              </a:rPr>
              <a:t>点击输入标题</a:t>
            </a:r>
            <a:endParaRPr lang="en-AU" altLang="zh-CN" sz="1600" b="1" dirty="0">
              <a:solidFill>
                <a:schemeClr val="bg1">
                  <a:lumMod val="50000"/>
                </a:schemeClr>
              </a:solidFill>
              <a:latin typeface="Roboto Condensed" panose="02000000000000000000" pitchFamily="2" charset="0"/>
              <a:ea typeface="Arial"/>
              <a:cs typeface="Arial"/>
            </a:endParaRPr>
          </a:p>
        </p:txBody>
      </p:sp>
      <p:sp>
        <p:nvSpPr>
          <p:cNvPr id="66" name="Text Placeholder 32"/>
          <p:cNvSpPr txBox="1">
            <a:spLocks/>
          </p:cNvSpPr>
          <p:nvPr/>
        </p:nvSpPr>
        <p:spPr bwMode="auto">
          <a:xfrm>
            <a:off x="4283507" y="4403743"/>
            <a:ext cx="1764832" cy="56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1100" dirty="0">
              <a:solidFill>
                <a:schemeClr val="bg1">
                  <a:lumMod val="50000"/>
                </a:schemeClr>
              </a:solidFill>
              <a:latin typeface="Arial" pitchFamily="34" charset="0"/>
            </a:endParaRPr>
          </a:p>
        </p:txBody>
      </p:sp>
      <p:sp>
        <p:nvSpPr>
          <p:cNvPr id="67" name="Text Placeholder 33"/>
          <p:cNvSpPr txBox="1">
            <a:spLocks/>
          </p:cNvSpPr>
          <p:nvPr/>
        </p:nvSpPr>
        <p:spPr>
          <a:xfrm>
            <a:off x="4283505" y="4170326"/>
            <a:ext cx="1563274" cy="31916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09245">
              <a:buNone/>
              <a:defRPr/>
            </a:pPr>
            <a:r>
              <a:rPr lang="zh-CN" altLang="en-US" sz="1600" b="1" dirty="0">
                <a:solidFill>
                  <a:schemeClr val="bg1">
                    <a:lumMod val="50000"/>
                  </a:schemeClr>
                </a:solidFill>
                <a:ea typeface="微软雅黑" pitchFamily="34" charset="-122"/>
              </a:rPr>
              <a:t>点击输入标题</a:t>
            </a:r>
            <a:endParaRPr lang="en-AU" altLang="zh-CN" sz="1600" b="1" dirty="0">
              <a:solidFill>
                <a:schemeClr val="bg1">
                  <a:lumMod val="50000"/>
                </a:schemeClr>
              </a:solidFill>
              <a:latin typeface="Roboto Condensed" panose="02000000000000000000" pitchFamily="2" charset="0"/>
              <a:ea typeface="Arial"/>
              <a:cs typeface="Arial"/>
            </a:endParaRPr>
          </a:p>
        </p:txBody>
      </p:sp>
      <p:grpSp>
        <p:nvGrpSpPr>
          <p:cNvPr id="11" name="Group 19"/>
          <p:cNvGrpSpPr>
            <a:grpSpLocks/>
          </p:cNvGrpSpPr>
          <p:nvPr/>
        </p:nvGrpSpPr>
        <p:grpSpPr bwMode="auto">
          <a:xfrm>
            <a:off x="826848" y="3233484"/>
            <a:ext cx="550718" cy="552577"/>
            <a:chOff x="729881" y="3037332"/>
            <a:chExt cx="551992" cy="551992"/>
          </a:xfrm>
        </p:grpSpPr>
        <p:sp>
          <p:nvSpPr>
            <p:cNvPr id="56" name="Oval 55"/>
            <p:cNvSpPr>
              <a:spLocks noChangeAspect="1"/>
            </p:cNvSpPr>
            <p:nvPr/>
          </p:nvSpPr>
          <p:spPr>
            <a:xfrm>
              <a:off x="729881" y="3037332"/>
              <a:ext cx="551992"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endParaRPr lang="zh-CN" altLang="zh-CN">
                <a:solidFill>
                  <a:srgbClr val="FFFFFF"/>
                </a:solidFill>
                <a:latin typeface="Arial" pitchFamily="34" charset="0"/>
              </a:endParaRPr>
            </a:p>
          </p:txBody>
        </p:sp>
        <p:sp>
          <p:nvSpPr>
            <p:cNvPr id="43" name="Freeform 96"/>
            <p:cNvSpPr>
              <a:spLocks noChangeArrowheads="1"/>
            </p:cNvSpPr>
            <p:nvPr/>
          </p:nvSpPr>
          <p:spPr bwMode="auto">
            <a:xfrm>
              <a:off x="863478" y="3193464"/>
              <a:ext cx="298016" cy="261093"/>
            </a:xfrm>
            <a:custGeom>
              <a:avLst/>
              <a:gdLst>
                <a:gd name="T0" fmla="*/ 265036 w 497"/>
                <a:gd name="T1" fmla="*/ 0 h 435"/>
                <a:gd name="T2" fmla="*/ 265036 w 497"/>
                <a:gd name="T3" fmla="*/ 0 h 435"/>
                <a:gd name="T4" fmla="*/ 31780 w 497"/>
                <a:gd name="T5" fmla="*/ 0 h 435"/>
                <a:gd name="T6" fmla="*/ 0 w 497"/>
                <a:gd name="T7" fmla="*/ 26409 h 435"/>
                <a:gd name="T8" fmla="*/ 0 w 497"/>
                <a:gd name="T9" fmla="*/ 191468 h 435"/>
                <a:gd name="T10" fmla="*/ 26384 w 497"/>
                <a:gd name="T11" fmla="*/ 228681 h 435"/>
                <a:gd name="T12" fmla="*/ 95941 w 497"/>
                <a:gd name="T13" fmla="*/ 239485 h 435"/>
                <a:gd name="T14" fmla="*/ 73754 w 497"/>
                <a:gd name="T15" fmla="*/ 260493 h 435"/>
                <a:gd name="T16" fmla="*/ 223062 w 497"/>
                <a:gd name="T17" fmla="*/ 260493 h 435"/>
                <a:gd name="T18" fmla="*/ 201476 w 497"/>
                <a:gd name="T19" fmla="*/ 239485 h 435"/>
                <a:gd name="T20" fmla="*/ 270433 w 497"/>
                <a:gd name="T21" fmla="*/ 228681 h 435"/>
                <a:gd name="T22" fmla="*/ 297416 w 497"/>
                <a:gd name="T23" fmla="*/ 191468 h 435"/>
                <a:gd name="T24" fmla="*/ 297416 w 497"/>
                <a:gd name="T25" fmla="*/ 26409 h 435"/>
                <a:gd name="T26" fmla="*/ 265036 w 497"/>
                <a:gd name="T27" fmla="*/ 0 h 435"/>
                <a:gd name="T28" fmla="*/ 265036 w 497"/>
                <a:gd name="T29" fmla="*/ 191468 h 435"/>
                <a:gd name="T30" fmla="*/ 265036 w 497"/>
                <a:gd name="T31" fmla="*/ 191468 h 435"/>
                <a:gd name="T32" fmla="*/ 31780 w 497"/>
                <a:gd name="T33" fmla="*/ 191468 h 435"/>
                <a:gd name="T34" fmla="*/ 31780 w 497"/>
                <a:gd name="T35" fmla="*/ 26409 h 435"/>
                <a:gd name="T36" fmla="*/ 265036 w 497"/>
                <a:gd name="T37" fmla="*/ 26409 h 435"/>
                <a:gd name="T38" fmla="*/ 265036 w 497"/>
                <a:gd name="T39" fmla="*/ 191468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14" name="Group 20"/>
          <p:cNvGrpSpPr>
            <a:grpSpLocks/>
          </p:cNvGrpSpPr>
          <p:nvPr/>
        </p:nvGrpSpPr>
        <p:grpSpPr bwMode="auto">
          <a:xfrm>
            <a:off x="3585191" y="3270006"/>
            <a:ext cx="552304" cy="552577"/>
            <a:chOff x="3480075" y="3037332"/>
            <a:chExt cx="551992" cy="551992"/>
          </a:xfrm>
        </p:grpSpPr>
        <p:sp>
          <p:nvSpPr>
            <p:cNvPr id="62" name="Oval 61"/>
            <p:cNvSpPr>
              <a:spLocks noChangeAspect="1"/>
            </p:cNvSpPr>
            <p:nvPr/>
          </p:nvSpPr>
          <p:spPr>
            <a:xfrm>
              <a:off x="3480075" y="3037332"/>
              <a:ext cx="551992"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endParaRPr lang="zh-CN" altLang="zh-CN">
                <a:solidFill>
                  <a:srgbClr val="FFFFFF"/>
                </a:solidFill>
                <a:latin typeface="Arial" pitchFamily="34" charset="0"/>
              </a:endParaRPr>
            </a:p>
          </p:txBody>
        </p:sp>
        <p:sp>
          <p:nvSpPr>
            <p:cNvPr id="44" name="Freeform 29"/>
            <p:cNvSpPr>
              <a:spLocks noChangeArrowheads="1"/>
            </p:cNvSpPr>
            <p:nvPr/>
          </p:nvSpPr>
          <p:spPr bwMode="auto">
            <a:xfrm>
              <a:off x="3623496" y="3174870"/>
              <a:ext cx="266367" cy="276915"/>
            </a:xfrm>
            <a:custGeom>
              <a:avLst/>
              <a:gdLst>
                <a:gd name="T0" fmla="*/ 148782 w 444"/>
                <a:gd name="T1" fmla="*/ 201992 h 462"/>
                <a:gd name="T2" fmla="*/ 148782 w 444"/>
                <a:gd name="T3" fmla="*/ 201992 h 462"/>
                <a:gd name="T4" fmla="*/ 191976 w 444"/>
                <a:gd name="T5" fmla="*/ 154041 h 462"/>
                <a:gd name="T6" fmla="*/ 265767 w 444"/>
                <a:gd name="T7" fmla="*/ 42556 h 462"/>
                <a:gd name="T8" fmla="*/ 255568 w 444"/>
                <a:gd name="T9" fmla="*/ 31767 h 462"/>
                <a:gd name="T10" fmla="*/ 207574 w 444"/>
                <a:gd name="T11" fmla="*/ 31767 h 462"/>
                <a:gd name="T12" fmla="*/ 133184 w 444"/>
                <a:gd name="T13" fmla="*/ 0 h 462"/>
                <a:gd name="T14" fmla="*/ 58793 w 444"/>
                <a:gd name="T15" fmla="*/ 31767 h 462"/>
                <a:gd name="T16" fmla="*/ 10799 w 444"/>
                <a:gd name="T17" fmla="*/ 31767 h 462"/>
                <a:gd name="T18" fmla="*/ 0 w 444"/>
                <a:gd name="T19" fmla="*/ 42556 h 462"/>
                <a:gd name="T20" fmla="*/ 74391 w 444"/>
                <a:gd name="T21" fmla="*/ 154041 h 462"/>
                <a:gd name="T22" fmla="*/ 116986 w 444"/>
                <a:gd name="T23" fmla="*/ 201992 h 462"/>
                <a:gd name="T24" fmla="*/ 116986 w 444"/>
                <a:gd name="T25" fmla="*/ 222971 h 462"/>
                <a:gd name="T26" fmla="*/ 64192 w 444"/>
                <a:gd name="T27" fmla="*/ 249343 h 462"/>
                <a:gd name="T28" fmla="*/ 133184 w 444"/>
                <a:gd name="T29" fmla="*/ 276316 h 462"/>
                <a:gd name="T30" fmla="*/ 196776 w 444"/>
                <a:gd name="T31" fmla="*/ 249343 h 462"/>
                <a:gd name="T32" fmla="*/ 148782 w 444"/>
                <a:gd name="T33" fmla="*/ 222971 h 462"/>
                <a:gd name="T34" fmla="*/ 148782 w 444"/>
                <a:gd name="T35" fmla="*/ 201992 h 462"/>
                <a:gd name="T36" fmla="*/ 191976 w 444"/>
                <a:gd name="T37" fmla="*/ 127069 h 462"/>
                <a:gd name="T38" fmla="*/ 191976 w 444"/>
                <a:gd name="T39" fmla="*/ 127069 h 462"/>
                <a:gd name="T40" fmla="*/ 207574 w 444"/>
                <a:gd name="T41" fmla="*/ 53345 h 462"/>
                <a:gd name="T42" fmla="*/ 244770 w 444"/>
                <a:gd name="T43" fmla="*/ 53345 h 462"/>
                <a:gd name="T44" fmla="*/ 191976 w 444"/>
                <a:gd name="T45" fmla="*/ 127069 h 462"/>
                <a:gd name="T46" fmla="*/ 133184 w 444"/>
                <a:gd name="T47" fmla="*/ 21578 h 462"/>
                <a:gd name="T48" fmla="*/ 133184 w 444"/>
                <a:gd name="T49" fmla="*/ 21578 h 462"/>
                <a:gd name="T50" fmla="*/ 191976 w 444"/>
                <a:gd name="T51" fmla="*/ 42556 h 462"/>
                <a:gd name="T52" fmla="*/ 133184 w 444"/>
                <a:gd name="T53" fmla="*/ 68929 h 462"/>
                <a:gd name="T54" fmla="*/ 74391 w 444"/>
                <a:gd name="T55" fmla="*/ 42556 h 462"/>
                <a:gd name="T56" fmla="*/ 133184 w 444"/>
                <a:gd name="T57" fmla="*/ 21578 h 462"/>
                <a:gd name="T58" fmla="*/ 21597 w 444"/>
                <a:gd name="T59" fmla="*/ 53345 h 462"/>
                <a:gd name="T60" fmla="*/ 21597 w 444"/>
                <a:gd name="T61" fmla="*/ 53345 h 462"/>
                <a:gd name="T62" fmla="*/ 58793 w 444"/>
                <a:gd name="T63" fmla="*/ 53345 h 462"/>
                <a:gd name="T64" fmla="*/ 74391 w 444"/>
                <a:gd name="T65" fmla="*/ 127069 h 462"/>
                <a:gd name="T66" fmla="*/ 21597 w 444"/>
                <a:gd name="T67" fmla="*/ 53345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17" name="Group 23"/>
          <p:cNvGrpSpPr>
            <a:grpSpLocks/>
          </p:cNvGrpSpPr>
          <p:nvPr/>
        </p:nvGrpSpPr>
        <p:grpSpPr bwMode="auto">
          <a:xfrm>
            <a:off x="826848" y="4176678"/>
            <a:ext cx="550718" cy="552577"/>
            <a:chOff x="729881" y="3980449"/>
            <a:chExt cx="551992" cy="551992"/>
          </a:xfrm>
        </p:grpSpPr>
        <p:sp>
          <p:nvSpPr>
            <p:cNvPr id="59" name="Oval 58"/>
            <p:cNvSpPr>
              <a:spLocks noChangeAspect="1"/>
            </p:cNvSpPr>
            <p:nvPr/>
          </p:nvSpPr>
          <p:spPr>
            <a:xfrm>
              <a:off x="729881" y="3980449"/>
              <a:ext cx="551992"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endParaRPr lang="zh-CN" altLang="zh-CN">
                <a:solidFill>
                  <a:srgbClr val="F33745"/>
                </a:solidFill>
                <a:latin typeface="Arial" pitchFamily="34" charset="0"/>
              </a:endParaRPr>
            </a:p>
          </p:txBody>
        </p:sp>
        <p:sp>
          <p:nvSpPr>
            <p:cNvPr id="45" name="Freeform 166"/>
            <p:cNvSpPr>
              <a:spLocks noChangeArrowheads="1"/>
            </p:cNvSpPr>
            <p:nvPr/>
          </p:nvSpPr>
          <p:spPr bwMode="auto">
            <a:xfrm>
              <a:off x="876178" y="4109234"/>
              <a:ext cx="232083" cy="266367"/>
            </a:xfrm>
            <a:custGeom>
              <a:avLst/>
              <a:gdLst>
                <a:gd name="T0" fmla="*/ 220776 w 390"/>
                <a:gd name="T1" fmla="*/ 0 h 445"/>
                <a:gd name="T2" fmla="*/ 220776 w 390"/>
                <a:gd name="T3" fmla="*/ 0 h 445"/>
                <a:gd name="T4" fmla="*/ 184476 w 390"/>
                <a:gd name="T5" fmla="*/ 0 h 445"/>
                <a:gd name="T6" fmla="*/ 173765 w 390"/>
                <a:gd name="T7" fmla="*/ 16760 h 445"/>
                <a:gd name="T8" fmla="*/ 173765 w 390"/>
                <a:gd name="T9" fmla="*/ 265768 h 445"/>
                <a:gd name="T10" fmla="*/ 231488 w 390"/>
                <a:gd name="T11" fmla="*/ 265768 h 445"/>
                <a:gd name="T12" fmla="*/ 231488 w 390"/>
                <a:gd name="T13" fmla="*/ 16760 h 445"/>
                <a:gd name="T14" fmla="*/ 220776 w 390"/>
                <a:gd name="T15" fmla="*/ 0 h 445"/>
                <a:gd name="T16" fmla="*/ 131514 w 390"/>
                <a:gd name="T17" fmla="*/ 90385 h 445"/>
                <a:gd name="T18" fmla="*/ 131514 w 390"/>
                <a:gd name="T19" fmla="*/ 90385 h 445"/>
                <a:gd name="T20" fmla="*/ 99974 w 390"/>
                <a:gd name="T21" fmla="*/ 90385 h 445"/>
                <a:gd name="T22" fmla="*/ 83907 w 390"/>
                <a:gd name="T23" fmla="*/ 106547 h 445"/>
                <a:gd name="T24" fmla="*/ 83907 w 390"/>
                <a:gd name="T25" fmla="*/ 265768 h 445"/>
                <a:gd name="T26" fmla="*/ 147581 w 390"/>
                <a:gd name="T27" fmla="*/ 265768 h 445"/>
                <a:gd name="T28" fmla="*/ 147581 w 390"/>
                <a:gd name="T29" fmla="*/ 106547 h 445"/>
                <a:gd name="T30" fmla="*/ 131514 w 390"/>
                <a:gd name="T31" fmla="*/ 90385 h 445"/>
                <a:gd name="T32" fmla="*/ 41656 w 390"/>
                <a:gd name="T33" fmla="*/ 180770 h 445"/>
                <a:gd name="T34" fmla="*/ 41656 w 390"/>
                <a:gd name="T35" fmla="*/ 180770 h 445"/>
                <a:gd name="T36" fmla="*/ 10116 w 390"/>
                <a:gd name="T37" fmla="*/ 180770 h 445"/>
                <a:gd name="T38" fmla="*/ 0 w 390"/>
                <a:gd name="T39" fmla="*/ 190946 h 445"/>
                <a:gd name="T40" fmla="*/ 0 w 390"/>
                <a:gd name="T41" fmla="*/ 265768 h 445"/>
                <a:gd name="T42" fmla="*/ 57723 w 390"/>
                <a:gd name="T43" fmla="*/ 265768 h 445"/>
                <a:gd name="T44" fmla="*/ 57723 w 390"/>
                <a:gd name="T45" fmla="*/ 190946 h 445"/>
                <a:gd name="T46" fmla="*/ 41656 w 390"/>
                <a:gd name="T47" fmla="*/ 180770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20" name="Group 24"/>
          <p:cNvGrpSpPr>
            <a:grpSpLocks/>
          </p:cNvGrpSpPr>
          <p:nvPr/>
        </p:nvGrpSpPr>
        <p:grpSpPr bwMode="auto">
          <a:xfrm>
            <a:off x="3575668" y="4176678"/>
            <a:ext cx="552304" cy="552577"/>
            <a:chOff x="3480075" y="3980449"/>
            <a:chExt cx="551992" cy="551992"/>
          </a:xfrm>
        </p:grpSpPr>
        <p:sp>
          <p:nvSpPr>
            <p:cNvPr id="65" name="Oval 64"/>
            <p:cNvSpPr>
              <a:spLocks noChangeAspect="1"/>
            </p:cNvSpPr>
            <p:nvPr/>
          </p:nvSpPr>
          <p:spPr>
            <a:xfrm>
              <a:off x="3480075" y="3980449"/>
              <a:ext cx="551992"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endParaRPr lang="zh-CN" altLang="zh-CN">
                <a:solidFill>
                  <a:srgbClr val="F33745"/>
                </a:solidFill>
                <a:latin typeface="Arial" pitchFamily="34" charset="0"/>
              </a:endParaRPr>
            </a:p>
          </p:txBody>
        </p:sp>
        <p:sp>
          <p:nvSpPr>
            <p:cNvPr id="46" name="Freeform 36"/>
            <p:cNvSpPr>
              <a:spLocks noChangeArrowheads="1"/>
            </p:cNvSpPr>
            <p:nvPr/>
          </p:nvSpPr>
          <p:spPr bwMode="auto">
            <a:xfrm>
              <a:off x="3627670" y="4125899"/>
              <a:ext cx="287467" cy="261092"/>
            </a:xfrm>
            <a:custGeom>
              <a:avLst/>
              <a:gdLst>
                <a:gd name="T0" fmla="*/ 143135 w 480"/>
                <a:gd name="T1" fmla="*/ 196418 h 436"/>
                <a:gd name="T2" fmla="*/ 143135 w 480"/>
                <a:gd name="T3" fmla="*/ 196418 h 436"/>
                <a:gd name="T4" fmla="*/ 111393 w 480"/>
                <a:gd name="T5" fmla="*/ 228755 h 436"/>
                <a:gd name="T6" fmla="*/ 143135 w 480"/>
                <a:gd name="T7" fmla="*/ 260493 h 436"/>
                <a:gd name="T8" fmla="*/ 174876 w 480"/>
                <a:gd name="T9" fmla="*/ 228755 h 436"/>
                <a:gd name="T10" fmla="*/ 143135 w 480"/>
                <a:gd name="T11" fmla="*/ 196418 h 436"/>
                <a:gd name="T12" fmla="*/ 79652 w 480"/>
                <a:gd name="T13" fmla="*/ 164680 h 436"/>
                <a:gd name="T14" fmla="*/ 79652 w 480"/>
                <a:gd name="T15" fmla="*/ 164680 h 436"/>
                <a:gd name="T16" fmla="*/ 100613 w 480"/>
                <a:gd name="T17" fmla="*/ 186238 h 436"/>
                <a:gd name="T18" fmla="*/ 185656 w 480"/>
                <a:gd name="T19" fmla="*/ 186238 h 436"/>
                <a:gd name="T20" fmla="*/ 206617 w 480"/>
                <a:gd name="T21" fmla="*/ 164680 h 436"/>
                <a:gd name="T22" fmla="*/ 79652 w 480"/>
                <a:gd name="T23" fmla="*/ 164680 h 436"/>
                <a:gd name="T24" fmla="*/ 37131 w 480"/>
                <a:gd name="T25" fmla="*/ 122162 h 436"/>
                <a:gd name="T26" fmla="*/ 37131 w 480"/>
                <a:gd name="T27" fmla="*/ 122162 h 436"/>
                <a:gd name="T28" fmla="*/ 58691 w 480"/>
                <a:gd name="T29" fmla="*/ 143720 h 436"/>
                <a:gd name="T30" fmla="*/ 228177 w 480"/>
                <a:gd name="T31" fmla="*/ 143720 h 436"/>
                <a:gd name="T32" fmla="*/ 249737 w 480"/>
                <a:gd name="T33" fmla="*/ 122162 h 436"/>
                <a:gd name="T34" fmla="*/ 37131 w 480"/>
                <a:gd name="T35" fmla="*/ 122162 h 436"/>
                <a:gd name="T36" fmla="*/ 0 w 480"/>
                <a:gd name="T37" fmla="*/ 80244 h 436"/>
                <a:gd name="T38" fmla="*/ 0 w 480"/>
                <a:gd name="T39" fmla="*/ 80244 h 436"/>
                <a:gd name="T40" fmla="*/ 15571 w 480"/>
                <a:gd name="T41" fmla="*/ 101203 h 436"/>
                <a:gd name="T42" fmla="*/ 265308 w 480"/>
                <a:gd name="T43" fmla="*/ 101203 h 436"/>
                <a:gd name="T44" fmla="*/ 286868 w 480"/>
                <a:gd name="T45" fmla="*/ 80244 h 436"/>
                <a:gd name="T46" fmla="*/ 0 w 480"/>
                <a:gd name="T47" fmla="*/ 80244 h 4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840865312"/>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8" presetClass="emph" presetSubtype="0" fill="hold" nodeType="withEffect">
                                  <p:stCondLst>
                                    <p:cond delay="0"/>
                                  </p:stCondLst>
                                  <p:childTnLst>
                                    <p:animRot by="21600000">
                                      <p:cBhvr>
                                        <p:cTn id="30" dur="2000" fill="hold"/>
                                        <p:tgtEl>
                                          <p:spTgt spid="3"/>
                                        </p:tgtEl>
                                        <p:attrNameLst>
                                          <p:attrName>r</p:attrName>
                                        </p:attrNameLst>
                                      </p:cBhvr>
                                    </p:animRot>
                                  </p:childTnLst>
                                </p:cTn>
                              </p:par>
                              <p:par>
                                <p:cTn id="31" presetID="8" presetClass="emph" presetSubtype="0" fill="hold" nodeType="withEffect">
                                  <p:stCondLst>
                                    <p:cond delay="0"/>
                                  </p:stCondLst>
                                  <p:childTnLst>
                                    <p:animRot by="21600000">
                                      <p:cBhvr>
                                        <p:cTn id="32" dur="2000" fill="hold"/>
                                        <p:tgtEl>
                                          <p:spTgt spid="5"/>
                                        </p:tgtEl>
                                        <p:attrNameLst>
                                          <p:attrName>r</p:attrName>
                                        </p:attrNameLst>
                                      </p:cBhvr>
                                    </p:animRot>
                                  </p:childTnLst>
                                </p:cTn>
                              </p:par>
                              <p:par>
                                <p:cTn id="33" presetID="8" presetClass="emph" presetSubtype="0" fill="hold" nodeType="withEffect">
                                  <p:stCondLst>
                                    <p:cond delay="0"/>
                                  </p:stCondLst>
                                  <p:childTnLst>
                                    <p:animRot by="21600000">
                                      <p:cBhvr>
                                        <p:cTn id="34" dur="2000" fill="hold"/>
                                        <p:tgtEl>
                                          <p:spTgt spid="2"/>
                                        </p:tgtEl>
                                        <p:attrNameLst>
                                          <p:attrName>r</p:attrName>
                                        </p:attrNameLst>
                                      </p:cBhvr>
                                    </p:animRot>
                                  </p:childTnLst>
                                </p:cTn>
                              </p:par>
                              <p:par>
                                <p:cTn id="35" presetID="8" presetClass="emph" presetSubtype="0" fill="hold" nodeType="withEffect">
                                  <p:stCondLst>
                                    <p:cond delay="0"/>
                                  </p:stCondLst>
                                  <p:childTnLst>
                                    <p:animRot by="21600000">
                                      <p:cBhvr>
                                        <p:cTn id="36" dur="2000" fill="hold"/>
                                        <p:tgtEl>
                                          <p:spTgt spid="4"/>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8"/>
                                        </p:tgtEl>
                                        <p:attrNameLst>
                                          <p:attrName>r</p:attrName>
                                        </p:attrNameLst>
                                      </p:cBhvr>
                                    </p:animRot>
                                  </p:childTnLst>
                                </p:cTn>
                              </p:par>
                            </p:childTnLst>
                          </p:cTn>
                        </p:par>
                        <p:par>
                          <p:cTn id="39" fill="hold" nodeType="afterGroup">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nodeType="afterGroup">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par>
                          <p:cTn id="47" fill="hold" nodeType="afterGroup">
                            <p:stCondLst>
                              <p:cond delay="5000"/>
                            </p:stCondLst>
                            <p:childTnLst>
                              <p:par>
                                <p:cTn id="48" presetID="22" presetClass="entr" presetSubtype="8"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randombar(horizontal)">
                                      <p:cBhvr>
                                        <p:cTn id="53" dur="500"/>
                                        <p:tgtEl>
                                          <p:spTgt spid="58"/>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randombar(horizontal)">
                                      <p:cBhvr>
                                        <p:cTn id="56" dur="500"/>
                                        <p:tgtEl>
                                          <p:spTgt spid="57"/>
                                        </p:tgtEl>
                                      </p:cBhvr>
                                    </p:animEffect>
                                  </p:childTnLst>
                                </p:cTn>
                              </p:par>
                            </p:childTnLst>
                          </p:cTn>
                        </p:par>
                        <p:par>
                          <p:cTn id="57" fill="hold" nodeType="afterGroup">
                            <p:stCondLst>
                              <p:cond delay="5500"/>
                            </p:stCondLst>
                            <p:childTnLst>
                              <p:par>
                                <p:cTn id="58" presetID="22" presetClass="entr" presetSubtype="8"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randombar(horizontal)">
                                      <p:cBhvr>
                                        <p:cTn id="63" dur="500"/>
                                        <p:tgtEl>
                                          <p:spTgt spid="64"/>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randombar(horizontal)">
                                      <p:cBhvr>
                                        <p:cTn id="66" dur="500"/>
                                        <p:tgtEl>
                                          <p:spTgt spid="63"/>
                                        </p:tgtEl>
                                      </p:cBhvr>
                                    </p:animEffect>
                                  </p:childTnLst>
                                </p:cTn>
                              </p:par>
                            </p:childTnLst>
                          </p:cTn>
                        </p:par>
                        <p:par>
                          <p:cTn id="67" fill="hold" nodeType="afterGroup">
                            <p:stCondLst>
                              <p:cond delay="6000"/>
                            </p:stCondLst>
                            <p:childTnLst>
                              <p:par>
                                <p:cTn id="68" presetID="22" presetClass="entr" presetSubtype="8"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randombar(horizontal)">
                                      <p:cBhvr>
                                        <p:cTn id="73" dur="500"/>
                                        <p:tgtEl>
                                          <p:spTgt spid="61"/>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randombar(horizontal)">
                                      <p:cBhvr>
                                        <p:cTn id="76" dur="500"/>
                                        <p:tgtEl>
                                          <p:spTgt spid="60"/>
                                        </p:tgtEl>
                                      </p:cBhvr>
                                    </p:animEffect>
                                  </p:childTnLst>
                                </p:cTn>
                              </p:par>
                            </p:childTnLst>
                          </p:cTn>
                        </p:par>
                        <p:par>
                          <p:cTn id="77" fill="hold" nodeType="afterGroup">
                            <p:stCondLst>
                              <p:cond delay="6500"/>
                            </p:stCondLst>
                            <p:childTnLst>
                              <p:par>
                                <p:cTn id="78" presetID="22" presetClass="entr" presetSubtype="8"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randombar(horizontal)">
                                      <p:cBhvr>
                                        <p:cTn id="83" dur="500"/>
                                        <p:tgtEl>
                                          <p:spTgt spid="67"/>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randombar(horizontal)">
                                      <p:cBhvr>
                                        <p:cTn id="8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7" grpId="0"/>
      <p:bldP spid="58" grpId="0"/>
      <p:bldP spid="60" grpId="0"/>
      <p:bldP spid="61" grpId="0"/>
      <p:bldP spid="63" grpId="0"/>
      <p:bldP spid="64" grpId="0"/>
      <p:bldP spid="66" grpId="0"/>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7"/>
          <p:cNvGrpSpPr/>
          <p:nvPr/>
        </p:nvGrpSpPr>
        <p:grpSpPr>
          <a:xfrm>
            <a:off x="5731272" y="2417915"/>
            <a:ext cx="4532598" cy="2382882"/>
            <a:chOff x="6096000" y="2564096"/>
            <a:chExt cx="5321343" cy="2382461"/>
          </a:xfrm>
        </p:grpSpPr>
        <p:sp>
          <p:nvSpPr>
            <p:cNvPr id="107" name="Shape 3965"/>
            <p:cNvSpPr/>
            <p:nvPr/>
          </p:nvSpPr>
          <p:spPr>
            <a:xfrm>
              <a:off x="6096000" y="2564096"/>
              <a:ext cx="5321343" cy="427930"/>
            </a:xfrm>
            <a:prstGeom prst="roundRect">
              <a:avLst>
                <a:gd name="adj" fmla="val 38018"/>
              </a:avLst>
            </a:prstGeom>
            <a:solidFill>
              <a:schemeClr val="bg1">
                <a:lumMod val="95000"/>
              </a:schemeClr>
            </a:solidFill>
            <a:ln w="12700" cap="flat">
              <a:noFill/>
              <a:miter lim="400000"/>
            </a:ln>
            <a:effectLst/>
          </p:spPr>
          <p:txBody>
            <a:bodyPr wrap="square" lIns="38098" tIns="38098" rIns="38098" bIns="3809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8" name="Shape 3966"/>
            <p:cNvSpPr/>
            <p:nvPr/>
          </p:nvSpPr>
          <p:spPr>
            <a:xfrm>
              <a:off x="6096000" y="3052728"/>
              <a:ext cx="5321343" cy="427931"/>
            </a:xfrm>
            <a:prstGeom prst="roundRect">
              <a:avLst>
                <a:gd name="adj" fmla="val 38018"/>
              </a:avLst>
            </a:prstGeom>
            <a:solidFill>
              <a:schemeClr val="bg1">
                <a:lumMod val="95000"/>
              </a:schemeClr>
            </a:solidFill>
            <a:ln w="12700" cap="flat">
              <a:noFill/>
              <a:miter lim="400000"/>
            </a:ln>
            <a:effectLst/>
          </p:spPr>
          <p:txBody>
            <a:bodyPr wrap="square" lIns="38098" tIns="38098" rIns="38098" bIns="3809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9" name="Shape 3967"/>
            <p:cNvSpPr/>
            <p:nvPr/>
          </p:nvSpPr>
          <p:spPr>
            <a:xfrm>
              <a:off x="6096000" y="3541361"/>
              <a:ext cx="5321343" cy="427931"/>
            </a:xfrm>
            <a:prstGeom prst="roundRect">
              <a:avLst>
                <a:gd name="adj" fmla="val 38018"/>
              </a:avLst>
            </a:prstGeom>
            <a:solidFill>
              <a:schemeClr val="bg1">
                <a:lumMod val="95000"/>
              </a:schemeClr>
            </a:solidFill>
            <a:ln w="12700" cap="flat">
              <a:noFill/>
              <a:miter lim="400000"/>
            </a:ln>
            <a:effectLst/>
          </p:spPr>
          <p:txBody>
            <a:bodyPr wrap="square" lIns="38098" tIns="38098" rIns="38098" bIns="3809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0" name="Shape 3968"/>
            <p:cNvSpPr/>
            <p:nvPr/>
          </p:nvSpPr>
          <p:spPr>
            <a:xfrm>
              <a:off x="6096000" y="4029994"/>
              <a:ext cx="5321343" cy="427930"/>
            </a:xfrm>
            <a:prstGeom prst="roundRect">
              <a:avLst>
                <a:gd name="adj" fmla="val 38018"/>
              </a:avLst>
            </a:prstGeom>
            <a:solidFill>
              <a:schemeClr val="bg1">
                <a:lumMod val="95000"/>
              </a:schemeClr>
            </a:solidFill>
            <a:ln w="12700" cap="flat">
              <a:noFill/>
              <a:miter lim="400000"/>
            </a:ln>
            <a:effectLst/>
          </p:spPr>
          <p:txBody>
            <a:bodyPr wrap="square" lIns="38098" tIns="38098" rIns="38098" bIns="3809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1" name="Shape 3969"/>
            <p:cNvSpPr/>
            <p:nvPr/>
          </p:nvSpPr>
          <p:spPr>
            <a:xfrm>
              <a:off x="6096000" y="4518626"/>
              <a:ext cx="5321343" cy="427931"/>
            </a:xfrm>
            <a:prstGeom prst="roundRect">
              <a:avLst>
                <a:gd name="adj" fmla="val 38018"/>
              </a:avLst>
            </a:prstGeom>
            <a:solidFill>
              <a:schemeClr val="bg1">
                <a:lumMod val="95000"/>
              </a:schemeClr>
            </a:solidFill>
            <a:ln w="12700" cap="flat">
              <a:noFill/>
              <a:miter lim="400000"/>
            </a:ln>
            <a:effectLst/>
          </p:spPr>
          <p:txBody>
            <a:bodyPr wrap="square" lIns="38098" tIns="38098" rIns="38098" bIns="3809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13" name="Shape 3973"/>
          <p:cNvSpPr/>
          <p:nvPr/>
        </p:nvSpPr>
        <p:spPr>
          <a:xfrm>
            <a:off x="6730521" y="2416421"/>
            <a:ext cx="2479345" cy="428007"/>
          </a:xfrm>
          <a:prstGeom prst="roundRect">
            <a:avLst>
              <a:gd name="adj" fmla="val 38018"/>
            </a:avLst>
          </a:prstGeom>
          <a:solidFill>
            <a:schemeClr val="accent1">
              <a:alpha val="75000"/>
            </a:schemeClr>
          </a:solidFill>
          <a:ln w="12700">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4" name="Shape 3975"/>
          <p:cNvSpPr/>
          <p:nvPr/>
        </p:nvSpPr>
        <p:spPr>
          <a:xfrm>
            <a:off x="6730522" y="2905139"/>
            <a:ext cx="2059160" cy="428006"/>
          </a:xfrm>
          <a:prstGeom prst="roundRect">
            <a:avLst>
              <a:gd name="adj" fmla="val 38018"/>
            </a:avLst>
          </a:prstGeom>
          <a:solidFill>
            <a:schemeClr val="accent2">
              <a:alpha val="75000"/>
            </a:schemeClr>
          </a:solidFill>
          <a:ln w="12700">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5" name="Shape 3977"/>
          <p:cNvSpPr/>
          <p:nvPr/>
        </p:nvSpPr>
        <p:spPr>
          <a:xfrm>
            <a:off x="6730521" y="3393860"/>
            <a:ext cx="1813541" cy="428007"/>
          </a:xfrm>
          <a:prstGeom prst="roundRect">
            <a:avLst>
              <a:gd name="adj" fmla="val 38018"/>
            </a:avLst>
          </a:prstGeom>
          <a:solidFill>
            <a:schemeClr val="accent3">
              <a:alpha val="75000"/>
            </a:schemeClr>
          </a:solidFill>
          <a:ln w="12700">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6" name="Shape 3979"/>
          <p:cNvSpPr/>
          <p:nvPr/>
        </p:nvSpPr>
        <p:spPr>
          <a:xfrm>
            <a:off x="6730521" y="3885956"/>
            <a:ext cx="3226589" cy="428007"/>
          </a:xfrm>
          <a:prstGeom prst="roundRect">
            <a:avLst>
              <a:gd name="adj" fmla="val 38018"/>
            </a:avLst>
          </a:prstGeom>
          <a:solidFill>
            <a:schemeClr val="accent4">
              <a:alpha val="75000"/>
            </a:schemeClr>
          </a:solidFill>
          <a:ln w="12700">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7" name="Shape 3981"/>
          <p:cNvSpPr/>
          <p:nvPr/>
        </p:nvSpPr>
        <p:spPr>
          <a:xfrm>
            <a:off x="6730521" y="4369606"/>
            <a:ext cx="1613294" cy="428006"/>
          </a:xfrm>
          <a:prstGeom prst="roundRect">
            <a:avLst>
              <a:gd name="adj" fmla="val 38018"/>
            </a:avLst>
          </a:prstGeom>
          <a:solidFill>
            <a:schemeClr val="accent5">
              <a:lumMod val="60000"/>
              <a:lumOff val="40000"/>
              <a:alpha val="75000"/>
            </a:schemeClr>
          </a:solidFill>
          <a:ln w="12700">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 name="Group 118"/>
          <p:cNvGrpSpPr/>
          <p:nvPr/>
        </p:nvGrpSpPr>
        <p:grpSpPr>
          <a:xfrm>
            <a:off x="5731271" y="2416421"/>
            <a:ext cx="1317996" cy="2382882"/>
            <a:chOff x="4815540" y="2936521"/>
            <a:chExt cx="2568056" cy="2382462"/>
          </a:xfrm>
        </p:grpSpPr>
        <p:sp>
          <p:nvSpPr>
            <p:cNvPr id="120" name="Shape 3987"/>
            <p:cNvSpPr/>
            <p:nvPr/>
          </p:nvSpPr>
          <p:spPr>
            <a:xfrm>
              <a:off x="4816923" y="3425154"/>
              <a:ext cx="2558154" cy="427931"/>
            </a:xfrm>
            <a:prstGeom prst="roundRect">
              <a:avLst>
                <a:gd name="adj" fmla="val 38018"/>
              </a:avLst>
            </a:prstGeom>
            <a:solidFill>
              <a:schemeClr val="accent2"/>
            </a:solidFill>
            <a:ln w="3175" cap="flat">
              <a:solidFill>
                <a:srgbClr val="FFFFFF"/>
              </a:solidFill>
              <a:prstDash val="solid"/>
              <a:miter lim="400000"/>
            </a:ln>
            <a:effectLst/>
          </p:spPr>
          <p:txBody>
            <a:bodyPr wrap="square" lIns="38098" tIns="38098" rIns="38098" bIns="3809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1" name="Shape 3990"/>
            <p:cNvSpPr/>
            <p:nvPr/>
          </p:nvSpPr>
          <p:spPr>
            <a:xfrm>
              <a:off x="4816923" y="3913786"/>
              <a:ext cx="2558154" cy="427931"/>
            </a:xfrm>
            <a:prstGeom prst="roundRect">
              <a:avLst>
                <a:gd name="adj" fmla="val 38018"/>
              </a:avLst>
            </a:prstGeom>
            <a:solidFill>
              <a:schemeClr val="accent3"/>
            </a:solidFill>
            <a:ln w="3175" cap="flat">
              <a:solidFill>
                <a:srgbClr val="FFFFFF"/>
              </a:solidFill>
              <a:prstDash val="solid"/>
              <a:miter lim="400000"/>
            </a:ln>
            <a:effectLst/>
          </p:spPr>
          <p:txBody>
            <a:bodyPr wrap="square" lIns="38098" tIns="38098" rIns="38098" bIns="3809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2" name="Shape 3993"/>
            <p:cNvSpPr/>
            <p:nvPr/>
          </p:nvSpPr>
          <p:spPr>
            <a:xfrm>
              <a:off x="4816923" y="4402419"/>
              <a:ext cx="2558154" cy="427931"/>
            </a:xfrm>
            <a:prstGeom prst="roundRect">
              <a:avLst>
                <a:gd name="adj" fmla="val 38018"/>
              </a:avLst>
            </a:prstGeom>
            <a:solidFill>
              <a:schemeClr val="accent4"/>
            </a:solidFill>
            <a:ln w="3175" cap="flat">
              <a:solidFill>
                <a:srgbClr val="FFFFFF"/>
              </a:solidFill>
              <a:prstDash val="solid"/>
              <a:miter lim="400000"/>
            </a:ln>
            <a:effectLst/>
          </p:spPr>
          <p:txBody>
            <a:bodyPr wrap="square" lIns="38098" tIns="38098" rIns="38098" bIns="3809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3" name="Shape 3996"/>
            <p:cNvSpPr/>
            <p:nvPr/>
          </p:nvSpPr>
          <p:spPr>
            <a:xfrm>
              <a:off x="4816923" y="4891052"/>
              <a:ext cx="2558154" cy="427931"/>
            </a:xfrm>
            <a:prstGeom prst="roundRect">
              <a:avLst>
                <a:gd name="adj" fmla="val 38018"/>
              </a:avLst>
            </a:prstGeom>
            <a:solidFill>
              <a:schemeClr val="accent5">
                <a:lumMod val="60000"/>
                <a:lumOff val="40000"/>
              </a:schemeClr>
            </a:solidFill>
            <a:ln w="3175" cap="flat">
              <a:solidFill>
                <a:srgbClr val="FFFFFF"/>
              </a:solidFill>
              <a:prstDash val="solid"/>
              <a:miter lim="400000"/>
            </a:ln>
            <a:effectLst/>
          </p:spPr>
          <p:txBody>
            <a:bodyPr wrap="square" lIns="38098" tIns="38098" rIns="38098" bIns="3809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5" name="Shape 4008"/>
            <p:cNvSpPr/>
            <p:nvPr/>
          </p:nvSpPr>
          <p:spPr>
            <a:xfrm>
              <a:off x="4816923" y="2936521"/>
              <a:ext cx="2558154" cy="427931"/>
            </a:xfrm>
            <a:prstGeom prst="roundRect">
              <a:avLst>
                <a:gd name="adj" fmla="val 38018"/>
              </a:avLst>
            </a:prstGeom>
            <a:solidFill>
              <a:schemeClr val="accent1"/>
            </a:solidFill>
            <a:ln w="3175" cap="flat">
              <a:solidFill>
                <a:srgbClr val="FFFFFF"/>
              </a:solidFill>
              <a:prstDash val="solid"/>
              <a:miter lim="400000"/>
            </a:ln>
            <a:effectLst/>
          </p:spPr>
          <p:txBody>
            <a:bodyPr wrap="square" lIns="38098" tIns="38098" rIns="38098" bIns="3809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6" name="TextBox 125"/>
            <p:cNvSpPr txBox="1"/>
            <p:nvPr/>
          </p:nvSpPr>
          <p:spPr>
            <a:xfrm>
              <a:off x="4816925" y="3070770"/>
              <a:ext cx="2558154" cy="184676"/>
            </a:xfrm>
            <a:prstGeom prst="rect">
              <a:avLst/>
            </a:prstGeom>
            <a:noFill/>
          </p:spPr>
          <p:txBody>
            <a:bodyPr wrap="square" lIns="0" tIns="0" rIns="0" bIns="0" rtlCol="0">
              <a:spAutoFit/>
            </a:bodyPr>
            <a:lstStyle/>
            <a:p>
              <a:pPr algn="ctr"/>
              <a:r>
                <a:rPr lang="en-GB" sz="120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Cannon</a:t>
              </a:r>
            </a:p>
          </p:txBody>
        </p:sp>
        <p:sp>
          <p:nvSpPr>
            <p:cNvPr id="127" name="TextBox 126"/>
            <p:cNvSpPr txBox="1"/>
            <p:nvPr/>
          </p:nvSpPr>
          <p:spPr>
            <a:xfrm>
              <a:off x="4815540" y="3552550"/>
              <a:ext cx="2558154" cy="184676"/>
            </a:xfrm>
            <a:prstGeom prst="rect">
              <a:avLst/>
            </a:prstGeom>
            <a:noFill/>
          </p:spPr>
          <p:txBody>
            <a:bodyPr wrap="square" lIns="0" tIns="0" rIns="0" bIns="0" rtlCol="0">
              <a:spAutoFit/>
            </a:bodyPr>
            <a:lstStyle/>
            <a:p>
              <a:pPr algn="ctr"/>
              <a:r>
                <a:rPr lang="en-GB" sz="120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Nikon</a:t>
              </a:r>
            </a:p>
          </p:txBody>
        </p:sp>
        <p:sp>
          <p:nvSpPr>
            <p:cNvPr id="128" name="TextBox 127"/>
            <p:cNvSpPr txBox="1"/>
            <p:nvPr/>
          </p:nvSpPr>
          <p:spPr>
            <a:xfrm>
              <a:off x="4818314" y="4053896"/>
              <a:ext cx="2558154" cy="184676"/>
            </a:xfrm>
            <a:prstGeom prst="rect">
              <a:avLst/>
            </a:prstGeom>
            <a:noFill/>
          </p:spPr>
          <p:txBody>
            <a:bodyPr wrap="square" lIns="0" tIns="0" rIns="0" bIns="0" rtlCol="0">
              <a:spAutoFit/>
            </a:bodyPr>
            <a:lstStyle/>
            <a:p>
              <a:pPr algn="ctr"/>
              <a:r>
                <a:rPr lang="en-GB" sz="120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Sonny</a:t>
              </a:r>
            </a:p>
          </p:txBody>
        </p:sp>
        <p:sp>
          <p:nvSpPr>
            <p:cNvPr id="129" name="TextBox 128"/>
            <p:cNvSpPr txBox="1"/>
            <p:nvPr/>
          </p:nvSpPr>
          <p:spPr>
            <a:xfrm>
              <a:off x="4816930" y="4545202"/>
              <a:ext cx="2558154" cy="184676"/>
            </a:xfrm>
            <a:prstGeom prst="rect">
              <a:avLst/>
            </a:prstGeom>
            <a:noFill/>
          </p:spPr>
          <p:txBody>
            <a:bodyPr wrap="square" lIns="0" tIns="0" rIns="0" bIns="0" rtlCol="0">
              <a:spAutoFit/>
            </a:bodyPr>
            <a:lstStyle/>
            <a:p>
              <a:pPr algn="ctr"/>
              <a:r>
                <a:rPr lang="en-GB" sz="120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Panasonic</a:t>
              </a:r>
            </a:p>
          </p:txBody>
        </p:sp>
        <p:sp>
          <p:nvSpPr>
            <p:cNvPr id="130" name="TextBox 129"/>
            <p:cNvSpPr txBox="1"/>
            <p:nvPr/>
          </p:nvSpPr>
          <p:spPr>
            <a:xfrm>
              <a:off x="4825442" y="5021275"/>
              <a:ext cx="2558154" cy="184676"/>
            </a:xfrm>
            <a:prstGeom prst="rect">
              <a:avLst/>
            </a:prstGeom>
            <a:noFill/>
          </p:spPr>
          <p:txBody>
            <a:bodyPr wrap="square" lIns="0" tIns="0" rIns="0" bIns="0" rtlCol="0">
              <a:spAutoFit/>
            </a:bodyPr>
            <a:lstStyle/>
            <a:p>
              <a:pPr algn="ctr"/>
              <a:r>
                <a:rPr lang="en-GB" sz="120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Olympus</a:t>
              </a:r>
            </a:p>
          </p:txBody>
        </p:sp>
      </p:grpSp>
      <p:sp>
        <p:nvSpPr>
          <p:cNvPr id="133" name="TextBox 132"/>
          <p:cNvSpPr txBox="1"/>
          <p:nvPr/>
        </p:nvSpPr>
        <p:spPr>
          <a:xfrm>
            <a:off x="7858770" y="4482490"/>
            <a:ext cx="450264" cy="153888"/>
          </a:xfrm>
          <a:prstGeom prst="rect">
            <a:avLst/>
          </a:prstGeom>
          <a:noFill/>
        </p:spPr>
        <p:txBody>
          <a:bodyPr wrap="square" lIns="0" tIns="0" rIns="0" bIns="0" rtlCol="0">
            <a:spAutoFit/>
          </a:bodyPr>
          <a:lstStyle/>
          <a:p>
            <a:r>
              <a:rPr lang="en-GB" sz="100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25%</a:t>
            </a:r>
          </a:p>
        </p:txBody>
      </p:sp>
      <p:sp>
        <p:nvSpPr>
          <p:cNvPr id="134" name="TextBox 133"/>
          <p:cNvSpPr txBox="1"/>
          <p:nvPr/>
        </p:nvSpPr>
        <p:spPr>
          <a:xfrm>
            <a:off x="9506844" y="4004103"/>
            <a:ext cx="450264" cy="153888"/>
          </a:xfrm>
          <a:prstGeom prst="rect">
            <a:avLst/>
          </a:prstGeom>
          <a:noFill/>
        </p:spPr>
        <p:txBody>
          <a:bodyPr wrap="square" lIns="0" tIns="0" rIns="0" bIns="0" rtlCol="0">
            <a:spAutoFit/>
          </a:bodyPr>
          <a:lstStyle/>
          <a:p>
            <a:r>
              <a:rPr lang="en-GB" sz="100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90%</a:t>
            </a:r>
          </a:p>
        </p:txBody>
      </p:sp>
      <p:sp>
        <p:nvSpPr>
          <p:cNvPr id="135" name="TextBox 134"/>
          <p:cNvSpPr txBox="1"/>
          <p:nvPr/>
        </p:nvSpPr>
        <p:spPr>
          <a:xfrm>
            <a:off x="8058162" y="3507813"/>
            <a:ext cx="450264" cy="169317"/>
          </a:xfrm>
          <a:prstGeom prst="rect">
            <a:avLst/>
          </a:prstGeom>
          <a:noFill/>
        </p:spPr>
        <p:txBody>
          <a:bodyPr wrap="square" lIns="0" tIns="0" rIns="0" bIns="0" rtlCol="0">
            <a:spAutoFit/>
          </a:bodyPr>
          <a:lstStyle/>
          <a:p>
            <a:r>
              <a:rPr lang="en-GB" sz="110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50%</a:t>
            </a:r>
          </a:p>
        </p:txBody>
      </p:sp>
      <p:sp>
        <p:nvSpPr>
          <p:cNvPr id="136" name="TextBox 135"/>
          <p:cNvSpPr txBox="1"/>
          <p:nvPr/>
        </p:nvSpPr>
        <p:spPr>
          <a:xfrm>
            <a:off x="8310259" y="3019096"/>
            <a:ext cx="450264" cy="169317"/>
          </a:xfrm>
          <a:prstGeom prst="rect">
            <a:avLst/>
          </a:prstGeom>
          <a:noFill/>
        </p:spPr>
        <p:txBody>
          <a:bodyPr wrap="square" lIns="0" tIns="0" rIns="0" bIns="0" rtlCol="0">
            <a:spAutoFit/>
          </a:bodyPr>
          <a:lstStyle/>
          <a:p>
            <a:r>
              <a:rPr lang="en-GB" sz="110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65%</a:t>
            </a:r>
          </a:p>
        </p:txBody>
      </p:sp>
      <p:sp>
        <p:nvSpPr>
          <p:cNvPr id="137" name="TextBox 136"/>
          <p:cNvSpPr txBox="1"/>
          <p:nvPr/>
        </p:nvSpPr>
        <p:spPr>
          <a:xfrm>
            <a:off x="8738756" y="2530378"/>
            <a:ext cx="450264" cy="184708"/>
          </a:xfrm>
          <a:prstGeom prst="rect">
            <a:avLst/>
          </a:prstGeom>
          <a:noFill/>
        </p:spPr>
        <p:txBody>
          <a:bodyPr wrap="square" lIns="0" tIns="0" rIns="0" bIns="0" rtlCol="0">
            <a:spAutoFit/>
          </a:bodyPr>
          <a:lstStyle/>
          <a:p>
            <a:r>
              <a:rPr lang="en-GB" sz="120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75%</a:t>
            </a:r>
          </a:p>
        </p:txBody>
      </p:sp>
      <p:grpSp>
        <p:nvGrpSpPr>
          <p:cNvPr id="4" name="Group 48"/>
          <p:cNvGrpSpPr/>
          <p:nvPr/>
        </p:nvGrpSpPr>
        <p:grpSpPr>
          <a:xfrm>
            <a:off x="2074227" y="2117928"/>
            <a:ext cx="1435116" cy="1321163"/>
            <a:chOff x="4662933" y="1958109"/>
            <a:chExt cx="1435382" cy="1320930"/>
          </a:xfrm>
        </p:grpSpPr>
        <p:sp>
          <p:nvSpPr>
            <p:cNvPr id="50" name="Shape 1510"/>
            <p:cNvSpPr/>
            <p:nvPr/>
          </p:nvSpPr>
          <p:spPr>
            <a:xfrm>
              <a:off x="4662933" y="1958109"/>
              <a:ext cx="1435382" cy="1320930"/>
            </a:xfrm>
            <a:custGeom>
              <a:avLst/>
              <a:gdLst/>
              <a:ahLst/>
              <a:cxnLst>
                <a:cxn ang="0">
                  <a:pos x="wd2" y="hd2"/>
                </a:cxn>
                <a:cxn ang="5400000">
                  <a:pos x="wd2" y="hd2"/>
                </a:cxn>
                <a:cxn ang="10800000">
                  <a:pos x="wd2" y="hd2"/>
                </a:cxn>
                <a:cxn ang="16200000">
                  <a:pos x="wd2" y="hd2"/>
                </a:cxn>
              </a:cxnLst>
              <a:rect l="0" t="0" r="r" b="b"/>
              <a:pathLst>
                <a:path w="21600" h="21600" extrusionOk="0">
                  <a:moveTo>
                    <a:pt x="0" y="17023"/>
                  </a:moveTo>
                  <a:lnTo>
                    <a:pt x="12980" y="21600"/>
                  </a:lnTo>
                  <a:cubicBezTo>
                    <a:pt x="14119" y="17621"/>
                    <a:pt x="17535" y="14732"/>
                    <a:pt x="21572" y="14732"/>
                  </a:cubicBezTo>
                  <a:cubicBezTo>
                    <a:pt x="21581" y="14732"/>
                    <a:pt x="21591" y="14733"/>
                    <a:pt x="21600" y="14733"/>
                  </a:cubicBezTo>
                  <a:lnTo>
                    <a:pt x="21584" y="0"/>
                  </a:lnTo>
                  <a:cubicBezTo>
                    <a:pt x="21580" y="0"/>
                    <a:pt x="21576" y="0"/>
                    <a:pt x="21572" y="0"/>
                  </a:cubicBezTo>
                  <a:cubicBezTo>
                    <a:pt x="11494" y="0"/>
                    <a:pt x="2954" y="7143"/>
                    <a:pt x="0" y="17023"/>
                  </a:cubicBezTo>
                </a:path>
              </a:pathLst>
            </a:custGeom>
            <a:solidFill>
              <a:schemeClr val="accent1"/>
            </a:solidFill>
            <a:ln w="88900" cap="flat">
              <a:solidFill>
                <a:srgbClr val="FFFFFF"/>
              </a:solidFill>
              <a:prstDash val="solid"/>
              <a:miter lim="400000"/>
            </a:ln>
            <a:effectLst/>
          </p:spPr>
          <p:txBody>
            <a:bodyPr wrap="square" lIns="28573" tIns="28573" rIns="28573" bIns="28573"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Text Placeholder 2"/>
            <p:cNvSpPr txBox="1">
              <a:spLocks/>
            </p:cNvSpPr>
            <p:nvPr/>
          </p:nvSpPr>
          <p:spPr>
            <a:xfrm>
              <a:off x="5149228" y="2110111"/>
              <a:ext cx="620690" cy="973364"/>
            </a:xfrm>
            <a:prstGeom prst="rect">
              <a:avLst/>
            </a:prstGeom>
            <a:noFill/>
          </p:spPr>
          <p:txBody>
            <a:bodyPr vert="horz" lIns="68576" tIns="34288" rIns="68576" bIns="34288"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1</a:t>
              </a:r>
              <a:endParaRPr lang="en-GB" sz="2000">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grpSp>
        <p:nvGrpSpPr>
          <p:cNvPr id="5" name="Group 51"/>
          <p:cNvGrpSpPr/>
          <p:nvPr/>
        </p:nvGrpSpPr>
        <p:grpSpPr>
          <a:xfrm>
            <a:off x="3856954" y="3160322"/>
            <a:ext cx="1158203" cy="1684694"/>
            <a:chOff x="6445990" y="3000318"/>
            <a:chExt cx="1158417" cy="1684397"/>
          </a:xfrm>
        </p:grpSpPr>
        <p:sp>
          <p:nvSpPr>
            <p:cNvPr id="53" name="Shape 1501"/>
            <p:cNvSpPr/>
            <p:nvPr/>
          </p:nvSpPr>
          <p:spPr>
            <a:xfrm>
              <a:off x="6445990" y="3000318"/>
              <a:ext cx="1158417" cy="1684397"/>
            </a:xfrm>
            <a:custGeom>
              <a:avLst/>
              <a:gdLst/>
              <a:ahLst/>
              <a:cxnLst>
                <a:cxn ang="0">
                  <a:pos x="wd2" y="hd2"/>
                </a:cxn>
                <a:cxn ang="5400000">
                  <a:pos x="wd2" y="hd2"/>
                </a:cxn>
                <a:cxn ang="10800000">
                  <a:pos x="wd2" y="hd2"/>
                </a:cxn>
                <a:cxn ang="16200000">
                  <a:pos x="wd2" y="hd2"/>
                </a:cxn>
              </a:cxnLst>
              <a:rect l="0" t="0" r="r" b="b"/>
              <a:pathLst>
                <a:path w="21600" h="21600" extrusionOk="0">
                  <a:moveTo>
                    <a:pt x="4151" y="3598"/>
                  </a:moveTo>
                  <a:cubicBezTo>
                    <a:pt x="4473" y="4314"/>
                    <a:pt x="4647" y="5075"/>
                    <a:pt x="4647" y="5864"/>
                  </a:cubicBezTo>
                  <a:cubicBezTo>
                    <a:pt x="4647" y="8429"/>
                    <a:pt x="2813" y="10698"/>
                    <a:pt x="0" y="12090"/>
                  </a:cubicBezTo>
                  <a:lnTo>
                    <a:pt x="10027" y="21600"/>
                  </a:lnTo>
                  <a:cubicBezTo>
                    <a:pt x="17040" y="18086"/>
                    <a:pt x="21600" y="12395"/>
                    <a:pt x="21600" y="5970"/>
                  </a:cubicBezTo>
                  <a:cubicBezTo>
                    <a:pt x="21600" y="3886"/>
                    <a:pt x="21118" y="1880"/>
                    <a:pt x="20232" y="0"/>
                  </a:cubicBezTo>
                  <a:cubicBezTo>
                    <a:pt x="20232" y="0"/>
                    <a:pt x="4151" y="3598"/>
                    <a:pt x="4151" y="3598"/>
                  </a:cubicBezTo>
                  <a:close/>
                </a:path>
              </a:pathLst>
            </a:custGeom>
            <a:solidFill>
              <a:schemeClr val="accent3"/>
            </a:solidFill>
            <a:ln w="88900" cap="flat">
              <a:solidFill>
                <a:srgbClr val="FFFFFF"/>
              </a:solidFill>
              <a:prstDash val="solid"/>
              <a:miter lim="400000"/>
            </a:ln>
            <a:effectLst/>
          </p:spPr>
          <p:txBody>
            <a:bodyPr wrap="square" lIns="28573" tIns="28573" rIns="28573" bIns="28573"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Text Placeholder 2"/>
            <p:cNvSpPr txBox="1">
              <a:spLocks/>
            </p:cNvSpPr>
            <p:nvPr/>
          </p:nvSpPr>
          <p:spPr>
            <a:xfrm>
              <a:off x="6788527" y="3285910"/>
              <a:ext cx="620690" cy="973364"/>
            </a:xfrm>
            <a:prstGeom prst="rect">
              <a:avLst/>
            </a:prstGeom>
            <a:noFill/>
          </p:spPr>
          <p:txBody>
            <a:bodyPr vert="horz" lIns="68576" tIns="34288" rIns="68576" bIns="34288"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3</a:t>
              </a:r>
            </a:p>
          </p:txBody>
        </p:sp>
      </p:grpSp>
      <p:grpSp>
        <p:nvGrpSpPr>
          <p:cNvPr id="6" name="Group 62"/>
          <p:cNvGrpSpPr/>
          <p:nvPr/>
        </p:nvGrpSpPr>
        <p:grpSpPr>
          <a:xfrm>
            <a:off x="1998900" y="3160322"/>
            <a:ext cx="1163062" cy="1690262"/>
            <a:chOff x="4587593" y="3000318"/>
            <a:chExt cx="1163278" cy="1689963"/>
          </a:xfrm>
        </p:grpSpPr>
        <p:sp>
          <p:nvSpPr>
            <p:cNvPr id="64" name="Shape 1507"/>
            <p:cNvSpPr/>
            <p:nvPr/>
          </p:nvSpPr>
          <p:spPr>
            <a:xfrm>
              <a:off x="4587593" y="3000318"/>
              <a:ext cx="1163278" cy="1689963"/>
            </a:xfrm>
            <a:custGeom>
              <a:avLst/>
              <a:gdLst/>
              <a:ahLst/>
              <a:cxnLst>
                <a:cxn ang="0">
                  <a:pos x="wd2" y="hd2"/>
                </a:cxn>
                <a:cxn ang="5400000">
                  <a:pos x="wd2" y="hd2"/>
                </a:cxn>
                <a:cxn ang="10800000">
                  <a:pos x="wd2" y="hd2"/>
                </a:cxn>
                <a:cxn ang="16200000">
                  <a:pos x="wd2" y="hd2"/>
                </a:cxn>
              </a:cxnLst>
              <a:rect l="0" t="0" r="r" b="b"/>
              <a:pathLst>
                <a:path w="21600" h="21600" extrusionOk="0">
                  <a:moveTo>
                    <a:pt x="0" y="5957"/>
                  </a:moveTo>
                  <a:cubicBezTo>
                    <a:pt x="0" y="12400"/>
                    <a:pt x="4597" y="18103"/>
                    <a:pt x="11654" y="21600"/>
                  </a:cubicBezTo>
                  <a:lnTo>
                    <a:pt x="21600" y="12100"/>
                  </a:lnTo>
                  <a:cubicBezTo>
                    <a:pt x="18748" y="10717"/>
                    <a:pt x="16882" y="8435"/>
                    <a:pt x="16882" y="5851"/>
                  </a:cubicBezTo>
                  <a:cubicBezTo>
                    <a:pt x="16882" y="5059"/>
                    <a:pt x="17057" y="4296"/>
                    <a:pt x="17382" y="3578"/>
                  </a:cubicBezTo>
                  <a:lnTo>
                    <a:pt x="1366" y="0"/>
                  </a:lnTo>
                  <a:cubicBezTo>
                    <a:pt x="480" y="1876"/>
                    <a:pt x="0" y="3878"/>
                    <a:pt x="0" y="5957"/>
                  </a:cubicBezTo>
                </a:path>
              </a:pathLst>
            </a:custGeom>
            <a:solidFill>
              <a:schemeClr val="accent5">
                <a:lumMod val="60000"/>
                <a:lumOff val="40000"/>
              </a:schemeClr>
            </a:solidFill>
            <a:ln w="88900" cap="flat">
              <a:solidFill>
                <a:srgbClr val="FFFFFF"/>
              </a:solidFill>
              <a:prstDash val="solid"/>
              <a:miter lim="400000"/>
            </a:ln>
            <a:effectLst/>
          </p:spPr>
          <p:txBody>
            <a:bodyPr wrap="square" lIns="28573" tIns="28573" rIns="28573" bIns="28573"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5" name="Text Placeholder 2"/>
            <p:cNvSpPr txBox="1">
              <a:spLocks/>
            </p:cNvSpPr>
            <p:nvPr/>
          </p:nvSpPr>
          <p:spPr>
            <a:xfrm>
              <a:off x="4775602" y="3290284"/>
              <a:ext cx="620689" cy="973364"/>
            </a:xfrm>
            <a:prstGeom prst="rect">
              <a:avLst/>
            </a:prstGeom>
            <a:noFill/>
          </p:spPr>
          <p:txBody>
            <a:bodyPr vert="horz" lIns="68576" tIns="34288" rIns="68576" bIns="34288"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5</a:t>
              </a:r>
            </a:p>
          </p:txBody>
        </p:sp>
      </p:grpSp>
      <p:grpSp>
        <p:nvGrpSpPr>
          <p:cNvPr id="7" name="Group 65"/>
          <p:cNvGrpSpPr/>
          <p:nvPr/>
        </p:nvGrpSpPr>
        <p:grpSpPr>
          <a:xfrm>
            <a:off x="2626621" y="4102244"/>
            <a:ext cx="1765444" cy="1083712"/>
            <a:chOff x="5215430" y="3942075"/>
            <a:chExt cx="1765770" cy="1083521"/>
          </a:xfrm>
        </p:grpSpPr>
        <p:sp>
          <p:nvSpPr>
            <p:cNvPr id="67" name="Shape 1504"/>
            <p:cNvSpPr/>
            <p:nvPr/>
          </p:nvSpPr>
          <p:spPr>
            <a:xfrm>
              <a:off x="5215430" y="3942075"/>
              <a:ext cx="1765770" cy="1029851"/>
            </a:xfrm>
            <a:custGeom>
              <a:avLst/>
              <a:gdLst/>
              <a:ahLst/>
              <a:cxnLst>
                <a:cxn ang="0">
                  <a:pos x="wd2" y="hd2"/>
                </a:cxn>
                <a:cxn ang="5400000">
                  <a:pos x="wd2" y="hd2"/>
                </a:cxn>
                <a:cxn ang="10800000">
                  <a:pos x="wd2" y="hd2"/>
                </a:cxn>
                <a:cxn ang="16200000">
                  <a:pos x="wd2" y="hd2"/>
                </a:cxn>
              </a:cxnLst>
              <a:rect l="0" t="0" r="r" b="b"/>
              <a:pathLst>
                <a:path w="21600" h="21600" extrusionOk="0">
                  <a:moveTo>
                    <a:pt x="10757" y="2356"/>
                  </a:moveTo>
                  <a:cubicBezTo>
                    <a:pt x="9192" y="2356"/>
                    <a:pt x="7742" y="1510"/>
                    <a:pt x="6552" y="72"/>
                  </a:cubicBezTo>
                  <a:lnTo>
                    <a:pt x="0" y="15661"/>
                  </a:lnTo>
                  <a:cubicBezTo>
                    <a:pt x="3028" y="19398"/>
                    <a:pt x="6742" y="21600"/>
                    <a:pt x="10757" y="21600"/>
                  </a:cubicBezTo>
                  <a:cubicBezTo>
                    <a:pt x="14810" y="21600"/>
                    <a:pt x="18557" y="19356"/>
                    <a:pt x="21600" y="15555"/>
                  </a:cubicBezTo>
                  <a:lnTo>
                    <a:pt x="15022" y="0"/>
                  </a:lnTo>
                  <a:cubicBezTo>
                    <a:pt x="13821" y="1481"/>
                    <a:pt x="12350" y="2356"/>
                    <a:pt x="10757" y="2356"/>
                  </a:cubicBezTo>
                </a:path>
              </a:pathLst>
            </a:custGeom>
            <a:solidFill>
              <a:schemeClr val="accent4"/>
            </a:solidFill>
            <a:ln w="88900" cap="flat">
              <a:solidFill>
                <a:srgbClr val="FFFFFF"/>
              </a:solidFill>
              <a:prstDash val="solid"/>
              <a:miter lim="400000"/>
            </a:ln>
            <a:effectLst/>
          </p:spPr>
          <p:txBody>
            <a:bodyPr wrap="square" lIns="28573" tIns="28573" rIns="28573" bIns="28573"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8" name="Text Placeholder 2"/>
            <p:cNvSpPr txBox="1">
              <a:spLocks/>
            </p:cNvSpPr>
            <p:nvPr/>
          </p:nvSpPr>
          <p:spPr>
            <a:xfrm>
              <a:off x="5747574" y="4052232"/>
              <a:ext cx="620689" cy="973364"/>
            </a:xfrm>
            <a:prstGeom prst="rect">
              <a:avLst/>
            </a:prstGeom>
            <a:noFill/>
          </p:spPr>
          <p:txBody>
            <a:bodyPr vert="horz" lIns="68576" tIns="34288" rIns="68576" bIns="34288"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4</a:t>
              </a:r>
            </a:p>
          </p:txBody>
        </p:sp>
      </p:grpSp>
      <p:sp>
        <p:nvSpPr>
          <p:cNvPr id="71" name="TextBox 70"/>
          <p:cNvSpPr txBox="1"/>
          <p:nvPr/>
        </p:nvSpPr>
        <p:spPr>
          <a:xfrm>
            <a:off x="1519575" y="5344649"/>
            <a:ext cx="9142307" cy="677265"/>
          </a:xfrm>
          <a:prstGeom prst="rect">
            <a:avLst/>
          </a:prstGeom>
          <a:noFill/>
        </p:spPr>
        <p:txBody>
          <a:bodyPr wrap="square" lIns="121917" tIns="60958" rIns="121917" bIns="60958" rtlCol="0">
            <a:spAutoFit/>
          </a:bodyPr>
          <a:lstStyle/>
          <a:p>
            <a:pPr algn="just">
              <a:lnSpc>
                <a:spcPct val="150000"/>
              </a:lnSpc>
            </a:pP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pstebus</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danaime</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santLoirem</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Wakamare</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qm</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santLorem</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Wakama</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0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dalaman</a:t>
            </a:r>
            <a:r>
              <a:rPr lang="en-US"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id-ID" sz="120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nvGrpSpPr>
          <p:cNvPr id="8" name="Group 45"/>
          <p:cNvGrpSpPr/>
          <p:nvPr/>
        </p:nvGrpSpPr>
        <p:grpSpPr>
          <a:xfrm>
            <a:off x="3505430" y="2117929"/>
            <a:ext cx="1432584" cy="1322291"/>
            <a:chOff x="6094402" y="1958109"/>
            <a:chExt cx="1432850" cy="1322058"/>
          </a:xfrm>
        </p:grpSpPr>
        <p:sp>
          <p:nvSpPr>
            <p:cNvPr id="47" name="Shape 1498"/>
            <p:cNvSpPr/>
            <p:nvPr/>
          </p:nvSpPr>
          <p:spPr>
            <a:xfrm>
              <a:off x="6094402" y="1958109"/>
              <a:ext cx="1432850" cy="1322058"/>
            </a:xfrm>
            <a:custGeom>
              <a:avLst/>
              <a:gdLst/>
              <a:ahLst/>
              <a:cxnLst>
                <a:cxn ang="0">
                  <a:pos x="wd2" y="hd2"/>
                </a:cxn>
                <a:cxn ang="5400000">
                  <a:pos x="wd2" y="hd2"/>
                </a:cxn>
                <a:cxn ang="10800000">
                  <a:pos x="wd2" y="hd2"/>
                </a:cxn>
                <a:cxn ang="16200000">
                  <a:pos x="wd2" y="hd2"/>
                </a:cxn>
              </a:cxnLst>
              <a:rect l="0" t="0" r="r" b="b"/>
              <a:pathLst>
                <a:path w="21600" h="21600" extrusionOk="0">
                  <a:moveTo>
                    <a:pt x="16" y="14720"/>
                  </a:moveTo>
                  <a:cubicBezTo>
                    <a:pt x="4054" y="14734"/>
                    <a:pt x="7466" y="17624"/>
                    <a:pt x="8599" y="21600"/>
                  </a:cubicBezTo>
                  <a:lnTo>
                    <a:pt x="21600" y="17016"/>
                  </a:lnTo>
                  <a:cubicBezTo>
                    <a:pt x="18644" y="7144"/>
                    <a:pt x="10092" y="6"/>
                    <a:pt x="0" y="0"/>
                  </a:cubicBezTo>
                  <a:cubicBezTo>
                    <a:pt x="0" y="0"/>
                    <a:pt x="16" y="14720"/>
                    <a:pt x="16" y="14720"/>
                  </a:cubicBezTo>
                  <a:close/>
                </a:path>
              </a:pathLst>
            </a:custGeom>
            <a:solidFill>
              <a:schemeClr val="accent2"/>
            </a:solidFill>
            <a:ln w="88900" cap="flat">
              <a:solidFill>
                <a:srgbClr val="FFFFFF"/>
              </a:solidFill>
              <a:prstDash val="solid"/>
              <a:miter lim="400000"/>
            </a:ln>
            <a:effectLst/>
          </p:spPr>
          <p:txBody>
            <a:bodyPr wrap="square" lIns="28573" tIns="28573" rIns="28573" bIns="28573"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Text Placeholder 2"/>
            <p:cNvSpPr txBox="1">
              <a:spLocks/>
            </p:cNvSpPr>
            <p:nvPr/>
          </p:nvSpPr>
          <p:spPr>
            <a:xfrm>
              <a:off x="6375782" y="2105736"/>
              <a:ext cx="620690" cy="973364"/>
            </a:xfrm>
            <a:prstGeom prst="rect">
              <a:avLst/>
            </a:prstGeom>
            <a:noFill/>
          </p:spPr>
          <p:txBody>
            <a:bodyPr vert="horz" lIns="68576" tIns="34288" rIns="68576" bIns="34288"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2</a:t>
              </a:r>
              <a:endParaRPr lang="en-GB" sz="2000">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spTree>
    <p:extLst>
      <p:ext uri="{BB962C8B-B14F-4D97-AF65-F5344CB8AC3E}">
        <p14:creationId xmlns:p14="http://schemas.microsoft.com/office/powerpoint/2010/main" val="3427478510"/>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wipe(left)">
                                      <p:cBhvr>
                                        <p:cTn id="18" dur="500"/>
                                        <p:tgtEl>
                                          <p:spTgt spid="113"/>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37"/>
                                        </p:tgtEl>
                                        <p:attrNameLst>
                                          <p:attrName>style.visibility</p:attrName>
                                        </p:attrNameLst>
                                      </p:cBhvr>
                                      <p:to>
                                        <p:strVal val="visible"/>
                                      </p:to>
                                    </p:set>
                                    <p:anim calcmode="lin" valueType="num">
                                      <p:cBhvr>
                                        <p:cTn id="22" dur="500" fill="hold"/>
                                        <p:tgtEl>
                                          <p:spTgt spid="137"/>
                                        </p:tgtEl>
                                        <p:attrNameLst>
                                          <p:attrName>ppt_w</p:attrName>
                                        </p:attrNameLst>
                                      </p:cBhvr>
                                      <p:tavLst>
                                        <p:tav tm="0">
                                          <p:val>
                                            <p:fltVal val="0"/>
                                          </p:val>
                                        </p:tav>
                                        <p:tav tm="100000">
                                          <p:val>
                                            <p:strVal val="#ppt_w"/>
                                          </p:val>
                                        </p:tav>
                                      </p:tavLst>
                                    </p:anim>
                                    <p:anim calcmode="lin" valueType="num">
                                      <p:cBhvr>
                                        <p:cTn id="23" dur="500" fill="hold"/>
                                        <p:tgtEl>
                                          <p:spTgt spid="137"/>
                                        </p:tgtEl>
                                        <p:attrNameLst>
                                          <p:attrName>ppt_h</p:attrName>
                                        </p:attrNameLst>
                                      </p:cBhvr>
                                      <p:tavLst>
                                        <p:tav tm="0">
                                          <p:val>
                                            <p:fltVal val="0"/>
                                          </p:val>
                                        </p:tav>
                                        <p:tav tm="100000">
                                          <p:val>
                                            <p:strVal val="#ppt_h"/>
                                          </p:val>
                                        </p:tav>
                                      </p:tavLst>
                                    </p:anim>
                                    <p:animEffect transition="in" filter="fade">
                                      <p:cBhvr>
                                        <p:cTn id="24" dur="500"/>
                                        <p:tgtEl>
                                          <p:spTgt spid="137"/>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wipe(left)">
                                      <p:cBhvr>
                                        <p:cTn id="32" dur="500"/>
                                        <p:tgtEl>
                                          <p:spTgt spid="114"/>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36"/>
                                        </p:tgtEl>
                                        <p:attrNameLst>
                                          <p:attrName>style.visibility</p:attrName>
                                        </p:attrNameLst>
                                      </p:cBhvr>
                                      <p:to>
                                        <p:strVal val="visible"/>
                                      </p:to>
                                    </p:set>
                                    <p:anim calcmode="lin" valueType="num">
                                      <p:cBhvr>
                                        <p:cTn id="36" dur="500" fill="hold"/>
                                        <p:tgtEl>
                                          <p:spTgt spid="136"/>
                                        </p:tgtEl>
                                        <p:attrNameLst>
                                          <p:attrName>ppt_w</p:attrName>
                                        </p:attrNameLst>
                                      </p:cBhvr>
                                      <p:tavLst>
                                        <p:tav tm="0">
                                          <p:val>
                                            <p:fltVal val="0"/>
                                          </p:val>
                                        </p:tav>
                                        <p:tav tm="100000">
                                          <p:val>
                                            <p:strVal val="#ppt_w"/>
                                          </p:val>
                                        </p:tav>
                                      </p:tavLst>
                                    </p:anim>
                                    <p:anim calcmode="lin" valueType="num">
                                      <p:cBhvr>
                                        <p:cTn id="37" dur="500" fill="hold"/>
                                        <p:tgtEl>
                                          <p:spTgt spid="136"/>
                                        </p:tgtEl>
                                        <p:attrNameLst>
                                          <p:attrName>ppt_h</p:attrName>
                                        </p:attrNameLst>
                                      </p:cBhvr>
                                      <p:tavLst>
                                        <p:tav tm="0">
                                          <p:val>
                                            <p:fltVal val="0"/>
                                          </p:val>
                                        </p:tav>
                                        <p:tav tm="100000">
                                          <p:val>
                                            <p:strVal val="#ppt_h"/>
                                          </p:val>
                                        </p:tav>
                                      </p:tavLst>
                                    </p:anim>
                                    <p:animEffect transition="in" filter="fade">
                                      <p:cBhvr>
                                        <p:cTn id="38" dur="500"/>
                                        <p:tgtEl>
                                          <p:spTgt spid="136"/>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135"/>
                                        </p:tgtEl>
                                        <p:attrNameLst>
                                          <p:attrName>style.visibility</p:attrName>
                                        </p:attrNameLst>
                                      </p:cBhvr>
                                      <p:to>
                                        <p:strVal val="visible"/>
                                      </p:to>
                                    </p:set>
                                    <p:anim calcmode="lin" valueType="num">
                                      <p:cBhvr>
                                        <p:cTn id="50" dur="500" fill="hold"/>
                                        <p:tgtEl>
                                          <p:spTgt spid="135"/>
                                        </p:tgtEl>
                                        <p:attrNameLst>
                                          <p:attrName>ppt_w</p:attrName>
                                        </p:attrNameLst>
                                      </p:cBhvr>
                                      <p:tavLst>
                                        <p:tav tm="0">
                                          <p:val>
                                            <p:fltVal val="0"/>
                                          </p:val>
                                        </p:tav>
                                        <p:tav tm="100000">
                                          <p:val>
                                            <p:strVal val="#ppt_w"/>
                                          </p:val>
                                        </p:tav>
                                      </p:tavLst>
                                    </p:anim>
                                    <p:anim calcmode="lin" valueType="num">
                                      <p:cBhvr>
                                        <p:cTn id="51" dur="500" fill="hold"/>
                                        <p:tgtEl>
                                          <p:spTgt spid="135"/>
                                        </p:tgtEl>
                                        <p:attrNameLst>
                                          <p:attrName>ppt_h</p:attrName>
                                        </p:attrNameLst>
                                      </p:cBhvr>
                                      <p:tavLst>
                                        <p:tav tm="0">
                                          <p:val>
                                            <p:fltVal val="0"/>
                                          </p:val>
                                        </p:tav>
                                        <p:tav tm="100000">
                                          <p:val>
                                            <p:strVal val="#ppt_h"/>
                                          </p:val>
                                        </p:tav>
                                      </p:tavLst>
                                    </p:anim>
                                    <p:animEffect transition="in" filter="fade">
                                      <p:cBhvr>
                                        <p:cTn id="52" dur="500"/>
                                        <p:tgtEl>
                                          <p:spTgt spid="135"/>
                                        </p:tgtEl>
                                      </p:cBhvr>
                                    </p:animEffect>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116"/>
                                        </p:tgtEl>
                                        <p:attrNameLst>
                                          <p:attrName>style.visibility</p:attrName>
                                        </p:attrNameLst>
                                      </p:cBhvr>
                                      <p:to>
                                        <p:strVal val="visible"/>
                                      </p:to>
                                    </p:set>
                                    <p:animEffect transition="in" filter="wipe(left)">
                                      <p:cBhvr>
                                        <p:cTn id="60" dur="500"/>
                                        <p:tgtEl>
                                          <p:spTgt spid="116"/>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34"/>
                                        </p:tgtEl>
                                        <p:attrNameLst>
                                          <p:attrName>style.visibility</p:attrName>
                                        </p:attrNameLst>
                                      </p:cBhvr>
                                      <p:to>
                                        <p:strVal val="visible"/>
                                      </p:to>
                                    </p:set>
                                    <p:anim calcmode="lin" valueType="num">
                                      <p:cBhvr>
                                        <p:cTn id="64" dur="500" fill="hold"/>
                                        <p:tgtEl>
                                          <p:spTgt spid="134"/>
                                        </p:tgtEl>
                                        <p:attrNameLst>
                                          <p:attrName>ppt_w</p:attrName>
                                        </p:attrNameLst>
                                      </p:cBhvr>
                                      <p:tavLst>
                                        <p:tav tm="0">
                                          <p:val>
                                            <p:fltVal val="0"/>
                                          </p:val>
                                        </p:tav>
                                        <p:tav tm="100000">
                                          <p:val>
                                            <p:strVal val="#ppt_w"/>
                                          </p:val>
                                        </p:tav>
                                      </p:tavLst>
                                    </p:anim>
                                    <p:anim calcmode="lin" valueType="num">
                                      <p:cBhvr>
                                        <p:cTn id="65" dur="500" fill="hold"/>
                                        <p:tgtEl>
                                          <p:spTgt spid="134"/>
                                        </p:tgtEl>
                                        <p:attrNameLst>
                                          <p:attrName>ppt_h</p:attrName>
                                        </p:attrNameLst>
                                      </p:cBhvr>
                                      <p:tavLst>
                                        <p:tav tm="0">
                                          <p:val>
                                            <p:fltVal val="0"/>
                                          </p:val>
                                        </p:tav>
                                        <p:tav tm="100000">
                                          <p:val>
                                            <p:strVal val="#ppt_h"/>
                                          </p:val>
                                        </p:tav>
                                      </p:tavLst>
                                    </p:anim>
                                    <p:animEffect transition="in" filter="fade">
                                      <p:cBhvr>
                                        <p:cTn id="66" dur="500"/>
                                        <p:tgtEl>
                                          <p:spTgt spid="134"/>
                                        </p:tgtEl>
                                      </p:cBhvr>
                                    </p:animEffect>
                                  </p:childTnLst>
                                </p:cTn>
                              </p:par>
                            </p:childTnLst>
                          </p:cTn>
                        </p:par>
                        <p:par>
                          <p:cTn id="67" fill="hold">
                            <p:stCondLst>
                              <p:cond delay="6500"/>
                            </p:stCondLst>
                            <p:childTnLst>
                              <p:par>
                                <p:cTn id="68" presetID="10" presetClass="entr" presetSubtype="0"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117"/>
                                        </p:tgtEl>
                                        <p:attrNameLst>
                                          <p:attrName>style.visibility</p:attrName>
                                        </p:attrNameLst>
                                      </p:cBhvr>
                                      <p:to>
                                        <p:strVal val="visible"/>
                                      </p:to>
                                    </p:set>
                                    <p:animEffect transition="in" filter="wipe(left)">
                                      <p:cBhvr>
                                        <p:cTn id="74" dur="500"/>
                                        <p:tgtEl>
                                          <p:spTgt spid="117"/>
                                        </p:tgtEl>
                                      </p:cBhvr>
                                    </p:animEffect>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133"/>
                                        </p:tgtEl>
                                        <p:attrNameLst>
                                          <p:attrName>style.visibility</p:attrName>
                                        </p:attrNameLst>
                                      </p:cBhvr>
                                      <p:to>
                                        <p:strVal val="visible"/>
                                      </p:to>
                                    </p:set>
                                    <p:anim calcmode="lin" valueType="num">
                                      <p:cBhvr>
                                        <p:cTn id="78" dur="500" fill="hold"/>
                                        <p:tgtEl>
                                          <p:spTgt spid="133"/>
                                        </p:tgtEl>
                                        <p:attrNameLst>
                                          <p:attrName>ppt_w</p:attrName>
                                        </p:attrNameLst>
                                      </p:cBhvr>
                                      <p:tavLst>
                                        <p:tav tm="0">
                                          <p:val>
                                            <p:fltVal val="0"/>
                                          </p:val>
                                        </p:tav>
                                        <p:tav tm="100000">
                                          <p:val>
                                            <p:strVal val="#ppt_w"/>
                                          </p:val>
                                        </p:tav>
                                      </p:tavLst>
                                    </p:anim>
                                    <p:anim calcmode="lin" valueType="num">
                                      <p:cBhvr>
                                        <p:cTn id="79" dur="500" fill="hold"/>
                                        <p:tgtEl>
                                          <p:spTgt spid="133"/>
                                        </p:tgtEl>
                                        <p:attrNameLst>
                                          <p:attrName>ppt_h</p:attrName>
                                        </p:attrNameLst>
                                      </p:cBhvr>
                                      <p:tavLst>
                                        <p:tav tm="0">
                                          <p:val>
                                            <p:fltVal val="0"/>
                                          </p:val>
                                        </p:tav>
                                        <p:tav tm="100000">
                                          <p:val>
                                            <p:strVal val="#ppt_h"/>
                                          </p:val>
                                        </p:tav>
                                      </p:tavLst>
                                    </p:anim>
                                    <p:animEffect transition="in" filter="fade">
                                      <p:cBhvr>
                                        <p:cTn id="80" dur="500"/>
                                        <p:tgtEl>
                                          <p:spTgt spid="133"/>
                                        </p:tgtEl>
                                      </p:cBhvr>
                                    </p:animEffect>
                                  </p:childTnLst>
                                </p:cTn>
                              </p:par>
                            </p:childTnLst>
                          </p:cTn>
                        </p:par>
                        <p:par>
                          <p:cTn id="81" fill="hold">
                            <p:stCondLst>
                              <p:cond delay="8000"/>
                            </p:stCondLst>
                            <p:childTnLst>
                              <p:par>
                                <p:cTn id="82" presetID="22" presetClass="entr" presetSubtype="8" fill="hold" grpId="0" nodeType="after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wipe(left)">
                                      <p:cBhvr>
                                        <p:cTn id="8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animBg="1"/>
      <p:bldP spid="133" grpId="0"/>
      <p:bldP spid="134" grpId="0"/>
      <p:bldP spid="135" grpId="0"/>
      <p:bldP spid="136" grpId="0"/>
      <p:bldP spid="137" grpId="0"/>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927266" y="2264889"/>
            <a:ext cx="1349255" cy="13498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1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4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Entry_1"/>
          <p:cNvSpPr/>
          <p:nvPr>
            <p:custDataLst>
              <p:tags r:id="rId1"/>
            </p:custDataLst>
          </p:nvPr>
        </p:nvSpPr>
        <p:spPr>
          <a:xfrm>
            <a:off x="4989864" y="1950066"/>
            <a:ext cx="3918783" cy="112877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51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单击输入标题</a:t>
            </a:r>
            <a:endParaRPr lang="en-US" altLang="zh-CN" sz="51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300"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3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7379885" y="3263795"/>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986783" y="3263795"/>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7379885" y="3538712"/>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4986783" y="3538712"/>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285" y="3986861"/>
            <a:ext cx="3550053" cy="2851504"/>
          </a:xfrm>
          <a:prstGeom prst="rect">
            <a:avLst/>
          </a:prstGeom>
        </p:spPr>
      </p:pic>
    </p:spTree>
    <p:extLst>
      <p:ext uri="{BB962C8B-B14F-4D97-AF65-F5344CB8AC3E}">
        <p14:creationId xmlns:p14="http://schemas.microsoft.com/office/powerpoint/2010/main" val="2478111849"/>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4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500" fill="hold"/>
                                        <p:tgtEl>
                                          <p:spTgt spid="8"/>
                                        </p:tgtEl>
                                        <p:attrNameLst>
                                          <p:attrName>ppt_x</p:attrName>
                                        </p:attrNameLst>
                                      </p:cBhvr>
                                      <p:tavLst>
                                        <p:tav tm="0">
                                          <p:val>
                                            <p:strVal val="#ppt_x"/>
                                          </p:val>
                                        </p:tav>
                                        <p:tav tm="100000">
                                          <p:val>
                                            <p:strVal val="#ppt_x"/>
                                          </p:val>
                                        </p:tav>
                                      </p:tavLst>
                                    </p:anim>
                                    <p:anim calcmode="lin" valueType="num">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by="(-#ppt_w*2)" calcmode="lin" valueType="num">
                                      <p:cBhvr rctx="PPT">
                                        <p:cTn id="17" dur="500" autoRev="1" fill="hold">
                                          <p:stCondLst>
                                            <p:cond delay="0"/>
                                          </p:stCondLst>
                                        </p:cTn>
                                        <p:tgtEl>
                                          <p:spTgt spid="9"/>
                                        </p:tgtEl>
                                        <p:attrNameLst>
                                          <p:attrName>ppt_w</p:attrName>
                                        </p:attrNameLst>
                                      </p:cBhvr>
                                    </p:anim>
                                    <p:anim by="(#ppt_w*0.50)" calcmode="lin" valueType="num">
                                      <p:cBhvr>
                                        <p:cTn id="18" dur="500" decel="50000" autoRev="1" fill="hold">
                                          <p:stCondLst>
                                            <p:cond delay="0"/>
                                          </p:stCondLst>
                                        </p:cTn>
                                        <p:tgtEl>
                                          <p:spTgt spid="9"/>
                                        </p:tgtEl>
                                        <p:attrNameLst>
                                          <p:attrName>ppt_x</p:attrName>
                                        </p:attrNameLst>
                                      </p:cBhvr>
                                    </p:anim>
                                    <p:anim from="(-#ppt_h/2)" to="(#ppt_y)" calcmode="lin" valueType="num">
                                      <p:cBhvr>
                                        <p:cTn id="19" dur="1000" fill="hold">
                                          <p:stCondLst>
                                            <p:cond delay="0"/>
                                          </p:stCondLst>
                                        </p:cTn>
                                        <p:tgtEl>
                                          <p:spTgt spid="9"/>
                                        </p:tgtEl>
                                        <p:attrNameLst>
                                          <p:attrName>ppt_y</p:attrName>
                                        </p:attrNameLst>
                                      </p:cBhvr>
                                    </p:anim>
                                    <p:animRot by="21600000">
                                      <p:cBhvr>
                                        <p:cTn id="20" dur="1000" fill="hold">
                                          <p:stCondLst>
                                            <p:cond delay="0"/>
                                          </p:stCondLst>
                                        </p:cTn>
                                        <p:tgtEl>
                                          <p:spTgt spid="9"/>
                                        </p:tgtEl>
                                        <p:attrNameLst>
                                          <p:attrName>r</p:attrName>
                                        </p:attrNameLst>
                                      </p:cBhvr>
                                    </p:animRot>
                                  </p:childTnLst>
                                </p:cTn>
                              </p:par>
                            </p:childTnLst>
                          </p:cTn>
                        </p:par>
                        <p:par>
                          <p:cTn id="21" fill="hold">
                            <p:stCondLst>
                              <p:cond delay="52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2"/>
          <p:cNvSpPr>
            <a:spLocks noChangeArrowheads="1"/>
          </p:cNvSpPr>
          <p:nvPr/>
        </p:nvSpPr>
        <p:spPr bwMode="auto">
          <a:xfrm>
            <a:off x="1943410" y="2511723"/>
            <a:ext cx="1299288" cy="1302455"/>
          </a:xfrm>
          <a:prstGeom prst="ellipse">
            <a:avLst/>
          </a:prstGeom>
          <a:solidFill>
            <a:schemeClr val="accent1"/>
          </a:solidFill>
          <a:ln>
            <a:noFill/>
          </a:ln>
        </p:spPr>
        <p:txBody>
          <a:bodyPr lIns="121904" tIns="60952" rIns="121904" bIns="60952"/>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5" name="Freeform 13"/>
          <p:cNvSpPr>
            <a:spLocks/>
          </p:cNvSpPr>
          <p:nvPr/>
        </p:nvSpPr>
        <p:spPr bwMode="auto">
          <a:xfrm>
            <a:off x="2593054" y="2236407"/>
            <a:ext cx="918390" cy="925484"/>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chemeClr val="accent1"/>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lIns="121904" tIns="60952" rIns="121904" bIns="60952"/>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6" name="Oval 14"/>
          <p:cNvSpPr>
            <a:spLocks noChangeArrowheads="1"/>
          </p:cNvSpPr>
          <p:nvPr/>
        </p:nvSpPr>
        <p:spPr bwMode="auto">
          <a:xfrm>
            <a:off x="6679252" y="2511723"/>
            <a:ext cx="1295057" cy="1302455"/>
          </a:xfrm>
          <a:prstGeom prst="ellipse">
            <a:avLst/>
          </a:prstGeom>
          <a:solidFill>
            <a:schemeClr val="accent3"/>
          </a:solidFill>
          <a:ln>
            <a:noFill/>
          </a:ln>
        </p:spPr>
        <p:txBody>
          <a:bodyPr lIns="121904" tIns="60952" rIns="121904" bIns="60952"/>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7" name="Freeform 15"/>
          <p:cNvSpPr>
            <a:spLocks/>
          </p:cNvSpPr>
          <p:nvPr/>
        </p:nvSpPr>
        <p:spPr bwMode="auto">
          <a:xfrm>
            <a:off x="7331014" y="2236407"/>
            <a:ext cx="918390" cy="925484"/>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chemeClr val="accent3"/>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lIns="121904" tIns="60952" rIns="121904" bIns="60952"/>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8" name="Oval 16"/>
          <p:cNvSpPr>
            <a:spLocks noChangeArrowheads="1"/>
          </p:cNvSpPr>
          <p:nvPr/>
        </p:nvSpPr>
        <p:spPr bwMode="auto">
          <a:xfrm>
            <a:off x="4228804" y="3888300"/>
            <a:ext cx="1299288" cy="1300336"/>
          </a:xfrm>
          <a:prstGeom prst="ellipse">
            <a:avLst/>
          </a:prstGeom>
          <a:solidFill>
            <a:schemeClr val="accent2"/>
          </a:solidFill>
          <a:ln>
            <a:noFill/>
          </a:ln>
        </p:spPr>
        <p:txBody>
          <a:bodyPr lIns="121904" tIns="60952" rIns="121904" bIns="60952"/>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9" name="Freeform 17"/>
          <p:cNvSpPr>
            <a:spLocks/>
          </p:cNvSpPr>
          <p:nvPr/>
        </p:nvSpPr>
        <p:spPr bwMode="auto">
          <a:xfrm>
            <a:off x="4878450" y="4538471"/>
            <a:ext cx="924737" cy="925482"/>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chemeClr val="accent2"/>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lIns="121904" tIns="60952" rIns="121904" bIns="60952"/>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0" name="Oval 18"/>
          <p:cNvSpPr>
            <a:spLocks noChangeArrowheads="1"/>
          </p:cNvSpPr>
          <p:nvPr/>
        </p:nvSpPr>
        <p:spPr bwMode="auto">
          <a:xfrm>
            <a:off x="9036594" y="3888300"/>
            <a:ext cx="1301407" cy="1300336"/>
          </a:xfrm>
          <a:prstGeom prst="ellipse">
            <a:avLst/>
          </a:prstGeom>
          <a:solidFill>
            <a:schemeClr val="accent4"/>
          </a:solidFill>
          <a:ln>
            <a:noFill/>
          </a:ln>
        </p:spPr>
        <p:txBody>
          <a:bodyPr lIns="121904" tIns="60952" rIns="121904" bIns="60952"/>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1" name="Freeform 19"/>
          <p:cNvSpPr>
            <a:spLocks/>
          </p:cNvSpPr>
          <p:nvPr/>
        </p:nvSpPr>
        <p:spPr bwMode="auto">
          <a:xfrm>
            <a:off x="9686240" y="4538471"/>
            <a:ext cx="920505" cy="925482"/>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6350" cap="flat" cmpd="sng">
            <a:solidFill>
              <a:schemeClr val="accent4"/>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lIns="121904" tIns="60952" rIns="121904" bIns="60952"/>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2" name="Freeform 20"/>
          <p:cNvSpPr>
            <a:spLocks noEditPoints="1"/>
          </p:cNvSpPr>
          <p:nvPr/>
        </p:nvSpPr>
        <p:spPr bwMode="auto">
          <a:xfrm>
            <a:off x="9436540" y="4288566"/>
            <a:ext cx="501516" cy="499804"/>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04" tIns="60952" rIns="121904" bIns="60952"/>
          <a:lstStyle/>
          <a:p>
            <a:endParaRPr lang="zh-CN" altLang="en-US">
              <a:solidFill>
                <a:schemeClr val="tx2"/>
              </a:solidFill>
              <a:latin typeface="微软雅黑" panose="020B0503020204020204" pitchFamily="34" charset="-122"/>
              <a:ea typeface="微软雅黑" panose="020B0503020204020204" pitchFamily="34" charset="-122"/>
            </a:endParaRPr>
          </a:p>
        </p:txBody>
      </p:sp>
      <p:grpSp>
        <p:nvGrpSpPr>
          <p:cNvPr id="2" name="Group 21"/>
          <p:cNvGrpSpPr>
            <a:grpSpLocks/>
          </p:cNvGrpSpPr>
          <p:nvPr/>
        </p:nvGrpSpPr>
        <p:grpSpPr bwMode="auto">
          <a:xfrm>
            <a:off x="4628748" y="4318215"/>
            <a:ext cx="499400" cy="440505"/>
            <a:chOff x="0" y="0"/>
            <a:chExt cx="236" cy="208"/>
          </a:xfrm>
        </p:grpSpPr>
        <p:sp>
          <p:nvSpPr>
            <p:cNvPr id="14" name="Freeform 2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5" name="Freeform 23"/>
            <p:cNvSpPr>
              <a:spLocks/>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grpSp>
      <p:grpSp>
        <p:nvGrpSpPr>
          <p:cNvPr id="13" name="Group 24"/>
          <p:cNvGrpSpPr>
            <a:grpSpLocks/>
          </p:cNvGrpSpPr>
          <p:nvPr/>
        </p:nvGrpSpPr>
        <p:grpSpPr bwMode="auto">
          <a:xfrm>
            <a:off x="7074965" y="2911992"/>
            <a:ext cx="505749" cy="501920"/>
            <a:chOff x="0" y="0"/>
            <a:chExt cx="239" cy="237"/>
          </a:xfrm>
        </p:grpSpPr>
        <p:sp>
          <p:nvSpPr>
            <p:cNvPr id="17" name="Freeform 25"/>
            <p:cNvSpPr>
              <a:spLocks/>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8" name="Freeform 2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9" name="Freeform 27"/>
            <p:cNvSpPr>
              <a:spLocks/>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0" name="Freeform 28"/>
            <p:cNvSpPr>
              <a:spLocks/>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grpSp>
      <p:grpSp>
        <p:nvGrpSpPr>
          <p:cNvPr id="16" name="Group 29"/>
          <p:cNvGrpSpPr>
            <a:grpSpLocks/>
          </p:cNvGrpSpPr>
          <p:nvPr/>
        </p:nvGrpSpPr>
        <p:grpSpPr bwMode="auto">
          <a:xfrm>
            <a:off x="2343353" y="2926813"/>
            <a:ext cx="499400" cy="501922"/>
            <a:chOff x="0" y="0"/>
            <a:chExt cx="236" cy="237"/>
          </a:xfrm>
        </p:grpSpPr>
        <p:sp>
          <p:nvSpPr>
            <p:cNvPr id="22" name="Freeform 3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3" name="Freeform 3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grpSp>
      <p:sp>
        <p:nvSpPr>
          <p:cNvPr id="24" name="TextBox 13"/>
          <p:cNvSpPr txBox="1"/>
          <p:nvPr/>
        </p:nvSpPr>
        <p:spPr>
          <a:xfrm>
            <a:off x="1768833" y="4089496"/>
            <a:ext cx="1952107" cy="246278"/>
          </a:xfrm>
          <a:prstGeom prst="rect">
            <a:avLst/>
          </a:prstGeom>
          <a:noFill/>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宋体" pitchFamily="2" charset="-122"/>
                <a:sym typeface="Arial" pitchFamily="34" charset="0"/>
              </a:rPr>
              <a:t>单击编辑标题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cs typeface="宋体" pitchFamily="2" charset="-122"/>
              <a:sym typeface="Arial" pitchFamily="34" charset="0"/>
            </a:endParaRPr>
          </a:p>
        </p:txBody>
      </p:sp>
      <p:sp>
        <p:nvSpPr>
          <p:cNvPr id="25" name="TextBox 13"/>
          <p:cNvSpPr txBox="1"/>
          <p:nvPr/>
        </p:nvSpPr>
        <p:spPr>
          <a:xfrm>
            <a:off x="1772006" y="4376900"/>
            <a:ext cx="2056854" cy="369419"/>
          </a:xfrm>
          <a:prstGeom prst="rect">
            <a:avLst/>
          </a:prstGeom>
          <a:noFill/>
        </p:spPr>
        <p:txBody>
          <a:bodyPr wrap="square" lIns="0" tIns="0" rIns="0" bIns="0">
            <a:spAutoFit/>
          </a:bodyPr>
          <a:lstStyle/>
          <a:p>
            <a:pPr defTabSz="1216666">
              <a:spcBef>
                <a:spcPct val="20000"/>
              </a:spcBef>
              <a:defRPr/>
            </a:pPr>
            <a:r>
              <a:rPr lang="zh-CN" altLang="en-US" sz="12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TextBox 13"/>
          <p:cNvSpPr txBox="1"/>
          <p:nvPr/>
        </p:nvSpPr>
        <p:spPr>
          <a:xfrm>
            <a:off x="4177490" y="2511724"/>
            <a:ext cx="1952107" cy="246278"/>
          </a:xfrm>
          <a:prstGeom prst="rect">
            <a:avLst/>
          </a:prstGeom>
          <a:noFill/>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宋体" pitchFamily="2" charset="-122"/>
                <a:sym typeface="Arial" pitchFamily="34" charset="0"/>
              </a:rPr>
              <a:t>单击编辑标题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cs typeface="宋体" pitchFamily="2" charset="-122"/>
              <a:sym typeface="Arial" pitchFamily="34" charset="0"/>
            </a:endParaRPr>
          </a:p>
        </p:txBody>
      </p:sp>
      <p:sp>
        <p:nvSpPr>
          <p:cNvPr id="27" name="TextBox 13"/>
          <p:cNvSpPr txBox="1"/>
          <p:nvPr/>
        </p:nvSpPr>
        <p:spPr>
          <a:xfrm>
            <a:off x="4180663" y="2799128"/>
            <a:ext cx="2056854" cy="369419"/>
          </a:xfrm>
          <a:prstGeom prst="rect">
            <a:avLst/>
          </a:prstGeom>
          <a:noFill/>
        </p:spPr>
        <p:txBody>
          <a:bodyPr wrap="square" lIns="0" tIns="0" rIns="0" bIns="0">
            <a:spAutoFit/>
          </a:bodyPr>
          <a:lstStyle/>
          <a:p>
            <a:pPr defTabSz="1216666">
              <a:spcBef>
                <a:spcPct val="20000"/>
              </a:spcBef>
              <a:defRPr/>
            </a:pPr>
            <a:r>
              <a:rPr lang="zh-CN" altLang="en-US" sz="12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TextBox 13"/>
          <p:cNvSpPr txBox="1"/>
          <p:nvPr/>
        </p:nvSpPr>
        <p:spPr>
          <a:xfrm>
            <a:off x="6467333" y="4091305"/>
            <a:ext cx="1952107" cy="246278"/>
          </a:xfrm>
          <a:prstGeom prst="rect">
            <a:avLst/>
          </a:prstGeom>
          <a:noFill/>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宋体" pitchFamily="2" charset="-122"/>
                <a:sym typeface="Arial" pitchFamily="34" charset="0"/>
              </a:rPr>
              <a:t>单击编辑标题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cs typeface="宋体" pitchFamily="2" charset="-122"/>
              <a:sym typeface="Arial" pitchFamily="34" charset="0"/>
            </a:endParaRPr>
          </a:p>
        </p:txBody>
      </p:sp>
      <p:sp>
        <p:nvSpPr>
          <p:cNvPr id="29" name="TextBox 13"/>
          <p:cNvSpPr txBox="1"/>
          <p:nvPr/>
        </p:nvSpPr>
        <p:spPr>
          <a:xfrm>
            <a:off x="6470507" y="4378710"/>
            <a:ext cx="2056854" cy="369419"/>
          </a:xfrm>
          <a:prstGeom prst="rect">
            <a:avLst/>
          </a:prstGeom>
          <a:noFill/>
        </p:spPr>
        <p:txBody>
          <a:bodyPr wrap="square" lIns="0" tIns="0" rIns="0" bIns="0">
            <a:spAutoFit/>
          </a:bodyPr>
          <a:lstStyle/>
          <a:p>
            <a:pPr defTabSz="1216666">
              <a:spcBef>
                <a:spcPct val="20000"/>
              </a:spcBef>
              <a:defRPr/>
            </a:pPr>
            <a:r>
              <a:rPr lang="zh-CN" altLang="en-US" sz="12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TextBox 13"/>
          <p:cNvSpPr txBox="1"/>
          <p:nvPr/>
        </p:nvSpPr>
        <p:spPr>
          <a:xfrm>
            <a:off x="8973111" y="2552850"/>
            <a:ext cx="1952107" cy="246278"/>
          </a:xfrm>
          <a:prstGeom prst="rect">
            <a:avLst/>
          </a:prstGeom>
          <a:noFill/>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宋体" pitchFamily="2" charset="-122"/>
                <a:sym typeface="Arial" pitchFamily="34" charset="0"/>
              </a:rPr>
              <a:t>单击编辑标题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cs typeface="宋体" pitchFamily="2" charset="-122"/>
              <a:sym typeface="Arial" pitchFamily="34" charset="0"/>
            </a:endParaRPr>
          </a:p>
        </p:txBody>
      </p:sp>
      <p:sp>
        <p:nvSpPr>
          <p:cNvPr id="31" name="TextBox 13"/>
          <p:cNvSpPr txBox="1"/>
          <p:nvPr/>
        </p:nvSpPr>
        <p:spPr>
          <a:xfrm>
            <a:off x="8976284" y="2840255"/>
            <a:ext cx="2056854" cy="369419"/>
          </a:xfrm>
          <a:prstGeom prst="rect">
            <a:avLst/>
          </a:prstGeom>
          <a:noFill/>
        </p:spPr>
        <p:txBody>
          <a:bodyPr wrap="square" lIns="0" tIns="0" rIns="0" bIns="0">
            <a:spAutoFit/>
          </a:bodyPr>
          <a:lstStyle/>
          <a:p>
            <a:pPr defTabSz="1216666">
              <a:spcBef>
                <a:spcPct val="20000"/>
              </a:spcBef>
              <a:defRPr/>
            </a:pPr>
            <a:r>
              <a:rPr lang="zh-CN" altLang="en-US" sz="12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018215979"/>
      </p:ext>
    </p:extLst>
  </p:cSld>
  <p:clrMapOvr>
    <a:masterClrMapping/>
  </p:clrMapOvr>
  <p:transition spd="slow" advClick="0" advTm="3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SubTitle_1"/>
          <p:cNvSpPr/>
          <p:nvPr>
            <p:custDataLst>
              <p:tags r:id="rId2"/>
            </p:custDataLst>
          </p:nvPr>
        </p:nvSpPr>
        <p:spPr>
          <a:xfrm>
            <a:off x="5899401" y="1473352"/>
            <a:ext cx="3877333" cy="763722"/>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1"/>
          </a:solidFill>
          <a:ln w="25400" cap="flat" cmpd="sng" algn="ctr">
            <a:noFill/>
            <a:prstDash val="solid"/>
          </a:ln>
          <a:effectLst/>
        </p:spPr>
        <p:txBody>
          <a:bodyPr lIns="0" tIns="0" rIns="0" bIns="0" anchor="ctr">
            <a:noAutofit/>
          </a:bodyPr>
          <a:lstStyle/>
          <a:p>
            <a:pPr algn="ctr"/>
            <a:r>
              <a:rPr lang="zh-CN" altLang="en-US" sz="2700" dirty="0">
                <a:solidFill>
                  <a:schemeClr val="bg1"/>
                </a:solidFill>
                <a:latin typeface="Arial" panose="020B0604020202020204" pitchFamily="34" charset="0"/>
                <a:ea typeface="微软雅黑" panose="020B0503020204020204" pitchFamily="34" charset="-122"/>
                <a:sym typeface="Arial" panose="020B0604020202020204" pitchFamily="34" charset="0"/>
              </a:rPr>
              <a:t>请输入标题</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MH_Other_1"/>
          <p:cNvSpPr/>
          <p:nvPr>
            <p:custDataLst>
              <p:tags r:id="rId3"/>
            </p:custDataLst>
          </p:nvPr>
        </p:nvSpPr>
        <p:spPr>
          <a:xfrm>
            <a:off x="5231224" y="1473352"/>
            <a:ext cx="761817" cy="763722"/>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000"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3" name="MH_SubTitle_2"/>
          <p:cNvSpPr/>
          <p:nvPr>
            <p:custDataLst>
              <p:tags r:id="rId4"/>
            </p:custDataLst>
          </p:nvPr>
        </p:nvSpPr>
        <p:spPr>
          <a:xfrm>
            <a:off x="5899401" y="2422846"/>
            <a:ext cx="3877333" cy="763722"/>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2"/>
          </a:solidFill>
          <a:ln w="25400" cap="flat" cmpd="sng" algn="ctr">
            <a:noFill/>
            <a:prstDash val="solid"/>
          </a:ln>
          <a:effectLst/>
        </p:spPr>
        <p:txBody>
          <a:bodyPr lIns="0" tIns="0" rIns="0" bIns="0" anchor="ctr">
            <a:noAutofit/>
          </a:bodyPr>
          <a:lstStyle/>
          <a:p>
            <a:pPr algn="ctr"/>
            <a:r>
              <a:rPr lang="zh-CN" altLang="en-US" sz="2700" dirty="0">
                <a:solidFill>
                  <a:schemeClr val="bg1"/>
                </a:solidFill>
                <a:latin typeface="Arial" panose="020B0604020202020204" pitchFamily="34" charset="0"/>
                <a:ea typeface="微软雅黑" panose="020B0503020204020204" pitchFamily="34" charset="-122"/>
                <a:sym typeface="Arial" panose="020B0604020202020204" pitchFamily="34" charset="0"/>
              </a:rPr>
              <a:t>请输入标题</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_2"/>
          <p:cNvSpPr/>
          <p:nvPr>
            <p:custDataLst>
              <p:tags r:id="rId5"/>
            </p:custDataLst>
          </p:nvPr>
        </p:nvSpPr>
        <p:spPr>
          <a:xfrm>
            <a:off x="5231224" y="2422846"/>
            <a:ext cx="761817" cy="763722"/>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000"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2</a:t>
            </a:r>
          </a:p>
        </p:txBody>
      </p:sp>
      <p:sp>
        <p:nvSpPr>
          <p:cNvPr id="15" name="MH_SubTitle_3"/>
          <p:cNvSpPr/>
          <p:nvPr>
            <p:custDataLst>
              <p:tags r:id="rId6"/>
            </p:custDataLst>
          </p:nvPr>
        </p:nvSpPr>
        <p:spPr>
          <a:xfrm>
            <a:off x="5899401" y="3372337"/>
            <a:ext cx="3877333" cy="763722"/>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3"/>
          </a:solidFill>
          <a:ln w="25400" cap="flat" cmpd="sng" algn="ctr">
            <a:noFill/>
            <a:prstDash val="solid"/>
          </a:ln>
          <a:effectLst/>
        </p:spPr>
        <p:txBody>
          <a:bodyPr lIns="0" tIns="0" rIns="0" bIns="0" anchor="ctr">
            <a:noAutofit/>
          </a:bodyPr>
          <a:lstStyle/>
          <a:p>
            <a:pPr algn="ctr"/>
            <a:r>
              <a:rPr lang="zh-CN" altLang="en-US" sz="2700" dirty="0">
                <a:solidFill>
                  <a:schemeClr val="bg1"/>
                </a:solidFill>
                <a:latin typeface="Arial" panose="020B0604020202020204" pitchFamily="34" charset="0"/>
                <a:ea typeface="微软雅黑" panose="020B0503020204020204" pitchFamily="34" charset="-122"/>
                <a:sym typeface="Arial" panose="020B0604020202020204" pitchFamily="34" charset="0"/>
              </a:rPr>
              <a:t>请输入标题</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_3"/>
          <p:cNvSpPr/>
          <p:nvPr>
            <p:custDataLst>
              <p:tags r:id="rId7"/>
            </p:custDataLst>
          </p:nvPr>
        </p:nvSpPr>
        <p:spPr>
          <a:xfrm>
            <a:off x="5231224" y="3372337"/>
            <a:ext cx="761817" cy="763722"/>
          </a:xfrm>
          <a:prstGeom prst="ellipse">
            <a:avLst/>
          </a:prstGeom>
          <a:solidFill>
            <a:srgbClr val="FFFFFF"/>
          </a:solidFill>
          <a:ln w="57150" cap="flat" cmpd="sng" algn="ctr">
            <a:solidFill>
              <a:schemeClr val="accent3"/>
            </a:solidFill>
            <a:prstDash val="solid"/>
          </a:ln>
          <a:effectLst/>
        </p:spPr>
        <p:txBody>
          <a:bodyPr lIns="0" tIns="0" rIns="0" bIns="0" anchor="ctr"/>
          <a:lstStyle/>
          <a:p>
            <a:pPr algn="ctr">
              <a:defRPr/>
            </a:pPr>
            <a:r>
              <a:rPr lang="en-US" altLang="zh-CN" sz="4000" kern="0" dirty="0">
                <a:solidFill>
                  <a:schemeClr val="accent3"/>
                </a:solidFill>
                <a:latin typeface="Arial" panose="020B0604020202020204" pitchFamily="34" charset="0"/>
                <a:ea typeface="微软雅黑" panose="020B0503020204020204" pitchFamily="34" charset="-122"/>
                <a:sym typeface="Arial" panose="020B0604020202020204" pitchFamily="34" charset="0"/>
              </a:rPr>
              <a:t>3</a:t>
            </a:r>
          </a:p>
        </p:txBody>
      </p:sp>
      <p:sp>
        <p:nvSpPr>
          <p:cNvPr id="9" name="MH_SubTitle_4"/>
          <p:cNvSpPr/>
          <p:nvPr>
            <p:custDataLst>
              <p:tags r:id="rId8"/>
            </p:custDataLst>
          </p:nvPr>
        </p:nvSpPr>
        <p:spPr>
          <a:xfrm>
            <a:off x="5899401" y="4321831"/>
            <a:ext cx="3877333" cy="763722"/>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0" tIns="0" rIns="0" bIns="0" anchor="ctr">
            <a:noAutofit/>
          </a:bodyPr>
          <a:lstStyle/>
          <a:p>
            <a:pPr algn="ctr"/>
            <a:r>
              <a:rPr lang="zh-CN" altLang="en-US" sz="2700" dirty="0">
                <a:solidFill>
                  <a:schemeClr val="bg1"/>
                </a:solidFill>
                <a:latin typeface="Arial" panose="020B0604020202020204" pitchFamily="34" charset="0"/>
                <a:ea typeface="微软雅黑" panose="020B0503020204020204" pitchFamily="34" charset="-122"/>
                <a:sym typeface="Arial" panose="020B0604020202020204" pitchFamily="34" charset="0"/>
              </a:rPr>
              <a:t>请输入标题</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Other_4"/>
          <p:cNvSpPr/>
          <p:nvPr>
            <p:custDataLst>
              <p:tags r:id="rId9"/>
            </p:custDataLst>
          </p:nvPr>
        </p:nvSpPr>
        <p:spPr>
          <a:xfrm>
            <a:off x="5231224" y="4321831"/>
            <a:ext cx="761817" cy="763722"/>
          </a:xfrm>
          <a:prstGeom prst="ellipse">
            <a:avLst/>
          </a:prstGeom>
          <a:solidFill>
            <a:srgbClr val="FFFFFF"/>
          </a:solidFill>
          <a:ln w="57150" cap="flat" cmpd="sng" algn="ctr">
            <a:solidFill>
              <a:schemeClr val="accent4"/>
            </a:solidFill>
            <a:prstDash val="solid"/>
          </a:ln>
          <a:effectLst/>
        </p:spPr>
        <p:txBody>
          <a:bodyPr lIns="0" tIns="0" rIns="0" bIns="0" anchor="ctr"/>
          <a:lstStyle/>
          <a:p>
            <a:pPr algn="ctr">
              <a:defRPr/>
            </a:pPr>
            <a:r>
              <a:rPr lang="en-US" altLang="zh-CN" sz="4000" kern="0" dirty="0">
                <a:solidFill>
                  <a:schemeClr val="accent4"/>
                </a:solidFill>
                <a:latin typeface="Arial" panose="020B0604020202020204" pitchFamily="34" charset="0"/>
                <a:ea typeface="微软雅黑" panose="020B0503020204020204" pitchFamily="34" charset="-122"/>
                <a:sym typeface="Arial" panose="020B0604020202020204" pitchFamily="34" charset="0"/>
              </a:rPr>
              <a:t>4</a:t>
            </a:r>
          </a:p>
        </p:txBody>
      </p:sp>
      <p:sp>
        <p:nvSpPr>
          <p:cNvPr id="11" name="MH_Others_1"/>
          <p:cNvSpPr txBox="1"/>
          <p:nvPr>
            <p:custDataLst>
              <p:tags r:id="rId10"/>
            </p:custDataLst>
          </p:nvPr>
        </p:nvSpPr>
        <p:spPr>
          <a:xfrm>
            <a:off x="1857531" y="2237075"/>
            <a:ext cx="2724380" cy="963152"/>
          </a:xfrm>
          <a:prstGeom prst="rect">
            <a:avLst/>
          </a:prstGeom>
          <a:noFill/>
        </p:spPr>
        <p:txBody>
          <a:bodyPr vert="horz" wrap="square" lIns="0" tIns="0" rIns="0" bIns="0" rtlCol="0" anchor="ctr" anchorCtr="0">
            <a:spAutoFit/>
          </a:bodyPr>
          <a:lstStyle/>
          <a:p>
            <a:pPr algn="ctr"/>
            <a:r>
              <a:rPr lang="zh-CN" altLang="en-US" sz="63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17" name="MH_Others_2"/>
          <p:cNvSpPr txBox="1"/>
          <p:nvPr>
            <p:custDataLst>
              <p:tags r:id="rId11"/>
            </p:custDataLst>
          </p:nvPr>
        </p:nvSpPr>
        <p:spPr>
          <a:xfrm>
            <a:off x="1871288" y="3200262"/>
            <a:ext cx="2696861" cy="415498"/>
          </a:xfrm>
          <a:prstGeom prst="rect">
            <a:avLst/>
          </a:prstGeom>
          <a:noFill/>
        </p:spPr>
        <p:txBody>
          <a:bodyPr wrap="square" lIns="0" tIns="0" rIns="0" bIns="0">
            <a:spAutoFit/>
          </a:bodyPr>
          <a:lstStyle/>
          <a:p>
            <a:pPr algn="ctr">
              <a:defRPr/>
            </a:pPr>
            <a:r>
              <a:rPr lang="en-US" altLang="zh-CN" sz="27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7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9" name="图片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6241" y="3986861"/>
            <a:ext cx="3550053" cy="2851504"/>
          </a:xfrm>
          <a:prstGeom prst="rect">
            <a:avLst/>
          </a:prstGeom>
        </p:spPr>
      </p:pic>
    </p:spTree>
    <p:custDataLst>
      <p:tags r:id="rId1"/>
    </p:custDataLst>
    <p:extLst>
      <p:ext uri="{BB962C8B-B14F-4D97-AF65-F5344CB8AC3E}">
        <p14:creationId xmlns:p14="http://schemas.microsoft.com/office/powerpoint/2010/main" val="3578736825"/>
      </p:ext>
    </p:extLst>
  </p:cSld>
  <p:clrMapOvr>
    <a:masterClrMapping/>
  </p:clrMapOvr>
  <p:transition spd="slow" advClick="0"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by="(-#ppt_w*2)" calcmode="lin" valueType="num">
                                          <p:cBhvr rctx="PPT">
                                            <p:cTn id="18" dur="500" autoRev="1" fill="hold">
                                              <p:stCondLst>
                                                <p:cond delay="0"/>
                                              </p:stCondLst>
                                            </p:cTn>
                                            <p:tgtEl>
                                              <p:spTgt spid="17"/>
                                            </p:tgtEl>
                                            <p:attrNameLst>
                                              <p:attrName>ppt_w</p:attrName>
                                            </p:attrNameLst>
                                          </p:cBhvr>
                                        </p:anim>
                                        <p:anim by="(#ppt_w*0.50)" calcmode="lin" valueType="num">
                                          <p:cBhvr>
                                            <p:cTn id="19" dur="500" decel="50000" autoRev="1" fill="hold">
                                              <p:stCondLst>
                                                <p:cond delay="0"/>
                                              </p:stCondLst>
                                            </p:cTn>
                                            <p:tgtEl>
                                              <p:spTgt spid="17"/>
                                            </p:tgtEl>
                                            <p:attrNameLst>
                                              <p:attrName>ppt_x</p:attrName>
                                            </p:attrNameLst>
                                          </p:cBhvr>
                                        </p:anim>
                                        <p:anim from="(-#ppt_h/2)" to="(#ppt_y)" calcmode="lin" valueType="num">
                                          <p:cBhvr>
                                            <p:cTn id="20" dur="1000" fill="hold">
                                              <p:stCondLst>
                                                <p:cond delay="0"/>
                                              </p:stCondLst>
                                            </p:cTn>
                                            <p:tgtEl>
                                              <p:spTgt spid="17"/>
                                            </p:tgtEl>
                                            <p:attrNameLst>
                                              <p:attrName>ppt_y</p:attrName>
                                            </p:attrNameLst>
                                          </p:cBhvr>
                                        </p:anim>
                                        <p:animRot by="21600000">
                                          <p:cBhvr>
                                            <p:cTn id="21" dur="1000" fill="hold">
                                              <p:stCondLst>
                                                <p:cond delay="0"/>
                                              </p:stCondLst>
                                            </p:cTn>
                                            <p:tgtEl>
                                              <p:spTgt spid="17"/>
                                            </p:tgtEl>
                                            <p:attrNameLst>
                                              <p:attrName>r</p:attrName>
                                            </p:attrNameLst>
                                          </p:cBhvr>
                                        </p:animRot>
                                      </p:childTnLst>
                                    </p:cTn>
                                  </p:par>
                                </p:childTnLst>
                              </p:cTn>
                            </p:par>
                            <p:par>
                              <p:cTn id="22" fill="hold">
                                <p:stCondLst>
                                  <p:cond delay="22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42"/>
                                            </p:tgtEl>
                                            <p:attrNameLst>
                                              <p:attrName>style.visibility</p:attrName>
                                            </p:attrNameLst>
                                          </p:cBhvr>
                                          <p:to>
                                            <p:strVal val="visible"/>
                                          </p:to>
                                        </p:set>
                                        <p:anim by="(-#ppt_w*2)" calcmode="lin" valueType="num">
                                          <p:cBhvr rctx="PPT">
                                            <p:cTn id="25" dur="500" autoRev="1" fill="hold">
                                              <p:stCondLst>
                                                <p:cond delay="0"/>
                                              </p:stCondLst>
                                            </p:cTn>
                                            <p:tgtEl>
                                              <p:spTgt spid="42"/>
                                            </p:tgtEl>
                                            <p:attrNameLst>
                                              <p:attrName>ppt_w</p:attrName>
                                            </p:attrNameLst>
                                          </p:cBhvr>
                                        </p:anim>
                                        <p:anim by="(#ppt_w*0.50)" calcmode="lin" valueType="num">
                                          <p:cBhvr>
                                            <p:cTn id="26" dur="500" decel="50000" autoRev="1" fill="hold">
                                              <p:stCondLst>
                                                <p:cond delay="0"/>
                                              </p:stCondLst>
                                            </p:cTn>
                                            <p:tgtEl>
                                              <p:spTgt spid="42"/>
                                            </p:tgtEl>
                                            <p:attrNameLst>
                                              <p:attrName>ppt_x</p:attrName>
                                            </p:attrNameLst>
                                          </p:cBhvr>
                                        </p:anim>
                                        <p:anim from="(-#ppt_h/2)" to="(#ppt_y)" calcmode="lin" valueType="num">
                                          <p:cBhvr>
                                            <p:cTn id="27" dur="1000" fill="hold">
                                              <p:stCondLst>
                                                <p:cond delay="0"/>
                                              </p:stCondLst>
                                            </p:cTn>
                                            <p:tgtEl>
                                              <p:spTgt spid="42"/>
                                            </p:tgtEl>
                                            <p:attrNameLst>
                                              <p:attrName>ppt_y</p:attrName>
                                            </p:attrNameLst>
                                          </p:cBhvr>
                                        </p:anim>
                                        <p:animRot by="21600000">
                                          <p:cBhvr>
                                            <p:cTn id="28" dur="1000" fill="hold">
                                              <p:stCondLst>
                                                <p:cond delay="0"/>
                                              </p:stCondLst>
                                            </p:cTn>
                                            <p:tgtEl>
                                              <p:spTgt spid="42"/>
                                            </p:tgtEl>
                                            <p:attrNameLst>
                                              <p:attrName>r</p:attrName>
                                            </p:attrNameLst>
                                          </p:cBhvr>
                                        </p:animRot>
                                      </p:childTnLst>
                                    </p:cTn>
                                  </p:par>
                                </p:childTnLst>
                              </p:cTn>
                            </p:par>
                            <p:par>
                              <p:cTn id="29" fill="hold">
                                <p:stCondLst>
                                  <p:cond delay="3200"/>
                                </p:stCondLst>
                                <p:childTnLst>
                                  <p:par>
                                    <p:cTn id="30" presetID="2" presetClass="entr" presetSubtype="8" accel="40000" fill="hold" grpId="0" nodeType="afterEffect" p14:presetBounceEnd="40000">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14:bounceEnd="40000">
                                          <p:cBhvr additive="base">
                                            <p:cTn id="32" dur="125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33" dur="125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445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14"/>
                                            </p:tgtEl>
                                            <p:attrNameLst>
                                              <p:attrName>style.visibility</p:attrName>
                                            </p:attrNameLst>
                                          </p:cBhvr>
                                          <p:to>
                                            <p:strVal val="visible"/>
                                          </p:to>
                                        </p:set>
                                        <p:anim by="(-#ppt_w*2)" calcmode="lin" valueType="num">
                                          <p:cBhvr rctx="PPT">
                                            <p:cTn id="37" dur="500" autoRev="1" fill="hold">
                                              <p:stCondLst>
                                                <p:cond delay="0"/>
                                              </p:stCondLst>
                                            </p:cTn>
                                            <p:tgtEl>
                                              <p:spTgt spid="14"/>
                                            </p:tgtEl>
                                            <p:attrNameLst>
                                              <p:attrName>ppt_w</p:attrName>
                                            </p:attrNameLst>
                                          </p:cBhvr>
                                        </p:anim>
                                        <p:anim by="(#ppt_w*0.50)" calcmode="lin" valueType="num">
                                          <p:cBhvr>
                                            <p:cTn id="38" dur="500" decel="50000" autoRev="1" fill="hold">
                                              <p:stCondLst>
                                                <p:cond delay="0"/>
                                              </p:stCondLst>
                                            </p:cTn>
                                            <p:tgtEl>
                                              <p:spTgt spid="14"/>
                                            </p:tgtEl>
                                            <p:attrNameLst>
                                              <p:attrName>ppt_x</p:attrName>
                                            </p:attrNameLst>
                                          </p:cBhvr>
                                        </p:anim>
                                        <p:anim from="(-#ppt_h/2)" to="(#ppt_y)" calcmode="lin" valueType="num">
                                          <p:cBhvr>
                                            <p:cTn id="39" dur="1000" fill="hold">
                                              <p:stCondLst>
                                                <p:cond delay="0"/>
                                              </p:stCondLst>
                                            </p:cTn>
                                            <p:tgtEl>
                                              <p:spTgt spid="14"/>
                                            </p:tgtEl>
                                            <p:attrNameLst>
                                              <p:attrName>ppt_y</p:attrName>
                                            </p:attrNameLst>
                                          </p:cBhvr>
                                        </p:anim>
                                        <p:animRot by="21600000">
                                          <p:cBhvr>
                                            <p:cTn id="40" dur="1000" fill="hold">
                                              <p:stCondLst>
                                                <p:cond delay="0"/>
                                              </p:stCondLst>
                                            </p:cTn>
                                            <p:tgtEl>
                                              <p:spTgt spid="14"/>
                                            </p:tgtEl>
                                            <p:attrNameLst>
                                              <p:attrName>r</p:attrName>
                                            </p:attrNameLst>
                                          </p:cBhvr>
                                        </p:animRot>
                                      </p:childTnLst>
                                    </p:cTn>
                                  </p:par>
                                </p:childTnLst>
                              </p:cTn>
                            </p:par>
                            <p:par>
                              <p:cTn id="41" fill="hold">
                                <p:stCondLst>
                                  <p:cond delay="5450"/>
                                </p:stCondLst>
                                <p:childTnLst>
                                  <p:par>
                                    <p:cTn id="42" presetID="2" presetClass="entr" presetSubtype="8" accel="40000" fill="hold" grpId="0" nodeType="afterEffect" p14:presetBounceEnd="40000">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14:bounceEnd="40000">
                                          <p:cBhvr additive="base">
                                            <p:cTn id="44" dur="125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45" dur="125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67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16"/>
                                            </p:tgtEl>
                                            <p:attrNameLst>
                                              <p:attrName>style.visibility</p:attrName>
                                            </p:attrNameLst>
                                          </p:cBhvr>
                                          <p:to>
                                            <p:strVal val="visible"/>
                                          </p:to>
                                        </p:set>
                                        <p:anim by="(-#ppt_w*2)" calcmode="lin" valueType="num">
                                          <p:cBhvr rctx="PPT">
                                            <p:cTn id="49" dur="500" autoRev="1" fill="hold">
                                              <p:stCondLst>
                                                <p:cond delay="0"/>
                                              </p:stCondLst>
                                            </p:cTn>
                                            <p:tgtEl>
                                              <p:spTgt spid="16"/>
                                            </p:tgtEl>
                                            <p:attrNameLst>
                                              <p:attrName>ppt_w</p:attrName>
                                            </p:attrNameLst>
                                          </p:cBhvr>
                                        </p:anim>
                                        <p:anim by="(#ppt_w*0.50)" calcmode="lin" valueType="num">
                                          <p:cBhvr>
                                            <p:cTn id="50" dur="500" decel="50000" autoRev="1" fill="hold">
                                              <p:stCondLst>
                                                <p:cond delay="0"/>
                                              </p:stCondLst>
                                            </p:cTn>
                                            <p:tgtEl>
                                              <p:spTgt spid="16"/>
                                            </p:tgtEl>
                                            <p:attrNameLst>
                                              <p:attrName>ppt_x</p:attrName>
                                            </p:attrNameLst>
                                          </p:cBhvr>
                                        </p:anim>
                                        <p:anim from="(-#ppt_h/2)" to="(#ppt_y)" calcmode="lin" valueType="num">
                                          <p:cBhvr>
                                            <p:cTn id="51" dur="1000" fill="hold">
                                              <p:stCondLst>
                                                <p:cond delay="0"/>
                                              </p:stCondLst>
                                            </p:cTn>
                                            <p:tgtEl>
                                              <p:spTgt spid="16"/>
                                            </p:tgtEl>
                                            <p:attrNameLst>
                                              <p:attrName>ppt_y</p:attrName>
                                            </p:attrNameLst>
                                          </p:cBhvr>
                                        </p:anim>
                                        <p:animRot by="21600000">
                                          <p:cBhvr>
                                            <p:cTn id="52" dur="1000" fill="hold">
                                              <p:stCondLst>
                                                <p:cond delay="0"/>
                                              </p:stCondLst>
                                            </p:cTn>
                                            <p:tgtEl>
                                              <p:spTgt spid="16"/>
                                            </p:tgtEl>
                                            <p:attrNameLst>
                                              <p:attrName>r</p:attrName>
                                            </p:attrNameLst>
                                          </p:cBhvr>
                                        </p:animRot>
                                      </p:childTnLst>
                                    </p:cTn>
                                  </p:par>
                                </p:childTnLst>
                              </p:cTn>
                            </p:par>
                            <p:par>
                              <p:cTn id="53" fill="hold">
                                <p:stCondLst>
                                  <p:cond delay="7700"/>
                                </p:stCondLst>
                                <p:childTnLst>
                                  <p:par>
                                    <p:cTn id="54" presetID="2" presetClass="entr" presetSubtype="8" accel="40000" fill="hold" grpId="0" nodeType="afterEffect" p14:presetBounceEnd="40000">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14:bounceEnd="40000">
                                          <p:cBhvr additive="base">
                                            <p:cTn id="56" dur="125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57" dur="1250" fill="hold"/>
                                            <p:tgtEl>
                                              <p:spTgt spid="15"/>
                                            </p:tgtEl>
                                            <p:attrNameLst>
                                              <p:attrName>ppt_y</p:attrName>
                                            </p:attrNameLst>
                                          </p:cBhvr>
                                          <p:tavLst>
                                            <p:tav tm="0">
                                              <p:val>
                                                <p:strVal val="#ppt_y"/>
                                              </p:val>
                                            </p:tav>
                                            <p:tav tm="100000">
                                              <p:val>
                                                <p:strVal val="#ppt_y"/>
                                              </p:val>
                                            </p:tav>
                                          </p:tavLst>
                                        </p:anim>
                                      </p:childTnLst>
                                    </p:cTn>
                                  </p:par>
                                </p:childTnLst>
                              </p:cTn>
                            </p:par>
                            <p:par>
                              <p:cTn id="58" fill="hold">
                                <p:stCondLst>
                                  <p:cond delay="8950"/>
                                </p:stCondLst>
                                <p:childTnLst>
                                  <p:par>
                                    <p:cTn id="59" presetID="56" presetClass="entr" presetSubtype="0" fill="hold" grpId="0" nodeType="after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 by="(-#ppt_w*2)" calcmode="lin" valueType="num">
                                          <p:cBhvr rctx="PPT">
                                            <p:cTn id="61" dur="500" autoRev="1" fill="hold">
                                              <p:stCondLst>
                                                <p:cond delay="0"/>
                                              </p:stCondLst>
                                            </p:cTn>
                                            <p:tgtEl>
                                              <p:spTgt spid="10"/>
                                            </p:tgtEl>
                                            <p:attrNameLst>
                                              <p:attrName>ppt_w</p:attrName>
                                            </p:attrNameLst>
                                          </p:cBhvr>
                                        </p:anim>
                                        <p:anim by="(#ppt_w*0.50)" calcmode="lin" valueType="num">
                                          <p:cBhvr>
                                            <p:cTn id="62" dur="500" decel="50000" autoRev="1" fill="hold">
                                              <p:stCondLst>
                                                <p:cond delay="0"/>
                                              </p:stCondLst>
                                            </p:cTn>
                                            <p:tgtEl>
                                              <p:spTgt spid="10"/>
                                            </p:tgtEl>
                                            <p:attrNameLst>
                                              <p:attrName>ppt_x</p:attrName>
                                            </p:attrNameLst>
                                          </p:cBhvr>
                                        </p:anim>
                                        <p:anim from="(-#ppt_h/2)" to="(#ppt_y)" calcmode="lin" valueType="num">
                                          <p:cBhvr>
                                            <p:cTn id="63" dur="1000" fill="hold">
                                              <p:stCondLst>
                                                <p:cond delay="0"/>
                                              </p:stCondLst>
                                            </p:cTn>
                                            <p:tgtEl>
                                              <p:spTgt spid="10"/>
                                            </p:tgtEl>
                                            <p:attrNameLst>
                                              <p:attrName>ppt_y</p:attrName>
                                            </p:attrNameLst>
                                          </p:cBhvr>
                                        </p:anim>
                                        <p:animRot by="21600000">
                                          <p:cBhvr>
                                            <p:cTn id="64" dur="1000" fill="hold">
                                              <p:stCondLst>
                                                <p:cond delay="0"/>
                                              </p:stCondLst>
                                            </p:cTn>
                                            <p:tgtEl>
                                              <p:spTgt spid="10"/>
                                            </p:tgtEl>
                                            <p:attrNameLst>
                                              <p:attrName>r</p:attrName>
                                            </p:attrNameLst>
                                          </p:cBhvr>
                                        </p:animRot>
                                      </p:childTnLst>
                                    </p:cTn>
                                  </p:par>
                                </p:childTnLst>
                              </p:cTn>
                            </p:par>
                            <p:par>
                              <p:cTn id="65" fill="hold">
                                <p:stCondLst>
                                  <p:cond delay="9950"/>
                                </p:stCondLst>
                                <p:childTnLst>
                                  <p:par>
                                    <p:cTn id="66" presetID="2" presetClass="entr" presetSubtype="8" accel="40000" fill="hold" grpId="0" nodeType="afterEffect" p14:presetBounceEnd="40000">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14:bounceEnd="40000">
                                          <p:cBhvr additive="base">
                                            <p:cTn id="68" dur="125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69"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2" grpId="0" animBg="1"/>
          <p:bldP spid="13" grpId="0" animBg="1"/>
          <p:bldP spid="14" grpId="0" animBg="1"/>
          <p:bldP spid="15" grpId="0" animBg="1"/>
          <p:bldP spid="16" grpId="0" animBg="1"/>
          <p:bldP spid="9" grpId="0" animBg="1"/>
          <p:bldP spid="10" grpId="0" animBg="1"/>
          <p:bldP spid="11"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by="(-#ppt_w*2)" calcmode="lin" valueType="num">
                                          <p:cBhvr rctx="PPT">
                                            <p:cTn id="18" dur="500" autoRev="1" fill="hold">
                                              <p:stCondLst>
                                                <p:cond delay="0"/>
                                              </p:stCondLst>
                                            </p:cTn>
                                            <p:tgtEl>
                                              <p:spTgt spid="17"/>
                                            </p:tgtEl>
                                            <p:attrNameLst>
                                              <p:attrName>ppt_w</p:attrName>
                                            </p:attrNameLst>
                                          </p:cBhvr>
                                        </p:anim>
                                        <p:anim by="(#ppt_w*0.50)" calcmode="lin" valueType="num">
                                          <p:cBhvr>
                                            <p:cTn id="19" dur="500" decel="50000" autoRev="1" fill="hold">
                                              <p:stCondLst>
                                                <p:cond delay="0"/>
                                              </p:stCondLst>
                                            </p:cTn>
                                            <p:tgtEl>
                                              <p:spTgt spid="17"/>
                                            </p:tgtEl>
                                            <p:attrNameLst>
                                              <p:attrName>ppt_x</p:attrName>
                                            </p:attrNameLst>
                                          </p:cBhvr>
                                        </p:anim>
                                        <p:anim from="(-#ppt_h/2)" to="(#ppt_y)" calcmode="lin" valueType="num">
                                          <p:cBhvr>
                                            <p:cTn id="20" dur="1000" fill="hold">
                                              <p:stCondLst>
                                                <p:cond delay="0"/>
                                              </p:stCondLst>
                                            </p:cTn>
                                            <p:tgtEl>
                                              <p:spTgt spid="17"/>
                                            </p:tgtEl>
                                            <p:attrNameLst>
                                              <p:attrName>ppt_y</p:attrName>
                                            </p:attrNameLst>
                                          </p:cBhvr>
                                        </p:anim>
                                        <p:animRot by="21600000">
                                          <p:cBhvr>
                                            <p:cTn id="21" dur="1000" fill="hold">
                                              <p:stCondLst>
                                                <p:cond delay="0"/>
                                              </p:stCondLst>
                                            </p:cTn>
                                            <p:tgtEl>
                                              <p:spTgt spid="17"/>
                                            </p:tgtEl>
                                            <p:attrNameLst>
                                              <p:attrName>r</p:attrName>
                                            </p:attrNameLst>
                                          </p:cBhvr>
                                        </p:animRot>
                                      </p:childTnLst>
                                    </p:cTn>
                                  </p:par>
                                </p:childTnLst>
                              </p:cTn>
                            </p:par>
                            <p:par>
                              <p:cTn id="22" fill="hold">
                                <p:stCondLst>
                                  <p:cond delay="22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42"/>
                                            </p:tgtEl>
                                            <p:attrNameLst>
                                              <p:attrName>style.visibility</p:attrName>
                                            </p:attrNameLst>
                                          </p:cBhvr>
                                          <p:to>
                                            <p:strVal val="visible"/>
                                          </p:to>
                                        </p:set>
                                        <p:anim by="(-#ppt_w*2)" calcmode="lin" valueType="num">
                                          <p:cBhvr rctx="PPT">
                                            <p:cTn id="25" dur="500" autoRev="1" fill="hold">
                                              <p:stCondLst>
                                                <p:cond delay="0"/>
                                              </p:stCondLst>
                                            </p:cTn>
                                            <p:tgtEl>
                                              <p:spTgt spid="42"/>
                                            </p:tgtEl>
                                            <p:attrNameLst>
                                              <p:attrName>ppt_w</p:attrName>
                                            </p:attrNameLst>
                                          </p:cBhvr>
                                        </p:anim>
                                        <p:anim by="(#ppt_w*0.50)" calcmode="lin" valueType="num">
                                          <p:cBhvr>
                                            <p:cTn id="26" dur="500" decel="50000" autoRev="1" fill="hold">
                                              <p:stCondLst>
                                                <p:cond delay="0"/>
                                              </p:stCondLst>
                                            </p:cTn>
                                            <p:tgtEl>
                                              <p:spTgt spid="42"/>
                                            </p:tgtEl>
                                            <p:attrNameLst>
                                              <p:attrName>ppt_x</p:attrName>
                                            </p:attrNameLst>
                                          </p:cBhvr>
                                        </p:anim>
                                        <p:anim from="(-#ppt_h/2)" to="(#ppt_y)" calcmode="lin" valueType="num">
                                          <p:cBhvr>
                                            <p:cTn id="27" dur="1000" fill="hold">
                                              <p:stCondLst>
                                                <p:cond delay="0"/>
                                              </p:stCondLst>
                                            </p:cTn>
                                            <p:tgtEl>
                                              <p:spTgt spid="42"/>
                                            </p:tgtEl>
                                            <p:attrNameLst>
                                              <p:attrName>ppt_y</p:attrName>
                                            </p:attrNameLst>
                                          </p:cBhvr>
                                        </p:anim>
                                        <p:animRot by="21600000">
                                          <p:cBhvr>
                                            <p:cTn id="28" dur="1000" fill="hold">
                                              <p:stCondLst>
                                                <p:cond delay="0"/>
                                              </p:stCondLst>
                                            </p:cTn>
                                            <p:tgtEl>
                                              <p:spTgt spid="42"/>
                                            </p:tgtEl>
                                            <p:attrNameLst>
                                              <p:attrName>r</p:attrName>
                                            </p:attrNameLst>
                                          </p:cBhvr>
                                        </p:animRot>
                                      </p:childTnLst>
                                    </p:cTn>
                                  </p:par>
                                </p:childTnLst>
                              </p:cTn>
                            </p:par>
                            <p:par>
                              <p:cTn id="29" fill="hold">
                                <p:stCondLst>
                                  <p:cond delay="3200"/>
                                </p:stCondLst>
                                <p:childTnLst>
                                  <p:par>
                                    <p:cTn id="30" presetID="2" presetClass="entr" presetSubtype="8" accel="4000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250" fill="hold"/>
                                            <p:tgtEl>
                                              <p:spTgt spid="12"/>
                                            </p:tgtEl>
                                            <p:attrNameLst>
                                              <p:attrName>ppt_x</p:attrName>
                                            </p:attrNameLst>
                                          </p:cBhvr>
                                          <p:tavLst>
                                            <p:tav tm="0">
                                              <p:val>
                                                <p:strVal val="0-#ppt_w/2"/>
                                              </p:val>
                                            </p:tav>
                                            <p:tav tm="100000">
                                              <p:val>
                                                <p:strVal val="#ppt_x"/>
                                              </p:val>
                                            </p:tav>
                                          </p:tavLst>
                                        </p:anim>
                                        <p:anim calcmode="lin" valueType="num">
                                          <p:cBhvr additive="base">
                                            <p:cTn id="33" dur="125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445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14"/>
                                            </p:tgtEl>
                                            <p:attrNameLst>
                                              <p:attrName>style.visibility</p:attrName>
                                            </p:attrNameLst>
                                          </p:cBhvr>
                                          <p:to>
                                            <p:strVal val="visible"/>
                                          </p:to>
                                        </p:set>
                                        <p:anim by="(-#ppt_w*2)" calcmode="lin" valueType="num">
                                          <p:cBhvr rctx="PPT">
                                            <p:cTn id="37" dur="500" autoRev="1" fill="hold">
                                              <p:stCondLst>
                                                <p:cond delay="0"/>
                                              </p:stCondLst>
                                            </p:cTn>
                                            <p:tgtEl>
                                              <p:spTgt spid="14"/>
                                            </p:tgtEl>
                                            <p:attrNameLst>
                                              <p:attrName>ppt_w</p:attrName>
                                            </p:attrNameLst>
                                          </p:cBhvr>
                                        </p:anim>
                                        <p:anim by="(#ppt_w*0.50)" calcmode="lin" valueType="num">
                                          <p:cBhvr>
                                            <p:cTn id="38" dur="500" decel="50000" autoRev="1" fill="hold">
                                              <p:stCondLst>
                                                <p:cond delay="0"/>
                                              </p:stCondLst>
                                            </p:cTn>
                                            <p:tgtEl>
                                              <p:spTgt spid="14"/>
                                            </p:tgtEl>
                                            <p:attrNameLst>
                                              <p:attrName>ppt_x</p:attrName>
                                            </p:attrNameLst>
                                          </p:cBhvr>
                                        </p:anim>
                                        <p:anim from="(-#ppt_h/2)" to="(#ppt_y)" calcmode="lin" valueType="num">
                                          <p:cBhvr>
                                            <p:cTn id="39" dur="1000" fill="hold">
                                              <p:stCondLst>
                                                <p:cond delay="0"/>
                                              </p:stCondLst>
                                            </p:cTn>
                                            <p:tgtEl>
                                              <p:spTgt spid="14"/>
                                            </p:tgtEl>
                                            <p:attrNameLst>
                                              <p:attrName>ppt_y</p:attrName>
                                            </p:attrNameLst>
                                          </p:cBhvr>
                                        </p:anim>
                                        <p:animRot by="21600000">
                                          <p:cBhvr>
                                            <p:cTn id="40" dur="1000" fill="hold">
                                              <p:stCondLst>
                                                <p:cond delay="0"/>
                                              </p:stCondLst>
                                            </p:cTn>
                                            <p:tgtEl>
                                              <p:spTgt spid="14"/>
                                            </p:tgtEl>
                                            <p:attrNameLst>
                                              <p:attrName>r</p:attrName>
                                            </p:attrNameLst>
                                          </p:cBhvr>
                                        </p:animRot>
                                      </p:childTnLst>
                                    </p:cTn>
                                  </p:par>
                                </p:childTnLst>
                              </p:cTn>
                            </p:par>
                            <p:par>
                              <p:cTn id="41" fill="hold">
                                <p:stCondLst>
                                  <p:cond delay="5450"/>
                                </p:stCondLst>
                                <p:childTnLst>
                                  <p:par>
                                    <p:cTn id="42" presetID="2" presetClass="entr" presetSubtype="8" accel="4000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1250" fill="hold"/>
                                            <p:tgtEl>
                                              <p:spTgt spid="13"/>
                                            </p:tgtEl>
                                            <p:attrNameLst>
                                              <p:attrName>ppt_x</p:attrName>
                                            </p:attrNameLst>
                                          </p:cBhvr>
                                          <p:tavLst>
                                            <p:tav tm="0">
                                              <p:val>
                                                <p:strVal val="0-#ppt_w/2"/>
                                              </p:val>
                                            </p:tav>
                                            <p:tav tm="100000">
                                              <p:val>
                                                <p:strVal val="#ppt_x"/>
                                              </p:val>
                                            </p:tav>
                                          </p:tavLst>
                                        </p:anim>
                                        <p:anim calcmode="lin" valueType="num">
                                          <p:cBhvr additive="base">
                                            <p:cTn id="45" dur="125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67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16"/>
                                            </p:tgtEl>
                                            <p:attrNameLst>
                                              <p:attrName>style.visibility</p:attrName>
                                            </p:attrNameLst>
                                          </p:cBhvr>
                                          <p:to>
                                            <p:strVal val="visible"/>
                                          </p:to>
                                        </p:set>
                                        <p:anim by="(-#ppt_w*2)" calcmode="lin" valueType="num">
                                          <p:cBhvr rctx="PPT">
                                            <p:cTn id="49" dur="500" autoRev="1" fill="hold">
                                              <p:stCondLst>
                                                <p:cond delay="0"/>
                                              </p:stCondLst>
                                            </p:cTn>
                                            <p:tgtEl>
                                              <p:spTgt spid="16"/>
                                            </p:tgtEl>
                                            <p:attrNameLst>
                                              <p:attrName>ppt_w</p:attrName>
                                            </p:attrNameLst>
                                          </p:cBhvr>
                                        </p:anim>
                                        <p:anim by="(#ppt_w*0.50)" calcmode="lin" valueType="num">
                                          <p:cBhvr>
                                            <p:cTn id="50" dur="500" decel="50000" autoRev="1" fill="hold">
                                              <p:stCondLst>
                                                <p:cond delay="0"/>
                                              </p:stCondLst>
                                            </p:cTn>
                                            <p:tgtEl>
                                              <p:spTgt spid="16"/>
                                            </p:tgtEl>
                                            <p:attrNameLst>
                                              <p:attrName>ppt_x</p:attrName>
                                            </p:attrNameLst>
                                          </p:cBhvr>
                                        </p:anim>
                                        <p:anim from="(-#ppt_h/2)" to="(#ppt_y)" calcmode="lin" valueType="num">
                                          <p:cBhvr>
                                            <p:cTn id="51" dur="1000" fill="hold">
                                              <p:stCondLst>
                                                <p:cond delay="0"/>
                                              </p:stCondLst>
                                            </p:cTn>
                                            <p:tgtEl>
                                              <p:spTgt spid="16"/>
                                            </p:tgtEl>
                                            <p:attrNameLst>
                                              <p:attrName>ppt_y</p:attrName>
                                            </p:attrNameLst>
                                          </p:cBhvr>
                                        </p:anim>
                                        <p:animRot by="21600000">
                                          <p:cBhvr>
                                            <p:cTn id="52" dur="1000" fill="hold">
                                              <p:stCondLst>
                                                <p:cond delay="0"/>
                                              </p:stCondLst>
                                            </p:cTn>
                                            <p:tgtEl>
                                              <p:spTgt spid="16"/>
                                            </p:tgtEl>
                                            <p:attrNameLst>
                                              <p:attrName>r</p:attrName>
                                            </p:attrNameLst>
                                          </p:cBhvr>
                                        </p:animRot>
                                      </p:childTnLst>
                                    </p:cTn>
                                  </p:par>
                                </p:childTnLst>
                              </p:cTn>
                            </p:par>
                            <p:par>
                              <p:cTn id="53" fill="hold">
                                <p:stCondLst>
                                  <p:cond delay="7700"/>
                                </p:stCondLst>
                                <p:childTnLst>
                                  <p:par>
                                    <p:cTn id="54" presetID="2" presetClass="entr" presetSubtype="8" accel="4000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1250" fill="hold"/>
                                            <p:tgtEl>
                                              <p:spTgt spid="15"/>
                                            </p:tgtEl>
                                            <p:attrNameLst>
                                              <p:attrName>ppt_x</p:attrName>
                                            </p:attrNameLst>
                                          </p:cBhvr>
                                          <p:tavLst>
                                            <p:tav tm="0">
                                              <p:val>
                                                <p:strVal val="0-#ppt_w/2"/>
                                              </p:val>
                                            </p:tav>
                                            <p:tav tm="100000">
                                              <p:val>
                                                <p:strVal val="#ppt_x"/>
                                              </p:val>
                                            </p:tav>
                                          </p:tavLst>
                                        </p:anim>
                                        <p:anim calcmode="lin" valueType="num">
                                          <p:cBhvr additive="base">
                                            <p:cTn id="57" dur="1250" fill="hold"/>
                                            <p:tgtEl>
                                              <p:spTgt spid="15"/>
                                            </p:tgtEl>
                                            <p:attrNameLst>
                                              <p:attrName>ppt_y</p:attrName>
                                            </p:attrNameLst>
                                          </p:cBhvr>
                                          <p:tavLst>
                                            <p:tav tm="0">
                                              <p:val>
                                                <p:strVal val="#ppt_y"/>
                                              </p:val>
                                            </p:tav>
                                            <p:tav tm="100000">
                                              <p:val>
                                                <p:strVal val="#ppt_y"/>
                                              </p:val>
                                            </p:tav>
                                          </p:tavLst>
                                        </p:anim>
                                      </p:childTnLst>
                                    </p:cTn>
                                  </p:par>
                                </p:childTnLst>
                              </p:cTn>
                            </p:par>
                            <p:par>
                              <p:cTn id="58" fill="hold">
                                <p:stCondLst>
                                  <p:cond delay="8950"/>
                                </p:stCondLst>
                                <p:childTnLst>
                                  <p:par>
                                    <p:cTn id="59" presetID="56" presetClass="entr" presetSubtype="0" fill="hold" grpId="0" nodeType="after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 by="(-#ppt_w*2)" calcmode="lin" valueType="num">
                                          <p:cBhvr rctx="PPT">
                                            <p:cTn id="61" dur="500" autoRev="1" fill="hold">
                                              <p:stCondLst>
                                                <p:cond delay="0"/>
                                              </p:stCondLst>
                                            </p:cTn>
                                            <p:tgtEl>
                                              <p:spTgt spid="10"/>
                                            </p:tgtEl>
                                            <p:attrNameLst>
                                              <p:attrName>ppt_w</p:attrName>
                                            </p:attrNameLst>
                                          </p:cBhvr>
                                        </p:anim>
                                        <p:anim by="(#ppt_w*0.50)" calcmode="lin" valueType="num">
                                          <p:cBhvr>
                                            <p:cTn id="62" dur="500" decel="50000" autoRev="1" fill="hold">
                                              <p:stCondLst>
                                                <p:cond delay="0"/>
                                              </p:stCondLst>
                                            </p:cTn>
                                            <p:tgtEl>
                                              <p:spTgt spid="10"/>
                                            </p:tgtEl>
                                            <p:attrNameLst>
                                              <p:attrName>ppt_x</p:attrName>
                                            </p:attrNameLst>
                                          </p:cBhvr>
                                        </p:anim>
                                        <p:anim from="(-#ppt_h/2)" to="(#ppt_y)" calcmode="lin" valueType="num">
                                          <p:cBhvr>
                                            <p:cTn id="63" dur="1000" fill="hold">
                                              <p:stCondLst>
                                                <p:cond delay="0"/>
                                              </p:stCondLst>
                                            </p:cTn>
                                            <p:tgtEl>
                                              <p:spTgt spid="10"/>
                                            </p:tgtEl>
                                            <p:attrNameLst>
                                              <p:attrName>ppt_y</p:attrName>
                                            </p:attrNameLst>
                                          </p:cBhvr>
                                        </p:anim>
                                        <p:animRot by="21600000">
                                          <p:cBhvr>
                                            <p:cTn id="64" dur="1000" fill="hold">
                                              <p:stCondLst>
                                                <p:cond delay="0"/>
                                              </p:stCondLst>
                                            </p:cTn>
                                            <p:tgtEl>
                                              <p:spTgt spid="10"/>
                                            </p:tgtEl>
                                            <p:attrNameLst>
                                              <p:attrName>r</p:attrName>
                                            </p:attrNameLst>
                                          </p:cBhvr>
                                        </p:animRot>
                                      </p:childTnLst>
                                    </p:cTn>
                                  </p:par>
                                </p:childTnLst>
                              </p:cTn>
                            </p:par>
                            <p:par>
                              <p:cTn id="65" fill="hold">
                                <p:stCondLst>
                                  <p:cond delay="9950"/>
                                </p:stCondLst>
                                <p:childTnLst>
                                  <p:par>
                                    <p:cTn id="66" presetID="2" presetClass="entr" presetSubtype="8" accel="4000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1250" fill="hold"/>
                                            <p:tgtEl>
                                              <p:spTgt spid="9"/>
                                            </p:tgtEl>
                                            <p:attrNameLst>
                                              <p:attrName>ppt_x</p:attrName>
                                            </p:attrNameLst>
                                          </p:cBhvr>
                                          <p:tavLst>
                                            <p:tav tm="0">
                                              <p:val>
                                                <p:strVal val="0-#ppt_w/2"/>
                                              </p:val>
                                            </p:tav>
                                            <p:tav tm="100000">
                                              <p:val>
                                                <p:strVal val="#ppt_x"/>
                                              </p:val>
                                            </p:tav>
                                          </p:tavLst>
                                        </p:anim>
                                        <p:anim calcmode="lin" valueType="num">
                                          <p:cBhvr additive="base">
                                            <p:cTn id="69"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2" grpId="0" animBg="1"/>
          <p:bldP spid="13" grpId="0" animBg="1"/>
          <p:bldP spid="14" grpId="0" animBg="1"/>
          <p:bldP spid="15" grpId="0" animBg="1"/>
          <p:bldP spid="16" grpId="0" animBg="1"/>
          <p:bldP spid="9" grpId="0" animBg="1"/>
          <p:bldP spid="10" grpId="0" animBg="1"/>
          <p:bldP spid="11" grpId="0"/>
          <p:bldP spid="1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525364" y="3869017"/>
            <a:ext cx="3819237" cy="307849"/>
          </a:xfrm>
          <a:prstGeom prst="rect">
            <a:avLst/>
          </a:prstGeom>
          <a:noFill/>
        </p:spPr>
        <p:txBody>
          <a:bodyPr wrap="none" lIns="121910" tIns="60954" rIns="121910" bIns="60954">
            <a:normAutofit fontScale="92500" lnSpcReduction="20000"/>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5" name="Rectangle 5"/>
          <p:cNvSpPr/>
          <p:nvPr/>
        </p:nvSpPr>
        <p:spPr>
          <a:xfrm>
            <a:off x="1525363" y="4284611"/>
            <a:ext cx="4100480" cy="1135444"/>
          </a:xfrm>
          <a:prstGeom prst="rect">
            <a:avLst/>
          </a:prstGeom>
        </p:spPr>
        <p:txBody>
          <a:bodyPr wrap="square" lIns="121910" tIns="60954" rIns="121910" bIns="60954">
            <a:noAutofit/>
          </a:bodyPr>
          <a:lstStyle/>
          <a:p>
            <a:pPr>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br>
              <a:rPr lang="zh-CN" altLang="en-US" sz="1200" dirty="0">
                <a:solidFill>
                  <a:schemeClr val="bg1">
                    <a:lumMod val="50000"/>
                  </a:schemeClr>
                </a:solidFill>
                <a:latin typeface="微软雅黑" panose="020B0503020204020204" pitchFamily="34" charset="-122"/>
                <a:ea typeface="微软雅黑" panose="020B0503020204020204" pitchFamily="34" charset="-122"/>
              </a:rPr>
            </a:br>
            <a:r>
              <a:rPr lang="zh-CN" altLang="en-US" sz="1200" dirty="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p>
        </p:txBody>
      </p:sp>
      <p:grpSp>
        <p:nvGrpSpPr>
          <p:cNvPr id="36" name="组合 10"/>
          <p:cNvGrpSpPr/>
          <p:nvPr/>
        </p:nvGrpSpPr>
        <p:grpSpPr>
          <a:xfrm>
            <a:off x="6105833" y="2426606"/>
            <a:ext cx="4762612" cy="3352331"/>
            <a:chOff x="3347863" y="1131590"/>
            <a:chExt cx="4775860" cy="3360440"/>
          </a:xfrm>
        </p:grpSpPr>
        <p:sp>
          <p:nvSpPr>
            <p:cNvPr id="37" name="Rectangle 1"/>
            <p:cNvSpPr/>
            <p:nvPr/>
          </p:nvSpPr>
          <p:spPr>
            <a:xfrm>
              <a:off x="3782981" y="1291630"/>
              <a:ext cx="4340742" cy="3200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Rectangle 3"/>
            <p:cNvSpPr/>
            <p:nvPr/>
          </p:nvSpPr>
          <p:spPr>
            <a:xfrm>
              <a:off x="3347863" y="1131590"/>
              <a:ext cx="4628775" cy="3200400"/>
            </a:xfrm>
            <a:prstGeom prst="rect">
              <a:avLst/>
            </a:prstGeom>
            <a:blipFill dpi="0" rotWithShape="1">
              <a:blip r:embed="rId3" cstate="print"/>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0" name="组合 11"/>
          <p:cNvGrpSpPr/>
          <p:nvPr/>
        </p:nvGrpSpPr>
        <p:grpSpPr>
          <a:xfrm>
            <a:off x="1113929" y="2445740"/>
            <a:ext cx="4642112" cy="976938"/>
            <a:chOff x="9844" y="1851670"/>
            <a:chExt cx="4449688" cy="936104"/>
          </a:xfrm>
        </p:grpSpPr>
        <p:sp>
          <p:nvSpPr>
            <p:cNvPr id="41" name="矩形: 圆角 9"/>
            <p:cNvSpPr/>
            <p:nvPr/>
          </p:nvSpPr>
          <p:spPr>
            <a:xfrm>
              <a:off x="9844" y="1851670"/>
              <a:ext cx="4449688" cy="93610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843841" y="2118965"/>
              <a:ext cx="2215991" cy="484748"/>
            </a:xfrm>
            <a:prstGeom prst="rect">
              <a:avLst/>
            </a:prstGeom>
            <a:noFill/>
          </p:spPr>
          <p:txBody>
            <a:bodyPr wrap="none">
              <a:normAutofit fontScale="62500" lnSpcReduction="20000"/>
            </a:bodyPr>
            <a:lstStyle/>
            <a:p>
              <a:r>
                <a:rPr lang="zh-CN" altLang="en-US" sz="4800" b="1" dirty="0">
                  <a:solidFill>
                    <a:schemeClr val="bg1"/>
                  </a:solidFill>
                </a:rPr>
                <a:t>标题文本预设</a:t>
              </a:r>
            </a:p>
          </p:txBody>
        </p:sp>
      </p:grpSp>
    </p:spTree>
    <p:extLst>
      <p:ext uri="{BB962C8B-B14F-4D97-AF65-F5344CB8AC3E}">
        <p14:creationId xmlns:p14="http://schemas.microsoft.com/office/powerpoint/2010/main" val="1334609213"/>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1817849" y="3224924"/>
            <a:ext cx="1776099" cy="1776741"/>
            <a:chOff x="5068163" y="6079077"/>
            <a:chExt cx="5199191" cy="5199189"/>
          </a:xfrm>
        </p:grpSpPr>
        <p:sp>
          <p:nvSpPr>
            <p:cNvPr id="9" name="Freeform 240"/>
            <p:cNvSpPr>
              <a:spLocks noEditPoints="1"/>
            </p:cNvSpPr>
            <p:nvPr/>
          </p:nvSpPr>
          <p:spPr bwMode="auto">
            <a:xfrm>
              <a:off x="5068163" y="6079077"/>
              <a:ext cx="5199191" cy="5199189"/>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2"/>
            </a:solidFill>
            <a:ln>
              <a:noFill/>
            </a:ln>
          </p:spPr>
          <p:txBody>
            <a:bodyPr vert="horz" wrap="square" lIns="19285" tIns="0" rIns="19285" bIns="0" numCol="1" anchor="t" anchorCtr="0" compatLnSpc="1">
              <a:prstTxWarp prst="textNoShape">
                <a:avLst/>
              </a:prstTxWarp>
            </a:bodyPr>
            <a:lstStyle/>
            <a:p>
              <a:pPr>
                <a:lnSpc>
                  <a:spcPct val="120000"/>
                </a:lnSpc>
              </a:pPr>
              <a:endParaRPr lang="id-ID" sz="11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247"/>
            <p:cNvSpPr>
              <a:spLocks noEditPoints="1"/>
            </p:cNvSpPr>
            <p:nvPr/>
          </p:nvSpPr>
          <p:spPr bwMode="auto">
            <a:xfrm>
              <a:off x="6521688" y="7537269"/>
              <a:ext cx="2292142" cy="2286366"/>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accent2"/>
            </a:solidFill>
            <a:ln>
              <a:noFill/>
            </a:ln>
          </p:spPr>
          <p:txBody>
            <a:bodyPr vert="horz" wrap="square" lIns="19285" tIns="0" rIns="19285" bIns="0" numCol="1" anchor="t" anchorCtr="0" compatLnSpc="1">
              <a:prstTxWarp prst="textNoShape">
                <a:avLst/>
              </a:prstTxWarp>
            </a:bodyPr>
            <a:lstStyle/>
            <a:p>
              <a:pPr>
                <a:lnSpc>
                  <a:spcPct val="120000"/>
                </a:lnSpc>
              </a:pPr>
              <a:endParaRPr lang="id-ID" sz="11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22"/>
          <p:cNvGrpSpPr/>
          <p:nvPr/>
        </p:nvGrpSpPr>
        <p:grpSpPr>
          <a:xfrm>
            <a:off x="3496588" y="2616997"/>
            <a:ext cx="2042330" cy="2043069"/>
            <a:chOff x="10036426" y="5299731"/>
            <a:chExt cx="5978535" cy="5978535"/>
          </a:xfrm>
        </p:grpSpPr>
        <p:sp>
          <p:nvSpPr>
            <p:cNvPr id="8" name="Freeform 239"/>
            <p:cNvSpPr>
              <a:spLocks noEditPoints="1"/>
            </p:cNvSpPr>
            <p:nvPr/>
          </p:nvSpPr>
          <p:spPr bwMode="auto">
            <a:xfrm>
              <a:off x="10036426" y="5299731"/>
              <a:ext cx="5978535" cy="5978535"/>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4"/>
            </a:solidFill>
            <a:ln>
              <a:noFill/>
            </a:ln>
          </p:spPr>
          <p:txBody>
            <a:bodyPr vert="horz" wrap="square" lIns="19285" tIns="0" rIns="19285" bIns="0" numCol="1" anchor="t" anchorCtr="0" compatLnSpc="1">
              <a:prstTxWarp prst="textNoShape">
                <a:avLst/>
              </a:prstTxWarp>
            </a:bodyPr>
            <a:lstStyle/>
            <a:p>
              <a:pPr>
                <a:lnSpc>
                  <a:spcPct val="120000"/>
                </a:lnSpc>
              </a:pPr>
              <a:endParaRPr lang="id-ID" sz="11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248"/>
            <p:cNvSpPr>
              <a:spLocks noEditPoints="1"/>
            </p:cNvSpPr>
            <p:nvPr/>
          </p:nvSpPr>
          <p:spPr bwMode="auto">
            <a:xfrm>
              <a:off x="11896328" y="7080775"/>
              <a:ext cx="2382846" cy="2393316"/>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accent4"/>
            </a:solidFill>
            <a:ln>
              <a:noFill/>
            </a:ln>
          </p:spPr>
          <p:txBody>
            <a:bodyPr vert="horz" wrap="square" lIns="19285" tIns="0" rIns="19285" bIns="0" numCol="1" anchor="t" anchorCtr="0" compatLnSpc="1">
              <a:prstTxWarp prst="textNoShape">
                <a:avLst/>
              </a:prstTxWarp>
            </a:bodyPr>
            <a:lstStyle/>
            <a:p>
              <a:pPr>
                <a:lnSpc>
                  <a:spcPct val="120000"/>
                </a:lnSpc>
              </a:pPr>
              <a:endParaRPr lang="id-ID" sz="11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20"/>
          <p:cNvGrpSpPr/>
          <p:nvPr/>
        </p:nvGrpSpPr>
        <p:grpSpPr>
          <a:xfrm>
            <a:off x="1005638" y="2376431"/>
            <a:ext cx="1288614" cy="1289080"/>
            <a:chOff x="1784916" y="4981028"/>
            <a:chExt cx="3772171" cy="3772171"/>
          </a:xfrm>
        </p:grpSpPr>
        <p:sp>
          <p:nvSpPr>
            <p:cNvPr id="10" name="Freeform 241"/>
            <p:cNvSpPr>
              <a:spLocks noEditPoints="1"/>
            </p:cNvSpPr>
            <p:nvPr/>
          </p:nvSpPr>
          <p:spPr bwMode="auto">
            <a:xfrm>
              <a:off x="1784916" y="4981028"/>
              <a:ext cx="3772171" cy="3772171"/>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1"/>
            </a:solidFill>
            <a:ln>
              <a:noFill/>
            </a:ln>
          </p:spPr>
          <p:txBody>
            <a:bodyPr vert="horz" wrap="square" lIns="19285" tIns="0" rIns="19285" bIns="0" numCol="1" anchor="t" anchorCtr="0" compatLnSpc="1">
              <a:prstTxWarp prst="textNoShape">
                <a:avLst/>
              </a:prstTxWarp>
            </a:bodyPr>
            <a:lstStyle/>
            <a:p>
              <a:pPr>
                <a:lnSpc>
                  <a:spcPct val="120000"/>
                </a:lnSpc>
              </a:pPr>
              <a:endParaRPr lang="id-ID" sz="110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249"/>
            <p:cNvSpPr>
              <a:spLocks noEditPoints="1"/>
            </p:cNvSpPr>
            <p:nvPr/>
          </p:nvSpPr>
          <p:spPr bwMode="auto">
            <a:xfrm>
              <a:off x="2879410" y="6079077"/>
              <a:ext cx="1590304" cy="159030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accent1"/>
            </a:solidFill>
            <a:ln>
              <a:noFill/>
            </a:ln>
          </p:spPr>
          <p:txBody>
            <a:bodyPr vert="horz" wrap="square" lIns="19285" tIns="0" rIns="19285" bIns="0" numCol="1" anchor="t" anchorCtr="0" compatLnSpc="1">
              <a:prstTxWarp prst="textNoShape">
                <a:avLst/>
              </a:prstTxWarp>
            </a:bodyPr>
            <a:lstStyle/>
            <a:p>
              <a:pPr>
                <a:lnSpc>
                  <a:spcPct val="120000"/>
                </a:lnSpc>
              </a:pPr>
              <a:endParaRPr lang="id-ID" sz="11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23"/>
          <p:cNvGrpSpPr/>
          <p:nvPr/>
        </p:nvGrpSpPr>
        <p:grpSpPr>
          <a:xfrm>
            <a:off x="4883727" y="4297492"/>
            <a:ext cx="1288614" cy="1289080"/>
            <a:chOff x="1784916" y="4981028"/>
            <a:chExt cx="3772171" cy="3772171"/>
          </a:xfrm>
          <a:solidFill>
            <a:schemeClr val="accent5"/>
          </a:solidFill>
        </p:grpSpPr>
        <p:sp>
          <p:nvSpPr>
            <p:cNvPr id="25" name="Freeform 241"/>
            <p:cNvSpPr>
              <a:spLocks noEditPoints="1"/>
            </p:cNvSpPr>
            <p:nvPr/>
          </p:nvSpPr>
          <p:spPr bwMode="auto">
            <a:xfrm>
              <a:off x="1784916" y="4981028"/>
              <a:ext cx="3772171" cy="3772171"/>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pFill/>
            <a:ln>
              <a:noFill/>
            </a:ln>
          </p:spPr>
          <p:txBody>
            <a:bodyPr vert="horz" wrap="square" lIns="19285" tIns="0" rIns="19285" bIns="0" numCol="1" anchor="t" anchorCtr="0" compatLnSpc="1">
              <a:prstTxWarp prst="textNoShape">
                <a:avLst/>
              </a:prstTxWarp>
            </a:bodyPr>
            <a:lstStyle/>
            <a:p>
              <a:pPr>
                <a:lnSpc>
                  <a:spcPct val="120000"/>
                </a:lnSpc>
              </a:pPr>
              <a:endParaRPr lang="id-ID" sz="11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49"/>
            <p:cNvSpPr>
              <a:spLocks noEditPoints="1"/>
            </p:cNvSpPr>
            <p:nvPr/>
          </p:nvSpPr>
          <p:spPr bwMode="auto">
            <a:xfrm>
              <a:off x="2879410" y="6079077"/>
              <a:ext cx="1590304" cy="159030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pFill/>
            <a:ln>
              <a:noFill/>
            </a:ln>
          </p:spPr>
          <p:txBody>
            <a:bodyPr vert="horz" wrap="square" lIns="19285" tIns="0" rIns="19285" bIns="0" numCol="1" anchor="t" anchorCtr="0" compatLnSpc="1">
              <a:prstTxWarp prst="textNoShape">
                <a:avLst/>
              </a:prstTxWarp>
            </a:bodyPr>
            <a:lstStyle/>
            <a:p>
              <a:pPr>
                <a:lnSpc>
                  <a:spcPct val="120000"/>
                </a:lnSpc>
              </a:pPr>
              <a:endParaRPr lang="id-ID" sz="1100">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Text Placeholder 7"/>
          <p:cNvSpPr txBox="1">
            <a:spLocks/>
          </p:cNvSpPr>
          <p:nvPr/>
        </p:nvSpPr>
        <p:spPr>
          <a:xfrm>
            <a:off x="2306649" y="1585280"/>
            <a:ext cx="1825301" cy="280677"/>
          </a:xfrm>
          <a:prstGeom prst="rect">
            <a:avLst/>
          </a:prstGeom>
        </p:spPr>
        <p:txBody>
          <a:bodyPr vert="horz" lIns="0" tIns="0" rIns="0" bIns="0" anchor="ctr"/>
          <a:lstStyle>
            <a:lvl1pPr marL="0" indent="0" algn="l" defTabSz="914476" rtl="0" eaLnBrk="1" latinLnBrk="0" hangingPunct="1">
              <a:lnSpc>
                <a:spcPct val="100000"/>
              </a:lnSpc>
              <a:spcBef>
                <a:spcPts val="0"/>
              </a:spcBef>
              <a:spcAft>
                <a:spcPts val="0"/>
              </a:spcAft>
              <a:buFont typeface="Arial" panose="020B0604020202020204" pitchFamily="34" charset="0"/>
              <a:buNone/>
              <a:defRPr sz="1483" b="1" kern="120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 Placeholder 2"/>
          <p:cNvSpPr txBox="1">
            <a:spLocks/>
          </p:cNvSpPr>
          <p:nvPr/>
        </p:nvSpPr>
        <p:spPr>
          <a:xfrm>
            <a:off x="2306650" y="1864333"/>
            <a:ext cx="1702265" cy="627299"/>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89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a:t>
            </a: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 Placeholder 7"/>
          <p:cNvSpPr txBox="1">
            <a:spLocks/>
          </p:cNvSpPr>
          <p:nvPr/>
        </p:nvSpPr>
        <p:spPr>
          <a:xfrm>
            <a:off x="2554327" y="5122855"/>
            <a:ext cx="1825301" cy="280677"/>
          </a:xfrm>
          <a:prstGeom prst="rect">
            <a:avLst/>
          </a:prstGeom>
        </p:spPr>
        <p:txBody>
          <a:bodyPr vert="horz" lIns="0" tIns="0" rIns="0" bIns="0" anchor="ctr"/>
          <a:lstStyle>
            <a:lvl1pPr marL="0" indent="0" algn="l" defTabSz="914476" rtl="0" eaLnBrk="1" latinLnBrk="0" hangingPunct="1">
              <a:lnSpc>
                <a:spcPct val="100000"/>
              </a:lnSpc>
              <a:spcBef>
                <a:spcPts val="0"/>
              </a:spcBef>
              <a:spcAft>
                <a:spcPts val="0"/>
              </a:spcAft>
              <a:buFont typeface="Arial" panose="020B0604020202020204" pitchFamily="34" charset="0"/>
              <a:buNone/>
              <a:defRPr sz="1483" b="1" kern="120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2"/>
          <p:cNvSpPr txBox="1">
            <a:spLocks/>
          </p:cNvSpPr>
          <p:nvPr/>
        </p:nvSpPr>
        <p:spPr>
          <a:xfrm>
            <a:off x="2554328" y="5401908"/>
            <a:ext cx="1702265" cy="627299"/>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89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a:t>
            </a: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7"/>
          <p:cNvSpPr txBox="1">
            <a:spLocks/>
          </p:cNvSpPr>
          <p:nvPr/>
        </p:nvSpPr>
        <p:spPr>
          <a:xfrm>
            <a:off x="5664065" y="2645176"/>
            <a:ext cx="1825301" cy="280677"/>
          </a:xfrm>
          <a:prstGeom prst="rect">
            <a:avLst/>
          </a:prstGeom>
        </p:spPr>
        <p:txBody>
          <a:bodyPr vert="horz" lIns="0" tIns="0" rIns="0" bIns="0" anchor="ctr"/>
          <a:lstStyle>
            <a:lvl1pPr marL="0" indent="0" algn="l" defTabSz="914476" rtl="0" eaLnBrk="1" latinLnBrk="0" hangingPunct="1">
              <a:lnSpc>
                <a:spcPct val="100000"/>
              </a:lnSpc>
              <a:spcBef>
                <a:spcPts val="0"/>
              </a:spcBef>
              <a:spcAft>
                <a:spcPts val="0"/>
              </a:spcAft>
              <a:buFont typeface="Arial" panose="020B0604020202020204" pitchFamily="34" charset="0"/>
              <a:buNone/>
              <a:defRPr sz="1483" b="1" kern="120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a:spLocks/>
          </p:cNvSpPr>
          <p:nvPr/>
        </p:nvSpPr>
        <p:spPr>
          <a:xfrm>
            <a:off x="5664067" y="2924229"/>
            <a:ext cx="1702265" cy="627299"/>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89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a:t>
            </a: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7"/>
          <p:cNvSpPr txBox="1">
            <a:spLocks/>
          </p:cNvSpPr>
          <p:nvPr/>
        </p:nvSpPr>
        <p:spPr>
          <a:xfrm>
            <a:off x="6297020" y="4517200"/>
            <a:ext cx="1825301" cy="280677"/>
          </a:xfrm>
          <a:prstGeom prst="rect">
            <a:avLst/>
          </a:prstGeom>
        </p:spPr>
        <p:txBody>
          <a:bodyPr vert="horz" lIns="0" tIns="0" rIns="0" bIns="0" anchor="ctr"/>
          <a:lstStyle>
            <a:lvl1pPr marL="0" indent="0" algn="l" defTabSz="914476" rtl="0" eaLnBrk="1" latinLnBrk="0" hangingPunct="1">
              <a:lnSpc>
                <a:spcPct val="100000"/>
              </a:lnSpc>
              <a:spcBef>
                <a:spcPts val="0"/>
              </a:spcBef>
              <a:spcAft>
                <a:spcPts val="0"/>
              </a:spcAft>
              <a:buFont typeface="Arial" panose="020B0604020202020204" pitchFamily="34" charset="0"/>
              <a:buNone/>
              <a:defRPr sz="1483" b="1" kern="120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2"/>
          <p:cNvSpPr txBox="1">
            <a:spLocks/>
          </p:cNvSpPr>
          <p:nvPr/>
        </p:nvSpPr>
        <p:spPr>
          <a:xfrm>
            <a:off x="6297022" y="4796253"/>
            <a:ext cx="1702265" cy="627299"/>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89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a:t>
            </a: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 Placeholder 7"/>
          <p:cNvSpPr txBox="1">
            <a:spLocks/>
          </p:cNvSpPr>
          <p:nvPr/>
        </p:nvSpPr>
        <p:spPr>
          <a:xfrm>
            <a:off x="8458576" y="3002713"/>
            <a:ext cx="1297042" cy="292421"/>
          </a:xfrm>
          <a:prstGeom prst="rect">
            <a:avLst/>
          </a:prstGeom>
        </p:spPr>
        <p:txBody>
          <a:bodyPr vert="horz" lIns="0" tIns="0" rIns="0" bIns="0" anchor="ctr"/>
          <a:lstStyle>
            <a:lvl1pPr marL="0" indent="0" algn="l" defTabSz="914476" rtl="0" eaLnBrk="1" latinLnBrk="0" hangingPunct="1">
              <a:lnSpc>
                <a:spcPct val="100000"/>
              </a:lnSpc>
              <a:spcBef>
                <a:spcPts val="0"/>
              </a:spcBef>
              <a:spcAft>
                <a:spcPts val="0"/>
              </a:spcAft>
              <a:buFont typeface="Arial" panose="020B0604020202020204" pitchFamily="34" charset="0"/>
              <a:buNone/>
              <a:defRPr sz="1483" b="1" kern="1200">
                <a:solidFill>
                  <a:schemeClr val="accent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a:spLocks/>
          </p:cNvSpPr>
          <p:nvPr/>
        </p:nvSpPr>
        <p:spPr>
          <a:xfrm>
            <a:off x="8458577" y="3309296"/>
            <a:ext cx="2659423" cy="2414296"/>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89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a:t>
            </a: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a:t>
            </a: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a:t>
            </a: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a:t>
            </a: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a:t>
            </a: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a:t>
            </a: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a:t>
            </a: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a:t>
            </a: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a:t>
            </a: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263151383"/>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400" fill="hold"/>
                                        <p:tgtEl>
                                          <p:spTgt spid="5"/>
                                        </p:tgtEl>
                                        <p:attrNameLst>
                                          <p:attrName>ppt_w</p:attrName>
                                        </p:attrNameLst>
                                      </p:cBhvr>
                                      <p:tavLst>
                                        <p:tav tm="0">
                                          <p:val>
                                            <p:fltVal val="0"/>
                                          </p:val>
                                        </p:tav>
                                        <p:tav tm="100000">
                                          <p:val>
                                            <p:strVal val="#ppt_w"/>
                                          </p:val>
                                        </p:tav>
                                      </p:tavLst>
                                    </p:anim>
                                    <p:anim calcmode="lin" valueType="num">
                                      <p:cBhvr>
                                        <p:cTn id="8" dur="400" fill="hold"/>
                                        <p:tgtEl>
                                          <p:spTgt spid="5"/>
                                        </p:tgtEl>
                                        <p:attrNameLst>
                                          <p:attrName>ppt_h</p:attrName>
                                        </p:attrNameLst>
                                      </p:cBhvr>
                                      <p:tavLst>
                                        <p:tav tm="0">
                                          <p:val>
                                            <p:fltVal val="0"/>
                                          </p:val>
                                        </p:tav>
                                        <p:tav tm="100000">
                                          <p:val>
                                            <p:strVal val="#ppt_h"/>
                                          </p:val>
                                        </p:tav>
                                      </p:tavLst>
                                    </p:anim>
                                    <p:anim calcmode="lin" valueType="num">
                                      <p:cBhvr>
                                        <p:cTn id="9" dur="400" fill="hold"/>
                                        <p:tgtEl>
                                          <p:spTgt spid="5"/>
                                        </p:tgtEl>
                                        <p:attrNameLst>
                                          <p:attrName>style.rotation</p:attrName>
                                        </p:attrNameLst>
                                      </p:cBhvr>
                                      <p:tavLst>
                                        <p:tav tm="0">
                                          <p:val>
                                            <p:fltVal val="90"/>
                                          </p:val>
                                        </p:tav>
                                        <p:tav tm="100000">
                                          <p:val>
                                            <p:fltVal val="0"/>
                                          </p:val>
                                        </p:tav>
                                      </p:tavLst>
                                    </p:anim>
                                    <p:animEffect transition="in" filter="fade">
                                      <p:cBhvr>
                                        <p:cTn id="10" dur="400"/>
                                        <p:tgtEl>
                                          <p:spTgt spid="5"/>
                                        </p:tgtEl>
                                      </p:cBhvr>
                                    </p:animEffect>
                                  </p:childTnLst>
                                </p:cTn>
                              </p:par>
                            </p:childTnLst>
                          </p:cTn>
                        </p:par>
                        <p:par>
                          <p:cTn id="11" fill="hold">
                            <p:stCondLst>
                              <p:cond delay="4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400" fill="hold"/>
                                        <p:tgtEl>
                                          <p:spTgt spid="3"/>
                                        </p:tgtEl>
                                        <p:attrNameLst>
                                          <p:attrName>ppt_w</p:attrName>
                                        </p:attrNameLst>
                                      </p:cBhvr>
                                      <p:tavLst>
                                        <p:tav tm="0">
                                          <p:val>
                                            <p:fltVal val="0"/>
                                          </p:val>
                                        </p:tav>
                                        <p:tav tm="100000">
                                          <p:val>
                                            <p:strVal val="#ppt_w"/>
                                          </p:val>
                                        </p:tav>
                                      </p:tavLst>
                                    </p:anim>
                                    <p:anim calcmode="lin" valueType="num">
                                      <p:cBhvr>
                                        <p:cTn id="15" dur="400" fill="hold"/>
                                        <p:tgtEl>
                                          <p:spTgt spid="3"/>
                                        </p:tgtEl>
                                        <p:attrNameLst>
                                          <p:attrName>ppt_h</p:attrName>
                                        </p:attrNameLst>
                                      </p:cBhvr>
                                      <p:tavLst>
                                        <p:tav tm="0">
                                          <p:val>
                                            <p:fltVal val="0"/>
                                          </p:val>
                                        </p:tav>
                                        <p:tav tm="100000">
                                          <p:val>
                                            <p:strVal val="#ppt_h"/>
                                          </p:val>
                                        </p:tav>
                                      </p:tavLst>
                                    </p:anim>
                                    <p:anim calcmode="lin" valueType="num">
                                      <p:cBhvr>
                                        <p:cTn id="16" dur="400" fill="hold"/>
                                        <p:tgtEl>
                                          <p:spTgt spid="3"/>
                                        </p:tgtEl>
                                        <p:attrNameLst>
                                          <p:attrName>style.rotation</p:attrName>
                                        </p:attrNameLst>
                                      </p:cBhvr>
                                      <p:tavLst>
                                        <p:tav tm="0">
                                          <p:val>
                                            <p:fltVal val="90"/>
                                          </p:val>
                                        </p:tav>
                                        <p:tav tm="100000">
                                          <p:val>
                                            <p:fltVal val="0"/>
                                          </p:val>
                                        </p:tav>
                                      </p:tavLst>
                                    </p:anim>
                                    <p:animEffect transition="in" filter="fade">
                                      <p:cBhvr>
                                        <p:cTn id="17" dur="400"/>
                                        <p:tgtEl>
                                          <p:spTgt spid="3"/>
                                        </p:tgtEl>
                                      </p:cBhvr>
                                    </p:animEffect>
                                  </p:childTnLst>
                                </p:cTn>
                              </p:par>
                            </p:childTnLst>
                          </p:cTn>
                        </p:par>
                        <p:par>
                          <p:cTn id="18" fill="hold">
                            <p:stCondLst>
                              <p:cond delay="800"/>
                            </p:stCondLst>
                            <p:childTnLst>
                              <p:par>
                                <p:cTn id="19" presetID="3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400" fill="hold"/>
                                        <p:tgtEl>
                                          <p:spTgt spid="2"/>
                                        </p:tgtEl>
                                        <p:attrNameLst>
                                          <p:attrName>ppt_w</p:attrName>
                                        </p:attrNameLst>
                                      </p:cBhvr>
                                      <p:tavLst>
                                        <p:tav tm="0">
                                          <p:val>
                                            <p:fltVal val="0"/>
                                          </p:val>
                                        </p:tav>
                                        <p:tav tm="100000">
                                          <p:val>
                                            <p:strVal val="#ppt_w"/>
                                          </p:val>
                                        </p:tav>
                                      </p:tavLst>
                                    </p:anim>
                                    <p:anim calcmode="lin" valueType="num">
                                      <p:cBhvr>
                                        <p:cTn id="22" dur="400" fill="hold"/>
                                        <p:tgtEl>
                                          <p:spTgt spid="2"/>
                                        </p:tgtEl>
                                        <p:attrNameLst>
                                          <p:attrName>ppt_h</p:attrName>
                                        </p:attrNameLst>
                                      </p:cBhvr>
                                      <p:tavLst>
                                        <p:tav tm="0">
                                          <p:val>
                                            <p:fltVal val="0"/>
                                          </p:val>
                                        </p:tav>
                                        <p:tav tm="100000">
                                          <p:val>
                                            <p:strVal val="#ppt_h"/>
                                          </p:val>
                                        </p:tav>
                                      </p:tavLst>
                                    </p:anim>
                                    <p:anim calcmode="lin" valueType="num">
                                      <p:cBhvr>
                                        <p:cTn id="23" dur="400" fill="hold"/>
                                        <p:tgtEl>
                                          <p:spTgt spid="2"/>
                                        </p:tgtEl>
                                        <p:attrNameLst>
                                          <p:attrName>style.rotation</p:attrName>
                                        </p:attrNameLst>
                                      </p:cBhvr>
                                      <p:tavLst>
                                        <p:tav tm="0">
                                          <p:val>
                                            <p:fltVal val="90"/>
                                          </p:val>
                                        </p:tav>
                                        <p:tav tm="100000">
                                          <p:val>
                                            <p:fltVal val="0"/>
                                          </p:val>
                                        </p:tav>
                                      </p:tavLst>
                                    </p:anim>
                                    <p:animEffect transition="in" filter="fade">
                                      <p:cBhvr>
                                        <p:cTn id="24" dur="400"/>
                                        <p:tgtEl>
                                          <p:spTgt spid="2"/>
                                        </p:tgtEl>
                                      </p:cBhvr>
                                    </p:animEffect>
                                  </p:childTnLst>
                                </p:cTn>
                              </p:par>
                            </p:childTnLst>
                          </p:cTn>
                        </p:par>
                        <p:par>
                          <p:cTn id="25" fill="hold">
                            <p:stCondLst>
                              <p:cond delay="1200"/>
                            </p:stCondLst>
                            <p:childTnLst>
                              <p:par>
                                <p:cTn id="26" presetID="31"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400" fill="hold"/>
                                        <p:tgtEl>
                                          <p:spTgt spid="4"/>
                                        </p:tgtEl>
                                        <p:attrNameLst>
                                          <p:attrName>ppt_w</p:attrName>
                                        </p:attrNameLst>
                                      </p:cBhvr>
                                      <p:tavLst>
                                        <p:tav tm="0">
                                          <p:val>
                                            <p:fltVal val="0"/>
                                          </p:val>
                                        </p:tav>
                                        <p:tav tm="100000">
                                          <p:val>
                                            <p:strVal val="#ppt_w"/>
                                          </p:val>
                                        </p:tav>
                                      </p:tavLst>
                                    </p:anim>
                                    <p:anim calcmode="lin" valueType="num">
                                      <p:cBhvr>
                                        <p:cTn id="29" dur="400" fill="hold"/>
                                        <p:tgtEl>
                                          <p:spTgt spid="4"/>
                                        </p:tgtEl>
                                        <p:attrNameLst>
                                          <p:attrName>ppt_h</p:attrName>
                                        </p:attrNameLst>
                                      </p:cBhvr>
                                      <p:tavLst>
                                        <p:tav tm="0">
                                          <p:val>
                                            <p:fltVal val="0"/>
                                          </p:val>
                                        </p:tav>
                                        <p:tav tm="100000">
                                          <p:val>
                                            <p:strVal val="#ppt_h"/>
                                          </p:val>
                                        </p:tav>
                                      </p:tavLst>
                                    </p:anim>
                                    <p:anim calcmode="lin" valueType="num">
                                      <p:cBhvr>
                                        <p:cTn id="30" dur="400" fill="hold"/>
                                        <p:tgtEl>
                                          <p:spTgt spid="4"/>
                                        </p:tgtEl>
                                        <p:attrNameLst>
                                          <p:attrName>style.rotation</p:attrName>
                                        </p:attrNameLst>
                                      </p:cBhvr>
                                      <p:tavLst>
                                        <p:tav tm="0">
                                          <p:val>
                                            <p:fltVal val="90"/>
                                          </p:val>
                                        </p:tav>
                                        <p:tav tm="100000">
                                          <p:val>
                                            <p:fltVal val="0"/>
                                          </p:val>
                                        </p:tav>
                                      </p:tavLst>
                                    </p:anim>
                                    <p:animEffect transition="in" filter="fade">
                                      <p:cBhvr>
                                        <p:cTn id="31" dur="400"/>
                                        <p:tgtEl>
                                          <p:spTgt spid="4"/>
                                        </p:tgtEl>
                                      </p:cBhvr>
                                    </p:animEffect>
                                  </p:childTnLst>
                                </p:cTn>
                              </p:par>
                              <p:par>
                                <p:cTn id="32" presetID="53" presetClass="entr" presetSubtype="16" fill="hold" grpId="0" nodeType="withEffect">
                                  <p:stCondLst>
                                    <p:cond delay="200"/>
                                  </p:stCondLst>
                                  <p:childTnLst>
                                    <p:set>
                                      <p:cBhvr>
                                        <p:cTn id="33" dur="1" fill="hold">
                                          <p:stCondLst>
                                            <p:cond delay="0"/>
                                          </p:stCondLst>
                                        </p:cTn>
                                        <p:tgtEl>
                                          <p:spTgt spid="19">
                                            <p:txEl>
                                              <p:pRg st="0" end="0"/>
                                            </p:txEl>
                                          </p:spTgt>
                                        </p:tgtEl>
                                        <p:attrNameLst>
                                          <p:attrName>style.visibility</p:attrName>
                                        </p:attrNameLst>
                                      </p:cBhvr>
                                      <p:to>
                                        <p:strVal val="visible"/>
                                      </p:to>
                                    </p:set>
                                    <p:anim calcmode="lin" valueType="num">
                                      <p:cBhvr>
                                        <p:cTn id="34"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19">
                                            <p:txEl>
                                              <p:pRg st="0" end="0"/>
                                            </p:txEl>
                                          </p:spTgt>
                                        </p:tgtEl>
                                      </p:cBhvr>
                                    </p:animEffect>
                                  </p:childTnLst>
                                </p:cTn>
                              </p:par>
                              <p:par>
                                <p:cTn id="37" presetID="23" presetClass="entr" presetSubtype="16" fill="hold" grpId="0" nodeType="withEffect">
                                  <p:stCondLst>
                                    <p:cond delay="200"/>
                                  </p:stCondLst>
                                  <p:childTnLst>
                                    <p:set>
                                      <p:cBhvr>
                                        <p:cTn id="38" dur="1" fill="hold">
                                          <p:stCondLst>
                                            <p:cond delay="0"/>
                                          </p:stCondLst>
                                        </p:cTn>
                                        <p:tgtEl>
                                          <p:spTgt spid="20">
                                            <p:txEl>
                                              <p:pRg st="0" end="0"/>
                                            </p:txEl>
                                          </p:spTgt>
                                        </p:tgtEl>
                                        <p:attrNameLst>
                                          <p:attrName>style.visibility</p:attrName>
                                        </p:attrNameLst>
                                      </p:cBhvr>
                                      <p:to>
                                        <p:strVal val="visible"/>
                                      </p:to>
                                    </p:set>
                                    <p:anim calcmode="lin" valueType="num">
                                      <p:cBhvr>
                                        <p:cTn id="3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20">
                                            <p:txEl>
                                              <p:pRg st="0" end="0"/>
                                            </p:txEl>
                                          </p:spTgt>
                                        </p:tgtEl>
                                        <p:attrNameLst>
                                          <p:attrName>ppt_h</p:attrName>
                                        </p:attrNameLst>
                                      </p:cBhvr>
                                      <p:tavLst>
                                        <p:tav tm="0">
                                          <p:val>
                                            <p:fltVal val="0"/>
                                          </p:val>
                                        </p:tav>
                                        <p:tav tm="100000">
                                          <p:val>
                                            <p:strVal val="#ppt_h"/>
                                          </p:val>
                                        </p:tav>
                                      </p:tavLst>
                                    </p:anim>
                                  </p:childTnLst>
                                </p:cTn>
                              </p:par>
                              <p:par>
                                <p:cTn id="41" presetID="53" presetClass="entr" presetSubtype="16" fill="hold" grpId="0" nodeType="withEffect">
                                  <p:stCondLst>
                                    <p:cond delay="20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p:cTn id="4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7">
                                            <p:txEl>
                                              <p:pRg st="0" end="0"/>
                                            </p:txEl>
                                          </p:spTgt>
                                        </p:tgtEl>
                                      </p:cBhvr>
                                    </p:animEffect>
                                  </p:childTnLst>
                                </p:cTn>
                              </p:par>
                              <p:par>
                                <p:cTn id="46" presetID="23" presetClass="entr" presetSubtype="16" fill="hold" grpId="0" nodeType="withEffect">
                                  <p:stCondLst>
                                    <p:cond delay="200"/>
                                  </p:stCondLst>
                                  <p:childTnLst>
                                    <p:set>
                                      <p:cBhvr>
                                        <p:cTn id="47" dur="1" fill="hold">
                                          <p:stCondLst>
                                            <p:cond delay="0"/>
                                          </p:stCondLst>
                                        </p:cTn>
                                        <p:tgtEl>
                                          <p:spTgt spid="28">
                                            <p:txEl>
                                              <p:pRg st="0" end="0"/>
                                            </p:txEl>
                                          </p:spTgt>
                                        </p:tgtEl>
                                        <p:attrNameLst>
                                          <p:attrName>style.visibility</p:attrName>
                                        </p:attrNameLst>
                                      </p:cBhvr>
                                      <p:to>
                                        <p:strVal val="visible"/>
                                      </p:to>
                                    </p:set>
                                    <p:anim calcmode="lin" valueType="num">
                                      <p:cBhvr>
                                        <p:cTn id="48"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8">
                                            <p:txEl>
                                              <p:pRg st="0" end="0"/>
                                            </p:txEl>
                                          </p:spTgt>
                                        </p:tgtEl>
                                        <p:attrNameLst>
                                          <p:attrName>ppt_h</p:attrName>
                                        </p:attrNameLst>
                                      </p:cBhvr>
                                      <p:tavLst>
                                        <p:tav tm="0">
                                          <p:val>
                                            <p:fltVal val="0"/>
                                          </p:val>
                                        </p:tav>
                                        <p:tav tm="100000">
                                          <p:val>
                                            <p:strVal val="#ppt_h"/>
                                          </p:val>
                                        </p:tav>
                                      </p:tavLst>
                                    </p:anim>
                                  </p:childTnLst>
                                </p:cTn>
                              </p:par>
                              <p:par>
                                <p:cTn id="50" presetID="53" presetClass="entr" presetSubtype="16" fill="hold" grpId="0" nodeType="withEffect">
                                  <p:stCondLst>
                                    <p:cond delay="200"/>
                                  </p:stCondLst>
                                  <p:childTnLst>
                                    <p:set>
                                      <p:cBhvr>
                                        <p:cTn id="51" dur="1" fill="hold">
                                          <p:stCondLst>
                                            <p:cond delay="0"/>
                                          </p:stCondLst>
                                        </p:cTn>
                                        <p:tgtEl>
                                          <p:spTgt spid="29">
                                            <p:txEl>
                                              <p:pRg st="0" end="0"/>
                                            </p:txEl>
                                          </p:spTgt>
                                        </p:tgtEl>
                                        <p:attrNameLst>
                                          <p:attrName>style.visibility</p:attrName>
                                        </p:attrNameLst>
                                      </p:cBhvr>
                                      <p:to>
                                        <p:strVal val="visible"/>
                                      </p:to>
                                    </p:set>
                                    <p:anim calcmode="lin" valueType="num">
                                      <p:cBhvr>
                                        <p:cTn id="52"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29">
                                            <p:txEl>
                                              <p:pRg st="0" end="0"/>
                                            </p:txEl>
                                          </p:spTgt>
                                        </p:tgtEl>
                                      </p:cBhvr>
                                    </p:animEffect>
                                  </p:childTnLst>
                                </p:cTn>
                              </p:par>
                              <p:par>
                                <p:cTn id="55" presetID="23" presetClass="entr" presetSubtype="16" fill="hold" grpId="0" nodeType="withEffect">
                                  <p:stCondLst>
                                    <p:cond delay="200"/>
                                  </p:stCondLst>
                                  <p:childTnLst>
                                    <p:set>
                                      <p:cBhvr>
                                        <p:cTn id="56" dur="1" fill="hold">
                                          <p:stCondLst>
                                            <p:cond delay="0"/>
                                          </p:stCondLst>
                                        </p:cTn>
                                        <p:tgtEl>
                                          <p:spTgt spid="30">
                                            <p:txEl>
                                              <p:pRg st="0" end="0"/>
                                            </p:txEl>
                                          </p:spTgt>
                                        </p:tgtEl>
                                        <p:attrNameLst>
                                          <p:attrName>style.visibility</p:attrName>
                                        </p:attrNameLst>
                                      </p:cBhvr>
                                      <p:to>
                                        <p:strVal val="visible"/>
                                      </p:to>
                                    </p:set>
                                    <p:anim calcmode="lin" valueType="num">
                                      <p:cBhvr>
                                        <p:cTn id="57"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30">
                                            <p:txEl>
                                              <p:pRg st="0" end="0"/>
                                            </p:txEl>
                                          </p:spTgt>
                                        </p:tgtEl>
                                        <p:attrNameLst>
                                          <p:attrName>ppt_h</p:attrName>
                                        </p:attrNameLst>
                                      </p:cBhvr>
                                      <p:tavLst>
                                        <p:tav tm="0">
                                          <p:val>
                                            <p:fltVal val="0"/>
                                          </p:val>
                                        </p:tav>
                                        <p:tav tm="100000">
                                          <p:val>
                                            <p:strVal val="#ppt_h"/>
                                          </p:val>
                                        </p:tav>
                                      </p:tavLst>
                                    </p:anim>
                                  </p:childTnLst>
                                </p:cTn>
                              </p:par>
                              <p:par>
                                <p:cTn id="59" presetID="53" presetClass="entr" presetSubtype="16" fill="hold" grpId="0" nodeType="withEffect">
                                  <p:stCondLst>
                                    <p:cond delay="200"/>
                                  </p:stCondLst>
                                  <p:childTnLst>
                                    <p:set>
                                      <p:cBhvr>
                                        <p:cTn id="60" dur="1" fill="hold">
                                          <p:stCondLst>
                                            <p:cond delay="0"/>
                                          </p:stCondLst>
                                        </p:cTn>
                                        <p:tgtEl>
                                          <p:spTgt spid="31">
                                            <p:txEl>
                                              <p:pRg st="0" end="0"/>
                                            </p:txEl>
                                          </p:spTgt>
                                        </p:tgtEl>
                                        <p:attrNameLst>
                                          <p:attrName>style.visibility</p:attrName>
                                        </p:attrNameLst>
                                      </p:cBhvr>
                                      <p:to>
                                        <p:strVal val="visible"/>
                                      </p:to>
                                    </p:set>
                                    <p:anim calcmode="lin" valueType="num">
                                      <p:cBhvr>
                                        <p:cTn id="6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31">
                                            <p:txEl>
                                              <p:pRg st="0" end="0"/>
                                            </p:txEl>
                                          </p:spTgt>
                                        </p:tgtEl>
                                      </p:cBhvr>
                                    </p:animEffect>
                                  </p:childTnLst>
                                </p:cTn>
                              </p:par>
                              <p:par>
                                <p:cTn id="64" presetID="23" presetClass="entr" presetSubtype="16" fill="hold" grpId="0" nodeType="withEffect">
                                  <p:stCondLst>
                                    <p:cond delay="200"/>
                                  </p:stCondLst>
                                  <p:childTnLst>
                                    <p:set>
                                      <p:cBhvr>
                                        <p:cTn id="65" dur="1" fill="hold">
                                          <p:stCondLst>
                                            <p:cond delay="0"/>
                                          </p:stCondLst>
                                        </p:cTn>
                                        <p:tgtEl>
                                          <p:spTgt spid="32">
                                            <p:txEl>
                                              <p:pRg st="0" end="0"/>
                                            </p:txEl>
                                          </p:spTgt>
                                        </p:tgtEl>
                                        <p:attrNameLst>
                                          <p:attrName>style.visibility</p:attrName>
                                        </p:attrNameLst>
                                      </p:cBhvr>
                                      <p:to>
                                        <p:strVal val="visible"/>
                                      </p:to>
                                    </p:set>
                                    <p:anim calcmode="lin" valueType="num">
                                      <p:cBhvr>
                                        <p:cTn id="66"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32">
                                            <p:txEl>
                                              <p:pRg st="0" end="0"/>
                                            </p:txEl>
                                          </p:spTgt>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200"/>
                                  </p:stCondLst>
                                  <p:childTnLst>
                                    <p:set>
                                      <p:cBhvr>
                                        <p:cTn id="69" dur="1" fill="hold">
                                          <p:stCondLst>
                                            <p:cond delay="0"/>
                                          </p:stCondLst>
                                        </p:cTn>
                                        <p:tgtEl>
                                          <p:spTgt spid="33">
                                            <p:txEl>
                                              <p:pRg st="0" end="0"/>
                                            </p:txEl>
                                          </p:spTgt>
                                        </p:tgtEl>
                                        <p:attrNameLst>
                                          <p:attrName>style.visibility</p:attrName>
                                        </p:attrNameLst>
                                      </p:cBhvr>
                                      <p:to>
                                        <p:strVal val="visible"/>
                                      </p:to>
                                    </p:set>
                                    <p:anim calcmode="lin" valueType="num">
                                      <p:cBhvr>
                                        <p:cTn id="70"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33">
                                            <p:txEl>
                                              <p:pRg st="0" end="0"/>
                                            </p:txEl>
                                          </p:spTgt>
                                        </p:tgtEl>
                                      </p:cBhvr>
                                    </p:animEffect>
                                  </p:childTnLst>
                                </p:cTn>
                              </p:par>
                              <p:par>
                                <p:cTn id="73" presetID="23" presetClass="entr" presetSubtype="16" fill="hold" grpId="0" nodeType="withEffect">
                                  <p:stCondLst>
                                    <p:cond delay="20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p:cTn id="7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34">
                                            <p:txEl>
                                              <p:pRg st="0" end="0"/>
                                            </p:txEl>
                                          </p:spTgt>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200"/>
                                  </p:stCondLst>
                                  <p:childTnLst>
                                    <p:set>
                                      <p:cBhvr>
                                        <p:cTn id="78" dur="1" fill="hold">
                                          <p:stCondLst>
                                            <p:cond delay="0"/>
                                          </p:stCondLst>
                                        </p:cTn>
                                        <p:tgtEl>
                                          <p:spTgt spid="34">
                                            <p:txEl>
                                              <p:pRg st="2" end="2"/>
                                            </p:txEl>
                                          </p:spTgt>
                                        </p:tgtEl>
                                        <p:attrNameLst>
                                          <p:attrName>style.visibility</p:attrName>
                                        </p:attrNameLst>
                                      </p:cBhvr>
                                      <p:to>
                                        <p:strVal val="visible"/>
                                      </p:to>
                                    </p:set>
                                    <p:anim calcmode="lin" valueType="num">
                                      <p:cBhvr>
                                        <p:cTn id="79" dur="500" fill="hold"/>
                                        <p:tgtEl>
                                          <p:spTgt spid="34">
                                            <p:txEl>
                                              <p:pRg st="2" end="2"/>
                                            </p:txEl>
                                          </p:spTgt>
                                        </p:tgtEl>
                                        <p:attrNameLst>
                                          <p:attrName>ppt_w</p:attrName>
                                        </p:attrNameLst>
                                      </p:cBhvr>
                                      <p:tavLst>
                                        <p:tav tm="0">
                                          <p:val>
                                            <p:fltVal val="0"/>
                                          </p:val>
                                        </p:tav>
                                        <p:tav tm="100000">
                                          <p:val>
                                            <p:strVal val="#ppt_w"/>
                                          </p:val>
                                        </p:tav>
                                      </p:tavLst>
                                    </p:anim>
                                    <p:anim calcmode="lin" valueType="num">
                                      <p:cBhvr>
                                        <p:cTn id="80" dur="500" fill="hold"/>
                                        <p:tgtEl>
                                          <p:spTgt spid="34">
                                            <p:txEl>
                                              <p:pRg st="2" end="2"/>
                                            </p:txEl>
                                          </p:spTgt>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200"/>
                                  </p:stCondLst>
                                  <p:childTnLst>
                                    <p:set>
                                      <p:cBhvr>
                                        <p:cTn id="82" dur="1" fill="hold">
                                          <p:stCondLst>
                                            <p:cond delay="0"/>
                                          </p:stCondLst>
                                        </p:cTn>
                                        <p:tgtEl>
                                          <p:spTgt spid="34">
                                            <p:txEl>
                                              <p:pRg st="4" end="4"/>
                                            </p:txEl>
                                          </p:spTgt>
                                        </p:tgtEl>
                                        <p:attrNameLst>
                                          <p:attrName>style.visibility</p:attrName>
                                        </p:attrNameLst>
                                      </p:cBhvr>
                                      <p:to>
                                        <p:strVal val="visible"/>
                                      </p:to>
                                    </p:set>
                                    <p:anim calcmode="lin" valueType="num">
                                      <p:cBhvr>
                                        <p:cTn id="83" dur="500" fill="hold"/>
                                        <p:tgtEl>
                                          <p:spTgt spid="34">
                                            <p:txEl>
                                              <p:pRg st="4" end="4"/>
                                            </p:txEl>
                                          </p:spTgt>
                                        </p:tgtEl>
                                        <p:attrNameLst>
                                          <p:attrName>ppt_w</p:attrName>
                                        </p:attrNameLst>
                                      </p:cBhvr>
                                      <p:tavLst>
                                        <p:tav tm="0">
                                          <p:val>
                                            <p:fltVal val="0"/>
                                          </p:val>
                                        </p:tav>
                                        <p:tav tm="100000">
                                          <p:val>
                                            <p:strVal val="#ppt_w"/>
                                          </p:val>
                                        </p:tav>
                                      </p:tavLst>
                                    </p:anim>
                                    <p:anim calcmode="lin" valueType="num">
                                      <p:cBhvr>
                                        <p:cTn id="84" dur="500" fill="hold"/>
                                        <p:tgtEl>
                                          <p:spTgt spid="3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53" presetClass="entr" presetSubtype="16"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23" presetClass="entr" presetSubtype="16"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childTnLst>
                </p:cTn>
              </p:par>
            </p:tnLst>
          </p:tmpl>
        </p:tmplLst>
      </p:bldP>
      <p:bldP spid="27" grpId="0" build="p">
        <p:tmplLst>
          <p:tmpl lvl="1">
            <p:tnLst>
              <p:par>
                <p:cTn presetID="53" presetClass="entr" presetSubtype="16"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2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build="p">
        <p:tmplLst>
          <p:tmpl lvl="1">
            <p:tnLst>
              <p:par>
                <p:cTn presetID="53" presetClass="entr" presetSubtype="16"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2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1406256" y="2436411"/>
            <a:ext cx="1075325" cy="371277"/>
          </a:xfrm>
          <a:prstGeom prst="rect">
            <a:avLst/>
          </a:prstGeom>
          <a:noFill/>
        </p:spPr>
        <p:txBody>
          <a:bodyPr wrap="none" lIns="121896" tIns="60948" rIns="121896" bIns="60948" rtlCol="0">
            <a:spAutoFit/>
          </a:bodyPr>
          <a:lstStyle/>
          <a:p>
            <a:pPr fontAlgn="base">
              <a:spcAft>
                <a:spcPct val="0"/>
              </a:spcAft>
              <a:defRPr/>
            </a:pPr>
            <a:r>
              <a:rPr lang="zh-CN" altLang="en-US" sz="1600" kern="0" dirty="0">
                <a:gradFill>
                  <a:gsLst>
                    <a:gs pos="0">
                      <a:prstClr val="black">
                        <a:lumMod val="75000"/>
                        <a:lumOff val="25000"/>
                      </a:prstClr>
                    </a:gs>
                    <a:gs pos="100000">
                      <a:prstClr val="black">
                        <a:lumMod val="85000"/>
                        <a:lumOff val="15000"/>
                      </a:prstClr>
                    </a:gs>
                  </a:gsLst>
                  <a:lin ang="5400000" scaled="0"/>
                </a:gradFill>
                <a:latin typeface="微软雅黑" pitchFamily="34" charset="-122"/>
                <a:ea typeface="微软雅黑" pitchFamily="34" charset="-122"/>
                <a:cs typeface="Clear Sans" panose="020B0503030202020304" pitchFamily="34" charset="0"/>
              </a:rPr>
              <a:t>添加标题</a:t>
            </a:r>
            <a:endParaRPr lang="en-US" altLang="zh-CN" sz="1600" kern="0" dirty="0">
              <a:gradFill>
                <a:gsLst>
                  <a:gs pos="0">
                    <a:prstClr val="black">
                      <a:lumMod val="75000"/>
                      <a:lumOff val="25000"/>
                    </a:prstClr>
                  </a:gs>
                  <a:gs pos="100000">
                    <a:prstClr val="black">
                      <a:lumMod val="85000"/>
                      <a:lumOff val="15000"/>
                    </a:prstClr>
                  </a:gs>
                </a:gsLst>
                <a:lin ang="5400000" scaled="0"/>
              </a:gradFill>
              <a:latin typeface="微软雅黑" pitchFamily="34" charset="-122"/>
              <a:ea typeface="微软雅黑" pitchFamily="34" charset="-122"/>
              <a:cs typeface="Clear Sans" panose="020B0503030202020304" pitchFamily="34" charset="0"/>
            </a:endParaRPr>
          </a:p>
        </p:txBody>
      </p:sp>
      <p:sp>
        <p:nvSpPr>
          <p:cNvPr id="10" name="Rectangle 5"/>
          <p:cNvSpPr/>
          <p:nvPr/>
        </p:nvSpPr>
        <p:spPr>
          <a:xfrm>
            <a:off x="575314" y="2644410"/>
            <a:ext cx="2584428" cy="677084"/>
          </a:xfrm>
          <a:prstGeom prst="rect">
            <a:avLst/>
          </a:prstGeom>
        </p:spPr>
        <p:txBody>
          <a:bodyPr wrap="square" lIns="121896" tIns="60948" rIns="121896" bIns="60948">
            <a:spAutoFit/>
          </a:bodyPr>
          <a:lstStyle/>
          <a:p>
            <a:pPr algn="ctr" defTabSz="1218934">
              <a:lnSpc>
                <a:spcPct val="150000"/>
              </a:lnSpc>
              <a:defRPr/>
            </a:pPr>
            <a:r>
              <a:rPr lang="zh-CN" altLang="en-US" sz="1200" kern="0" dirty="0">
                <a:solidFill>
                  <a:prstClr val="black">
                    <a:lumMod val="50000"/>
                    <a:lumOff val="50000"/>
                  </a:prstClr>
                </a:solidFill>
                <a:latin typeface="微软雅黑" pitchFamily="34" charset="-122"/>
                <a:ea typeface="微软雅黑" pitchFamily="34" charset="-122"/>
                <a:sym typeface="Gill Sans" charset="0"/>
              </a:rPr>
              <a:t>此处添加详细文本描述，建议与标题相关并符合整体语言风格洁。</a:t>
            </a:r>
            <a:endParaRPr lang="id-ID" altLang="zh-CN" sz="1200" kern="0" dirty="0">
              <a:solidFill>
                <a:prstClr val="black">
                  <a:lumMod val="60000"/>
                  <a:lumOff val="40000"/>
                </a:prstClr>
              </a:solidFill>
            </a:endParaRPr>
          </a:p>
        </p:txBody>
      </p:sp>
      <p:sp>
        <p:nvSpPr>
          <p:cNvPr id="11" name="TextBox 6"/>
          <p:cNvSpPr txBox="1"/>
          <p:nvPr/>
        </p:nvSpPr>
        <p:spPr>
          <a:xfrm>
            <a:off x="3206599" y="4756003"/>
            <a:ext cx="1075325" cy="371277"/>
          </a:xfrm>
          <a:prstGeom prst="rect">
            <a:avLst/>
          </a:prstGeom>
          <a:noFill/>
        </p:spPr>
        <p:txBody>
          <a:bodyPr wrap="none" lIns="121896" tIns="60948" rIns="121896" bIns="60948" rtlCol="0">
            <a:spAutoFit/>
          </a:bodyPr>
          <a:lstStyle/>
          <a:p>
            <a:pPr fontAlgn="base">
              <a:spcAft>
                <a:spcPct val="0"/>
              </a:spcAft>
              <a:defRPr/>
            </a:pPr>
            <a:r>
              <a:rPr lang="zh-CN" altLang="en-US" sz="1600" kern="0" dirty="0">
                <a:gradFill>
                  <a:gsLst>
                    <a:gs pos="0">
                      <a:prstClr val="black">
                        <a:lumMod val="75000"/>
                        <a:lumOff val="25000"/>
                      </a:prstClr>
                    </a:gs>
                    <a:gs pos="100000">
                      <a:prstClr val="black">
                        <a:lumMod val="85000"/>
                        <a:lumOff val="15000"/>
                      </a:prstClr>
                    </a:gs>
                  </a:gsLst>
                  <a:lin ang="5400000" scaled="0"/>
                </a:gradFill>
                <a:latin typeface="微软雅黑" pitchFamily="34" charset="-122"/>
                <a:ea typeface="微软雅黑" pitchFamily="34" charset="-122"/>
                <a:cs typeface="Clear Sans" panose="020B0503030202020304" pitchFamily="34" charset="0"/>
              </a:rPr>
              <a:t>添加标题</a:t>
            </a:r>
            <a:endParaRPr lang="en-US" altLang="zh-CN" sz="1600" kern="0" dirty="0">
              <a:gradFill>
                <a:gsLst>
                  <a:gs pos="0">
                    <a:prstClr val="black">
                      <a:lumMod val="75000"/>
                      <a:lumOff val="25000"/>
                    </a:prstClr>
                  </a:gs>
                  <a:gs pos="100000">
                    <a:prstClr val="black">
                      <a:lumMod val="85000"/>
                      <a:lumOff val="15000"/>
                    </a:prstClr>
                  </a:gs>
                </a:gsLst>
                <a:lin ang="5400000" scaled="0"/>
              </a:gradFill>
              <a:latin typeface="微软雅黑" pitchFamily="34" charset="-122"/>
              <a:ea typeface="微软雅黑" pitchFamily="34" charset="-122"/>
              <a:cs typeface="Clear Sans" panose="020B0503030202020304" pitchFamily="34" charset="0"/>
            </a:endParaRPr>
          </a:p>
        </p:txBody>
      </p:sp>
      <p:sp>
        <p:nvSpPr>
          <p:cNvPr id="12" name="Rectangle 7"/>
          <p:cNvSpPr/>
          <p:nvPr/>
        </p:nvSpPr>
        <p:spPr>
          <a:xfrm>
            <a:off x="2447278" y="4960730"/>
            <a:ext cx="2484814" cy="692123"/>
          </a:xfrm>
          <a:prstGeom prst="rect">
            <a:avLst/>
          </a:prstGeom>
        </p:spPr>
        <p:txBody>
          <a:bodyPr wrap="square" lIns="121896" tIns="60948" rIns="121896" bIns="60948">
            <a:spAutoFit/>
          </a:bodyPr>
          <a:lstStyle/>
          <a:p>
            <a:pPr algn="ctr" defTabSz="1218934">
              <a:lnSpc>
                <a:spcPct val="150000"/>
              </a:lnSpc>
              <a:defRPr/>
            </a:pPr>
            <a:r>
              <a:rPr lang="zh-CN" altLang="en-US" sz="1200" kern="0" dirty="0">
                <a:solidFill>
                  <a:prstClr val="black">
                    <a:lumMod val="50000"/>
                    <a:lumOff val="50000"/>
                  </a:prstClr>
                </a:solidFill>
                <a:latin typeface="微软雅黑" pitchFamily="34" charset="-122"/>
                <a:ea typeface="微软雅黑" pitchFamily="34" charset="-122"/>
                <a:sym typeface="Gill Sans" charset="0"/>
              </a:rPr>
              <a:t>此处添加详细文本描述，建议与标题相关并符合整体语言风格</a:t>
            </a:r>
            <a:endParaRPr lang="id-ID" altLang="zh-CN" sz="1200" kern="0" dirty="0">
              <a:solidFill>
                <a:prstClr val="black">
                  <a:lumMod val="60000"/>
                  <a:lumOff val="40000"/>
                </a:prstClr>
              </a:solidFill>
            </a:endParaRPr>
          </a:p>
        </p:txBody>
      </p:sp>
      <p:sp>
        <p:nvSpPr>
          <p:cNvPr id="13" name="TextBox 8"/>
          <p:cNvSpPr txBox="1"/>
          <p:nvPr/>
        </p:nvSpPr>
        <p:spPr>
          <a:xfrm>
            <a:off x="4712526" y="3748027"/>
            <a:ext cx="1075325" cy="371277"/>
          </a:xfrm>
          <a:prstGeom prst="rect">
            <a:avLst/>
          </a:prstGeom>
          <a:noFill/>
        </p:spPr>
        <p:txBody>
          <a:bodyPr wrap="none" lIns="121896" tIns="60948" rIns="121896" bIns="60948" rtlCol="0">
            <a:spAutoFit/>
          </a:bodyPr>
          <a:lstStyle/>
          <a:p>
            <a:pPr fontAlgn="base">
              <a:spcAft>
                <a:spcPct val="0"/>
              </a:spcAft>
              <a:defRPr/>
            </a:pPr>
            <a:r>
              <a:rPr lang="zh-CN" altLang="en-US" sz="1600" kern="0" dirty="0">
                <a:gradFill>
                  <a:gsLst>
                    <a:gs pos="0">
                      <a:prstClr val="black">
                        <a:lumMod val="75000"/>
                        <a:lumOff val="25000"/>
                      </a:prstClr>
                    </a:gs>
                    <a:gs pos="100000">
                      <a:prstClr val="black">
                        <a:lumMod val="85000"/>
                        <a:lumOff val="15000"/>
                      </a:prstClr>
                    </a:gs>
                  </a:gsLst>
                  <a:lin ang="5400000" scaled="0"/>
                </a:gradFill>
                <a:latin typeface="微软雅黑" pitchFamily="34" charset="-122"/>
                <a:ea typeface="微软雅黑" pitchFamily="34" charset="-122"/>
                <a:cs typeface="Clear Sans" panose="020B0503030202020304" pitchFamily="34" charset="0"/>
              </a:rPr>
              <a:t>添加标题</a:t>
            </a:r>
            <a:endParaRPr lang="en-US" altLang="zh-CN" sz="1600" kern="0" dirty="0">
              <a:gradFill>
                <a:gsLst>
                  <a:gs pos="0">
                    <a:prstClr val="black">
                      <a:lumMod val="75000"/>
                      <a:lumOff val="25000"/>
                    </a:prstClr>
                  </a:gs>
                  <a:gs pos="100000">
                    <a:prstClr val="black">
                      <a:lumMod val="85000"/>
                      <a:lumOff val="15000"/>
                    </a:prstClr>
                  </a:gs>
                </a:gsLst>
                <a:lin ang="5400000" scaled="0"/>
              </a:gradFill>
              <a:latin typeface="微软雅黑" pitchFamily="34" charset="-122"/>
              <a:ea typeface="微软雅黑" pitchFamily="34" charset="-122"/>
              <a:cs typeface="Clear Sans" panose="020B0503030202020304" pitchFamily="34" charset="0"/>
            </a:endParaRPr>
          </a:p>
        </p:txBody>
      </p:sp>
      <p:sp>
        <p:nvSpPr>
          <p:cNvPr id="14" name="Rectangle 9"/>
          <p:cNvSpPr/>
          <p:nvPr/>
        </p:nvSpPr>
        <p:spPr>
          <a:xfrm>
            <a:off x="4319240" y="3952751"/>
            <a:ext cx="2399954" cy="677084"/>
          </a:xfrm>
          <a:prstGeom prst="rect">
            <a:avLst/>
          </a:prstGeom>
        </p:spPr>
        <p:txBody>
          <a:bodyPr wrap="square" lIns="121896" tIns="60948" rIns="121896" bIns="60948">
            <a:spAutoFit/>
          </a:bodyPr>
          <a:lstStyle/>
          <a:p>
            <a:pPr algn="ctr" defTabSz="1218934">
              <a:lnSpc>
                <a:spcPct val="150000"/>
              </a:lnSpc>
              <a:defRPr/>
            </a:pPr>
            <a:r>
              <a:rPr lang="zh-CN" altLang="en-US" sz="1200" kern="0" dirty="0">
                <a:solidFill>
                  <a:prstClr val="black">
                    <a:lumMod val="50000"/>
                    <a:lumOff val="50000"/>
                  </a:prstClr>
                </a:solidFill>
                <a:latin typeface="微软雅黑" pitchFamily="34" charset="-122"/>
                <a:ea typeface="微软雅黑" pitchFamily="34" charset="-122"/>
                <a:sym typeface="Gill Sans" charset="0"/>
              </a:rPr>
              <a:t>此处添加详细文本描述，建议与标题相关并符合整体语言风格</a:t>
            </a:r>
            <a:endParaRPr lang="id-ID" altLang="zh-CN" sz="1200" kern="0" dirty="0">
              <a:solidFill>
                <a:prstClr val="black">
                  <a:lumMod val="60000"/>
                  <a:lumOff val="40000"/>
                </a:prstClr>
              </a:solidFill>
            </a:endParaRPr>
          </a:p>
        </p:txBody>
      </p:sp>
      <p:sp>
        <p:nvSpPr>
          <p:cNvPr id="15" name="Freeform 5"/>
          <p:cNvSpPr>
            <a:spLocks/>
          </p:cNvSpPr>
          <p:nvPr/>
        </p:nvSpPr>
        <p:spPr bwMode="auto">
          <a:xfrm>
            <a:off x="1811447" y="3562383"/>
            <a:ext cx="694379" cy="1874295"/>
          </a:xfrm>
          <a:custGeom>
            <a:avLst/>
            <a:gdLst>
              <a:gd name="T0" fmla="*/ 90 w 213"/>
              <a:gd name="T1" fmla="*/ 374 h 573"/>
              <a:gd name="T2" fmla="*/ 83 w 213"/>
              <a:gd name="T3" fmla="*/ 427 h 573"/>
              <a:gd name="T4" fmla="*/ 55 w 213"/>
              <a:gd name="T5" fmla="*/ 498 h 573"/>
              <a:gd name="T6" fmla="*/ 63 w 213"/>
              <a:gd name="T7" fmla="*/ 550 h 573"/>
              <a:gd name="T8" fmla="*/ 85 w 213"/>
              <a:gd name="T9" fmla="*/ 567 h 573"/>
              <a:gd name="T10" fmla="*/ 14 w 213"/>
              <a:gd name="T11" fmla="*/ 554 h 573"/>
              <a:gd name="T12" fmla="*/ 22 w 213"/>
              <a:gd name="T13" fmla="*/ 496 h 573"/>
              <a:gd name="T14" fmla="*/ 44 w 213"/>
              <a:gd name="T15" fmla="*/ 389 h 573"/>
              <a:gd name="T16" fmla="*/ 36 w 213"/>
              <a:gd name="T17" fmla="*/ 335 h 573"/>
              <a:gd name="T18" fmla="*/ 24 w 213"/>
              <a:gd name="T19" fmla="*/ 251 h 573"/>
              <a:gd name="T20" fmla="*/ 20 w 213"/>
              <a:gd name="T21" fmla="*/ 103 h 573"/>
              <a:gd name="T22" fmla="*/ 31 w 213"/>
              <a:gd name="T23" fmla="*/ 55 h 573"/>
              <a:gd name="T24" fmla="*/ 86 w 213"/>
              <a:gd name="T25" fmla="*/ 29 h 573"/>
              <a:gd name="T26" fmla="*/ 94 w 213"/>
              <a:gd name="T27" fmla="*/ 55 h 573"/>
              <a:gd name="T28" fmla="*/ 94 w 213"/>
              <a:gd name="T29" fmla="*/ 13 h 573"/>
              <a:gd name="T30" fmla="*/ 120 w 213"/>
              <a:gd name="T31" fmla="*/ 13 h 573"/>
              <a:gd name="T32" fmla="*/ 122 w 213"/>
              <a:gd name="T33" fmla="*/ 37 h 573"/>
              <a:gd name="T34" fmla="*/ 91 w 213"/>
              <a:gd name="T35" fmla="*/ 98 h 573"/>
              <a:gd name="T36" fmla="*/ 106 w 213"/>
              <a:gd name="T37" fmla="*/ 104 h 573"/>
              <a:gd name="T38" fmla="*/ 140 w 213"/>
              <a:gd name="T39" fmla="*/ 57 h 573"/>
              <a:gd name="T40" fmla="*/ 141 w 213"/>
              <a:gd name="T41" fmla="*/ 23 h 573"/>
              <a:gd name="T42" fmla="*/ 164 w 213"/>
              <a:gd name="T43" fmla="*/ 41 h 573"/>
              <a:gd name="T44" fmla="*/ 149 w 213"/>
              <a:gd name="T45" fmla="*/ 86 h 573"/>
              <a:gd name="T46" fmla="*/ 114 w 213"/>
              <a:gd name="T47" fmla="*/ 139 h 573"/>
              <a:gd name="T48" fmla="*/ 89 w 213"/>
              <a:gd name="T49" fmla="*/ 166 h 573"/>
              <a:gd name="T50" fmla="*/ 88 w 213"/>
              <a:gd name="T51" fmla="*/ 249 h 573"/>
              <a:gd name="T52" fmla="*/ 196 w 213"/>
              <a:gd name="T53" fmla="*/ 275 h 573"/>
              <a:gd name="T54" fmla="*/ 188 w 213"/>
              <a:gd name="T55" fmla="*/ 341 h 573"/>
              <a:gd name="T56" fmla="*/ 148 w 213"/>
              <a:gd name="T57" fmla="*/ 400 h 573"/>
              <a:gd name="T58" fmla="*/ 166 w 213"/>
              <a:gd name="T59" fmla="*/ 425 h 573"/>
              <a:gd name="T60" fmla="*/ 184 w 213"/>
              <a:gd name="T61" fmla="*/ 434 h 573"/>
              <a:gd name="T62" fmla="*/ 140 w 213"/>
              <a:gd name="T63" fmla="*/ 432 h 573"/>
              <a:gd name="T64" fmla="*/ 110 w 213"/>
              <a:gd name="T65" fmla="*/ 400 h 573"/>
              <a:gd name="T66" fmla="*/ 141 w 213"/>
              <a:gd name="T67" fmla="*/ 351 h 573"/>
              <a:gd name="T68" fmla="*/ 89 w 213"/>
              <a:gd name="T69" fmla="*/ 31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573">
                <a:moveTo>
                  <a:pt x="89" y="310"/>
                </a:moveTo>
                <a:cubicBezTo>
                  <a:pt x="89" y="310"/>
                  <a:pt x="95" y="344"/>
                  <a:pt x="90" y="374"/>
                </a:cubicBezTo>
                <a:cubicBezTo>
                  <a:pt x="90" y="374"/>
                  <a:pt x="88" y="395"/>
                  <a:pt x="89" y="402"/>
                </a:cubicBezTo>
                <a:cubicBezTo>
                  <a:pt x="90" y="410"/>
                  <a:pt x="86" y="422"/>
                  <a:pt x="83" y="427"/>
                </a:cubicBezTo>
                <a:cubicBezTo>
                  <a:pt x="80" y="432"/>
                  <a:pt x="75" y="446"/>
                  <a:pt x="75" y="450"/>
                </a:cubicBezTo>
                <a:cubicBezTo>
                  <a:pt x="74" y="453"/>
                  <a:pt x="58" y="492"/>
                  <a:pt x="55" y="498"/>
                </a:cubicBezTo>
                <a:cubicBezTo>
                  <a:pt x="52" y="505"/>
                  <a:pt x="45" y="524"/>
                  <a:pt x="48" y="530"/>
                </a:cubicBezTo>
                <a:cubicBezTo>
                  <a:pt x="50" y="536"/>
                  <a:pt x="58" y="546"/>
                  <a:pt x="63" y="550"/>
                </a:cubicBezTo>
                <a:cubicBezTo>
                  <a:pt x="67" y="555"/>
                  <a:pt x="73" y="560"/>
                  <a:pt x="78" y="560"/>
                </a:cubicBezTo>
                <a:cubicBezTo>
                  <a:pt x="83" y="560"/>
                  <a:pt x="91" y="566"/>
                  <a:pt x="85" y="567"/>
                </a:cubicBezTo>
                <a:cubicBezTo>
                  <a:pt x="80" y="568"/>
                  <a:pt x="49" y="573"/>
                  <a:pt x="42" y="567"/>
                </a:cubicBezTo>
                <a:cubicBezTo>
                  <a:pt x="35" y="561"/>
                  <a:pt x="18" y="557"/>
                  <a:pt x="14" y="554"/>
                </a:cubicBezTo>
                <a:cubicBezTo>
                  <a:pt x="11" y="551"/>
                  <a:pt x="1" y="542"/>
                  <a:pt x="13" y="530"/>
                </a:cubicBezTo>
                <a:cubicBezTo>
                  <a:pt x="13" y="530"/>
                  <a:pt x="19" y="516"/>
                  <a:pt x="22" y="496"/>
                </a:cubicBezTo>
                <a:cubicBezTo>
                  <a:pt x="25" y="476"/>
                  <a:pt x="38" y="425"/>
                  <a:pt x="47" y="417"/>
                </a:cubicBezTo>
                <a:cubicBezTo>
                  <a:pt x="47" y="417"/>
                  <a:pt x="48" y="398"/>
                  <a:pt x="44" y="389"/>
                </a:cubicBezTo>
                <a:cubicBezTo>
                  <a:pt x="42" y="382"/>
                  <a:pt x="38" y="350"/>
                  <a:pt x="37" y="339"/>
                </a:cubicBezTo>
                <a:cubicBezTo>
                  <a:pt x="36" y="336"/>
                  <a:pt x="36" y="335"/>
                  <a:pt x="36" y="335"/>
                </a:cubicBezTo>
                <a:cubicBezTo>
                  <a:pt x="36" y="335"/>
                  <a:pt x="34" y="313"/>
                  <a:pt x="28" y="309"/>
                </a:cubicBezTo>
                <a:cubicBezTo>
                  <a:pt x="22" y="304"/>
                  <a:pt x="0" y="282"/>
                  <a:pt x="24" y="251"/>
                </a:cubicBezTo>
                <a:cubicBezTo>
                  <a:pt x="24" y="251"/>
                  <a:pt x="25" y="228"/>
                  <a:pt x="21" y="209"/>
                </a:cubicBezTo>
                <a:cubicBezTo>
                  <a:pt x="17" y="189"/>
                  <a:pt x="9" y="117"/>
                  <a:pt x="20" y="103"/>
                </a:cubicBezTo>
                <a:cubicBezTo>
                  <a:pt x="30" y="88"/>
                  <a:pt x="32" y="87"/>
                  <a:pt x="33" y="82"/>
                </a:cubicBezTo>
                <a:cubicBezTo>
                  <a:pt x="33" y="76"/>
                  <a:pt x="33" y="63"/>
                  <a:pt x="31" y="55"/>
                </a:cubicBezTo>
                <a:cubicBezTo>
                  <a:pt x="29" y="47"/>
                  <a:pt x="20" y="20"/>
                  <a:pt x="41" y="10"/>
                </a:cubicBezTo>
                <a:cubicBezTo>
                  <a:pt x="62" y="0"/>
                  <a:pt x="86" y="15"/>
                  <a:pt x="86" y="29"/>
                </a:cubicBezTo>
                <a:cubicBezTo>
                  <a:pt x="86" y="29"/>
                  <a:pt x="93" y="41"/>
                  <a:pt x="89" y="47"/>
                </a:cubicBezTo>
                <a:cubicBezTo>
                  <a:pt x="94" y="55"/>
                  <a:pt x="94" y="55"/>
                  <a:pt x="94" y="55"/>
                </a:cubicBezTo>
                <a:cubicBezTo>
                  <a:pt x="94" y="55"/>
                  <a:pt x="103" y="52"/>
                  <a:pt x="102" y="47"/>
                </a:cubicBezTo>
                <a:cubicBezTo>
                  <a:pt x="101" y="42"/>
                  <a:pt x="86" y="21"/>
                  <a:pt x="94" y="13"/>
                </a:cubicBezTo>
                <a:cubicBezTo>
                  <a:pt x="101" y="9"/>
                  <a:pt x="101" y="9"/>
                  <a:pt x="101" y="9"/>
                </a:cubicBezTo>
                <a:cubicBezTo>
                  <a:pt x="101" y="9"/>
                  <a:pt x="117" y="10"/>
                  <a:pt x="120" y="13"/>
                </a:cubicBezTo>
                <a:cubicBezTo>
                  <a:pt x="124" y="17"/>
                  <a:pt x="128" y="26"/>
                  <a:pt x="122" y="27"/>
                </a:cubicBezTo>
                <a:cubicBezTo>
                  <a:pt x="122" y="27"/>
                  <a:pt x="120" y="33"/>
                  <a:pt x="122" y="37"/>
                </a:cubicBezTo>
                <a:cubicBezTo>
                  <a:pt x="123" y="40"/>
                  <a:pt x="116" y="51"/>
                  <a:pt x="116" y="51"/>
                </a:cubicBezTo>
                <a:cubicBezTo>
                  <a:pt x="116" y="51"/>
                  <a:pt x="99" y="95"/>
                  <a:pt x="91" y="98"/>
                </a:cubicBezTo>
                <a:cubicBezTo>
                  <a:pt x="91" y="98"/>
                  <a:pt x="90" y="101"/>
                  <a:pt x="91" y="101"/>
                </a:cubicBezTo>
                <a:cubicBezTo>
                  <a:pt x="93" y="101"/>
                  <a:pt x="106" y="104"/>
                  <a:pt x="106" y="104"/>
                </a:cubicBezTo>
                <a:cubicBezTo>
                  <a:pt x="106" y="104"/>
                  <a:pt x="127" y="80"/>
                  <a:pt x="130" y="76"/>
                </a:cubicBezTo>
                <a:cubicBezTo>
                  <a:pt x="134" y="73"/>
                  <a:pt x="140" y="64"/>
                  <a:pt x="140" y="57"/>
                </a:cubicBezTo>
                <a:cubicBezTo>
                  <a:pt x="139" y="51"/>
                  <a:pt x="132" y="34"/>
                  <a:pt x="133" y="31"/>
                </a:cubicBezTo>
                <a:cubicBezTo>
                  <a:pt x="134" y="28"/>
                  <a:pt x="141" y="23"/>
                  <a:pt x="141" y="23"/>
                </a:cubicBezTo>
                <a:cubicBezTo>
                  <a:pt x="141" y="23"/>
                  <a:pt x="154" y="20"/>
                  <a:pt x="157" y="23"/>
                </a:cubicBezTo>
                <a:cubicBezTo>
                  <a:pt x="160" y="26"/>
                  <a:pt x="165" y="38"/>
                  <a:pt x="164" y="41"/>
                </a:cubicBezTo>
                <a:cubicBezTo>
                  <a:pt x="164" y="44"/>
                  <a:pt x="157" y="58"/>
                  <a:pt x="156" y="60"/>
                </a:cubicBezTo>
                <a:cubicBezTo>
                  <a:pt x="155" y="63"/>
                  <a:pt x="151" y="76"/>
                  <a:pt x="149" y="86"/>
                </a:cubicBezTo>
                <a:cubicBezTo>
                  <a:pt x="146" y="96"/>
                  <a:pt x="137" y="122"/>
                  <a:pt x="131" y="128"/>
                </a:cubicBezTo>
                <a:cubicBezTo>
                  <a:pt x="131" y="128"/>
                  <a:pt x="119" y="141"/>
                  <a:pt x="114" y="139"/>
                </a:cubicBezTo>
                <a:cubicBezTo>
                  <a:pt x="109" y="137"/>
                  <a:pt x="93" y="139"/>
                  <a:pt x="93" y="139"/>
                </a:cubicBezTo>
                <a:cubicBezTo>
                  <a:pt x="93" y="139"/>
                  <a:pt x="90" y="158"/>
                  <a:pt x="89" y="166"/>
                </a:cubicBezTo>
                <a:cubicBezTo>
                  <a:pt x="87" y="173"/>
                  <a:pt x="86" y="202"/>
                  <a:pt x="87" y="216"/>
                </a:cubicBezTo>
                <a:cubicBezTo>
                  <a:pt x="88" y="229"/>
                  <a:pt x="84" y="246"/>
                  <a:pt x="88" y="249"/>
                </a:cubicBezTo>
                <a:cubicBezTo>
                  <a:pt x="92" y="252"/>
                  <a:pt x="105" y="252"/>
                  <a:pt x="111" y="253"/>
                </a:cubicBezTo>
                <a:cubicBezTo>
                  <a:pt x="117" y="254"/>
                  <a:pt x="155" y="253"/>
                  <a:pt x="196" y="275"/>
                </a:cubicBezTo>
                <a:cubicBezTo>
                  <a:pt x="196" y="275"/>
                  <a:pt x="213" y="284"/>
                  <a:pt x="208" y="303"/>
                </a:cubicBezTo>
                <a:cubicBezTo>
                  <a:pt x="203" y="321"/>
                  <a:pt x="195" y="334"/>
                  <a:pt x="188" y="341"/>
                </a:cubicBezTo>
                <a:cubicBezTo>
                  <a:pt x="182" y="348"/>
                  <a:pt x="165" y="367"/>
                  <a:pt x="161" y="374"/>
                </a:cubicBezTo>
                <a:cubicBezTo>
                  <a:pt x="157" y="381"/>
                  <a:pt x="148" y="395"/>
                  <a:pt x="148" y="400"/>
                </a:cubicBezTo>
                <a:cubicBezTo>
                  <a:pt x="147" y="406"/>
                  <a:pt x="151" y="411"/>
                  <a:pt x="154" y="414"/>
                </a:cubicBezTo>
                <a:cubicBezTo>
                  <a:pt x="157" y="417"/>
                  <a:pt x="163" y="424"/>
                  <a:pt x="166" y="425"/>
                </a:cubicBezTo>
                <a:cubicBezTo>
                  <a:pt x="170" y="426"/>
                  <a:pt x="174" y="428"/>
                  <a:pt x="174" y="428"/>
                </a:cubicBezTo>
                <a:cubicBezTo>
                  <a:pt x="174" y="428"/>
                  <a:pt x="188" y="425"/>
                  <a:pt x="184" y="434"/>
                </a:cubicBezTo>
                <a:cubicBezTo>
                  <a:pt x="184" y="434"/>
                  <a:pt x="169" y="444"/>
                  <a:pt x="166" y="442"/>
                </a:cubicBezTo>
                <a:cubicBezTo>
                  <a:pt x="162" y="440"/>
                  <a:pt x="144" y="438"/>
                  <a:pt x="140" y="432"/>
                </a:cubicBezTo>
                <a:cubicBezTo>
                  <a:pt x="136" y="426"/>
                  <a:pt x="124" y="425"/>
                  <a:pt x="118" y="425"/>
                </a:cubicBezTo>
                <a:cubicBezTo>
                  <a:pt x="113" y="424"/>
                  <a:pt x="95" y="416"/>
                  <a:pt x="110" y="400"/>
                </a:cubicBezTo>
                <a:cubicBezTo>
                  <a:pt x="126" y="385"/>
                  <a:pt x="124" y="380"/>
                  <a:pt x="129" y="371"/>
                </a:cubicBezTo>
                <a:cubicBezTo>
                  <a:pt x="133" y="362"/>
                  <a:pt x="141" y="355"/>
                  <a:pt x="141" y="351"/>
                </a:cubicBezTo>
                <a:cubicBezTo>
                  <a:pt x="141" y="348"/>
                  <a:pt x="152" y="321"/>
                  <a:pt x="158" y="318"/>
                </a:cubicBezTo>
                <a:cubicBezTo>
                  <a:pt x="158" y="318"/>
                  <a:pt x="96" y="315"/>
                  <a:pt x="89" y="310"/>
                </a:cubicBezTo>
                <a:close/>
              </a:path>
            </a:pathLst>
          </a:custGeom>
          <a:solidFill>
            <a:schemeClr val="accent3"/>
          </a:solidFill>
          <a:ln>
            <a:noFill/>
          </a:ln>
        </p:spPr>
        <p:txBody>
          <a:bodyPr vert="horz" wrap="square" lIns="91420" tIns="45711" rIns="91420" bIns="45711" numCol="1" anchor="t" anchorCtr="0" compatLnSpc="1">
            <a:prstTxWarp prst="textNoShape">
              <a:avLst/>
            </a:prstTxWarp>
          </a:bodyPr>
          <a:lstStyle/>
          <a:p>
            <a:pPr defTabSz="1218934">
              <a:defRPr/>
            </a:pPr>
            <a:endParaRPr lang="en-US" sz="1300" kern="0" dirty="0">
              <a:solidFill>
                <a:prstClr val="black"/>
              </a:solidFill>
            </a:endParaRPr>
          </a:p>
        </p:txBody>
      </p:sp>
      <p:sp>
        <p:nvSpPr>
          <p:cNvPr id="16" name="Freeform 6"/>
          <p:cNvSpPr>
            <a:spLocks/>
          </p:cNvSpPr>
          <p:nvPr/>
        </p:nvSpPr>
        <p:spPr bwMode="auto">
          <a:xfrm>
            <a:off x="3287394" y="2867920"/>
            <a:ext cx="906550" cy="1795740"/>
          </a:xfrm>
          <a:custGeom>
            <a:avLst/>
            <a:gdLst>
              <a:gd name="T0" fmla="*/ 149 w 278"/>
              <a:gd name="T1" fmla="*/ 352 h 549"/>
              <a:gd name="T2" fmla="*/ 143 w 278"/>
              <a:gd name="T3" fmla="*/ 416 h 549"/>
              <a:gd name="T4" fmla="*/ 71 w 278"/>
              <a:gd name="T5" fmla="*/ 458 h 549"/>
              <a:gd name="T6" fmla="*/ 32 w 278"/>
              <a:gd name="T7" fmla="*/ 502 h 549"/>
              <a:gd name="T8" fmla="*/ 28 w 278"/>
              <a:gd name="T9" fmla="*/ 531 h 549"/>
              <a:gd name="T10" fmla="*/ 5 w 278"/>
              <a:gd name="T11" fmla="*/ 515 h 549"/>
              <a:gd name="T12" fmla="*/ 2 w 278"/>
              <a:gd name="T13" fmla="*/ 474 h 549"/>
              <a:gd name="T14" fmla="*/ 45 w 278"/>
              <a:gd name="T15" fmla="*/ 440 h 549"/>
              <a:gd name="T16" fmla="*/ 105 w 278"/>
              <a:gd name="T17" fmla="*/ 377 h 549"/>
              <a:gd name="T18" fmla="*/ 75 w 278"/>
              <a:gd name="T19" fmla="*/ 298 h 549"/>
              <a:gd name="T20" fmla="*/ 65 w 278"/>
              <a:gd name="T21" fmla="*/ 191 h 549"/>
              <a:gd name="T22" fmla="*/ 75 w 278"/>
              <a:gd name="T23" fmla="*/ 93 h 549"/>
              <a:gd name="T24" fmla="*/ 110 w 278"/>
              <a:gd name="T25" fmla="*/ 6 h 549"/>
              <a:gd name="T26" fmla="*/ 154 w 278"/>
              <a:gd name="T27" fmla="*/ 54 h 549"/>
              <a:gd name="T28" fmla="*/ 147 w 278"/>
              <a:gd name="T29" fmla="*/ 77 h 549"/>
              <a:gd name="T30" fmla="*/ 202 w 278"/>
              <a:gd name="T31" fmla="*/ 56 h 549"/>
              <a:gd name="T32" fmla="*/ 216 w 278"/>
              <a:gd name="T33" fmla="*/ 25 h 549"/>
              <a:gd name="T34" fmla="*/ 237 w 278"/>
              <a:gd name="T35" fmla="*/ 35 h 549"/>
              <a:gd name="T36" fmla="*/ 229 w 278"/>
              <a:gd name="T37" fmla="*/ 43 h 549"/>
              <a:gd name="T38" fmla="*/ 211 w 278"/>
              <a:gd name="T39" fmla="*/ 69 h 549"/>
              <a:gd name="T40" fmla="*/ 159 w 278"/>
              <a:gd name="T41" fmla="*/ 106 h 549"/>
              <a:gd name="T42" fmla="*/ 189 w 278"/>
              <a:gd name="T43" fmla="*/ 101 h 549"/>
              <a:gd name="T44" fmla="*/ 240 w 278"/>
              <a:gd name="T45" fmla="*/ 70 h 549"/>
              <a:gd name="T46" fmla="*/ 255 w 278"/>
              <a:gd name="T47" fmla="*/ 42 h 549"/>
              <a:gd name="T48" fmla="*/ 274 w 278"/>
              <a:gd name="T49" fmla="*/ 54 h 549"/>
              <a:gd name="T50" fmla="*/ 255 w 278"/>
              <a:gd name="T51" fmla="*/ 81 h 549"/>
              <a:gd name="T52" fmla="*/ 197 w 278"/>
              <a:gd name="T53" fmla="*/ 132 h 549"/>
              <a:gd name="T54" fmla="*/ 137 w 278"/>
              <a:gd name="T55" fmla="*/ 140 h 549"/>
              <a:gd name="T56" fmla="*/ 130 w 278"/>
              <a:gd name="T57" fmla="*/ 223 h 549"/>
              <a:gd name="T58" fmla="*/ 196 w 278"/>
              <a:gd name="T59" fmla="*/ 184 h 549"/>
              <a:gd name="T60" fmla="*/ 230 w 278"/>
              <a:gd name="T61" fmla="*/ 228 h 549"/>
              <a:gd name="T62" fmla="*/ 202 w 278"/>
              <a:gd name="T63" fmla="*/ 313 h 549"/>
              <a:gd name="T64" fmla="*/ 241 w 278"/>
              <a:gd name="T65" fmla="*/ 322 h 549"/>
              <a:gd name="T66" fmla="*/ 205 w 278"/>
              <a:gd name="T67" fmla="*/ 338 h 549"/>
              <a:gd name="T68" fmla="*/ 163 w 278"/>
              <a:gd name="T69" fmla="*/ 318 h 549"/>
              <a:gd name="T70" fmla="*/ 179 w 278"/>
              <a:gd name="T71" fmla="*/ 264 h 549"/>
              <a:gd name="T72" fmla="*/ 132 w 278"/>
              <a:gd name="T73" fmla="*/ 29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8" h="549">
                <a:moveTo>
                  <a:pt x="132" y="292"/>
                </a:moveTo>
                <a:cubicBezTo>
                  <a:pt x="132" y="292"/>
                  <a:pt x="148" y="326"/>
                  <a:pt x="149" y="352"/>
                </a:cubicBezTo>
                <a:cubicBezTo>
                  <a:pt x="149" y="377"/>
                  <a:pt x="151" y="378"/>
                  <a:pt x="152" y="385"/>
                </a:cubicBezTo>
                <a:cubicBezTo>
                  <a:pt x="153" y="391"/>
                  <a:pt x="152" y="408"/>
                  <a:pt x="143" y="416"/>
                </a:cubicBezTo>
                <a:cubicBezTo>
                  <a:pt x="134" y="423"/>
                  <a:pt x="120" y="427"/>
                  <a:pt x="114" y="432"/>
                </a:cubicBezTo>
                <a:cubicBezTo>
                  <a:pt x="109" y="437"/>
                  <a:pt x="81" y="453"/>
                  <a:pt x="71" y="458"/>
                </a:cubicBezTo>
                <a:cubicBezTo>
                  <a:pt x="61" y="463"/>
                  <a:pt x="40" y="481"/>
                  <a:pt x="38" y="487"/>
                </a:cubicBezTo>
                <a:cubicBezTo>
                  <a:pt x="35" y="492"/>
                  <a:pt x="33" y="493"/>
                  <a:pt x="32" y="502"/>
                </a:cubicBezTo>
                <a:cubicBezTo>
                  <a:pt x="31" y="511"/>
                  <a:pt x="25" y="520"/>
                  <a:pt x="30" y="526"/>
                </a:cubicBezTo>
                <a:cubicBezTo>
                  <a:pt x="34" y="533"/>
                  <a:pt x="30" y="530"/>
                  <a:pt x="28" y="531"/>
                </a:cubicBezTo>
                <a:cubicBezTo>
                  <a:pt x="28" y="531"/>
                  <a:pt x="25" y="549"/>
                  <a:pt x="14" y="530"/>
                </a:cubicBezTo>
                <a:cubicBezTo>
                  <a:pt x="3" y="512"/>
                  <a:pt x="7" y="518"/>
                  <a:pt x="5" y="515"/>
                </a:cubicBezTo>
                <a:cubicBezTo>
                  <a:pt x="3" y="511"/>
                  <a:pt x="4" y="505"/>
                  <a:pt x="5" y="498"/>
                </a:cubicBezTo>
                <a:cubicBezTo>
                  <a:pt x="6" y="490"/>
                  <a:pt x="3" y="477"/>
                  <a:pt x="2" y="474"/>
                </a:cubicBezTo>
                <a:cubicBezTo>
                  <a:pt x="0" y="470"/>
                  <a:pt x="2" y="456"/>
                  <a:pt x="19" y="456"/>
                </a:cubicBezTo>
                <a:cubicBezTo>
                  <a:pt x="19" y="456"/>
                  <a:pt x="34" y="455"/>
                  <a:pt x="45" y="440"/>
                </a:cubicBezTo>
                <a:cubicBezTo>
                  <a:pt x="57" y="425"/>
                  <a:pt x="85" y="399"/>
                  <a:pt x="105" y="396"/>
                </a:cubicBezTo>
                <a:cubicBezTo>
                  <a:pt x="105" y="396"/>
                  <a:pt x="109" y="383"/>
                  <a:pt x="105" y="377"/>
                </a:cubicBezTo>
                <a:cubicBezTo>
                  <a:pt x="100" y="372"/>
                  <a:pt x="84" y="322"/>
                  <a:pt x="83" y="311"/>
                </a:cubicBezTo>
                <a:cubicBezTo>
                  <a:pt x="83" y="311"/>
                  <a:pt x="80" y="304"/>
                  <a:pt x="75" y="298"/>
                </a:cubicBezTo>
                <a:cubicBezTo>
                  <a:pt x="70" y="293"/>
                  <a:pt x="50" y="260"/>
                  <a:pt x="65" y="243"/>
                </a:cubicBezTo>
                <a:cubicBezTo>
                  <a:pt x="65" y="243"/>
                  <a:pt x="65" y="202"/>
                  <a:pt x="65" y="191"/>
                </a:cubicBezTo>
                <a:cubicBezTo>
                  <a:pt x="65" y="180"/>
                  <a:pt x="61" y="152"/>
                  <a:pt x="63" y="138"/>
                </a:cubicBezTo>
                <a:cubicBezTo>
                  <a:pt x="64" y="124"/>
                  <a:pt x="67" y="105"/>
                  <a:pt x="75" y="93"/>
                </a:cubicBezTo>
                <a:cubicBezTo>
                  <a:pt x="83" y="82"/>
                  <a:pt x="90" y="75"/>
                  <a:pt x="91" y="65"/>
                </a:cubicBezTo>
                <a:cubicBezTo>
                  <a:pt x="93" y="56"/>
                  <a:pt x="80" y="14"/>
                  <a:pt x="110" y="6"/>
                </a:cubicBezTo>
                <a:cubicBezTo>
                  <a:pt x="110" y="6"/>
                  <a:pt x="163" y="0"/>
                  <a:pt x="156" y="38"/>
                </a:cubicBezTo>
                <a:cubicBezTo>
                  <a:pt x="156" y="38"/>
                  <a:pt x="157" y="51"/>
                  <a:pt x="154" y="54"/>
                </a:cubicBezTo>
                <a:cubicBezTo>
                  <a:pt x="154" y="54"/>
                  <a:pt x="163" y="71"/>
                  <a:pt x="150" y="72"/>
                </a:cubicBezTo>
                <a:cubicBezTo>
                  <a:pt x="147" y="77"/>
                  <a:pt x="147" y="77"/>
                  <a:pt x="147" y="77"/>
                </a:cubicBezTo>
                <a:cubicBezTo>
                  <a:pt x="147" y="77"/>
                  <a:pt x="160" y="72"/>
                  <a:pt x="168" y="69"/>
                </a:cubicBezTo>
                <a:cubicBezTo>
                  <a:pt x="175" y="66"/>
                  <a:pt x="198" y="60"/>
                  <a:pt x="202" y="56"/>
                </a:cubicBezTo>
                <a:cubicBezTo>
                  <a:pt x="206" y="52"/>
                  <a:pt x="205" y="46"/>
                  <a:pt x="206" y="41"/>
                </a:cubicBezTo>
                <a:cubicBezTo>
                  <a:pt x="207" y="37"/>
                  <a:pt x="213" y="28"/>
                  <a:pt x="216" y="25"/>
                </a:cubicBezTo>
                <a:cubicBezTo>
                  <a:pt x="216" y="25"/>
                  <a:pt x="245" y="19"/>
                  <a:pt x="234" y="29"/>
                </a:cubicBezTo>
                <a:cubicBezTo>
                  <a:pt x="237" y="35"/>
                  <a:pt x="237" y="35"/>
                  <a:pt x="237" y="35"/>
                </a:cubicBezTo>
                <a:cubicBezTo>
                  <a:pt x="236" y="44"/>
                  <a:pt x="236" y="44"/>
                  <a:pt x="236" y="44"/>
                </a:cubicBezTo>
                <a:cubicBezTo>
                  <a:pt x="236" y="44"/>
                  <a:pt x="229" y="53"/>
                  <a:pt x="229" y="43"/>
                </a:cubicBezTo>
                <a:cubicBezTo>
                  <a:pt x="229" y="43"/>
                  <a:pt x="224" y="47"/>
                  <a:pt x="224" y="52"/>
                </a:cubicBezTo>
                <a:cubicBezTo>
                  <a:pt x="224" y="56"/>
                  <a:pt x="217" y="67"/>
                  <a:pt x="211" y="69"/>
                </a:cubicBezTo>
                <a:cubicBezTo>
                  <a:pt x="211" y="69"/>
                  <a:pt x="198" y="77"/>
                  <a:pt x="192" y="81"/>
                </a:cubicBezTo>
                <a:cubicBezTo>
                  <a:pt x="186" y="85"/>
                  <a:pt x="164" y="105"/>
                  <a:pt x="159" y="106"/>
                </a:cubicBezTo>
                <a:cubicBezTo>
                  <a:pt x="159" y="106"/>
                  <a:pt x="171" y="110"/>
                  <a:pt x="174" y="108"/>
                </a:cubicBezTo>
                <a:cubicBezTo>
                  <a:pt x="178" y="106"/>
                  <a:pt x="185" y="104"/>
                  <a:pt x="189" y="101"/>
                </a:cubicBezTo>
                <a:cubicBezTo>
                  <a:pt x="194" y="99"/>
                  <a:pt x="219" y="86"/>
                  <a:pt x="224" y="82"/>
                </a:cubicBezTo>
                <a:cubicBezTo>
                  <a:pt x="230" y="77"/>
                  <a:pt x="240" y="73"/>
                  <a:pt x="240" y="70"/>
                </a:cubicBezTo>
                <a:cubicBezTo>
                  <a:pt x="241" y="66"/>
                  <a:pt x="243" y="51"/>
                  <a:pt x="243" y="51"/>
                </a:cubicBezTo>
                <a:cubicBezTo>
                  <a:pt x="243" y="51"/>
                  <a:pt x="251" y="43"/>
                  <a:pt x="255" y="42"/>
                </a:cubicBezTo>
                <a:cubicBezTo>
                  <a:pt x="259" y="41"/>
                  <a:pt x="262" y="42"/>
                  <a:pt x="267" y="45"/>
                </a:cubicBezTo>
                <a:cubicBezTo>
                  <a:pt x="272" y="49"/>
                  <a:pt x="276" y="52"/>
                  <a:pt x="274" y="54"/>
                </a:cubicBezTo>
                <a:cubicBezTo>
                  <a:pt x="273" y="56"/>
                  <a:pt x="278" y="59"/>
                  <a:pt x="271" y="65"/>
                </a:cubicBezTo>
                <a:cubicBezTo>
                  <a:pt x="265" y="72"/>
                  <a:pt x="257" y="80"/>
                  <a:pt x="255" y="81"/>
                </a:cubicBezTo>
                <a:cubicBezTo>
                  <a:pt x="253" y="82"/>
                  <a:pt x="231" y="105"/>
                  <a:pt x="225" y="111"/>
                </a:cubicBezTo>
                <a:cubicBezTo>
                  <a:pt x="219" y="118"/>
                  <a:pt x="201" y="131"/>
                  <a:pt x="197" y="132"/>
                </a:cubicBezTo>
                <a:cubicBezTo>
                  <a:pt x="193" y="134"/>
                  <a:pt x="196" y="137"/>
                  <a:pt x="188" y="137"/>
                </a:cubicBezTo>
                <a:cubicBezTo>
                  <a:pt x="180" y="137"/>
                  <a:pt x="142" y="141"/>
                  <a:pt x="137" y="140"/>
                </a:cubicBezTo>
                <a:cubicBezTo>
                  <a:pt x="137" y="140"/>
                  <a:pt x="136" y="177"/>
                  <a:pt x="132" y="195"/>
                </a:cubicBezTo>
                <a:cubicBezTo>
                  <a:pt x="130" y="223"/>
                  <a:pt x="130" y="223"/>
                  <a:pt x="130" y="223"/>
                </a:cubicBezTo>
                <a:cubicBezTo>
                  <a:pt x="130" y="223"/>
                  <a:pt x="153" y="205"/>
                  <a:pt x="165" y="198"/>
                </a:cubicBezTo>
                <a:cubicBezTo>
                  <a:pt x="177" y="191"/>
                  <a:pt x="190" y="186"/>
                  <a:pt x="196" y="184"/>
                </a:cubicBezTo>
                <a:cubicBezTo>
                  <a:pt x="201" y="181"/>
                  <a:pt x="227" y="169"/>
                  <a:pt x="235" y="196"/>
                </a:cubicBezTo>
                <a:cubicBezTo>
                  <a:pt x="235" y="196"/>
                  <a:pt x="236" y="214"/>
                  <a:pt x="230" y="228"/>
                </a:cubicBezTo>
                <a:cubicBezTo>
                  <a:pt x="223" y="243"/>
                  <a:pt x="212" y="263"/>
                  <a:pt x="208" y="274"/>
                </a:cubicBezTo>
                <a:cubicBezTo>
                  <a:pt x="203" y="285"/>
                  <a:pt x="198" y="311"/>
                  <a:pt x="202" y="313"/>
                </a:cubicBezTo>
                <a:cubicBezTo>
                  <a:pt x="207" y="316"/>
                  <a:pt x="217" y="323"/>
                  <a:pt x="222" y="322"/>
                </a:cubicBezTo>
                <a:cubicBezTo>
                  <a:pt x="226" y="321"/>
                  <a:pt x="241" y="314"/>
                  <a:pt x="241" y="322"/>
                </a:cubicBezTo>
                <a:cubicBezTo>
                  <a:pt x="241" y="322"/>
                  <a:pt x="237" y="330"/>
                  <a:pt x="233" y="331"/>
                </a:cubicBezTo>
                <a:cubicBezTo>
                  <a:pt x="233" y="331"/>
                  <a:pt x="214" y="341"/>
                  <a:pt x="205" y="338"/>
                </a:cubicBezTo>
                <a:cubicBezTo>
                  <a:pt x="196" y="336"/>
                  <a:pt x="188" y="337"/>
                  <a:pt x="181" y="338"/>
                </a:cubicBezTo>
                <a:cubicBezTo>
                  <a:pt x="173" y="339"/>
                  <a:pt x="155" y="335"/>
                  <a:pt x="163" y="318"/>
                </a:cubicBezTo>
                <a:cubicBezTo>
                  <a:pt x="171" y="302"/>
                  <a:pt x="170" y="299"/>
                  <a:pt x="171" y="295"/>
                </a:cubicBezTo>
                <a:cubicBezTo>
                  <a:pt x="172" y="292"/>
                  <a:pt x="179" y="267"/>
                  <a:pt x="179" y="264"/>
                </a:cubicBezTo>
                <a:cubicBezTo>
                  <a:pt x="179" y="261"/>
                  <a:pt x="178" y="246"/>
                  <a:pt x="181" y="242"/>
                </a:cubicBezTo>
                <a:cubicBezTo>
                  <a:pt x="181" y="242"/>
                  <a:pt x="143" y="291"/>
                  <a:pt x="132" y="292"/>
                </a:cubicBezTo>
                <a:close/>
              </a:path>
            </a:pathLst>
          </a:custGeom>
          <a:solidFill>
            <a:schemeClr val="accent2"/>
          </a:solidFill>
          <a:ln>
            <a:noFill/>
          </a:ln>
        </p:spPr>
        <p:txBody>
          <a:bodyPr vert="horz" wrap="square" lIns="91420" tIns="45711" rIns="91420" bIns="45711" numCol="1" anchor="t" anchorCtr="0" compatLnSpc="1">
            <a:prstTxWarp prst="textNoShape">
              <a:avLst/>
            </a:prstTxWarp>
          </a:bodyPr>
          <a:lstStyle/>
          <a:p>
            <a:pPr defTabSz="1218934">
              <a:defRPr/>
            </a:pPr>
            <a:endParaRPr lang="en-US" sz="1300" kern="0" dirty="0">
              <a:solidFill>
                <a:prstClr val="black"/>
              </a:solidFill>
            </a:endParaRPr>
          </a:p>
        </p:txBody>
      </p:sp>
      <p:sp>
        <p:nvSpPr>
          <p:cNvPr id="17" name="Freeform 7"/>
          <p:cNvSpPr>
            <a:spLocks noEditPoints="1"/>
          </p:cNvSpPr>
          <p:nvPr/>
        </p:nvSpPr>
        <p:spPr bwMode="auto">
          <a:xfrm>
            <a:off x="4927482" y="2363383"/>
            <a:ext cx="913440" cy="1262394"/>
          </a:xfrm>
          <a:custGeom>
            <a:avLst/>
            <a:gdLst>
              <a:gd name="T0" fmla="*/ 267 w 280"/>
              <a:gd name="T1" fmla="*/ 160 h 386"/>
              <a:gd name="T2" fmla="*/ 250 w 280"/>
              <a:gd name="T3" fmla="*/ 162 h 386"/>
              <a:gd name="T4" fmla="*/ 231 w 280"/>
              <a:gd name="T5" fmla="*/ 164 h 386"/>
              <a:gd name="T6" fmla="*/ 204 w 280"/>
              <a:gd name="T7" fmla="*/ 153 h 386"/>
              <a:gd name="T8" fmla="*/ 225 w 280"/>
              <a:gd name="T9" fmla="*/ 151 h 386"/>
              <a:gd name="T10" fmla="*/ 237 w 280"/>
              <a:gd name="T11" fmla="*/ 142 h 386"/>
              <a:gd name="T12" fmla="*/ 250 w 280"/>
              <a:gd name="T13" fmla="*/ 143 h 386"/>
              <a:gd name="T14" fmla="*/ 256 w 280"/>
              <a:gd name="T15" fmla="*/ 133 h 386"/>
              <a:gd name="T16" fmla="*/ 251 w 280"/>
              <a:gd name="T17" fmla="*/ 123 h 386"/>
              <a:gd name="T18" fmla="*/ 244 w 280"/>
              <a:gd name="T19" fmla="*/ 113 h 386"/>
              <a:gd name="T20" fmla="*/ 233 w 280"/>
              <a:gd name="T21" fmla="*/ 116 h 386"/>
              <a:gd name="T22" fmla="*/ 214 w 280"/>
              <a:gd name="T23" fmla="*/ 133 h 386"/>
              <a:gd name="T24" fmla="*/ 191 w 280"/>
              <a:gd name="T25" fmla="*/ 134 h 386"/>
              <a:gd name="T26" fmla="*/ 145 w 280"/>
              <a:gd name="T27" fmla="*/ 132 h 386"/>
              <a:gd name="T28" fmla="*/ 134 w 280"/>
              <a:gd name="T29" fmla="*/ 125 h 386"/>
              <a:gd name="T30" fmla="*/ 112 w 280"/>
              <a:gd name="T31" fmla="*/ 101 h 386"/>
              <a:gd name="T32" fmla="*/ 114 w 280"/>
              <a:gd name="T33" fmla="*/ 88 h 386"/>
              <a:gd name="T34" fmla="*/ 140 w 280"/>
              <a:gd name="T35" fmla="*/ 72 h 386"/>
              <a:gd name="T36" fmla="*/ 145 w 280"/>
              <a:gd name="T37" fmla="*/ 56 h 386"/>
              <a:gd name="T38" fmla="*/ 150 w 280"/>
              <a:gd name="T39" fmla="*/ 39 h 386"/>
              <a:gd name="T40" fmla="*/ 106 w 280"/>
              <a:gd name="T41" fmla="*/ 5 h 386"/>
              <a:gd name="T42" fmla="*/ 84 w 280"/>
              <a:gd name="T43" fmla="*/ 55 h 386"/>
              <a:gd name="T44" fmla="*/ 75 w 280"/>
              <a:gd name="T45" fmla="*/ 74 h 386"/>
              <a:gd name="T46" fmla="*/ 57 w 280"/>
              <a:gd name="T47" fmla="*/ 94 h 386"/>
              <a:gd name="T48" fmla="*/ 6 w 280"/>
              <a:gd name="T49" fmla="*/ 238 h 386"/>
              <a:gd name="T50" fmla="*/ 82 w 280"/>
              <a:gd name="T51" fmla="*/ 284 h 386"/>
              <a:gd name="T52" fmla="*/ 109 w 280"/>
              <a:gd name="T53" fmla="*/ 277 h 386"/>
              <a:gd name="T54" fmla="*/ 77 w 280"/>
              <a:gd name="T55" fmla="*/ 308 h 386"/>
              <a:gd name="T56" fmla="*/ 58 w 280"/>
              <a:gd name="T57" fmla="*/ 325 h 386"/>
              <a:gd name="T58" fmla="*/ 52 w 280"/>
              <a:gd name="T59" fmla="*/ 343 h 386"/>
              <a:gd name="T60" fmla="*/ 66 w 280"/>
              <a:gd name="T61" fmla="*/ 359 h 386"/>
              <a:gd name="T62" fmla="*/ 84 w 280"/>
              <a:gd name="T63" fmla="*/ 377 h 386"/>
              <a:gd name="T64" fmla="*/ 97 w 280"/>
              <a:gd name="T65" fmla="*/ 383 h 386"/>
              <a:gd name="T66" fmla="*/ 107 w 280"/>
              <a:gd name="T67" fmla="*/ 385 h 386"/>
              <a:gd name="T68" fmla="*/ 106 w 280"/>
              <a:gd name="T69" fmla="*/ 370 h 386"/>
              <a:gd name="T70" fmla="*/ 91 w 280"/>
              <a:gd name="T71" fmla="*/ 340 h 386"/>
              <a:gd name="T72" fmla="*/ 119 w 280"/>
              <a:gd name="T73" fmla="*/ 313 h 386"/>
              <a:gd name="T74" fmla="*/ 137 w 280"/>
              <a:gd name="T75" fmla="*/ 317 h 386"/>
              <a:gd name="T76" fmla="*/ 161 w 280"/>
              <a:gd name="T77" fmla="*/ 312 h 386"/>
              <a:gd name="T78" fmla="*/ 182 w 280"/>
              <a:gd name="T79" fmla="*/ 305 h 386"/>
              <a:gd name="T80" fmla="*/ 194 w 280"/>
              <a:gd name="T81" fmla="*/ 295 h 386"/>
              <a:gd name="T82" fmla="*/ 175 w 280"/>
              <a:gd name="T83" fmla="*/ 293 h 386"/>
              <a:gd name="T84" fmla="*/ 156 w 280"/>
              <a:gd name="T85" fmla="*/ 289 h 386"/>
              <a:gd name="T86" fmla="*/ 160 w 280"/>
              <a:gd name="T87" fmla="*/ 234 h 386"/>
              <a:gd name="T88" fmla="*/ 175 w 280"/>
              <a:gd name="T89" fmla="*/ 178 h 386"/>
              <a:gd name="T90" fmla="*/ 192 w 280"/>
              <a:gd name="T91" fmla="*/ 179 h 386"/>
              <a:gd name="T92" fmla="*/ 221 w 280"/>
              <a:gd name="T93" fmla="*/ 179 h 386"/>
              <a:gd name="T94" fmla="*/ 238 w 280"/>
              <a:gd name="T95" fmla="*/ 181 h 386"/>
              <a:gd name="T96" fmla="*/ 252 w 280"/>
              <a:gd name="T97" fmla="*/ 183 h 386"/>
              <a:gd name="T98" fmla="*/ 259 w 280"/>
              <a:gd name="T99" fmla="*/ 189 h 386"/>
              <a:gd name="T100" fmla="*/ 273 w 280"/>
              <a:gd name="T101" fmla="*/ 186 h 386"/>
              <a:gd name="T102" fmla="*/ 280 w 280"/>
              <a:gd name="T103" fmla="*/ 174 h 386"/>
              <a:gd name="T104" fmla="*/ 267 w 280"/>
              <a:gd name="T105" fmla="*/ 160 h 386"/>
              <a:gd name="T106" fmla="*/ 118 w 280"/>
              <a:gd name="T107" fmla="*/ 230 h 386"/>
              <a:gd name="T108" fmla="*/ 127 w 280"/>
              <a:gd name="T109" fmla="*/ 214 h 386"/>
              <a:gd name="T110" fmla="*/ 128 w 280"/>
              <a:gd name="T111" fmla="*/ 229 h 386"/>
              <a:gd name="T112" fmla="*/ 118 w 280"/>
              <a:gd name="T113" fmla="*/ 230 h 386"/>
              <a:gd name="T114" fmla="*/ 99 w 280"/>
              <a:gd name="T115" fmla="*/ 181 h 386"/>
              <a:gd name="T116" fmla="*/ 113 w 280"/>
              <a:gd name="T117" fmla="*/ 159 h 386"/>
              <a:gd name="T118" fmla="*/ 131 w 280"/>
              <a:gd name="T119" fmla="*/ 159 h 386"/>
              <a:gd name="T120" fmla="*/ 99 w 280"/>
              <a:gd name="T121" fmla="*/ 18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 h="386">
                <a:moveTo>
                  <a:pt x="267" y="160"/>
                </a:moveTo>
                <a:cubicBezTo>
                  <a:pt x="263" y="153"/>
                  <a:pt x="254" y="161"/>
                  <a:pt x="250" y="162"/>
                </a:cubicBezTo>
                <a:cubicBezTo>
                  <a:pt x="246" y="163"/>
                  <a:pt x="237" y="164"/>
                  <a:pt x="231" y="164"/>
                </a:cubicBezTo>
                <a:cubicBezTo>
                  <a:pt x="225" y="164"/>
                  <a:pt x="204" y="153"/>
                  <a:pt x="204" y="153"/>
                </a:cubicBezTo>
                <a:cubicBezTo>
                  <a:pt x="204" y="153"/>
                  <a:pt x="219" y="151"/>
                  <a:pt x="225" y="151"/>
                </a:cubicBezTo>
                <a:cubicBezTo>
                  <a:pt x="231" y="151"/>
                  <a:pt x="237" y="142"/>
                  <a:pt x="237" y="142"/>
                </a:cubicBezTo>
                <a:cubicBezTo>
                  <a:pt x="240" y="146"/>
                  <a:pt x="250" y="143"/>
                  <a:pt x="250" y="143"/>
                </a:cubicBezTo>
                <a:cubicBezTo>
                  <a:pt x="250" y="143"/>
                  <a:pt x="253" y="138"/>
                  <a:pt x="256" y="133"/>
                </a:cubicBezTo>
                <a:cubicBezTo>
                  <a:pt x="259" y="129"/>
                  <a:pt x="251" y="123"/>
                  <a:pt x="251" y="123"/>
                </a:cubicBezTo>
                <a:cubicBezTo>
                  <a:pt x="274" y="124"/>
                  <a:pt x="244" y="113"/>
                  <a:pt x="244" y="113"/>
                </a:cubicBezTo>
                <a:cubicBezTo>
                  <a:pt x="244" y="113"/>
                  <a:pt x="240" y="114"/>
                  <a:pt x="233" y="116"/>
                </a:cubicBezTo>
                <a:cubicBezTo>
                  <a:pt x="225" y="117"/>
                  <a:pt x="218" y="131"/>
                  <a:pt x="214" y="133"/>
                </a:cubicBezTo>
                <a:cubicBezTo>
                  <a:pt x="211" y="134"/>
                  <a:pt x="205" y="134"/>
                  <a:pt x="191" y="134"/>
                </a:cubicBezTo>
                <a:cubicBezTo>
                  <a:pt x="177" y="135"/>
                  <a:pt x="147" y="132"/>
                  <a:pt x="145" y="132"/>
                </a:cubicBezTo>
                <a:cubicBezTo>
                  <a:pt x="144" y="132"/>
                  <a:pt x="141" y="133"/>
                  <a:pt x="134" y="125"/>
                </a:cubicBezTo>
                <a:cubicBezTo>
                  <a:pt x="126" y="117"/>
                  <a:pt x="113" y="104"/>
                  <a:pt x="112" y="101"/>
                </a:cubicBezTo>
                <a:cubicBezTo>
                  <a:pt x="110" y="99"/>
                  <a:pt x="114" y="88"/>
                  <a:pt x="114" y="88"/>
                </a:cubicBezTo>
                <a:cubicBezTo>
                  <a:pt x="129" y="93"/>
                  <a:pt x="140" y="72"/>
                  <a:pt x="140" y="72"/>
                </a:cubicBezTo>
                <a:cubicBezTo>
                  <a:pt x="150" y="76"/>
                  <a:pt x="145" y="56"/>
                  <a:pt x="145" y="56"/>
                </a:cubicBezTo>
                <a:cubicBezTo>
                  <a:pt x="150" y="53"/>
                  <a:pt x="150" y="39"/>
                  <a:pt x="150" y="39"/>
                </a:cubicBezTo>
                <a:cubicBezTo>
                  <a:pt x="156" y="0"/>
                  <a:pt x="106" y="5"/>
                  <a:pt x="106" y="5"/>
                </a:cubicBezTo>
                <a:cubicBezTo>
                  <a:pt x="80" y="9"/>
                  <a:pt x="84" y="48"/>
                  <a:pt x="84" y="55"/>
                </a:cubicBezTo>
                <a:cubicBezTo>
                  <a:pt x="83" y="63"/>
                  <a:pt x="77" y="72"/>
                  <a:pt x="75" y="74"/>
                </a:cubicBezTo>
                <a:cubicBezTo>
                  <a:pt x="73" y="75"/>
                  <a:pt x="57" y="94"/>
                  <a:pt x="57" y="94"/>
                </a:cubicBezTo>
                <a:cubicBezTo>
                  <a:pt x="17" y="141"/>
                  <a:pt x="6" y="238"/>
                  <a:pt x="6" y="238"/>
                </a:cubicBezTo>
                <a:cubicBezTo>
                  <a:pt x="0" y="308"/>
                  <a:pt x="73" y="286"/>
                  <a:pt x="82" y="284"/>
                </a:cubicBezTo>
                <a:cubicBezTo>
                  <a:pt x="91" y="281"/>
                  <a:pt x="109" y="277"/>
                  <a:pt x="109" y="277"/>
                </a:cubicBezTo>
                <a:cubicBezTo>
                  <a:pt x="104" y="279"/>
                  <a:pt x="82" y="302"/>
                  <a:pt x="77" y="308"/>
                </a:cubicBezTo>
                <a:cubicBezTo>
                  <a:pt x="73" y="314"/>
                  <a:pt x="69" y="319"/>
                  <a:pt x="58" y="325"/>
                </a:cubicBezTo>
                <a:cubicBezTo>
                  <a:pt x="47" y="331"/>
                  <a:pt x="48" y="337"/>
                  <a:pt x="52" y="343"/>
                </a:cubicBezTo>
                <a:cubicBezTo>
                  <a:pt x="56" y="349"/>
                  <a:pt x="64" y="352"/>
                  <a:pt x="66" y="359"/>
                </a:cubicBezTo>
                <a:cubicBezTo>
                  <a:pt x="66" y="359"/>
                  <a:pt x="79" y="375"/>
                  <a:pt x="84" y="377"/>
                </a:cubicBezTo>
                <a:cubicBezTo>
                  <a:pt x="89" y="379"/>
                  <a:pt x="92" y="380"/>
                  <a:pt x="97" y="383"/>
                </a:cubicBezTo>
                <a:cubicBezTo>
                  <a:pt x="101" y="386"/>
                  <a:pt x="107" y="385"/>
                  <a:pt x="107" y="385"/>
                </a:cubicBezTo>
                <a:cubicBezTo>
                  <a:pt x="120" y="382"/>
                  <a:pt x="106" y="370"/>
                  <a:pt x="106" y="370"/>
                </a:cubicBezTo>
                <a:cubicBezTo>
                  <a:pt x="97" y="364"/>
                  <a:pt x="91" y="340"/>
                  <a:pt x="91" y="340"/>
                </a:cubicBezTo>
                <a:cubicBezTo>
                  <a:pt x="89" y="325"/>
                  <a:pt x="119" y="313"/>
                  <a:pt x="119" y="313"/>
                </a:cubicBezTo>
                <a:cubicBezTo>
                  <a:pt x="114" y="324"/>
                  <a:pt x="133" y="318"/>
                  <a:pt x="137" y="317"/>
                </a:cubicBezTo>
                <a:cubicBezTo>
                  <a:pt x="140" y="316"/>
                  <a:pt x="156" y="312"/>
                  <a:pt x="161" y="312"/>
                </a:cubicBezTo>
                <a:cubicBezTo>
                  <a:pt x="167" y="311"/>
                  <a:pt x="178" y="307"/>
                  <a:pt x="182" y="305"/>
                </a:cubicBezTo>
                <a:cubicBezTo>
                  <a:pt x="186" y="303"/>
                  <a:pt x="190" y="308"/>
                  <a:pt x="194" y="295"/>
                </a:cubicBezTo>
                <a:cubicBezTo>
                  <a:pt x="199" y="283"/>
                  <a:pt x="180" y="291"/>
                  <a:pt x="175" y="293"/>
                </a:cubicBezTo>
                <a:cubicBezTo>
                  <a:pt x="170" y="296"/>
                  <a:pt x="156" y="289"/>
                  <a:pt x="156" y="289"/>
                </a:cubicBezTo>
                <a:cubicBezTo>
                  <a:pt x="204" y="245"/>
                  <a:pt x="160" y="234"/>
                  <a:pt x="160" y="234"/>
                </a:cubicBezTo>
                <a:cubicBezTo>
                  <a:pt x="171" y="229"/>
                  <a:pt x="175" y="178"/>
                  <a:pt x="175" y="178"/>
                </a:cubicBezTo>
                <a:cubicBezTo>
                  <a:pt x="175" y="178"/>
                  <a:pt x="185" y="179"/>
                  <a:pt x="192" y="179"/>
                </a:cubicBezTo>
                <a:cubicBezTo>
                  <a:pt x="198" y="179"/>
                  <a:pt x="215" y="179"/>
                  <a:pt x="221" y="179"/>
                </a:cubicBezTo>
                <a:cubicBezTo>
                  <a:pt x="227" y="178"/>
                  <a:pt x="234" y="179"/>
                  <a:pt x="238" y="181"/>
                </a:cubicBezTo>
                <a:cubicBezTo>
                  <a:pt x="242" y="183"/>
                  <a:pt x="248" y="184"/>
                  <a:pt x="252" y="183"/>
                </a:cubicBezTo>
                <a:cubicBezTo>
                  <a:pt x="256" y="183"/>
                  <a:pt x="254" y="185"/>
                  <a:pt x="259" y="189"/>
                </a:cubicBezTo>
                <a:cubicBezTo>
                  <a:pt x="264" y="192"/>
                  <a:pt x="269" y="191"/>
                  <a:pt x="273" y="186"/>
                </a:cubicBezTo>
                <a:cubicBezTo>
                  <a:pt x="276" y="182"/>
                  <a:pt x="280" y="174"/>
                  <a:pt x="280" y="174"/>
                </a:cubicBezTo>
                <a:lnTo>
                  <a:pt x="267" y="160"/>
                </a:lnTo>
                <a:close/>
                <a:moveTo>
                  <a:pt x="118" y="230"/>
                </a:moveTo>
                <a:cubicBezTo>
                  <a:pt x="118" y="230"/>
                  <a:pt x="126" y="220"/>
                  <a:pt x="127" y="214"/>
                </a:cubicBezTo>
                <a:cubicBezTo>
                  <a:pt x="128" y="229"/>
                  <a:pt x="128" y="229"/>
                  <a:pt x="128" y="229"/>
                </a:cubicBezTo>
                <a:lnTo>
                  <a:pt x="118" y="230"/>
                </a:lnTo>
                <a:close/>
                <a:moveTo>
                  <a:pt x="99" y="181"/>
                </a:moveTo>
                <a:cubicBezTo>
                  <a:pt x="99" y="175"/>
                  <a:pt x="110" y="157"/>
                  <a:pt x="113" y="159"/>
                </a:cubicBezTo>
                <a:cubicBezTo>
                  <a:pt x="116" y="160"/>
                  <a:pt x="131" y="159"/>
                  <a:pt x="131" y="159"/>
                </a:cubicBezTo>
                <a:cubicBezTo>
                  <a:pt x="123" y="160"/>
                  <a:pt x="99" y="181"/>
                  <a:pt x="99" y="181"/>
                </a:cubicBezTo>
                <a:close/>
              </a:path>
            </a:pathLst>
          </a:custGeom>
          <a:solidFill>
            <a:schemeClr val="accent3"/>
          </a:solidFill>
          <a:ln>
            <a:noFill/>
          </a:ln>
        </p:spPr>
        <p:txBody>
          <a:bodyPr vert="horz" wrap="square" lIns="91420" tIns="45711" rIns="91420" bIns="45711" numCol="1" anchor="t" anchorCtr="0" compatLnSpc="1">
            <a:prstTxWarp prst="textNoShape">
              <a:avLst/>
            </a:prstTxWarp>
          </a:bodyPr>
          <a:lstStyle/>
          <a:p>
            <a:pPr defTabSz="1218934">
              <a:defRPr/>
            </a:pPr>
            <a:endParaRPr lang="en-US" sz="1300" kern="0" dirty="0">
              <a:solidFill>
                <a:prstClr val="black"/>
              </a:solidFill>
            </a:endParaRPr>
          </a:p>
        </p:txBody>
      </p:sp>
      <p:sp>
        <p:nvSpPr>
          <p:cNvPr id="18" name="Freeform 8"/>
          <p:cNvSpPr>
            <a:spLocks/>
          </p:cNvSpPr>
          <p:nvPr/>
        </p:nvSpPr>
        <p:spPr bwMode="auto">
          <a:xfrm>
            <a:off x="6266612" y="2624077"/>
            <a:ext cx="909304" cy="1210023"/>
          </a:xfrm>
          <a:custGeom>
            <a:avLst/>
            <a:gdLst>
              <a:gd name="T0" fmla="*/ 149 w 279"/>
              <a:gd name="T1" fmla="*/ 338 h 370"/>
              <a:gd name="T2" fmla="*/ 140 w 279"/>
              <a:gd name="T3" fmla="*/ 315 h 370"/>
              <a:gd name="T4" fmla="*/ 135 w 279"/>
              <a:gd name="T5" fmla="*/ 238 h 370"/>
              <a:gd name="T6" fmla="*/ 24 w 279"/>
              <a:gd name="T7" fmla="*/ 276 h 370"/>
              <a:gd name="T8" fmla="*/ 2 w 279"/>
              <a:gd name="T9" fmla="*/ 239 h 370"/>
              <a:gd name="T10" fmla="*/ 8 w 279"/>
              <a:gd name="T11" fmla="*/ 206 h 370"/>
              <a:gd name="T12" fmla="*/ 23 w 279"/>
              <a:gd name="T13" fmla="*/ 162 h 370"/>
              <a:gd name="T14" fmla="*/ 107 w 279"/>
              <a:gd name="T15" fmla="*/ 61 h 370"/>
              <a:gd name="T16" fmla="*/ 127 w 279"/>
              <a:gd name="T17" fmla="*/ 5 h 370"/>
              <a:gd name="T18" fmla="*/ 173 w 279"/>
              <a:gd name="T19" fmla="*/ 40 h 370"/>
              <a:gd name="T20" fmla="*/ 169 w 279"/>
              <a:gd name="T21" fmla="*/ 57 h 370"/>
              <a:gd name="T22" fmla="*/ 163 w 279"/>
              <a:gd name="T23" fmla="*/ 75 h 370"/>
              <a:gd name="T24" fmla="*/ 135 w 279"/>
              <a:gd name="T25" fmla="*/ 89 h 370"/>
              <a:gd name="T26" fmla="*/ 133 w 279"/>
              <a:gd name="T27" fmla="*/ 93 h 370"/>
              <a:gd name="T28" fmla="*/ 145 w 279"/>
              <a:gd name="T29" fmla="*/ 107 h 370"/>
              <a:gd name="T30" fmla="*/ 161 w 279"/>
              <a:gd name="T31" fmla="*/ 110 h 370"/>
              <a:gd name="T32" fmla="*/ 210 w 279"/>
              <a:gd name="T33" fmla="*/ 113 h 370"/>
              <a:gd name="T34" fmla="*/ 233 w 279"/>
              <a:gd name="T35" fmla="*/ 108 h 370"/>
              <a:gd name="T36" fmla="*/ 248 w 279"/>
              <a:gd name="T37" fmla="*/ 93 h 370"/>
              <a:gd name="T38" fmla="*/ 261 w 279"/>
              <a:gd name="T39" fmla="*/ 91 h 370"/>
              <a:gd name="T40" fmla="*/ 268 w 279"/>
              <a:gd name="T41" fmla="*/ 102 h 370"/>
              <a:gd name="T42" fmla="*/ 268 w 279"/>
              <a:gd name="T43" fmla="*/ 115 h 370"/>
              <a:gd name="T44" fmla="*/ 256 w 279"/>
              <a:gd name="T45" fmla="*/ 122 h 370"/>
              <a:gd name="T46" fmla="*/ 254 w 279"/>
              <a:gd name="T47" fmla="*/ 117 h 370"/>
              <a:gd name="T48" fmla="*/ 239 w 279"/>
              <a:gd name="T49" fmla="*/ 127 h 370"/>
              <a:gd name="T50" fmla="*/ 203 w 279"/>
              <a:gd name="T51" fmla="*/ 135 h 370"/>
              <a:gd name="T52" fmla="*/ 224 w 279"/>
              <a:gd name="T53" fmla="*/ 137 h 370"/>
              <a:gd name="T54" fmla="*/ 243 w 279"/>
              <a:gd name="T55" fmla="*/ 138 h 370"/>
              <a:gd name="T56" fmla="*/ 254 w 279"/>
              <a:gd name="T57" fmla="*/ 147 h 370"/>
              <a:gd name="T58" fmla="*/ 253 w 279"/>
              <a:gd name="T59" fmla="*/ 155 h 370"/>
              <a:gd name="T60" fmla="*/ 241 w 279"/>
              <a:gd name="T61" fmla="*/ 168 h 370"/>
              <a:gd name="T62" fmla="*/ 227 w 279"/>
              <a:gd name="T63" fmla="*/ 162 h 370"/>
              <a:gd name="T64" fmla="*/ 214 w 279"/>
              <a:gd name="T65" fmla="*/ 159 h 370"/>
              <a:gd name="T66" fmla="*/ 195 w 279"/>
              <a:gd name="T67" fmla="*/ 157 h 370"/>
              <a:gd name="T68" fmla="*/ 157 w 279"/>
              <a:gd name="T69" fmla="*/ 156 h 370"/>
              <a:gd name="T70" fmla="*/ 147 w 279"/>
              <a:gd name="T71" fmla="*/ 150 h 370"/>
              <a:gd name="T72" fmla="*/ 126 w 279"/>
              <a:gd name="T73" fmla="*/ 143 h 370"/>
              <a:gd name="T74" fmla="*/ 98 w 279"/>
              <a:gd name="T75" fmla="*/ 190 h 370"/>
              <a:gd name="T76" fmla="*/ 159 w 279"/>
              <a:gd name="T77" fmla="*/ 173 h 370"/>
              <a:gd name="T78" fmla="*/ 177 w 279"/>
              <a:gd name="T79" fmla="*/ 189 h 370"/>
              <a:gd name="T80" fmla="*/ 192 w 279"/>
              <a:gd name="T81" fmla="*/ 208 h 370"/>
              <a:gd name="T82" fmla="*/ 181 w 279"/>
              <a:gd name="T83" fmla="*/ 285 h 370"/>
              <a:gd name="T84" fmla="*/ 185 w 279"/>
              <a:gd name="T85" fmla="*/ 305 h 370"/>
              <a:gd name="T86" fmla="*/ 203 w 279"/>
              <a:gd name="T87" fmla="*/ 308 h 370"/>
              <a:gd name="T88" fmla="*/ 218 w 279"/>
              <a:gd name="T89" fmla="*/ 313 h 370"/>
              <a:gd name="T90" fmla="*/ 200 w 279"/>
              <a:gd name="T91" fmla="*/ 328 h 370"/>
              <a:gd name="T92" fmla="*/ 214 w 279"/>
              <a:gd name="T93" fmla="*/ 325 h 370"/>
              <a:gd name="T94" fmla="*/ 223 w 279"/>
              <a:gd name="T95" fmla="*/ 330 h 370"/>
              <a:gd name="T96" fmla="*/ 216 w 279"/>
              <a:gd name="T97" fmla="*/ 343 h 370"/>
              <a:gd name="T98" fmla="*/ 197 w 279"/>
              <a:gd name="T99" fmla="*/ 348 h 370"/>
              <a:gd name="T100" fmla="*/ 176 w 279"/>
              <a:gd name="T101" fmla="*/ 353 h 370"/>
              <a:gd name="T102" fmla="*/ 149 w 279"/>
              <a:gd name="T103" fmla="*/ 33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9" h="370">
                <a:moveTo>
                  <a:pt x="149" y="338"/>
                </a:moveTo>
                <a:cubicBezTo>
                  <a:pt x="149" y="338"/>
                  <a:pt x="133" y="330"/>
                  <a:pt x="140" y="315"/>
                </a:cubicBezTo>
                <a:cubicBezTo>
                  <a:pt x="140" y="315"/>
                  <a:pt x="139" y="245"/>
                  <a:pt x="135" y="238"/>
                </a:cubicBezTo>
                <a:cubicBezTo>
                  <a:pt x="135" y="238"/>
                  <a:pt x="74" y="285"/>
                  <a:pt x="24" y="276"/>
                </a:cubicBezTo>
                <a:cubicBezTo>
                  <a:pt x="24" y="276"/>
                  <a:pt x="0" y="264"/>
                  <a:pt x="2" y="239"/>
                </a:cubicBezTo>
                <a:cubicBezTo>
                  <a:pt x="4" y="213"/>
                  <a:pt x="5" y="217"/>
                  <a:pt x="8" y="206"/>
                </a:cubicBezTo>
                <a:cubicBezTo>
                  <a:pt x="12" y="195"/>
                  <a:pt x="10" y="179"/>
                  <a:pt x="23" y="162"/>
                </a:cubicBezTo>
                <a:cubicBezTo>
                  <a:pt x="36" y="145"/>
                  <a:pt x="77" y="81"/>
                  <a:pt x="107" y="61"/>
                </a:cubicBezTo>
                <a:cubicBezTo>
                  <a:pt x="107" y="61"/>
                  <a:pt x="105" y="10"/>
                  <a:pt x="127" y="5"/>
                </a:cubicBezTo>
                <a:cubicBezTo>
                  <a:pt x="127" y="5"/>
                  <a:pt x="184" y="0"/>
                  <a:pt x="173" y="40"/>
                </a:cubicBezTo>
                <a:cubicBezTo>
                  <a:pt x="173" y="40"/>
                  <a:pt x="174" y="55"/>
                  <a:pt x="169" y="57"/>
                </a:cubicBezTo>
                <a:cubicBezTo>
                  <a:pt x="169" y="57"/>
                  <a:pt x="176" y="77"/>
                  <a:pt x="163" y="75"/>
                </a:cubicBezTo>
                <a:cubicBezTo>
                  <a:pt x="163" y="75"/>
                  <a:pt x="149" y="94"/>
                  <a:pt x="135" y="89"/>
                </a:cubicBezTo>
                <a:cubicBezTo>
                  <a:pt x="133" y="93"/>
                  <a:pt x="133" y="93"/>
                  <a:pt x="133" y="93"/>
                </a:cubicBezTo>
                <a:cubicBezTo>
                  <a:pt x="133" y="93"/>
                  <a:pt x="142" y="99"/>
                  <a:pt x="145" y="107"/>
                </a:cubicBezTo>
                <a:cubicBezTo>
                  <a:pt x="145" y="107"/>
                  <a:pt x="152" y="112"/>
                  <a:pt x="161" y="110"/>
                </a:cubicBezTo>
                <a:cubicBezTo>
                  <a:pt x="170" y="109"/>
                  <a:pt x="202" y="112"/>
                  <a:pt x="210" y="113"/>
                </a:cubicBezTo>
                <a:cubicBezTo>
                  <a:pt x="219" y="113"/>
                  <a:pt x="229" y="114"/>
                  <a:pt x="233" y="108"/>
                </a:cubicBezTo>
                <a:cubicBezTo>
                  <a:pt x="237" y="103"/>
                  <a:pt x="241" y="95"/>
                  <a:pt x="248" y="93"/>
                </a:cubicBezTo>
                <a:cubicBezTo>
                  <a:pt x="255" y="91"/>
                  <a:pt x="261" y="91"/>
                  <a:pt x="261" y="91"/>
                </a:cubicBezTo>
                <a:cubicBezTo>
                  <a:pt x="261" y="91"/>
                  <a:pt x="279" y="102"/>
                  <a:pt x="268" y="102"/>
                </a:cubicBezTo>
                <a:cubicBezTo>
                  <a:pt x="268" y="102"/>
                  <a:pt x="271" y="111"/>
                  <a:pt x="268" y="115"/>
                </a:cubicBezTo>
                <a:cubicBezTo>
                  <a:pt x="265" y="118"/>
                  <a:pt x="258" y="122"/>
                  <a:pt x="256" y="122"/>
                </a:cubicBezTo>
                <a:cubicBezTo>
                  <a:pt x="254" y="121"/>
                  <a:pt x="254" y="117"/>
                  <a:pt x="254" y="117"/>
                </a:cubicBezTo>
                <a:cubicBezTo>
                  <a:pt x="254" y="117"/>
                  <a:pt x="245" y="126"/>
                  <a:pt x="239" y="127"/>
                </a:cubicBezTo>
                <a:cubicBezTo>
                  <a:pt x="233" y="129"/>
                  <a:pt x="204" y="135"/>
                  <a:pt x="203" y="135"/>
                </a:cubicBezTo>
                <a:cubicBezTo>
                  <a:pt x="203" y="135"/>
                  <a:pt x="205" y="141"/>
                  <a:pt x="224" y="137"/>
                </a:cubicBezTo>
                <a:cubicBezTo>
                  <a:pt x="224" y="137"/>
                  <a:pt x="234" y="130"/>
                  <a:pt x="243" y="138"/>
                </a:cubicBezTo>
                <a:cubicBezTo>
                  <a:pt x="254" y="147"/>
                  <a:pt x="254" y="147"/>
                  <a:pt x="254" y="147"/>
                </a:cubicBezTo>
                <a:cubicBezTo>
                  <a:pt x="254" y="147"/>
                  <a:pt x="254" y="155"/>
                  <a:pt x="253" y="155"/>
                </a:cubicBezTo>
                <a:cubicBezTo>
                  <a:pt x="253" y="155"/>
                  <a:pt x="247" y="167"/>
                  <a:pt x="241" y="168"/>
                </a:cubicBezTo>
                <a:cubicBezTo>
                  <a:pt x="241" y="168"/>
                  <a:pt x="230" y="165"/>
                  <a:pt x="227" y="162"/>
                </a:cubicBezTo>
                <a:cubicBezTo>
                  <a:pt x="227" y="162"/>
                  <a:pt x="217" y="161"/>
                  <a:pt x="214" y="159"/>
                </a:cubicBezTo>
                <a:cubicBezTo>
                  <a:pt x="212" y="156"/>
                  <a:pt x="202" y="157"/>
                  <a:pt x="195" y="157"/>
                </a:cubicBezTo>
                <a:cubicBezTo>
                  <a:pt x="188" y="157"/>
                  <a:pt x="161" y="158"/>
                  <a:pt x="157" y="156"/>
                </a:cubicBezTo>
                <a:cubicBezTo>
                  <a:pt x="152" y="155"/>
                  <a:pt x="147" y="150"/>
                  <a:pt x="147" y="150"/>
                </a:cubicBezTo>
                <a:cubicBezTo>
                  <a:pt x="147" y="150"/>
                  <a:pt x="135" y="153"/>
                  <a:pt x="126" y="143"/>
                </a:cubicBezTo>
                <a:cubicBezTo>
                  <a:pt x="126" y="143"/>
                  <a:pt x="113" y="180"/>
                  <a:pt x="98" y="190"/>
                </a:cubicBezTo>
                <a:cubicBezTo>
                  <a:pt x="98" y="190"/>
                  <a:pt x="143" y="168"/>
                  <a:pt x="159" y="173"/>
                </a:cubicBezTo>
                <a:cubicBezTo>
                  <a:pt x="159" y="173"/>
                  <a:pt x="177" y="182"/>
                  <a:pt x="177" y="189"/>
                </a:cubicBezTo>
                <a:cubicBezTo>
                  <a:pt x="177" y="189"/>
                  <a:pt x="192" y="196"/>
                  <a:pt x="192" y="208"/>
                </a:cubicBezTo>
                <a:cubicBezTo>
                  <a:pt x="192" y="208"/>
                  <a:pt x="187" y="267"/>
                  <a:pt x="181" y="285"/>
                </a:cubicBezTo>
                <a:cubicBezTo>
                  <a:pt x="175" y="304"/>
                  <a:pt x="179" y="304"/>
                  <a:pt x="185" y="305"/>
                </a:cubicBezTo>
                <a:cubicBezTo>
                  <a:pt x="191" y="305"/>
                  <a:pt x="198" y="311"/>
                  <a:pt x="203" y="308"/>
                </a:cubicBezTo>
                <a:cubicBezTo>
                  <a:pt x="208" y="305"/>
                  <a:pt x="222" y="300"/>
                  <a:pt x="218" y="313"/>
                </a:cubicBezTo>
                <a:cubicBezTo>
                  <a:pt x="200" y="328"/>
                  <a:pt x="200" y="328"/>
                  <a:pt x="200" y="328"/>
                </a:cubicBezTo>
                <a:cubicBezTo>
                  <a:pt x="200" y="328"/>
                  <a:pt x="210" y="328"/>
                  <a:pt x="214" y="325"/>
                </a:cubicBezTo>
                <a:cubicBezTo>
                  <a:pt x="218" y="322"/>
                  <a:pt x="226" y="321"/>
                  <a:pt x="223" y="330"/>
                </a:cubicBezTo>
                <a:cubicBezTo>
                  <a:pt x="220" y="338"/>
                  <a:pt x="220" y="340"/>
                  <a:pt x="216" y="343"/>
                </a:cubicBezTo>
                <a:cubicBezTo>
                  <a:pt x="212" y="345"/>
                  <a:pt x="203" y="347"/>
                  <a:pt x="197" y="348"/>
                </a:cubicBezTo>
                <a:cubicBezTo>
                  <a:pt x="191" y="348"/>
                  <a:pt x="180" y="350"/>
                  <a:pt x="176" y="353"/>
                </a:cubicBezTo>
                <a:cubicBezTo>
                  <a:pt x="172" y="357"/>
                  <a:pt x="141" y="370"/>
                  <a:pt x="149" y="338"/>
                </a:cubicBezTo>
                <a:close/>
              </a:path>
            </a:pathLst>
          </a:custGeom>
          <a:solidFill>
            <a:schemeClr val="accent2"/>
          </a:solidFill>
          <a:ln>
            <a:noFill/>
          </a:ln>
        </p:spPr>
        <p:txBody>
          <a:bodyPr vert="horz" wrap="square" lIns="91420" tIns="45711" rIns="91420" bIns="45711" numCol="1" anchor="t" anchorCtr="0" compatLnSpc="1">
            <a:prstTxWarp prst="textNoShape">
              <a:avLst/>
            </a:prstTxWarp>
          </a:bodyPr>
          <a:lstStyle/>
          <a:p>
            <a:pPr defTabSz="1218934">
              <a:defRPr/>
            </a:pPr>
            <a:endParaRPr lang="en-US" sz="1300" kern="0" dirty="0">
              <a:solidFill>
                <a:prstClr val="black"/>
              </a:solidFill>
            </a:endParaRPr>
          </a:p>
        </p:txBody>
      </p:sp>
      <p:sp>
        <p:nvSpPr>
          <p:cNvPr id="19" name="Freeform 9"/>
          <p:cNvSpPr>
            <a:spLocks/>
          </p:cNvSpPr>
          <p:nvPr/>
        </p:nvSpPr>
        <p:spPr bwMode="auto">
          <a:xfrm>
            <a:off x="7674487" y="3064495"/>
            <a:ext cx="830775" cy="1533890"/>
          </a:xfrm>
          <a:custGeom>
            <a:avLst/>
            <a:gdLst>
              <a:gd name="T0" fmla="*/ 215 w 255"/>
              <a:gd name="T1" fmla="*/ 443 h 469"/>
              <a:gd name="T2" fmla="*/ 237 w 255"/>
              <a:gd name="T3" fmla="*/ 444 h 469"/>
              <a:gd name="T4" fmla="*/ 240 w 255"/>
              <a:gd name="T5" fmla="*/ 450 h 469"/>
              <a:gd name="T6" fmla="*/ 227 w 255"/>
              <a:gd name="T7" fmla="*/ 461 h 469"/>
              <a:gd name="T8" fmla="*/ 196 w 255"/>
              <a:gd name="T9" fmla="*/ 464 h 469"/>
              <a:gd name="T10" fmla="*/ 178 w 255"/>
              <a:gd name="T11" fmla="*/ 466 h 469"/>
              <a:gd name="T12" fmla="*/ 160 w 255"/>
              <a:gd name="T13" fmla="*/ 450 h 469"/>
              <a:gd name="T14" fmla="*/ 157 w 255"/>
              <a:gd name="T15" fmla="*/ 401 h 469"/>
              <a:gd name="T16" fmla="*/ 151 w 255"/>
              <a:gd name="T17" fmla="*/ 340 h 469"/>
              <a:gd name="T18" fmla="*/ 141 w 255"/>
              <a:gd name="T19" fmla="*/ 320 h 469"/>
              <a:gd name="T20" fmla="*/ 23 w 255"/>
              <a:gd name="T21" fmla="*/ 277 h 469"/>
              <a:gd name="T22" fmla="*/ 19 w 255"/>
              <a:gd name="T23" fmla="*/ 220 h 469"/>
              <a:gd name="T24" fmla="*/ 31 w 255"/>
              <a:gd name="T25" fmla="*/ 185 h 469"/>
              <a:gd name="T26" fmla="*/ 60 w 255"/>
              <a:gd name="T27" fmla="*/ 125 h 469"/>
              <a:gd name="T28" fmla="*/ 111 w 255"/>
              <a:gd name="T29" fmla="*/ 51 h 469"/>
              <a:gd name="T30" fmla="*/ 134 w 255"/>
              <a:gd name="T31" fmla="*/ 2 h 469"/>
              <a:gd name="T32" fmla="*/ 177 w 255"/>
              <a:gd name="T33" fmla="*/ 16 h 469"/>
              <a:gd name="T34" fmla="*/ 174 w 255"/>
              <a:gd name="T35" fmla="*/ 54 h 469"/>
              <a:gd name="T36" fmla="*/ 165 w 255"/>
              <a:gd name="T37" fmla="*/ 72 h 469"/>
              <a:gd name="T38" fmla="*/ 142 w 255"/>
              <a:gd name="T39" fmla="*/ 87 h 469"/>
              <a:gd name="T40" fmla="*/ 143 w 255"/>
              <a:gd name="T41" fmla="*/ 97 h 469"/>
              <a:gd name="T42" fmla="*/ 165 w 255"/>
              <a:gd name="T43" fmla="*/ 111 h 469"/>
              <a:gd name="T44" fmla="*/ 173 w 255"/>
              <a:gd name="T45" fmla="*/ 115 h 469"/>
              <a:gd name="T46" fmla="*/ 181 w 255"/>
              <a:gd name="T47" fmla="*/ 133 h 469"/>
              <a:gd name="T48" fmla="*/ 172 w 255"/>
              <a:gd name="T49" fmla="*/ 146 h 469"/>
              <a:gd name="T50" fmla="*/ 163 w 255"/>
              <a:gd name="T51" fmla="*/ 146 h 469"/>
              <a:gd name="T52" fmla="*/ 155 w 255"/>
              <a:gd name="T53" fmla="*/ 140 h 469"/>
              <a:gd name="T54" fmla="*/ 144 w 255"/>
              <a:gd name="T55" fmla="*/ 128 h 469"/>
              <a:gd name="T56" fmla="*/ 139 w 255"/>
              <a:gd name="T57" fmla="*/ 130 h 469"/>
              <a:gd name="T58" fmla="*/ 100 w 255"/>
              <a:gd name="T59" fmla="*/ 204 h 469"/>
              <a:gd name="T60" fmla="*/ 88 w 255"/>
              <a:gd name="T61" fmla="*/ 238 h 469"/>
              <a:gd name="T62" fmla="*/ 178 w 255"/>
              <a:gd name="T63" fmla="*/ 280 h 469"/>
              <a:gd name="T64" fmla="*/ 194 w 255"/>
              <a:gd name="T65" fmla="*/ 309 h 469"/>
              <a:gd name="T66" fmla="*/ 200 w 255"/>
              <a:gd name="T67" fmla="*/ 394 h 469"/>
              <a:gd name="T68" fmla="*/ 213 w 255"/>
              <a:gd name="T69" fmla="*/ 421 h 469"/>
              <a:gd name="T70" fmla="*/ 237 w 255"/>
              <a:gd name="T71" fmla="*/ 423 h 469"/>
              <a:gd name="T72" fmla="*/ 254 w 255"/>
              <a:gd name="T73" fmla="*/ 424 h 469"/>
              <a:gd name="T74" fmla="*/ 245 w 255"/>
              <a:gd name="T75" fmla="*/ 437 h 469"/>
              <a:gd name="T76" fmla="*/ 230 w 255"/>
              <a:gd name="T77" fmla="*/ 441 h 469"/>
              <a:gd name="T78" fmla="*/ 215 w 255"/>
              <a:gd name="T79" fmla="*/ 44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5" h="469">
                <a:moveTo>
                  <a:pt x="215" y="443"/>
                </a:moveTo>
                <a:cubicBezTo>
                  <a:pt x="215" y="443"/>
                  <a:pt x="219" y="451"/>
                  <a:pt x="237" y="444"/>
                </a:cubicBezTo>
                <a:cubicBezTo>
                  <a:pt x="237" y="444"/>
                  <a:pt x="243" y="446"/>
                  <a:pt x="240" y="450"/>
                </a:cubicBezTo>
                <a:cubicBezTo>
                  <a:pt x="240" y="450"/>
                  <a:pt x="238" y="461"/>
                  <a:pt x="227" y="461"/>
                </a:cubicBezTo>
                <a:cubicBezTo>
                  <a:pt x="227" y="461"/>
                  <a:pt x="211" y="468"/>
                  <a:pt x="196" y="464"/>
                </a:cubicBezTo>
                <a:cubicBezTo>
                  <a:pt x="196" y="464"/>
                  <a:pt x="184" y="465"/>
                  <a:pt x="178" y="466"/>
                </a:cubicBezTo>
                <a:cubicBezTo>
                  <a:pt x="172" y="467"/>
                  <a:pt x="157" y="469"/>
                  <a:pt x="160" y="450"/>
                </a:cubicBezTo>
                <a:cubicBezTo>
                  <a:pt x="163" y="430"/>
                  <a:pt x="160" y="408"/>
                  <a:pt x="157" y="401"/>
                </a:cubicBezTo>
                <a:cubicBezTo>
                  <a:pt x="155" y="394"/>
                  <a:pt x="148" y="354"/>
                  <a:pt x="151" y="340"/>
                </a:cubicBezTo>
                <a:cubicBezTo>
                  <a:pt x="151" y="340"/>
                  <a:pt x="154" y="324"/>
                  <a:pt x="141" y="320"/>
                </a:cubicBezTo>
                <a:cubicBezTo>
                  <a:pt x="141" y="320"/>
                  <a:pt x="30" y="289"/>
                  <a:pt x="23" y="277"/>
                </a:cubicBezTo>
                <a:cubicBezTo>
                  <a:pt x="23" y="277"/>
                  <a:pt x="0" y="251"/>
                  <a:pt x="19" y="220"/>
                </a:cubicBezTo>
                <a:cubicBezTo>
                  <a:pt x="19" y="220"/>
                  <a:pt x="29" y="194"/>
                  <a:pt x="31" y="185"/>
                </a:cubicBezTo>
                <a:cubicBezTo>
                  <a:pt x="32" y="176"/>
                  <a:pt x="57" y="135"/>
                  <a:pt x="60" y="125"/>
                </a:cubicBezTo>
                <a:cubicBezTo>
                  <a:pt x="62" y="115"/>
                  <a:pt x="80" y="49"/>
                  <a:pt x="111" y="51"/>
                </a:cubicBezTo>
                <a:cubicBezTo>
                  <a:pt x="111" y="51"/>
                  <a:pt x="111" y="4"/>
                  <a:pt x="134" y="2"/>
                </a:cubicBezTo>
                <a:cubicBezTo>
                  <a:pt x="134" y="2"/>
                  <a:pt x="168" y="0"/>
                  <a:pt x="177" y="16"/>
                </a:cubicBezTo>
                <a:cubicBezTo>
                  <a:pt x="177" y="16"/>
                  <a:pt x="191" y="45"/>
                  <a:pt x="174" y="54"/>
                </a:cubicBezTo>
                <a:cubicBezTo>
                  <a:pt x="174" y="54"/>
                  <a:pt x="179" y="74"/>
                  <a:pt x="165" y="72"/>
                </a:cubicBezTo>
                <a:cubicBezTo>
                  <a:pt x="165" y="72"/>
                  <a:pt x="151" y="92"/>
                  <a:pt x="142" y="87"/>
                </a:cubicBezTo>
                <a:cubicBezTo>
                  <a:pt x="142" y="87"/>
                  <a:pt x="139" y="94"/>
                  <a:pt x="143" y="97"/>
                </a:cubicBezTo>
                <a:cubicBezTo>
                  <a:pt x="147" y="101"/>
                  <a:pt x="148" y="107"/>
                  <a:pt x="165" y="111"/>
                </a:cubicBezTo>
                <a:cubicBezTo>
                  <a:pt x="173" y="115"/>
                  <a:pt x="173" y="115"/>
                  <a:pt x="173" y="115"/>
                </a:cubicBezTo>
                <a:cubicBezTo>
                  <a:pt x="173" y="115"/>
                  <a:pt x="181" y="131"/>
                  <a:pt x="181" y="133"/>
                </a:cubicBezTo>
                <a:cubicBezTo>
                  <a:pt x="181" y="136"/>
                  <a:pt x="174" y="144"/>
                  <a:pt x="172" y="146"/>
                </a:cubicBezTo>
                <a:cubicBezTo>
                  <a:pt x="169" y="149"/>
                  <a:pt x="163" y="146"/>
                  <a:pt x="163" y="146"/>
                </a:cubicBezTo>
                <a:cubicBezTo>
                  <a:pt x="163" y="146"/>
                  <a:pt x="153" y="147"/>
                  <a:pt x="155" y="140"/>
                </a:cubicBezTo>
                <a:cubicBezTo>
                  <a:pt x="155" y="140"/>
                  <a:pt x="143" y="134"/>
                  <a:pt x="144" y="128"/>
                </a:cubicBezTo>
                <a:cubicBezTo>
                  <a:pt x="139" y="130"/>
                  <a:pt x="139" y="130"/>
                  <a:pt x="139" y="130"/>
                </a:cubicBezTo>
                <a:cubicBezTo>
                  <a:pt x="139" y="130"/>
                  <a:pt x="120" y="193"/>
                  <a:pt x="100" y="204"/>
                </a:cubicBezTo>
                <a:cubicBezTo>
                  <a:pt x="100" y="204"/>
                  <a:pt x="84" y="230"/>
                  <a:pt x="88" y="238"/>
                </a:cubicBezTo>
                <a:cubicBezTo>
                  <a:pt x="88" y="238"/>
                  <a:pt x="160" y="258"/>
                  <a:pt x="178" y="280"/>
                </a:cubicBezTo>
                <a:cubicBezTo>
                  <a:pt x="178" y="280"/>
                  <a:pt x="196" y="285"/>
                  <a:pt x="194" y="309"/>
                </a:cubicBezTo>
                <a:cubicBezTo>
                  <a:pt x="194" y="309"/>
                  <a:pt x="199" y="368"/>
                  <a:pt x="200" y="394"/>
                </a:cubicBezTo>
                <a:cubicBezTo>
                  <a:pt x="200" y="394"/>
                  <a:pt x="206" y="417"/>
                  <a:pt x="213" y="421"/>
                </a:cubicBezTo>
                <a:cubicBezTo>
                  <a:pt x="220" y="425"/>
                  <a:pt x="231" y="425"/>
                  <a:pt x="237" y="423"/>
                </a:cubicBezTo>
                <a:cubicBezTo>
                  <a:pt x="242" y="421"/>
                  <a:pt x="255" y="411"/>
                  <a:pt x="254" y="424"/>
                </a:cubicBezTo>
                <a:cubicBezTo>
                  <a:pt x="254" y="424"/>
                  <a:pt x="249" y="434"/>
                  <a:pt x="245" y="437"/>
                </a:cubicBezTo>
                <a:cubicBezTo>
                  <a:pt x="240" y="439"/>
                  <a:pt x="236" y="441"/>
                  <a:pt x="230" y="441"/>
                </a:cubicBezTo>
                <a:cubicBezTo>
                  <a:pt x="225" y="441"/>
                  <a:pt x="215" y="443"/>
                  <a:pt x="215" y="443"/>
                </a:cubicBezTo>
                <a:close/>
              </a:path>
            </a:pathLst>
          </a:custGeom>
          <a:solidFill>
            <a:schemeClr val="accent3"/>
          </a:solidFill>
          <a:ln>
            <a:noFill/>
          </a:ln>
        </p:spPr>
        <p:txBody>
          <a:bodyPr vert="horz" wrap="square" lIns="91420" tIns="45711" rIns="91420" bIns="45711" numCol="1" anchor="t" anchorCtr="0" compatLnSpc="1">
            <a:prstTxWarp prst="textNoShape">
              <a:avLst/>
            </a:prstTxWarp>
          </a:bodyPr>
          <a:lstStyle/>
          <a:p>
            <a:pPr defTabSz="1218934">
              <a:defRPr/>
            </a:pPr>
            <a:endParaRPr lang="en-US" sz="1300" kern="0" dirty="0">
              <a:solidFill>
                <a:prstClr val="black"/>
              </a:solidFill>
            </a:endParaRPr>
          </a:p>
        </p:txBody>
      </p:sp>
      <p:sp>
        <p:nvSpPr>
          <p:cNvPr id="20" name="Freeform 10"/>
          <p:cNvSpPr>
            <a:spLocks noEditPoints="1"/>
          </p:cNvSpPr>
          <p:nvPr/>
        </p:nvSpPr>
        <p:spPr bwMode="auto">
          <a:xfrm>
            <a:off x="9111168" y="3625779"/>
            <a:ext cx="724688" cy="1810899"/>
          </a:xfrm>
          <a:custGeom>
            <a:avLst/>
            <a:gdLst>
              <a:gd name="T0" fmla="*/ 218 w 222"/>
              <a:gd name="T1" fmla="*/ 499 h 554"/>
              <a:gd name="T2" fmla="*/ 205 w 222"/>
              <a:gd name="T3" fmla="*/ 501 h 554"/>
              <a:gd name="T4" fmla="*/ 177 w 222"/>
              <a:gd name="T5" fmla="*/ 497 h 554"/>
              <a:gd name="T6" fmla="*/ 165 w 222"/>
              <a:gd name="T7" fmla="*/ 449 h 554"/>
              <a:gd name="T8" fmla="*/ 160 w 222"/>
              <a:gd name="T9" fmla="*/ 383 h 554"/>
              <a:gd name="T10" fmla="*/ 156 w 222"/>
              <a:gd name="T11" fmla="*/ 352 h 554"/>
              <a:gd name="T12" fmla="*/ 128 w 222"/>
              <a:gd name="T13" fmla="*/ 281 h 554"/>
              <a:gd name="T14" fmla="*/ 113 w 222"/>
              <a:gd name="T15" fmla="*/ 249 h 554"/>
              <a:gd name="T16" fmla="*/ 121 w 222"/>
              <a:gd name="T17" fmla="*/ 188 h 554"/>
              <a:gd name="T18" fmla="*/ 125 w 222"/>
              <a:gd name="T19" fmla="*/ 90 h 554"/>
              <a:gd name="T20" fmla="*/ 126 w 222"/>
              <a:gd name="T21" fmla="*/ 83 h 554"/>
              <a:gd name="T22" fmla="*/ 147 w 222"/>
              <a:gd name="T23" fmla="*/ 69 h 554"/>
              <a:gd name="T24" fmla="*/ 156 w 222"/>
              <a:gd name="T25" fmla="*/ 52 h 554"/>
              <a:gd name="T26" fmla="*/ 160 w 222"/>
              <a:gd name="T27" fmla="*/ 35 h 554"/>
              <a:gd name="T28" fmla="*/ 116 w 222"/>
              <a:gd name="T29" fmla="*/ 1 h 554"/>
              <a:gd name="T30" fmla="*/ 97 w 222"/>
              <a:gd name="T31" fmla="*/ 53 h 554"/>
              <a:gd name="T32" fmla="*/ 88 w 222"/>
              <a:gd name="T33" fmla="*/ 60 h 554"/>
              <a:gd name="T34" fmla="*/ 34 w 222"/>
              <a:gd name="T35" fmla="*/ 62 h 554"/>
              <a:gd name="T36" fmla="*/ 12 w 222"/>
              <a:gd name="T37" fmla="*/ 65 h 554"/>
              <a:gd name="T38" fmla="*/ 6 w 222"/>
              <a:gd name="T39" fmla="*/ 86 h 554"/>
              <a:gd name="T40" fmla="*/ 38 w 222"/>
              <a:gd name="T41" fmla="*/ 153 h 554"/>
              <a:gd name="T42" fmla="*/ 53 w 222"/>
              <a:gd name="T43" fmla="*/ 179 h 554"/>
              <a:gd name="T44" fmla="*/ 52 w 222"/>
              <a:gd name="T45" fmla="*/ 230 h 554"/>
              <a:gd name="T46" fmla="*/ 62 w 222"/>
              <a:gd name="T47" fmla="*/ 303 h 554"/>
              <a:gd name="T48" fmla="*/ 89 w 222"/>
              <a:gd name="T49" fmla="*/ 365 h 554"/>
              <a:gd name="T50" fmla="*/ 100 w 222"/>
              <a:gd name="T51" fmla="*/ 407 h 554"/>
              <a:gd name="T52" fmla="*/ 107 w 222"/>
              <a:gd name="T53" fmla="*/ 483 h 554"/>
              <a:gd name="T54" fmla="*/ 110 w 222"/>
              <a:gd name="T55" fmla="*/ 516 h 554"/>
              <a:gd name="T56" fmla="*/ 124 w 222"/>
              <a:gd name="T57" fmla="*/ 541 h 554"/>
              <a:gd name="T58" fmla="*/ 147 w 222"/>
              <a:gd name="T59" fmla="*/ 549 h 554"/>
              <a:gd name="T60" fmla="*/ 164 w 222"/>
              <a:gd name="T61" fmla="*/ 549 h 554"/>
              <a:gd name="T62" fmla="*/ 184 w 222"/>
              <a:gd name="T63" fmla="*/ 544 h 554"/>
              <a:gd name="T64" fmla="*/ 180 w 222"/>
              <a:gd name="T65" fmla="*/ 534 h 554"/>
              <a:gd name="T66" fmla="*/ 161 w 222"/>
              <a:gd name="T67" fmla="*/ 526 h 554"/>
              <a:gd name="T68" fmla="*/ 169 w 222"/>
              <a:gd name="T69" fmla="*/ 520 h 554"/>
              <a:gd name="T70" fmla="*/ 190 w 222"/>
              <a:gd name="T71" fmla="*/ 519 h 554"/>
              <a:gd name="T72" fmla="*/ 215 w 222"/>
              <a:gd name="T73" fmla="*/ 511 h 554"/>
              <a:gd name="T74" fmla="*/ 218 w 222"/>
              <a:gd name="T75" fmla="*/ 499 h 554"/>
              <a:gd name="T76" fmla="*/ 43 w 222"/>
              <a:gd name="T77" fmla="*/ 102 h 554"/>
              <a:gd name="T78" fmla="*/ 50 w 222"/>
              <a:gd name="T79" fmla="*/ 106 h 554"/>
              <a:gd name="T80" fmla="*/ 54 w 222"/>
              <a:gd name="T81" fmla="*/ 140 h 554"/>
              <a:gd name="T82" fmla="*/ 43 w 222"/>
              <a:gd name="T83" fmla="*/ 10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554">
                <a:moveTo>
                  <a:pt x="218" y="499"/>
                </a:moveTo>
                <a:cubicBezTo>
                  <a:pt x="219" y="495"/>
                  <a:pt x="210" y="498"/>
                  <a:pt x="205" y="501"/>
                </a:cubicBezTo>
                <a:cubicBezTo>
                  <a:pt x="201" y="503"/>
                  <a:pt x="177" y="497"/>
                  <a:pt x="177" y="497"/>
                </a:cubicBezTo>
                <a:cubicBezTo>
                  <a:pt x="171" y="493"/>
                  <a:pt x="164" y="471"/>
                  <a:pt x="165" y="449"/>
                </a:cubicBezTo>
                <a:cubicBezTo>
                  <a:pt x="165" y="428"/>
                  <a:pt x="160" y="383"/>
                  <a:pt x="160" y="383"/>
                </a:cubicBezTo>
                <a:cubicBezTo>
                  <a:pt x="165" y="368"/>
                  <a:pt x="156" y="352"/>
                  <a:pt x="156" y="352"/>
                </a:cubicBezTo>
                <a:cubicBezTo>
                  <a:pt x="153" y="329"/>
                  <a:pt x="133" y="293"/>
                  <a:pt x="128" y="281"/>
                </a:cubicBezTo>
                <a:cubicBezTo>
                  <a:pt x="122" y="268"/>
                  <a:pt x="115" y="263"/>
                  <a:pt x="113" y="249"/>
                </a:cubicBezTo>
                <a:cubicBezTo>
                  <a:pt x="112" y="235"/>
                  <a:pt x="121" y="188"/>
                  <a:pt x="121" y="188"/>
                </a:cubicBezTo>
                <a:cubicBezTo>
                  <a:pt x="133" y="155"/>
                  <a:pt x="125" y="94"/>
                  <a:pt x="125" y="90"/>
                </a:cubicBezTo>
                <a:cubicBezTo>
                  <a:pt x="124" y="85"/>
                  <a:pt x="126" y="83"/>
                  <a:pt x="126" y="83"/>
                </a:cubicBezTo>
                <a:cubicBezTo>
                  <a:pt x="137" y="90"/>
                  <a:pt x="147" y="69"/>
                  <a:pt x="147" y="69"/>
                </a:cubicBezTo>
                <a:cubicBezTo>
                  <a:pt x="161" y="71"/>
                  <a:pt x="156" y="52"/>
                  <a:pt x="156" y="52"/>
                </a:cubicBezTo>
                <a:cubicBezTo>
                  <a:pt x="163" y="45"/>
                  <a:pt x="160" y="35"/>
                  <a:pt x="160" y="35"/>
                </a:cubicBezTo>
                <a:cubicBezTo>
                  <a:pt x="168" y="0"/>
                  <a:pt x="116" y="1"/>
                  <a:pt x="116" y="1"/>
                </a:cubicBezTo>
                <a:cubicBezTo>
                  <a:pt x="88" y="6"/>
                  <a:pt x="97" y="53"/>
                  <a:pt x="97" y="53"/>
                </a:cubicBezTo>
                <a:cubicBezTo>
                  <a:pt x="97" y="56"/>
                  <a:pt x="88" y="60"/>
                  <a:pt x="88" y="60"/>
                </a:cubicBezTo>
                <a:cubicBezTo>
                  <a:pt x="61" y="51"/>
                  <a:pt x="34" y="62"/>
                  <a:pt x="34" y="62"/>
                </a:cubicBezTo>
                <a:cubicBezTo>
                  <a:pt x="27" y="65"/>
                  <a:pt x="12" y="65"/>
                  <a:pt x="12" y="65"/>
                </a:cubicBezTo>
                <a:cubicBezTo>
                  <a:pt x="0" y="68"/>
                  <a:pt x="6" y="86"/>
                  <a:pt x="6" y="86"/>
                </a:cubicBezTo>
                <a:cubicBezTo>
                  <a:pt x="4" y="109"/>
                  <a:pt x="38" y="153"/>
                  <a:pt x="38" y="153"/>
                </a:cubicBezTo>
                <a:cubicBezTo>
                  <a:pt x="38" y="163"/>
                  <a:pt x="53" y="179"/>
                  <a:pt x="53" y="179"/>
                </a:cubicBezTo>
                <a:cubicBezTo>
                  <a:pt x="54" y="186"/>
                  <a:pt x="52" y="230"/>
                  <a:pt x="52" y="230"/>
                </a:cubicBezTo>
                <a:cubicBezTo>
                  <a:pt x="23" y="271"/>
                  <a:pt x="59" y="297"/>
                  <a:pt x="62" y="303"/>
                </a:cubicBezTo>
                <a:cubicBezTo>
                  <a:pt x="65" y="309"/>
                  <a:pt x="84" y="355"/>
                  <a:pt x="89" y="365"/>
                </a:cubicBezTo>
                <a:cubicBezTo>
                  <a:pt x="93" y="375"/>
                  <a:pt x="104" y="370"/>
                  <a:pt x="100" y="407"/>
                </a:cubicBezTo>
                <a:cubicBezTo>
                  <a:pt x="96" y="444"/>
                  <a:pt x="105" y="472"/>
                  <a:pt x="107" y="483"/>
                </a:cubicBezTo>
                <a:cubicBezTo>
                  <a:pt x="109" y="493"/>
                  <a:pt x="117" y="492"/>
                  <a:pt x="110" y="516"/>
                </a:cubicBezTo>
                <a:cubicBezTo>
                  <a:pt x="102" y="540"/>
                  <a:pt x="116" y="539"/>
                  <a:pt x="124" y="541"/>
                </a:cubicBezTo>
                <a:cubicBezTo>
                  <a:pt x="132" y="543"/>
                  <a:pt x="140" y="543"/>
                  <a:pt x="147" y="549"/>
                </a:cubicBezTo>
                <a:cubicBezTo>
                  <a:pt x="153" y="554"/>
                  <a:pt x="158" y="551"/>
                  <a:pt x="164" y="549"/>
                </a:cubicBezTo>
                <a:cubicBezTo>
                  <a:pt x="171" y="548"/>
                  <a:pt x="184" y="544"/>
                  <a:pt x="184" y="544"/>
                </a:cubicBezTo>
                <a:cubicBezTo>
                  <a:pt x="192" y="541"/>
                  <a:pt x="185" y="533"/>
                  <a:pt x="180" y="534"/>
                </a:cubicBezTo>
                <a:cubicBezTo>
                  <a:pt x="174" y="535"/>
                  <a:pt x="161" y="526"/>
                  <a:pt x="161" y="526"/>
                </a:cubicBezTo>
                <a:cubicBezTo>
                  <a:pt x="161" y="526"/>
                  <a:pt x="165" y="522"/>
                  <a:pt x="169" y="520"/>
                </a:cubicBezTo>
                <a:cubicBezTo>
                  <a:pt x="172" y="517"/>
                  <a:pt x="181" y="519"/>
                  <a:pt x="190" y="519"/>
                </a:cubicBezTo>
                <a:cubicBezTo>
                  <a:pt x="200" y="519"/>
                  <a:pt x="207" y="517"/>
                  <a:pt x="215" y="511"/>
                </a:cubicBezTo>
                <a:cubicBezTo>
                  <a:pt x="222" y="506"/>
                  <a:pt x="218" y="499"/>
                  <a:pt x="218" y="499"/>
                </a:cubicBezTo>
                <a:close/>
                <a:moveTo>
                  <a:pt x="43" y="102"/>
                </a:moveTo>
                <a:cubicBezTo>
                  <a:pt x="44" y="105"/>
                  <a:pt x="50" y="106"/>
                  <a:pt x="50" y="106"/>
                </a:cubicBezTo>
                <a:cubicBezTo>
                  <a:pt x="50" y="112"/>
                  <a:pt x="54" y="140"/>
                  <a:pt x="54" y="140"/>
                </a:cubicBezTo>
                <a:cubicBezTo>
                  <a:pt x="48" y="133"/>
                  <a:pt x="43" y="102"/>
                  <a:pt x="43" y="102"/>
                </a:cubicBezTo>
                <a:close/>
              </a:path>
            </a:pathLst>
          </a:custGeom>
          <a:solidFill>
            <a:schemeClr val="accent4"/>
          </a:solidFill>
          <a:ln>
            <a:noFill/>
          </a:ln>
        </p:spPr>
        <p:txBody>
          <a:bodyPr vert="horz" wrap="square" lIns="91420" tIns="45711" rIns="91420" bIns="45711" numCol="1" anchor="t" anchorCtr="0" compatLnSpc="1">
            <a:prstTxWarp prst="textNoShape">
              <a:avLst/>
            </a:prstTxWarp>
          </a:bodyPr>
          <a:lstStyle/>
          <a:p>
            <a:pPr defTabSz="1218934">
              <a:defRPr/>
            </a:pPr>
            <a:endParaRPr lang="en-US" sz="1300" kern="0" dirty="0">
              <a:solidFill>
                <a:prstClr val="black"/>
              </a:solidFill>
            </a:endParaRPr>
          </a:p>
        </p:txBody>
      </p:sp>
      <p:sp>
        <p:nvSpPr>
          <p:cNvPr id="21" name="TextBox 16"/>
          <p:cNvSpPr txBox="1"/>
          <p:nvPr/>
        </p:nvSpPr>
        <p:spPr>
          <a:xfrm>
            <a:off x="9835856" y="3845240"/>
            <a:ext cx="1075325" cy="371277"/>
          </a:xfrm>
          <a:prstGeom prst="rect">
            <a:avLst/>
          </a:prstGeom>
          <a:noFill/>
        </p:spPr>
        <p:txBody>
          <a:bodyPr wrap="none" lIns="121896" tIns="60948" rIns="121896" bIns="60948" rtlCol="0">
            <a:spAutoFit/>
          </a:bodyPr>
          <a:lstStyle/>
          <a:p>
            <a:pPr fontAlgn="base">
              <a:spcAft>
                <a:spcPct val="0"/>
              </a:spcAft>
              <a:defRPr/>
            </a:pPr>
            <a:r>
              <a:rPr lang="zh-CN" altLang="en-US" sz="1600" kern="0" dirty="0">
                <a:gradFill>
                  <a:gsLst>
                    <a:gs pos="0">
                      <a:prstClr val="black">
                        <a:lumMod val="75000"/>
                        <a:lumOff val="25000"/>
                      </a:prstClr>
                    </a:gs>
                    <a:gs pos="100000">
                      <a:prstClr val="black">
                        <a:lumMod val="85000"/>
                        <a:lumOff val="15000"/>
                      </a:prstClr>
                    </a:gs>
                  </a:gsLst>
                  <a:lin ang="5400000" scaled="0"/>
                </a:gradFill>
                <a:latin typeface="微软雅黑" pitchFamily="34" charset="-122"/>
                <a:ea typeface="微软雅黑" pitchFamily="34" charset="-122"/>
                <a:cs typeface="Clear Sans" panose="020B0503030202020304" pitchFamily="34" charset="0"/>
              </a:rPr>
              <a:t>添加标题</a:t>
            </a:r>
            <a:endParaRPr lang="en-US" altLang="zh-CN" sz="1600" kern="0" dirty="0">
              <a:gradFill>
                <a:gsLst>
                  <a:gs pos="0">
                    <a:prstClr val="black">
                      <a:lumMod val="75000"/>
                      <a:lumOff val="25000"/>
                    </a:prstClr>
                  </a:gs>
                  <a:gs pos="100000">
                    <a:prstClr val="black">
                      <a:lumMod val="85000"/>
                      <a:lumOff val="15000"/>
                    </a:prstClr>
                  </a:gs>
                </a:gsLst>
                <a:lin ang="5400000" scaled="0"/>
              </a:gradFill>
              <a:latin typeface="微软雅黑" pitchFamily="34" charset="-122"/>
              <a:ea typeface="微软雅黑" pitchFamily="34" charset="-122"/>
              <a:cs typeface="Clear Sans" panose="020B0503030202020304" pitchFamily="34" charset="0"/>
            </a:endParaRPr>
          </a:p>
        </p:txBody>
      </p:sp>
      <p:sp>
        <p:nvSpPr>
          <p:cNvPr id="22" name="Rectangle 17"/>
          <p:cNvSpPr/>
          <p:nvPr/>
        </p:nvSpPr>
        <p:spPr>
          <a:xfrm>
            <a:off x="9503820" y="4152037"/>
            <a:ext cx="2399277" cy="677084"/>
          </a:xfrm>
          <a:prstGeom prst="rect">
            <a:avLst/>
          </a:prstGeom>
        </p:spPr>
        <p:txBody>
          <a:bodyPr wrap="square" lIns="121896" tIns="60948" rIns="121896" bIns="60948">
            <a:spAutoFit/>
          </a:bodyPr>
          <a:lstStyle/>
          <a:p>
            <a:pPr defTabSz="1218934">
              <a:lnSpc>
                <a:spcPct val="150000"/>
              </a:lnSpc>
              <a:defRPr/>
            </a:pPr>
            <a:r>
              <a:rPr lang="zh-CN" altLang="en-US" sz="1200" kern="0" dirty="0">
                <a:solidFill>
                  <a:prstClr val="black">
                    <a:lumMod val="50000"/>
                    <a:lumOff val="50000"/>
                  </a:prstClr>
                </a:solidFill>
                <a:latin typeface="微软雅黑" pitchFamily="34" charset="-122"/>
                <a:ea typeface="微软雅黑" pitchFamily="34" charset="-122"/>
                <a:sym typeface="Gill Sans" charset="0"/>
              </a:rPr>
              <a:t>此处添加详细文本描述，建议与标题相关并符合整体语言风格。</a:t>
            </a:r>
            <a:endParaRPr lang="id-ID" altLang="zh-CN" sz="1200" kern="0" dirty="0">
              <a:solidFill>
                <a:prstClr val="black">
                  <a:lumMod val="60000"/>
                  <a:lumOff val="40000"/>
                </a:prstClr>
              </a:solidFill>
            </a:endParaRPr>
          </a:p>
        </p:txBody>
      </p:sp>
      <p:sp>
        <p:nvSpPr>
          <p:cNvPr id="23" name="TextBox 18"/>
          <p:cNvSpPr txBox="1"/>
          <p:nvPr/>
        </p:nvSpPr>
        <p:spPr>
          <a:xfrm>
            <a:off x="6807795" y="4612007"/>
            <a:ext cx="1075325" cy="371277"/>
          </a:xfrm>
          <a:prstGeom prst="rect">
            <a:avLst/>
          </a:prstGeom>
          <a:noFill/>
        </p:spPr>
        <p:txBody>
          <a:bodyPr wrap="none" lIns="121896" tIns="60948" rIns="121896" bIns="60948" rtlCol="0">
            <a:spAutoFit/>
          </a:bodyPr>
          <a:lstStyle/>
          <a:p>
            <a:pPr fontAlgn="base">
              <a:spcAft>
                <a:spcPct val="0"/>
              </a:spcAft>
              <a:defRPr/>
            </a:pPr>
            <a:r>
              <a:rPr lang="zh-CN" altLang="en-US" sz="1600" kern="0" dirty="0">
                <a:gradFill>
                  <a:gsLst>
                    <a:gs pos="0">
                      <a:prstClr val="black">
                        <a:lumMod val="75000"/>
                        <a:lumOff val="25000"/>
                      </a:prstClr>
                    </a:gs>
                    <a:gs pos="100000">
                      <a:prstClr val="black">
                        <a:lumMod val="85000"/>
                        <a:lumOff val="15000"/>
                      </a:prstClr>
                    </a:gs>
                  </a:gsLst>
                  <a:lin ang="5400000" scaled="0"/>
                </a:gradFill>
                <a:latin typeface="微软雅黑" pitchFamily="34" charset="-122"/>
                <a:ea typeface="微软雅黑" pitchFamily="34" charset="-122"/>
                <a:cs typeface="Clear Sans" panose="020B0503030202020304" pitchFamily="34" charset="0"/>
              </a:rPr>
              <a:t>添加标题</a:t>
            </a:r>
            <a:endParaRPr lang="en-US" altLang="zh-CN" sz="1600" kern="0" dirty="0">
              <a:gradFill>
                <a:gsLst>
                  <a:gs pos="0">
                    <a:prstClr val="black">
                      <a:lumMod val="75000"/>
                      <a:lumOff val="25000"/>
                    </a:prstClr>
                  </a:gs>
                  <a:gs pos="100000">
                    <a:prstClr val="black">
                      <a:lumMod val="85000"/>
                      <a:lumOff val="15000"/>
                    </a:prstClr>
                  </a:gs>
                </a:gsLst>
                <a:lin ang="5400000" scaled="0"/>
              </a:gradFill>
              <a:latin typeface="微软雅黑" pitchFamily="34" charset="-122"/>
              <a:ea typeface="微软雅黑" pitchFamily="34" charset="-122"/>
              <a:cs typeface="Clear Sans" panose="020B0503030202020304" pitchFamily="34" charset="0"/>
            </a:endParaRPr>
          </a:p>
        </p:txBody>
      </p:sp>
      <p:sp>
        <p:nvSpPr>
          <p:cNvPr id="24" name="Rectangle 19"/>
          <p:cNvSpPr/>
          <p:nvPr/>
        </p:nvSpPr>
        <p:spPr>
          <a:xfrm>
            <a:off x="6807792" y="4816732"/>
            <a:ext cx="2407356" cy="677084"/>
          </a:xfrm>
          <a:prstGeom prst="rect">
            <a:avLst/>
          </a:prstGeom>
        </p:spPr>
        <p:txBody>
          <a:bodyPr wrap="square" lIns="121896" tIns="60948" rIns="121896" bIns="60948">
            <a:spAutoFit/>
          </a:bodyPr>
          <a:lstStyle/>
          <a:p>
            <a:pPr defTabSz="1218934">
              <a:lnSpc>
                <a:spcPct val="150000"/>
              </a:lnSpc>
              <a:defRPr/>
            </a:pPr>
            <a:r>
              <a:rPr lang="zh-CN" altLang="en-US" sz="1200" kern="0" dirty="0">
                <a:solidFill>
                  <a:prstClr val="black">
                    <a:lumMod val="50000"/>
                    <a:lumOff val="50000"/>
                  </a:prstClr>
                </a:solidFill>
                <a:latin typeface="微软雅黑" pitchFamily="34" charset="-122"/>
                <a:ea typeface="微软雅黑" pitchFamily="34" charset="-122"/>
                <a:sym typeface="Gill Sans" charset="0"/>
              </a:rPr>
              <a:t>此处添加详细文本描述，建议与标题相关并符合整体语言风格</a:t>
            </a:r>
            <a:endParaRPr lang="id-ID" altLang="zh-CN" sz="1200" kern="0" dirty="0">
              <a:solidFill>
                <a:prstClr val="black">
                  <a:lumMod val="60000"/>
                  <a:lumOff val="40000"/>
                </a:prstClr>
              </a:solidFill>
            </a:endParaRPr>
          </a:p>
        </p:txBody>
      </p:sp>
      <p:sp>
        <p:nvSpPr>
          <p:cNvPr id="25" name="TextBox 20"/>
          <p:cNvSpPr txBox="1"/>
          <p:nvPr/>
        </p:nvSpPr>
        <p:spPr>
          <a:xfrm>
            <a:off x="6383038" y="1653833"/>
            <a:ext cx="1075325" cy="371277"/>
          </a:xfrm>
          <a:prstGeom prst="rect">
            <a:avLst/>
          </a:prstGeom>
          <a:noFill/>
        </p:spPr>
        <p:txBody>
          <a:bodyPr wrap="none" lIns="121896" tIns="60948" rIns="121896" bIns="60948" rtlCol="0">
            <a:spAutoFit/>
          </a:bodyPr>
          <a:lstStyle/>
          <a:p>
            <a:pPr fontAlgn="base">
              <a:spcAft>
                <a:spcPct val="0"/>
              </a:spcAft>
              <a:defRPr/>
            </a:pPr>
            <a:r>
              <a:rPr lang="zh-CN" altLang="en-US" sz="1600" kern="0" dirty="0">
                <a:gradFill>
                  <a:gsLst>
                    <a:gs pos="0">
                      <a:prstClr val="black">
                        <a:lumMod val="75000"/>
                        <a:lumOff val="25000"/>
                      </a:prstClr>
                    </a:gs>
                    <a:gs pos="100000">
                      <a:prstClr val="black">
                        <a:lumMod val="85000"/>
                        <a:lumOff val="15000"/>
                      </a:prstClr>
                    </a:gs>
                  </a:gsLst>
                  <a:lin ang="5400000" scaled="0"/>
                </a:gradFill>
                <a:latin typeface="微软雅黑" pitchFamily="34" charset="-122"/>
                <a:ea typeface="微软雅黑" pitchFamily="34" charset="-122"/>
                <a:cs typeface="Clear Sans" panose="020B0503030202020304" pitchFamily="34" charset="0"/>
              </a:rPr>
              <a:t>添加标题</a:t>
            </a:r>
            <a:endParaRPr lang="en-US" altLang="zh-CN" sz="1600" kern="0" dirty="0">
              <a:gradFill>
                <a:gsLst>
                  <a:gs pos="0">
                    <a:prstClr val="black">
                      <a:lumMod val="75000"/>
                      <a:lumOff val="25000"/>
                    </a:prstClr>
                  </a:gs>
                  <a:gs pos="100000">
                    <a:prstClr val="black">
                      <a:lumMod val="85000"/>
                      <a:lumOff val="15000"/>
                    </a:prstClr>
                  </a:gs>
                </a:gsLst>
                <a:lin ang="5400000" scaled="0"/>
              </a:gradFill>
              <a:latin typeface="微软雅黑" pitchFamily="34" charset="-122"/>
              <a:ea typeface="微软雅黑" pitchFamily="34" charset="-122"/>
              <a:cs typeface="Clear Sans" panose="020B0503030202020304" pitchFamily="34" charset="0"/>
            </a:endParaRPr>
          </a:p>
        </p:txBody>
      </p:sp>
      <p:sp>
        <p:nvSpPr>
          <p:cNvPr id="26" name="Rectangle 21"/>
          <p:cNvSpPr/>
          <p:nvPr/>
        </p:nvSpPr>
        <p:spPr>
          <a:xfrm>
            <a:off x="5643111" y="1858560"/>
            <a:ext cx="2468057" cy="692123"/>
          </a:xfrm>
          <a:prstGeom prst="rect">
            <a:avLst/>
          </a:prstGeom>
        </p:spPr>
        <p:txBody>
          <a:bodyPr wrap="square" lIns="121896" tIns="60948" rIns="121896" bIns="60948">
            <a:spAutoFit/>
          </a:bodyPr>
          <a:lstStyle/>
          <a:p>
            <a:pPr algn="ctr" defTabSz="1218934">
              <a:lnSpc>
                <a:spcPct val="150000"/>
              </a:lnSpc>
              <a:defRPr/>
            </a:pPr>
            <a:r>
              <a:rPr lang="zh-CN" altLang="en-US" sz="1200" kern="0" dirty="0">
                <a:solidFill>
                  <a:prstClr val="black">
                    <a:lumMod val="50000"/>
                    <a:lumOff val="50000"/>
                  </a:prstClr>
                </a:solidFill>
                <a:latin typeface="微软雅黑" pitchFamily="34" charset="-122"/>
                <a:ea typeface="微软雅黑" pitchFamily="34" charset="-122"/>
                <a:sym typeface="Gill Sans" charset="0"/>
              </a:rPr>
              <a:t>此处添加详细文本描述，建议与标题相关并符合整体语言风格。</a:t>
            </a:r>
            <a:endParaRPr lang="id-ID" altLang="zh-CN" sz="1200" kern="0" dirty="0">
              <a:solidFill>
                <a:prstClr val="black">
                  <a:lumMod val="60000"/>
                  <a:lumOff val="40000"/>
                </a:prstClr>
              </a:solidFill>
            </a:endParaRPr>
          </a:p>
        </p:txBody>
      </p:sp>
    </p:spTree>
    <p:extLst>
      <p:ext uri="{BB962C8B-B14F-4D97-AF65-F5344CB8AC3E}">
        <p14:creationId xmlns:p14="http://schemas.microsoft.com/office/powerpoint/2010/main" val="402226301"/>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ppt_x</p:attrName>
                                        </p:attrNameLst>
                                      </p:cBhvr>
                                      <p:tavLst>
                                        <p:tav tm="0">
                                          <p:val>
                                            <p:strVal val="#ppt_x-#ppt_w*1.125000"/>
                                          </p:val>
                                        </p:tav>
                                        <p:tav tm="100000">
                                          <p:val>
                                            <p:strVal val="#ppt_x"/>
                                          </p:val>
                                        </p:tav>
                                      </p:tavLst>
                                    </p:anim>
                                    <p:animEffect transition="in" filter="wipe(right)">
                                      <p:cBhvr>
                                        <p:cTn id="13" dur="500"/>
                                        <p:tgtEl>
                                          <p:spTgt spid="16"/>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p:tgtEl>
                                          <p:spTgt spid="18"/>
                                        </p:tgtEl>
                                        <p:attrNameLst>
                                          <p:attrName>ppt_x</p:attrName>
                                        </p:attrNameLst>
                                      </p:cBhvr>
                                      <p:tavLst>
                                        <p:tav tm="0">
                                          <p:val>
                                            <p:strVal val="#ppt_x-#ppt_w*1.125000"/>
                                          </p:val>
                                        </p:tav>
                                        <p:tav tm="100000">
                                          <p:val>
                                            <p:strVal val="#ppt_x"/>
                                          </p:val>
                                        </p:tav>
                                      </p:tavLst>
                                    </p:anim>
                                    <p:animEffect transition="in" filter="wipe(right)">
                                      <p:cBhvr>
                                        <p:cTn id="23" dur="500"/>
                                        <p:tgtEl>
                                          <p:spTgt spid="18"/>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right)">
                                      <p:cBhvr>
                                        <p:cTn id="28" dur="500"/>
                                        <p:tgtEl>
                                          <p:spTgt spid="19"/>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p:tgtEl>
                                          <p:spTgt spid="20"/>
                                        </p:tgtEl>
                                        <p:attrNameLst>
                                          <p:attrName>ppt_x</p:attrName>
                                        </p:attrNameLst>
                                      </p:cBhvr>
                                      <p:tavLst>
                                        <p:tav tm="0">
                                          <p:val>
                                            <p:strVal val="#ppt_x-#ppt_w*1.125000"/>
                                          </p:val>
                                        </p:tav>
                                        <p:tav tm="100000">
                                          <p:val>
                                            <p:strVal val="#ppt_x"/>
                                          </p:val>
                                        </p:tav>
                                      </p:tavLst>
                                    </p:anim>
                                    <p:animEffect transition="in" filter="wipe(right)">
                                      <p:cBhvr>
                                        <p:cTn id="33" dur="500"/>
                                        <p:tgtEl>
                                          <p:spTgt spid="20"/>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par>
                          <p:cTn id="74" fill="hold">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par>
                          <p:cTn id="78" fill="hold">
                            <p:stCondLst>
                              <p:cond delay="8500"/>
                            </p:stCondLst>
                            <p:childTnLst>
                              <p:par>
                                <p:cTn id="79" presetID="10"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Quad Arrow 40"/>
          <p:cNvSpPr/>
          <p:nvPr/>
        </p:nvSpPr>
        <p:spPr>
          <a:xfrm>
            <a:off x="1068348" y="1700716"/>
            <a:ext cx="4397994" cy="4401176"/>
          </a:xfrm>
          <a:prstGeom prst="quadArrow">
            <a:avLst>
              <a:gd name="adj1" fmla="val 2000"/>
              <a:gd name="adj2" fmla="val 4000"/>
              <a:gd name="adj3" fmla="val 5000"/>
            </a:avLst>
          </a:prstGeom>
          <a:solidFill>
            <a:schemeClr val="accent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121890" tIns="60945" rIns="121890" bIns="60945"/>
          <a:lstStyle/>
          <a:p>
            <a:endParaRPr lang="zh-CN" altLang="en-US">
              <a:latin typeface="Arial" panose="020B0604020202020204"/>
              <a:ea typeface="微软雅黑" panose="020B0503020204020204" pitchFamily="34" charset="-122"/>
              <a:sym typeface="Arial" panose="020B0604020202020204"/>
            </a:endParaRPr>
          </a:p>
        </p:txBody>
      </p:sp>
      <p:sp>
        <p:nvSpPr>
          <p:cNvPr id="17" name="Freeform 41"/>
          <p:cNvSpPr/>
          <p:nvPr/>
        </p:nvSpPr>
        <p:spPr>
          <a:xfrm>
            <a:off x="1354217" y="1986791"/>
            <a:ext cx="1759198" cy="1760469"/>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712" tIns="277712" rIns="277712" bIns="277712" numCol="1" spcCol="1693" anchor="ctr" anchorCtr="0">
            <a:noAutofit/>
          </a:bodyPr>
          <a:lstStyle/>
          <a:p>
            <a:pPr algn="ctr" defTabSz="2132700">
              <a:lnSpc>
                <a:spcPct val="90000"/>
              </a:lnSpc>
              <a:spcAft>
                <a:spcPct val="35000"/>
              </a:spcAft>
            </a:pPr>
            <a:br>
              <a:rPr lang="en-US" sz="4800" dirty="0">
                <a:latin typeface="Arial" panose="020B0604020202020204"/>
                <a:ea typeface="微软雅黑" panose="020B0503020204020204" pitchFamily="34" charset="-122"/>
                <a:sym typeface="Arial" panose="020B0604020202020204"/>
              </a:rPr>
            </a:br>
            <a:r>
              <a:rPr lang="zh-CN" altLang="en-US" sz="1900" b="1" dirty="0">
                <a:latin typeface="Arial" panose="020B0604020202020204"/>
                <a:ea typeface="微软雅黑" panose="020B0503020204020204" pitchFamily="34" charset="-122"/>
                <a:sym typeface="Arial" panose="020B0604020202020204"/>
              </a:rPr>
              <a:t>内容</a:t>
            </a:r>
            <a:endParaRPr lang="en-US" sz="1900" b="1" dirty="0">
              <a:latin typeface="Arial" panose="020B0604020202020204"/>
              <a:ea typeface="微软雅黑" panose="020B0503020204020204" pitchFamily="34" charset="-122"/>
              <a:sym typeface="Arial" panose="020B0604020202020204"/>
            </a:endParaRPr>
          </a:p>
        </p:txBody>
      </p:sp>
      <p:sp>
        <p:nvSpPr>
          <p:cNvPr id="18" name="Freeform 42"/>
          <p:cNvSpPr/>
          <p:nvPr/>
        </p:nvSpPr>
        <p:spPr>
          <a:xfrm>
            <a:off x="3421274" y="1986791"/>
            <a:ext cx="1759198" cy="1760469"/>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712" tIns="277712" rIns="277712" bIns="277712" numCol="1" spcCol="1693" anchor="ctr" anchorCtr="0">
            <a:noAutofit/>
          </a:bodyPr>
          <a:lstStyle/>
          <a:p>
            <a:pPr algn="ctr" defTabSz="2132700">
              <a:lnSpc>
                <a:spcPct val="90000"/>
              </a:lnSpc>
              <a:spcAft>
                <a:spcPct val="35000"/>
              </a:spcAft>
            </a:pPr>
            <a:br>
              <a:rPr lang="en-US" altLang="zh-CN" sz="4800" dirty="0">
                <a:latin typeface="Arial" panose="020B0604020202020204"/>
                <a:ea typeface="微软雅黑" panose="020B0503020204020204" pitchFamily="34" charset="-122"/>
                <a:sym typeface="Arial" panose="020B0604020202020204"/>
              </a:rPr>
            </a:br>
            <a:r>
              <a:rPr lang="zh-CN" altLang="en-US" sz="1900" b="1" dirty="0">
                <a:latin typeface="Arial" panose="020B0604020202020204"/>
                <a:ea typeface="微软雅黑" panose="020B0503020204020204" pitchFamily="34" charset="-122"/>
                <a:sym typeface="Arial" panose="020B0604020202020204"/>
              </a:rPr>
              <a:t>内容</a:t>
            </a:r>
            <a:endParaRPr lang="en-US" altLang="zh-CN" sz="1900" b="1" dirty="0">
              <a:latin typeface="Arial" panose="020B0604020202020204"/>
              <a:ea typeface="微软雅黑" panose="020B0503020204020204" pitchFamily="34" charset="-122"/>
              <a:sym typeface="Arial" panose="020B0604020202020204"/>
            </a:endParaRPr>
          </a:p>
        </p:txBody>
      </p:sp>
      <p:sp>
        <p:nvSpPr>
          <p:cNvPr id="19" name="Freeform 43"/>
          <p:cNvSpPr/>
          <p:nvPr/>
        </p:nvSpPr>
        <p:spPr>
          <a:xfrm>
            <a:off x="1354217" y="4055345"/>
            <a:ext cx="1759198" cy="1760469"/>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712" tIns="277712" rIns="277712" bIns="277712" numCol="1" spcCol="1693" anchor="ctr" anchorCtr="0">
            <a:noAutofit/>
          </a:bodyPr>
          <a:lstStyle/>
          <a:p>
            <a:pPr algn="ctr" defTabSz="2132700">
              <a:lnSpc>
                <a:spcPct val="90000"/>
              </a:lnSpc>
              <a:spcAft>
                <a:spcPct val="35000"/>
              </a:spcAft>
            </a:pPr>
            <a:br>
              <a:rPr lang="en-US" altLang="zh-CN" sz="4800" dirty="0">
                <a:latin typeface="Arial" panose="020B0604020202020204"/>
                <a:ea typeface="微软雅黑" panose="020B0503020204020204" pitchFamily="34" charset="-122"/>
                <a:sym typeface="Arial" panose="020B0604020202020204"/>
              </a:rPr>
            </a:br>
            <a:r>
              <a:rPr lang="zh-CN" altLang="en-US" sz="1900" b="1" dirty="0">
                <a:latin typeface="Arial" panose="020B0604020202020204"/>
                <a:ea typeface="微软雅黑" panose="020B0503020204020204" pitchFamily="34" charset="-122"/>
                <a:sym typeface="Arial" panose="020B0604020202020204"/>
              </a:rPr>
              <a:t>内容</a:t>
            </a:r>
            <a:endParaRPr lang="en-US" altLang="zh-CN" sz="1900" b="1" dirty="0">
              <a:latin typeface="Arial" panose="020B0604020202020204"/>
              <a:ea typeface="微软雅黑" panose="020B0503020204020204" pitchFamily="34" charset="-122"/>
              <a:sym typeface="Arial" panose="020B0604020202020204"/>
            </a:endParaRPr>
          </a:p>
        </p:txBody>
      </p:sp>
      <p:sp>
        <p:nvSpPr>
          <p:cNvPr id="20" name="Freeform 44"/>
          <p:cNvSpPr/>
          <p:nvPr/>
        </p:nvSpPr>
        <p:spPr>
          <a:xfrm>
            <a:off x="3421274" y="4055345"/>
            <a:ext cx="1759198" cy="1760469"/>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712" tIns="277712" rIns="277712" bIns="277712" numCol="1" spcCol="1693" anchor="ctr" anchorCtr="0">
            <a:noAutofit/>
          </a:bodyPr>
          <a:lstStyle/>
          <a:p>
            <a:pPr algn="ctr" defTabSz="2132700">
              <a:lnSpc>
                <a:spcPct val="90000"/>
              </a:lnSpc>
              <a:spcAft>
                <a:spcPct val="35000"/>
              </a:spcAft>
            </a:pPr>
            <a:br>
              <a:rPr lang="en-US" altLang="zh-CN" sz="4800" dirty="0">
                <a:latin typeface="Arial" panose="020B0604020202020204"/>
                <a:ea typeface="微软雅黑" panose="020B0503020204020204" pitchFamily="34" charset="-122"/>
                <a:sym typeface="Arial" panose="020B0604020202020204"/>
              </a:rPr>
            </a:br>
            <a:r>
              <a:rPr lang="zh-CN" altLang="en-US" sz="1900" b="1" dirty="0">
                <a:latin typeface="Arial" panose="020B0604020202020204"/>
                <a:ea typeface="微软雅黑" panose="020B0503020204020204" pitchFamily="34" charset="-122"/>
                <a:sym typeface="Arial" panose="020B0604020202020204"/>
              </a:rPr>
              <a:t>内容</a:t>
            </a:r>
            <a:endParaRPr lang="en-US" altLang="zh-CN" sz="1900" b="1" dirty="0">
              <a:latin typeface="Arial" panose="020B0604020202020204"/>
              <a:ea typeface="微软雅黑" panose="020B0503020204020204" pitchFamily="34" charset="-122"/>
              <a:sym typeface="Arial" panose="020B0604020202020204"/>
            </a:endParaRPr>
          </a:p>
        </p:txBody>
      </p:sp>
      <p:sp>
        <p:nvSpPr>
          <p:cNvPr id="21" name="Freeform 143"/>
          <p:cNvSpPr>
            <a:spLocks noEditPoints="1"/>
          </p:cNvSpPr>
          <p:nvPr/>
        </p:nvSpPr>
        <p:spPr bwMode="auto">
          <a:xfrm>
            <a:off x="1992577" y="4566662"/>
            <a:ext cx="482475" cy="44470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890" tIns="60945" rIns="121890" bIns="60945"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22" name="Freeform 92"/>
          <p:cNvSpPr>
            <a:spLocks noEditPoints="1"/>
          </p:cNvSpPr>
          <p:nvPr/>
        </p:nvSpPr>
        <p:spPr bwMode="auto">
          <a:xfrm>
            <a:off x="4073389" y="2468981"/>
            <a:ext cx="454966" cy="463766"/>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890" tIns="60945" rIns="121890" bIns="60945"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nvGrpSpPr>
          <p:cNvPr id="23" name="组合 10"/>
          <p:cNvGrpSpPr/>
          <p:nvPr/>
        </p:nvGrpSpPr>
        <p:grpSpPr>
          <a:xfrm>
            <a:off x="4087146" y="4592860"/>
            <a:ext cx="427455" cy="400235"/>
            <a:chOff x="6661150" y="233363"/>
            <a:chExt cx="320675" cy="300038"/>
          </a:xfrm>
          <a:solidFill>
            <a:schemeClr val="bg1"/>
          </a:solidFill>
        </p:grpSpPr>
        <p:sp>
          <p:nvSpPr>
            <p:cNvPr id="24"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25"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26"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27"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sp>
        <p:nvSpPr>
          <p:cNvPr id="28" name="Freeform 140"/>
          <p:cNvSpPr>
            <a:spLocks noEditPoints="1"/>
          </p:cNvSpPr>
          <p:nvPr/>
        </p:nvSpPr>
        <p:spPr bwMode="auto">
          <a:xfrm>
            <a:off x="2006587" y="2439227"/>
            <a:ext cx="474397" cy="474739"/>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890" tIns="60945" rIns="121890" bIns="60945"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nvGrpSpPr>
          <p:cNvPr id="29" name="Group 32"/>
          <p:cNvGrpSpPr/>
          <p:nvPr/>
        </p:nvGrpSpPr>
        <p:grpSpPr>
          <a:xfrm>
            <a:off x="5807212" y="5209386"/>
            <a:ext cx="4983117" cy="757594"/>
            <a:chOff x="4033795" y="1217562"/>
            <a:chExt cx="3738310" cy="798360"/>
          </a:xfrm>
        </p:grpSpPr>
        <p:sp>
          <p:nvSpPr>
            <p:cNvPr id="30" name="Text Placeholder 3"/>
            <p:cNvSpPr txBox="1"/>
            <p:nvPr/>
          </p:nvSpPr>
          <p:spPr>
            <a:xfrm>
              <a:off x="4399178" y="1217562"/>
              <a:ext cx="3372927" cy="79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olidFill>
                    <a:schemeClr val="bg1">
                      <a:lumMod val="50000"/>
                    </a:schemeClr>
                  </a:solidFill>
                  <a:sym typeface="Arial" panose="020B0604020202020204"/>
                </a:rPr>
                <a:t>此处添加详细文本描述，建议与标题相关并符合整体语言风格，语言描述尽量简洁生动。</a:t>
              </a:r>
              <a:endParaRPr lang="en-US" dirty="0">
                <a:solidFill>
                  <a:schemeClr val="bg1">
                    <a:lumMod val="50000"/>
                  </a:schemeClr>
                </a:solidFill>
                <a:sym typeface="Arial" panose="020B0604020202020204"/>
              </a:endParaRPr>
            </a:p>
            <a:p>
              <a:r>
                <a:rPr lang="en-US" dirty="0">
                  <a:solidFill>
                    <a:schemeClr val="bg1">
                      <a:lumMod val="50000"/>
                    </a:schemeClr>
                  </a:solidFill>
                  <a:sym typeface="Arial" panose="020B0604020202020204"/>
                </a:rPr>
                <a:t> </a:t>
              </a:r>
            </a:p>
          </p:txBody>
        </p:sp>
        <p:sp>
          <p:nvSpPr>
            <p:cNvPr id="31" name="Rectangle 34"/>
            <p:cNvSpPr/>
            <p:nvPr/>
          </p:nvSpPr>
          <p:spPr>
            <a:xfrm>
              <a:off x="4033795" y="1236030"/>
              <a:ext cx="49" cy="340554"/>
            </a:xfrm>
            <a:prstGeom prst="rect">
              <a:avLst/>
            </a:prstGeom>
          </p:spPr>
          <p:txBody>
            <a:bodyPr wrap="none" lIns="0" tIns="0" rIns="0" bIns="0">
              <a:spAutoFit/>
            </a:bodyPr>
            <a:lstStyle/>
            <a:p>
              <a:endParaRPr lang="en-US" sz="2100" dirty="0">
                <a:solidFill>
                  <a:schemeClr val="bg1">
                    <a:lumMod val="50000"/>
                  </a:schemeClr>
                </a:solidFill>
                <a:latin typeface="Arial" panose="020B0604020202020204"/>
                <a:ea typeface="微软雅黑" panose="020B0503020204020204" pitchFamily="34" charset="-122"/>
                <a:sym typeface="Arial" panose="020B0604020202020204"/>
              </a:endParaRPr>
            </a:p>
          </p:txBody>
        </p:sp>
      </p:grpSp>
      <p:grpSp>
        <p:nvGrpSpPr>
          <p:cNvPr id="32" name="Group 37"/>
          <p:cNvGrpSpPr/>
          <p:nvPr/>
        </p:nvGrpSpPr>
        <p:grpSpPr>
          <a:xfrm>
            <a:off x="5807212" y="1751366"/>
            <a:ext cx="4983117" cy="717615"/>
            <a:chOff x="4033795" y="1236031"/>
            <a:chExt cx="3738310" cy="537962"/>
          </a:xfrm>
        </p:grpSpPr>
        <p:sp>
          <p:nvSpPr>
            <p:cNvPr id="33" name="Text Placeholder 3"/>
            <p:cNvSpPr txBox="1"/>
            <p:nvPr/>
          </p:nvSpPr>
          <p:spPr>
            <a:xfrm>
              <a:off x="4399178" y="1239055"/>
              <a:ext cx="3372927" cy="5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olidFill>
                    <a:schemeClr val="bg1">
                      <a:lumMod val="50000"/>
                    </a:schemeClr>
                  </a:solidFill>
                  <a:sym typeface="Arial" panose="020B0604020202020204"/>
                </a:rPr>
                <a:t>此处添加详细文本描述，建议与标题相关并符合整体语言风格，语言描述尽量简洁生动。</a:t>
              </a:r>
              <a:endParaRPr lang="en-US" dirty="0">
                <a:solidFill>
                  <a:schemeClr val="bg1">
                    <a:lumMod val="50000"/>
                  </a:schemeClr>
                </a:solidFill>
                <a:sym typeface="Arial" panose="020B0604020202020204"/>
              </a:endParaRPr>
            </a:p>
            <a:p>
              <a:r>
                <a:rPr lang="en-US" dirty="0">
                  <a:solidFill>
                    <a:schemeClr val="bg1">
                      <a:lumMod val="50000"/>
                    </a:schemeClr>
                  </a:solidFill>
                  <a:sym typeface="Arial" panose="020B0604020202020204"/>
                </a:rPr>
                <a:t> </a:t>
              </a:r>
            </a:p>
          </p:txBody>
        </p:sp>
        <p:sp>
          <p:nvSpPr>
            <p:cNvPr id="34" name="Rectangle 40"/>
            <p:cNvSpPr/>
            <p:nvPr/>
          </p:nvSpPr>
          <p:spPr>
            <a:xfrm>
              <a:off x="4033795" y="1236031"/>
              <a:ext cx="49" cy="242262"/>
            </a:xfrm>
            <a:prstGeom prst="rect">
              <a:avLst/>
            </a:prstGeom>
          </p:spPr>
          <p:txBody>
            <a:bodyPr wrap="none" lIns="0" tIns="0" rIns="0" bIns="0">
              <a:spAutoFit/>
            </a:bodyPr>
            <a:lstStyle/>
            <a:p>
              <a:endParaRPr lang="en-US" sz="2100" dirty="0">
                <a:solidFill>
                  <a:schemeClr val="bg1">
                    <a:lumMod val="50000"/>
                  </a:schemeClr>
                </a:solidFill>
                <a:latin typeface="Arial" panose="020B0604020202020204"/>
                <a:ea typeface="微软雅黑" panose="020B0503020204020204" pitchFamily="34" charset="-122"/>
                <a:sym typeface="Arial" panose="020B0604020202020204"/>
              </a:endParaRPr>
            </a:p>
          </p:txBody>
        </p:sp>
      </p:grpSp>
      <p:grpSp>
        <p:nvGrpSpPr>
          <p:cNvPr id="35" name="Group 55"/>
          <p:cNvGrpSpPr/>
          <p:nvPr/>
        </p:nvGrpSpPr>
        <p:grpSpPr>
          <a:xfrm>
            <a:off x="5807212" y="2904040"/>
            <a:ext cx="4983117" cy="800847"/>
            <a:chOff x="4033795" y="2010310"/>
            <a:chExt cx="3738310" cy="600357"/>
          </a:xfrm>
        </p:grpSpPr>
        <p:sp>
          <p:nvSpPr>
            <p:cNvPr id="36" name="Text Placeholder 3"/>
            <p:cNvSpPr txBox="1"/>
            <p:nvPr/>
          </p:nvSpPr>
          <p:spPr>
            <a:xfrm>
              <a:off x="4399178" y="2010310"/>
              <a:ext cx="3372927" cy="60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olidFill>
                    <a:schemeClr val="bg1">
                      <a:lumMod val="50000"/>
                    </a:schemeClr>
                  </a:solidFill>
                  <a:sym typeface="Arial" panose="020B0604020202020204"/>
                </a:rPr>
                <a:t>此处添加详细文本描述，建议与标题相关并符合整体语言风格，语言描述尽量简洁生动。</a:t>
              </a:r>
              <a:endParaRPr lang="en-US" dirty="0">
                <a:solidFill>
                  <a:schemeClr val="bg1">
                    <a:lumMod val="50000"/>
                  </a:schemeClr>
                </a:solidFill>
                <a:sym typeface="Arial" panose="020B0604020202020204"/>
              </a:endParaRPr>
            </a:p>
            <a:p>
              <a:r>
                <a:rPr lang="en-US" dirty="0">
                  <a:solidFill>
                    <a:schemeClr val="bg1">
                      <a:lumMod val="50000"/>
                    </a:schemeClr>
                  </a:solidFill>
                  <a:sym typeface="Arial" panose="020B0604020202020204"/>
                </a:rPr>
                <a:t> </a:t>
              </a:r>
            </a:p>
          </p:txBody>
        </p:sp>
        <p:sp>
          <p:nvSpPr>
            <p:cNvPr id="37" name="Rectangle 58"/>
            <p:cNvSpPr/>
            <p:nvPr/>
          </p:nvSpPr>
          <p:spPr>
            <a:xfrm>
              <a:off x="4033795" y="2058322"/>
              <a:ext cx="49" cy="242261"/>
            </a:xfrm>
            <a:prstGeom prst="rect">
              <a:avLst/>
            </a:prstGeom>
          </p:spPr>
          <p:txBody>
            <a:bodyPr wrap="none" lIns="0" tIns="0" rIns="0" bIns="0">
              <a:spAutoFit/>
            </a:bodyPr>
            <a:lstStyle/>
            <a:p>
              <a:endParaRPr lang="en-US" sz="2100" dirty="0">
                <a:solidFill>
                  <a:schemeClr val="bg1">
                    <a:lumMod val="50000"/>
                  </a:schemeClr>
                </a:solidFill>
                <a:latin typeface="Arial" panose="020B0604020202020204"/>
                <a:ea typeface="微软雅黑" panose="020B0503020204020204" pitchFamily="34" charset="-122"/>
                <a:sym typeface="Arial" panose="020B0604020202020204"/>
              </a:endParaRPr>
            </a:p>
          </p:txBody>
        </p:sp>
      </p:grpSp>
      <p:grpSp>
        <p:nvGrpSpPr>
          <p:cNvPr id="38" name="Group 64"/>
          <p:cNvGrpSpPr/>
          <p:nvPr/>
        </p:nvGrpSpPr>
        <p:grpSpPr>
          <a:xfrm>
            <a:off x="5807212" y="4066926"/>
            <a:ext cx="4983114" cy="758236"/>
            <a:chOff x="4033795" y="2017651"/>
            <a:chExt cx="3738309" cy="568414"/>
          </a:xfrm>
        </p:grpSpPr>
        <p:sp>
          <p:nvSpPr>
            <p:cNvPr id="39" name="Text Placeholder 3"/>
            <p:cNvSpPr txBox="1"/>
            <p:nvPr/>
          </p:nvSpPr>
          <p:spPr>
            <a:xfrm>
              <a:off x="4399178" y="2017651"/>
              <a:ext cx="3372926" cy="56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olidFill>
                    <a:schemeClr val="bg1">
                      <a:lumMod val="50000"/>
                    </a:schemeClr>
                  </a:solidFill>
                  <a:sym typeface="Arial" panose="020B0604020202020204"/>
                </a:rPr>
                <a:t>此处添加详细文本描述，建议与标题相关并符合整体语言风格，语言描述尽量简洁生动。</a:t>
              </a:r>
              <a:endParaRPr lang="en-US" dirty="0">
                <a:solidFill>
                  <a:schemeClr val="bg1">
                    <a:lumMod val="50000"/>
                  </a:schemeClr>
                </a:solidFill>
                <a:sym typeface="Arial" panose="020B0604020202020204"/>
              </a:endParaRPr>
            </a:p>
            <a:p>
              <a:r>
                <a:rPr lang="en-US" dirty="0">
                  <a:solidFill>
                    <a:schemeClr val="bg1">
                      <a:lumMod val="50000"/>
                    </a:schemeClr>
                  </a:solidFill>
                  <a:sym typeface="Arial" panose="020B0604020202020204"/>
                </a:rPr>
                <a:t> </a:t>
              </a:r>
            </a:p>
          </p:txBody>
        </p:sp>
        <p:sp>
          <p:nvSpPr>
            <p:cNvPr id="42" name="Rectangle 68"/>
            <p:cNvSpPr/>
            <p:nvPr/>
          </p:nvSpPr>
          <p:spPr>
            <a:xfrm>
              <a:off x="4033795" y="2058322"/>
              <a:ext cx="49" cy="242262"/>
            </a:xfrm>
            <a:prstGeom prst="rect">
              <a:avLst/>
            </a:prstGeom>
          </p:spPr>
          <p:txBody>
            <a:bodyPr wrap="none" lIns="0" tIns="0" rIns="0" bIns="0">
              <a:spAutoFit/>
            </a:bodyPr>
            <a:lstStyle/>
            <a:p>
              <a:endParaRPr lang="en-US" sz="2100" dirty="0">
                <a:solidFill>
                  <a:schemeClr val="bg1">
                    <a:lumMod val="50000"/>
                  </a:schemeClr>
                </a:solidFill>
                <a:latin typeface="Arial" panose="020B0604020202020204"/>
                <a:ea typeface="微软雅黑" panose="020B0503020204020204" pitchFamily="34" charset="-122"/>
                <a:sym typeface="Arial" panose="020B0604020202020204"/>
              </a:endParaRPr>
            </a:p>
          </p:txBody>
        </p:sp>
      </p:grpSp>
      <p:grpSp>
        <p:nvGrpSpPr>
          <p:cNvPr id="44" name="组合 28"/>
          <p:cNvGrpSpPr/>
          <p:nvPr/>
        </p:nvGrpSpPr>
        <p:grpSpPr>
          <a:xfrm>
            <a:off x="5731103" y="1905054"/>
            <a:ext cx="402069" cy="401290"/>
            <a:chOff x="-959970" y="1422605"/>
            <a:chExt cx="596900" cy="595313"/>
          </a:xfrm>
        </p:grpSpPr>
        <p:sp>
          <p:nvSpPr>
            <p:cNvPr id="45"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46"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grpSp>
        <p:nvGrpSpPr>
          <p:cNvPr id="47" name="组合 31"/>
          <p:cNvGrpSpPr/>
          <p:nvPr/>
        </p:nvGrpSpPr>
        <p:grpSpPr>
          <a:xfrm>
            <a:off x="5728431" y="3048501"/>
            <a:ext cx="402069" cy="401290"/>
            <a:chOff x="-959970" y="1422605"/>
            <a:chExt cx="596900" cy="595313"/>
          </a:xfrm>
        </p:grpSpPr>
        <p:sp>
          <p:nvSpPr>
            <p:cNvPr id="48"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4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grpSp>
        <p:nvGrpSpPr>
          <p:cNvPr id="50" name="组合 34"/>
          <p:cNvGrpSpPr/>
          <p:nvPr/>
        </p:nvGrpSpPr>
        <p:grpSpPr>
          <a:xfrm>
            <a:off x="5728431" y="4169545"/>
            <a:ext cx="402069" cy="401290"/>
            <a:chOff x="-959970" y="1422605"/>
            <a:chExt cx="596900" cy="595313"/>
          </a:xfrm>
        </p:grpSpPr>
        <p:sp>
          <p:nvSpPr>
            <p:cNvPr id="51"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52"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grpSp>
        <p:nvGrpSpPr>
          <p:cNvPr id="53" name="组合 37"/>
          <p:cNvGrpSpPr/>
          <p:nvPr/>
        </p:nvGrpSpPr>
        <p:grpSpPr>
          <a:xfrm>
            <a:off x="5728431" y="5346011"/>
            <a:ext cx="402069" cy="401290"/>
            <a:chOff x="-959970" y="1422605"/>
            <a:chExt cx="596900" cy="595313"/>
          </a:xfrm>
        </p:grpSpPr>
        <p:sp>
          <p:nvSpPr>
            <p:cNvPr id="54"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5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spTree>
    <p:extLst>
      <p:ext uri="{BB962C8B-B14F-4D97-AF65-F5344CB8AC3E}">
        <p14:creationId xmlns:p14="http://schemas.microsoft.com/office/powerpoint/2010/main" val="436348832"/>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 presetClass="entr" presetSubtype="2" accel="50000" decel="5000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1+#ppt_w/2"/>
                                          </p:val>
                                        </p:tav>
                                        <p:tav tm="100000">
                                          <p:val>
                                            <p:strVal val="#ppt_x"/>
                                          </p:val>
                                        </p:tav>
                                      </p:tavLst>
                                    </p:anim>
                                    <p:anim calcmode="lin" valueType="num">
                                      <p:cBhvr additive="base">
                                        <p:cTn id="32" dur="50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8" accel="50000" decel="5000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2" accel="50000" decel="5000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1+#ppt_w/2"/>
                                          </p:val>
                                        </p:tav>
                                        <p:tav tm="100000">
                                          <p:val>
                                            <p:strVal val="#ppt_x"/>
                                          </p:val>
                                        </p:tav>
                                      </p:tavLst>
                                    </p:anim>
                                    <p:anim calcmode="lin" valueType="num">
                                      <p:cBhvr additive="base">
                                        <p:cTn id="41" dur="500" fill="hold"/>
                                        <p:tgtEl>
                                          <p:spTgt spid="35"/>
                                        </p:tgtEl>
                                        <p:attrNameLst>
                                          <p:attrName>ppt_y</p:attrName>
                                        </p:attrNameLst>
                                      </p:cBhvr>
                                      <p:tavLst>
                                        <p:tav tm="0">
                                          <p:val>
                                            <p:strVal val="#ppt_y"/>
                                          </p:val>
                                        </p:tav>
                                        <p:tav tm="100000">
                                          <p:val>
                                            <p:strVal val="#ppt_y"/>
                                          </p:val>
                                        </p:tav>
                                      </p:tavLst>
                                    </p:anim>
                                  </p:childTnLst>
                                </p:cTn>
                              </p:par>
                              <p:par>
                                <p:cTn id="42" presetID="2" presetClass="entr" presetSubtype="8" accel="50000" decel="50000" fill="hold"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0-#ppt_w/2"/>
                                          </p:val>
                                        </p:tav>
                                        <p:tav tm="100000">
                                          <p:val>
                                            <p:strVal val="#ppt_x"/>
                                          </p:val>
                                        </p:tav>
                                      </p:tavLst>
                                    </p:anim>
                                    <p:anim calcmode="lin" valueType="num">
                                      <p:cBhvr additive="base">
                                        <p:cTn id="45" dur="500" fill="hold"/>
                                        <p:tgtEl>
                                          <p:spTgt spid="47"/>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2" presetClass="entr" presetSubtype="2" accel="50000" decel="50000"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1+#ppt_w/2"/>
                                          </p:val>
                                        </p:tav>
                                        <p:tav tm="100000">
                                          <p:val>
                                            <p:strVal val="#ppt_x"/>
                                          </p:val>
                                        </p:tav>
                                      </p:tavLst>
                                    </p:anim>
                                    <p:anim calcmode="lin" valueType="num">
                                      <p:cBhvr additive="base">
                                        <p:cTn id="50" dur="500" fill="hold"/>
                                        <p:tgtEl>
                                          <p:spTgt spid="38"/>
                                        </p:tgtEl>
                                        <p:attrNameLst>
                                          <p:attrName>ppt_y</p:attrName>
                                        </p:attrNameLst>
                                      </p:cBhvr>
                                      <p:tavLst>
                                        <p:tav tm="0">
                                          <p:val>
                                            <p:strVal val="#ppt_y"/>
                                          </p:val>
                                        </p:tav>
                                        <p:tav tm="100000">
                                          <p:val>
                                            <p:strVal val="#ppt_y"/>
                                          </p:val>
                                        </p:tav>
                                      </p:tavLst>
                                    </p:anim>
                                  </p:childTnLst>
                                </p:cTn>
                              </p:par>
                              <p:par>
                                <p:cTn id="51" presetID="2" presetClass="entr" presetSubtype="8" accel="50000" decel="5000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fill="hold"/>
                                        <p:tgtEl>
                                          <p:spTgt spid="50"/>
                                        </p:tgtEl>
                                        <p:attrNameLst>
                                          <p:attrName>ppt_x</p:attrName>
                                        </p:attrNameLst>
                                      </p:cBhvr>
                                      <p:tavLst>
                                        <p:tav tm="0">
                                          <p:val>
                                            <p:strVal val="0-#ppt_w/2"/>
                                          </p:val>
                                        </p:tav>
                                        <p:tav tm="100000">
                                          <p:val>
                                            <p:strVal val="#ppt_x"/>
                                          </p:val>
                                        </p:tav>
                                      </p:tavLst>
                                    </p:anim>
                                    <p:anim calcmode="lin" valueType="num">
                                      <p:cBhvr additive="base">
                                        <p:cTn id="54" dur="5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2" accel="50000" decel="5000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1+#ppt_w/2"/>
                                          </p:val>
                                        </p:tav>
                                        <p:tav tm="100000">
                                          <p:val>
                                            <p:strVal val="#ppt_x"/>
                                          </p:val>
                                        </p:tav>
                                      </p:tavLst>
                                    </p:anim>
                                    <p:anim calcmode="lin" valueType="num">
                                      <p:cBhvr additive="base">
                                        <p:cTn id="59" dur="500" fill="hold"/>
                                        <p:tgtEl>
                                          <p:spTgt spid="29"/>
                                        </p:tgtEl>
                                        <p:attrNameLst>
                                          <p:attrName>ppt_y</p:attrName>
                                        </p:attrNameLst>
                                      </p:cBhvr>
                                      <p:tavLst>
                                        <p:tav tm="0">
                                          <p:val>
                                            <p:strVal val="#ppt_y"/>
                                          </p:val>
                                        </p:tav>
                                        <p:tav tm="100000">
                                          <p:val>
                                            <p:strVal val="#ppt_y"/>
                                          </p:val>
                                        </p:tav>
                                      </p:tavLst>
                                    </p:anim>
                                  </p:childTnLst>
                                </p:cTn>
                              </p:par>
                              <p:par>
                                <p:cTn id="60" presetID="2" presetClass="entr" presetSubtype="8" accel="50000" decel="5000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500" fill="hold"/>
                                        <p:tgtEl>
                                          <p:spTgt spid="53"/>
                                        </p:tgtEl>
                                        <p:attrNameLst>
                                          <p:attrName>ppt_x</p:attrName>
                                        </p:attrNameLst>
                                      </p:cBhvr>
                                      <p:tavLst>
                                        <p:tav tm="0">
                                          <p:val>
                                            <p:strVal val="0-#ppt_w/2"/>
                                          </p:val>
                                        </p:tav>
                                        <p:tav tm="100000">
                                          <p:val>
                                            <p:strVal val="#ppt_x"/>
                                          </p:val>
                                        </p:tav>
                                      </p:tavLst>
                                    </p:anim>
                                    <p:anim calcmode="lin" valueType="num">
                                      <p:cBhvr additive="base">
                                        <p:cTn id="63"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4">
            <a:extLst>
              <a:ext uri="{FF2B5EF4-FFF2-40B4-BE49-F238E27FC236}">
                <a16:creationId xmlns:a16="http://schemas.microsoft.com/office/drawing/2014/main" id="{E18BD089-9134-468C-A209-F7A222993303}"/>
              </a:ext>
            </a:extLst>
          </p:cNvPr>
          <p:cNvSpPr>
            <a:spLocks/>
          </p:cNvSpPr>
          <p:nvPr/>
        </p:nvSpPr>
        <p:spPr bwMode="auto">
          <a:xfrm rot="13500000">
            <a:off x="3656340" y="2801635"/>
            <a:ext cx="1226552" cy="2041811"/>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909090"/>
          </a:solidFill>
          <a:ln w="0">
            <a:noFill/>
            <a:prstDash val="solid"/>
            <a:round/>
            <a:headEnd/>
            <a:tailEnd/>
          </a:ln>
          <a:effectLst>
            <a:outerShdw algn="tl" rotWithShape="0">
              <a:srgbClr val="FFFFFF"/>
            </a:outerShdw>
          </a:effectLst>
        </p:spPr>
        <p:txBody>
          <a:bodyPr vert="horz" wrap="square" lIns="130911" tIns="65456" rIns="130911" bIns="65456" numCol="1" anchor="t" anchorCtr="0" compatLnSpc="1">
            <a:prstTxWarp prst="textNoShape">
              <a:avLst/>
            </a:prstTxWarp>
          </a:bodyPr>
          <a:lstStyle/>
          <a:p>
            <a:pPr algn="ctr" fontAlgn="base">
              <a:spcBef>
                <a:spcPct val="0"/>
              </a:spcBef>
              <a:spcAft>
                <a:spcPct val="0"/>
              </a:spcAft>
              <a:defRPr/>
            </a:pPr>
            <a:endParaRPr lang="en-US" sz="2963" kern="0">
              <a:solidFill>
                <a:schemeClr val="tx2">
                  <a:lumMod val="75000"/>
                </a:schemeClr>
              </a:solidFill>
              <a:latin typeface="微软雅黑" panose="020B0503020204020204" pitchFamily="34" charset="-122"/>
              <a:ea typeface="微软雅黑" panose="020B0503020204020204" pitchFamily="34" charset="-122"/>
              <a:sym typeface="Gill Sans" charset="0"/>
            </a:endParaRPr>
          </a:p>
        </p:txBody>
      </p:sp>
      <p:sp>
        <p:nvSpPr>
          <p:cNvPr id="88" name="Freeform 6">
            <a:extLst>
              <a:ext uri="{FF2B5EF4-FFF2-40B4-BE49-F238E27FC236}">
                <a16:creationId xmlns:a16="http://schemas.microsoft.com/office/drawing/2014/main" id="{9B5D9E21-AF05-4CCD-9998-6DE215CB9EAA}"/>
              </a:ext>
            </a:extLst>
          </p:cNvPr>
          <p:cNvSpPr>
            <a:spLocks/>
          </p:cNvSpPr>
          <p:nvPr/>
        </p:nvSpPr>
        <p:spPr bwMode="auto">
          <a:xfrm>
            <a:off x="-30493" y="2571804"/>
            <a:ext cx="12526852" cy="3283428"/>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909090"/>
          </a:solidFill>
          <a:ln w="0">
            <a:noFill/>
            <a:prstDash val="solid"/>
            <a:round/>
            <a:headEnd/>
            <a:tailEnd/>
          </a:ln>
          <a:effectLst>
            <a:outerShdw algn="tl" rotWithShape="0">
              <a:srgbClr val="FFFFFF"/>
            </a:outerShdw>
          </a:effectLst>
        </p:spPr>
        <p:txBody>
          <a:bodyPr vert="horz" wrap="square" lIns="130911" tIns="65456" rIns="130911" bIns="65456" numCol="1" anchor="t" anchorCtr="0" compatLnSpc="1">
            <a:prstTxWarp prst="textNoShape">
              <a:avLst/>
            </a:prstTxWarp>
          </a:bodyPr>
          <a:lstStyle/>
          <a:p>
            <a:pPr algn="ctr" fontAlgn="base">
              <a:spcBef>
                <a:spcPct val="0"/>
              </a:spcBef>
              <a:spcAft>
                <a:spcPct val="0"/>
              </a:spcAft>
              <a:defRPr/>
            </a:pPr>
            <a:endParaRPr lang="en-US" sz="2963" kern="0">
              <a:solidFill>
                <a:schemeClr val="tx2">
                  <a:lumMod val="75000"/>
                </a:schemeClr>
              </a:solidFill>
              <a:latin typeface="微软雅黑" panose="020B0503020204020204" pitchFamily="34" charset="-122"/>
              <a:ea typeface="微软雅黑" panose="020B0503020204020204" pitchFamily="34" charset="-122"/>
              <a:sym typeface="Gill Sans" charset="0"/>
            </a:endParaRPr>
          </a:p>
        </p:txBody>
      </p:sp>
      <p:sp>
        <p:nvSpPr>
          <p:cNvPr id="89" name="Freeform 13">
            <a:extLst>
              <a:ext uri="{FF2B5EF4-FFF2-40B4-BE49-F238E27FC236}">
                <a16:creationId xmlns:a16="http://schemas.microsoft.com/office/drawing/2014/main" id="{659E4D75-4DA4-4C64-8E63-2958A2EDF097}"/>
              </a:ext>
            </a:extLst>
          </p:cNvPr>
          <p:cNvSpPr>
            <a:spLocks/>
          </p:cNvSpPr>
          <p:nvPr/>
        </p:nvSpPr>
        <p:spPr bwMode="auto">
          <a:xfrm>
            <a:off x="7396650" y="4017082"/>
            <a:ext cx="1814807" cy="46185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09090"/>
          </a:solidFill>
          <a:ln w="0">
            <a:noFill/>
            <a:prstDash val="solid"/>
            <a:round/>
            <a:headEnd/>
            <a:tailEnd/>
          </a:ln>
          <a:effectLst>
            <a:outerShdw algn="tl" rotWithShape="0">
              <a:srgbClr val="FFFFFF"/>
            </a:outerShdw>
          </a:effectLst>
        </p:spPr>
        <p:txBody>
          <a:bodyPr vert="horz" wrap="square" lIns="130911" tIns="65456" rIns="130911" bIns="65456" numCol="1" anchor="t" anchorCtr="0" compatLnSpc="1">
            <a:prstTxWarp prst="textNoShape">
              <a:avLst/>
            </a:prstTxWarp>
          </a:bodyPr>
          <a:lstStyle/>
          <a:p>
            <a:pPr algn="ctr" fontAlgn="base">
              <a:spcBef>
                <a:spcPct val="0"/>
              </a:spcBef>
              <a:spcAft>
                <a:spcPct val="0"/>
              </a:spcAft>
              <a:defRPr/>
            </a:pPr>
            <a:endParaRPr lang="en-US" sz="2963" kern="0">
              <a:solidFill>
                <a:schemeClr val="tx2">
                  <a:lumMod val="75000"/>
                </a:schemeClr>
              </a:solidFill>
              <a:latin typeface="微软雅黑" panose="020B0503020204020204" pitchFamily="34" charset="-122"/>
              <a:ea typeface="微软雅黑" panose="020B0503020204020204" pitchFamily="34" charset="-122"/>
              <a:sym typeface="Gill Sans" charset="0"/>
            </a:endParaRPr>
          </a:p>
        </p:txBody>
      </p:sp>
      <p:sp>
        <p:nvSpPr>
          <p:cNvPr id="90" name="Freeform 13">
            <a:extLst>
              <a:ext uri="{FF2B5EF4-FFF2-40B4-BE49-F238E27FC236}">
                <a16:creationId xmlns:a16="http://schemas.microsoft.com/office/drawing/2014/main" id="{1EB3B854-9D50-43B2-BE8C-36761B29A65D}"/>
              </a:ext>
            </a:extLst>
          </p:cNvPr>
          <p:cNvSpPr>
            <a:spLocks/>
          </p:cNvSpPr>
          <p:nvPr/>
        </p:nvSpPr>
        <p:spPr bwMode="auto">
          <a:xfrm rot="5910658">
            <a:off x="8188300" y="2579756"/>
            <a:ext cx="1374331" cy="464089"/>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09090"/>
          </a:solidFill>
          <a:ln w="0">
            <a:noFill/>
            <a:prstDash val="solid"/>
            <a:round/>
            <a:headEnd/>
            <a:tailEnd/>
          </a:ln>
          <a:effectLst>
            <a:outerShdw algn="tl" rotWithShape="0">
              <a:srgbClr val="FFFFFF"/>
            </a:outerShdw>
          </a:effectLst>
        </p:spPr>
        <p:txBody>
          <a:bodyPr vert="horz" wrap="square" lIns="130911" tIns="65456" rIns="130911" bIns="65456" numCol="1" anchor="t" anchorCtr="0" compatLnSpc="1">
            <a:prstTxWarp prst="textNoShape">
              <a:avLst/>
            </a:prstTxWarp>
          </a:bodyPr>
          <a:lstStyle/>
          <a:p>
            <a:pPr algn="ctr" fontAlgn="base">
              <a:spcBef>
                <a:spcPct val="0"/>
              </a:spcBef>
              <a:spcAft>
                <a:spcPct val="0"/>
              </a:spcAft>
              <a:defRPr/>
            </a:pPr>
            <a:endParaRPr lang="en-US" sz="2963" kern="0">
              <a:solidFill>
                <a:schemeClr val="tx2">
                  <a:lumMod val="75000"/>
                </a:schemeClr>
              </a:solidFill>
              <a:latin typeface="微软雅黑" panose="020B0503020204020204" pitchFamily="34" charset="-122"/>
              <a:ea typeface="微软雅黑" panose="020B0503020204020204" pitchFamily="34" charset="-122"/>
              <a:sym typeface="Gill Sans" charset="0"/>
            </a:endParaRPr>
          </a:p>
        </p:txBody>
      </p:sp>
      <p:grpSp>
        <p:nvGrpSpPr>
          <p:cNvPr id="91" name="Group 15">
            <a:extLst>
              <a:ext uri="{FF2B5EF4-FFF2-40B4-BE49-F238E27FC236}">
                <a16:creationId xmlns:a16="http://schemas.microsoft.com/office/drawing/2014/main" id="{7E2BAC6B-EFAA-487B-BD79-2C51CC16613B}"/>
              </a:ext>
            </a:extLst>
          </p:cNvPr>
          <p:cNvGrpSpPr/>
          <p:nvPr/>
        </p:nvGrpSpPr>
        <p:grpSpPr>
          <a:xfrm>
            <a:off x="8896060" y="4147256"/>
            <a:ext cx="630789" cy="622969"/>
            <a:chOff x="6590322" y="2740893"/>
            <a:chExt cx="467298" cy="467298"/>
          </a:xfrm>
        </p:grpSpPr>
        <p:sp>
          <p:nvSpPr>
            <p:cNvPr id="92" name="Freeform 11">
              <a:extLst>
                <a:ext uri="{FF2B5EF4-FFF2-40B4-BE49-F238E27FC236}">
                  <a16:creationId xmlns:a16="http://schemas.microsoft.com/office/drawing/2014/main" id="{D21EE825-5C76-4ED0-8AC1-5BD2FC27016B}"/>
                </a:ext>
              </a:extLst>
            </p:cNvPr>
            <p:cNvSpPr>
              <a:spLocks/>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chemeClr val="accent3"/>
            </a:solidFill>
            <a:ln w="0">
              <a:noFill/>
              <a:prstDash val="solid"/>
              <a:round/>
              <a:headEnd/>
              <a:tailEnd/>
            </a:ln>
          </p:spPr>
          <p:txBody>
            <a:bodyPr vert="horz" wrap="square" lIns="96756" tIns="48379" rIns="96756" bIns="4837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963" b="0" i="0" u="none" strike="noStrike" kern="0" cap="none" spc="0" normalizeH="0" baseline="0" noProof="0" dirty="0">
                <a:ln>
                  <a:noFill/>
                </a:ln>
                <a:solidFill>
                  <a:schemeClr val="tx2">
                    <a:lumMod val="75000"/>
                  </a:schemeClr>
                </a:solidFill>
                <a:effectLst/>
                <a:uLnTx/>
                <a:uFillTx/>
                <a:latin typeface="微软雅黑" panose="020B0503020204020204" pitchFamily="34" charset="-122"/>
                <a:ea typeface="微软雅黑" panose="020B0503020204020204" pitchFamily="34" charset="-122"/>
                <a:sym typeface="Gill Sans" charset="0"/>
              </a:endParaRPr>
            </a:p>
          </p:txBody>
        </p:sp>
        <p:sp>
          <p:nvSpPr>
            <p:cNvPr id="93" name="Freeform 6">
              <a:extLst>
                <a:ext uri="{FF2B5EF4-FFF2-40B4-BE49-F238E27FC236}">
                  <a16:creationId xmlns:a16="http://schemas.microsoft.com/office/drawing/2014/main" id="{C55FC761-023C-46FC-98BA-7ECF057529B1}"/>
                </a:ext>
              </a:extLst>
            </p:cNvPr>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FFFFF"/>
            </a:solidFill>
            <a:ln>
              <a:noFill/>
            </a:ln>
          </p:spPr>
          <p:txBody>
            <a:bodyPr vert="horz" wrap="square" lIns="96756" tIns="48379" rIns="96756" bIns="4837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963" b="0" i="0" u="none" strike="noStrike" kern="0" cap="none" spc="0" normalizeH="0" baseline="0" noProof="0">
                <a:ln>
                  <a:noFill/>
                </a:ln>
                <a:solidFill>
                  <a:schemeClr val="tx2">
                    <a:lumMod val="75000"/>
                  </a:schemeClr>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94" name="Group 1">
            <a:extLst>
              <a:ext uri="{FF2B5EF4-FFF2-40B4-BE49-F238E27FC236}">
                <a16:creationId xmlns:a16="http://schemas.microsoft.com/office/drawing/2014/main" id="{C69BBBCA-928A-4A07-BFDB-78982E73B348}"/>
              </a:ext>
            </a:extLst>
          </p:cNvPr>
          <p:cNvGrpSpPr/>
          <p:nvPr/>
        </p:nvGrpSpPr>
        <p:grpSpPr>
          <a:xfrm>
            <a:off x="1439073" y="2917811"/>
            <a:ext cx="627697" cy="622969"/>
            <a:chOff x="1066082" y="1818668"/>
            <a:chExt cx="465007" cy="467298"/>
          </a:xfrm>
        </p:grpSpPr>
        <p:sp>
          <p:nvSpPr>
            <p:cNvPr id="95" name="Freeform 7">
              <a:extLst>
                <a:ext uri="{FF2B5EF4-FFF2-40B4-BE49-F238E27FC236}">
                  <a16:creationId xmlns:a16="http://schemas.microsoft.com/office/drawing/2014/main" id="{6BE8351C-3E78-4827-B987-CE490C17FBEF}"/>
                </a:ext>
              </a:extLst>
            </p:cNvPr>
            <p:cNvSpPr>
              <a:spLocks/>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chemeClr val="accent2"/>
            </a:solidFill>
            <a:ln w="0">
              <a:noFill/>
              <a:prstDash val="solid"/>
              <a:round/>
              <a:headEnd/>
              <a:tailEnd/>
            </a:ln>
          </p:spPr>
          <p:txBody>
            <a:bodyPr vert="horz" wrap="square" lIns="96756" tIns="48379" rIns="96756" bIns="4837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963" b="0" i="0" u="none" strike="noStrike" kern="0" cap="none" spc="0" normalizeH="0" baseline="0" noProof="0" dirty="0">
                <a:ln>
                  <a:noFill/>
                </a:ln>
                <a:solidFill>
                  <a:schemeClr val="tx2">
                    <a:lumMod val="75000"/>
                  </a:schemeClr>
                </a:solidFill>
                <a:effectLst/>
                <a:uLnTx/>
                <a:uFillTx/>
                <a:latin typeface="微软雅黑" panose="020B0503020204020204" pitchFamily="34" charset="-122"/>
                <a:ea typeface="微软雅黑" panose="020B0503020204020204" pitchFamily="34" charset="-122"/>
                <a:sym typeface="Gill Sans" charset="0"/>
              </a:endParaRPr>
            </a:p>
          </p:txBody>
        </p:sp>
        <p:sp>
          <p:nvSpPr>
            <p:cNvPr id="96" name="Freeform 7">
              <a:extLst>
                <a:ext uri="{FF2B5EF4-FFF2-40B4-BE49-F238E27FC236}">
                  <a16:creationId xmlns:a16="http://schemas.microsoft.com/office/drawing/2014/main" id="{136F5730-E157-4352-8A0A-0B55E82E0F2E}"/>
                </a:ext>
              </a:extLst>
            </p:cNvPr>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FFFFF"/>
            </a:solidFill>
            <a:ln>
              <a:noFill/>
            </a:ln>
          </p:spPr>
          <p:txBody>
            <a:bodyPr vert="horz" wrap="square" lIns="96756" tIns="48379" rIns="96756" bIns="4837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963" b="0" i="0" u="none" strike="noStrike" kern="0" cap="none" spc="0" normalizeH="0" baseline="0" noProof="0">
                <a:ln>
                  <a:noFill/>
                </a:ln>
                <a:solidFill>
                  <a:schemeClr val="tx2">
                    <a:lumMod val="75000"/>
                  </a:schemeClr>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97" name="Group 2">
            <a:extLst>
              <a:ext uri="{FF2B5EF4-FFF2-40B4-BE49-F238E27FC236}">
                <a16:creationId xmlns:a16="http://schemas.microsoft.com/office/drawing/2014/main" id="{6B73DD3D-5A9A-4E27-8822-4208A3DEEE80}"/>
              </a:ext>
            </a:extLst>
          </p:cNvPr>
          <p:cNvGrpSpPr/>
          <p:nvPr/>
        </p:nvGrpSpPr>
        <p:grpSpPr>
          <a:xfrm>
            <a:off x="4907981" y="2926427"/>
            <a:ext cx="627697" cy="619913"/>
            <a:chOff x="3635896" y="1825130"/>
            <a:chExt cx="465007" cy="465007"/>
          </a:xfrm>
        </p:grpSpPr>
        <p:sp>
          <p:nvSpPr>
            <p:cNvPr id="98" name="Freeform 8">
              <a:extLst>
                <a:ext uri="{FF2B5EF4-FFF2-40B4-BE49-F238E27FC236}">
                  <a16:creationId xmlns:a16="http://schemas.microsoft.com/office/drawing/2014/main" id="{C16678D7-585C-45CC-B7F7-635A7E06F18A}"/>
                </a:ext>
              </a:extLst>
            </p:cNvPr>
            <p:cNvSpPr>
              <a:spLocks/>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chemeClr val="accent3"/>
            </a:solidFill>
            <a:ln w="0">
              <a:noFill/>
              <a:prstDash val="solid"/>
              <a:round/>
              <a:headEnd/>
              <a:tailEnd/>
            </a:ln>
          </p:spPr>
          <p:txBody>
            <a:bodyPr vert="horz" wrap="square" lIns="96756" tIns="48379" rIns="96756" bIns="4837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963" b="0" i="0" u="none" strike="noStrike" kern="0" cap="none" spc="0" normalizeH="0" baseline="0" noProof="0" dirty="0">
                <a:ln>
                  <a:noFill/>
                </a:ln>
                <a:solidFill>
                  <a:schemeClr val="tx2">
                    <a:lumMod val="75000"/>
                  </a:schemeClr>
                </a:solidFill>
                <a:effectLst/>
                <a:uLnTx/>
                <a:uFillTx/>
                <a:latin typeface="微软雅黑" panose="020B0503020204020204" pitchFamily="34" charset="-122"/>
                <a:ea typeface="微软雅黑" panose="020B0503020204020204" pitchFamily="34" charset="-122"/>
                <a:sym typeface="Gill Sans" charset="0"/>
              </a:endParaRPr>
            </a:p>
          </p:txBody>
        </p:sp>
        <p:sp>
          <p:nvSpPr>
            <p:cNvPr id="99" name="Freeform 8">
              <a:extLst>
                <a:ext uri="{FF2B5EF4-FFF2-40B4-BE49-F238E27FC236}">
                  <a16:creationId xmlns:a16="http://schemas.microsoft.com/office/drawing/2014/main" id="{A0031275-CB61-4096-8478-9062F154F290}"/>
                </a:ext>
              </a:extLst>
            </p:cNvPr>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p:spPr>
          <p:txBody>
            <a:bodyPr vert="horz" wrap="square" lIns="96756" tIns="48379" rIns="96756" bIns="4837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963" b="0" i="0" u="none" strike="noStrike" kern="0" cap="none" spc="0" normalizeH="0" baseline="0" noProof="0">
                <a:ln>
                  <a:noFill/>
                </a:ln>
                <a:solidFill>
                  <a:schemeClr val="tx2">
                    <a:lumMod val="75000"/>
                  </a:schemeClr>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00" name="Group 17">
            <a:extLst>
              <a:ext uri="{FF2B5EF4-FFF2-40B4-BE49-F238E27FC236}">
                <a16:creationId xmlns:a16="http://schemas.microsoft.com/office/drawing/2014/main" id="{064E92A3-FD4C-4917-8BEC-E9B35CEDB277}"/>
              </a:ext>
            </a:extLst>
          </p:cNvPr>
          <p:cNvGrpSpPr/>
          <p:nvPr/>
        </p:nvGrpSpPr>
        <p:grpSpPr>
          <a:xfrm>
            <a:off x="8592423" y="1809859"/>
            <a:ext cx="630789" cy="619913"/>
            <a:chOff x="6365383" y="987574"/>
            <a:chExt cx="467298" cy="465007"/>
          </a:xfrm>
        </p:grpSpPr>
        <p:sp>
          <p:nvSpPr>
            <p:cNvPr id="101" name="Freeform 10">
              <a:extLst>
                <a:ext uri="{FF2B5EF4-FFF2-40B4-BE49-F238E27FC236}">
                  <a16:creationId xmlns:a16="http://schemas.microsoft.com/office/drawing/2014/main" id="{5CE5AB45-F3A4-4AB0-BE56-AE8BB5CA34BF}"/>
                </a:ext>
              </a:extLst>
            </p:cNvPr>
            <p:cNvSpPr>
              <a:spLocks/>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chemeClr val="accent2"/>
            </a:solidFill>
            <a:ln w="0">
              <a:noFill/>
              <a:prstDash val="solid"/>
              <a:round/>
              <a:headEnd/>
              <a:tailEnd/>
            </a:ln>
          </p:spPr>
          <p:txBody>
            <a:bodyPr vert="horz" wrap="square" lIns="96756" tIns="48379" rIns="96756" bIns="4837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963" b="0" i="0" u="none" strike="noStrike" kern="0" cap="none" spc="0" normalizeH="0" baseline="0" noProof="0" dirty="0">
                <a:ln>
                  <a:noFill/>
                </a:ln>
                <a:solidFill>
                  <a:schemeClr val="tx2">
                    <a:lumMod val="75000"/>
                  </a:schemeClr>
                </a:solidFill>
                <a:effectLst/>
                <a:uLnTx/>
                <a:uFillTx/>
                <a:latin typeface="微软雅黑" panose="020B0503020204020204" pitchFamily="34" charset="-122"/>
                <a:ea typeface="微软雅黑" panose="020B0503020204020204" pitchFamily="34" charset="-122"/>
                <a:sym typeface="Gill Sans" charset="0"/>
              </a:endParaRPr>
            </a:p>
          </p:txBody>
        </p:sp>
        <p:sp>
          <p:nvSpPr>
            <p:cNvPr id="102" name="Freeform 9">
              <a:extLst>
                <a:ext uri="{FF2B5EF4-FFF2-40B4-BE49-F238E27FC236}">
                  <a16:creationId xmlns:a16="http://schemas.microsoft.com/office/drawing/2014/main" id="{FD1F6005-9E97-4795-8ED5-407B8AD01B80}"/>
                </a:ext>
              </a:extLst>
            </p:cNvPr>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FFFFFF"/>
            </a:solidFill>
            <a:ln>
              <a:noFill/>
            </a:ln>
          </p:spPr>
          <p:txBody>
            <a:bodyPr vert="horz" wrap="square" lIns="96756" tIns="48379" rIns="96756" bIns="4837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963" b="0" i="0" u="none" strike="noStrike" kern="0" cap="none" spc="0" normalizeH="0" baseline="0" noProof="0">
                <a:ln>
                  <a:noFill/>
                </a:ln>
                <a:solidFill>
                  <a:schemeClr val="tx2">
                    <a:lumMod val="75000"/>
                  </a:schemeClr>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03" name="Group 3">
            <a:extLst>
              <a:ext uri="{FF2B5EF4-FFF2-40B4-BE49-F238E27FC236}">
                <a16:creationId xmlns:a16="http://schemas.microsoft.com/office/drawing/2014/main" id="{5CBCADAD-39B6-492A-BA1A-F78099291574}"/>
              </a:ext>
            </a:extLst>
          </p:cNvPr>
          <p:cNvGrpSpPr/>
          <p:nvPr/>
        </p:nvGrpSpPr>
        <p:grpSpPr>
          <a:xfrm>
            <a:off x="6440104" y="4613889"/>
            <a:ext cx="627697" cy="626024"/>
            <a:chOff x="4770914" y="3090921"/>
            <a:chExt cx="465007" cy="469589"/>
          </a:xfrm>
        </p:grpSpPr>
        <p:sp>
          <p:nvSpPr>
            <p:cNvPr id="104" name="Freeform 9">
              <a:extLst>
                <a:ext uri="{FF2B5EF4-FFF2-40B4-BE49-F238E27FC236}">
                  <a16:creationId xmlns:a16="http://schemas.microsoft.com/office/drawing/2014/main" id="{E12FF5F2-0933-4187-B9E8-4F41711E5AB7}"/>
                </a:ext>
              </a:extLst>
            </p:cNvPr>
            <p:cNvSpPr>
              <a:spLocks/>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chemeClr val="accent2"/>
            </a:solidFill>
            <a:ln w="0">
              <a:noFill/>
              <a:prstDash val="solid"/>
              <a:round/>
              <a:headEnd/>
              <a:tailEnd/>
            </a:ln>
          </p:spPr>
          <p:txBody>
            <a:bodyPr vert="horz" wrap="square" lIns="96756" tIns="48379" rIns="96756" bIns="4837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963" b="0" i="0" u="none" strike="noStrike" kern="0" cap="none" spc="0" normalizeH="0" baseline="0" noProof="0" dirty="0">
                <a:ln>
                  <a:noFill/>
                </a:ln>
                <a:solidFill>
                  <a:schemeClr val="tx2">
                    <a:lumMod val="75000"/>
                  </a:schemeClr>
                </a:solidFill>
                <a:effectLst/>
                <a:uLnTx/>
                <a:uFillTx/>
                <a:latin typeface="微软雅黑" panose="020B0503020204020204" pitchFamily="34" charset="-122"/>
                <a:ea typeface="微软雅黑" panose="020B0503020204020204" pitchFamily="34" charset="-122"/>
                <a:sym typeface="Gill Sans" charset="0"/>
              </a:endParaRPr>
            </a:p>
          </p:txBody>
        </p:sp>
        <p:sp>
          <p:nvSpPr>
            <p:cNvPr id="105" name="Freeform 10">
              <a:extLst>
                <a:ext uri="{FF2B5EF4-FFF2-40B4-BE49-F238E27FC236}">
                  <a16:creationId xmlns:a16="http://schemas.microsoft.com/office/drawing/2014/main" id="{CFF0327D-B68E-46ED-8C4C-2ACABC4BFA7F}"/>
                </a:ext>
              </a:extLst>
            </p:cNvPr>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FFFFFF"/>
            </a:solidFill>
            <a:ln>
              <a:noFill/>
            </a:ln>
          </p:spPr>
          <p:txBody>
            <a:bodyPr vert="horz" wrap="square" lIns="96756" tIns="48379" rIns="96756" bIns="4837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963" b="0" i="0" u="none" strike="noStrike" kern="0" cap="none" spc="0" normalizeH="0" baseline="0" noProof="0">
                <a:ln>
                  <a:noFill/>
                </a:ln>
                <a:solidFill>
                  <a:schemeClr val="tx2">
                    <a:lumMod val="75000"/>
                  </a:schemeClr>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06" name="Group 18">
            <a:extLst>
              <a:ext uri="{FF2B5EF4-FFF2-40B4-BE49-F238E27FC236}">
                <a16:creationId xmlns:a16="http://schemas.microsoft.com/office/drawing/2014/main" id="{98A5CA6D-6325-45B4-BFDA-AE66922001CE}"/>
              </a:ext>
            </a:extLst>
          </p:cNvPr>
          <p:cNvGrpSpPr/>
          <p:nvPr/>
        </p:nvGrpSpPr>
        <p:grpSpPr>
          <a:xfrm>
            <a:off x="10216508" y="2277728"/>
            <a:ext cx="630789" cy="622969"/>
            <a:chOff x="7850778" y="1338532"/>
            <a:chExt cx="467298" cy="467298"/>
          </a:xfrm>
        </p:grpSpPr>
        <p:sp>
          <p:nvSpPr>
            <p:cNvPr id="107" name="Freeform 12">
              <a:extLst>
                <a:ext uri="{FF2B5EF4-FFF2-40B4-BE49-F238E27FC236}">
                  <a16:creationId xmlns:a16="http://schemas.microsoft.com/office/drawing/2014/main" id="{803757F9-4139-4432-A579-214F2D90C5B4}"/>
                </a:ext>
              </a:extLst>
            </p:cNvPr>
            <p:cNvSpPr>
              <a:spLocks/>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chemeClr val="accent3"/>
            </a:solidFill>
            <a:ln w="0">
              <a:noFill/>
              <a:prstDash val="solid"/>
              <a:round/>
              <a:headEnd/>
              <a:tailEnd/>
            </a:ln>
          </p:spPr>
          <p:txBody>
            <a:bodyPr vert="horz" wrap="square" lIns="96756" tIns="48379" rIns="96756" bIns="4837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963" b="0" i="0" u="none" strike="noStrike" kern="0" cap="none" spc="0" normalizeH="0" baseline="0" noProof="0" dirty="0">
                <a:ln>
                  <a:noFill/>
                </a:ln>
                <a:solidFill>
                  <a:schemeClr val="tx2">
                    <a:lumMod val="75000"/>
                  </a:schemeClr>
                </a:solidFill>
                <a:effectLst/>
                <a:uLnTx/>
                <a:uFillTx/>
                <a:latin typeface="微软雅黑" panose="020B0503020204020204" pitchFamily="34" charset="-122"/>
                <a:ea typeface="微软雅黑" panose="020B0503020204020204" pitchFamily="34" charset="-122"/>
                <a:sym typeface="Gill Sans" charset="0"/>
              </a:endParaRPr>
            </a:p>
          </p:txBody>
        </p:sp>
        <p:sp>
          <p:nvSpPr>
            <p:cNvPr id="108" name="Freeform 11">
              <a:extLst>
                <a:ext uri="{FF2B5EF4-FFF2-40B4-BE49-F238E27FC236}">
                  <a16:creationId xmlns:a16="http://schemas.microsoft.com/office/drawing/2014/main" id="{969F5C97-BAD1-430E-AAD4-092385892697}"/>
                </a:ext>
              </a:extLst>
            </p:cNvPr>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p:spPr>
          <p:txBody>
            <a:bodyPr vert="horz" wrap="square" lIns="96756" tIns="48379" rIns="96756" bIns="4837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963" b="0" i="0" u="none" strike="noStrike" kern="0" cap="none" spc="0" normalizeH="0" baseline="0" noProof="0">
                <a:ln>
                  <a:noFill/>
                </a:ln>
                <a:solidFill>
                  <a:schemeClr val="tx2">
                    <a:lumMod val="75000"/>
                  </a:schemeClr>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09" name="PA_淘宝店chenying0907 26">
            <a:extLst>
              <a:ext uri="{FF2B5EF4-FFF2-40B4-BE49-F238E27FC236}">
                <a16:creationId xmlns:a16="http://schemas.microsoft.com/office/drawing/2014/main" id="{5E3AC312-DBA4-42E8-A7AC-07C1E758FF41}"/>
              </a:ext>
            </a:extLst>
          </p:cNvPr>
          <p:cNvSpPr>
            <a:spLocks noChangeArrowheads="1"/>
          </p:cNvSpPr>
          <p:nvPr>
            <p:custDataLst>
              <p:tags r:id="rId1"/>
            </p:custDataLst>
          </p:nvPr>
        </p:nvSpPr>
        <p:spPr bwMode="auto">
          <a:xfrm>
            <a:off x="6370842" y="1745188"/>
            <a:ext cx="18245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140"/>
            <a:r>
              <a:rPr lang="zh-CN" altLang="en-US" sz="1600" b="1" kern="0">
                <a:solidFill>
                  <a:schemeClr val="tx1">
                    <a:lumMod val="50000"/>
                    <a:lumOff val="50000"/>
                  </a:schemeClr>
                </a:solidFill>
                <a:latin typeface="微软雅黑" panose="020B0503020204020204" pitchFamily="34" charset="-122"/>
                <a:ea typeface="微软雅黑" panose="020B0503020204020204" pitchFamily="34" charset="-122"/>
                <a:cs typeface="Arial"/>
              </a:rPr>
              <a:t>点击添加标题</a:t>
            </a:r>
          </a:p>
        </p:txBody>
      </p:sp>
      <p:sp>
        <p:nvSpPr>
          <p:cNvPr id="110" name="TextBox 96">
            <a:extLst>
              <a:ext uri="{FF2B5EF4-FFF2-40B4-BE49-F238E27FC236}">
                <a16:creationId xmlns:a16="http://schemas.microsoft.com/office/drawing/2014/main" id="{DEA2AC50-11C7-4790-9D0B-2C72B7421DF5}"/>
              </a:ext>
            </a:extLst>
          </p:cNvPr>
          <p:cNvSpPr txBox="1"/>
          <p:nvPr/>
        </p:nvSpPr>
        <p:spPr>
          <a:xfrm>
            <a:off x="6005262" y="1990037"/>
            <a:ext cx="2555726" cy="701720"/>
          </a:xfrm>
          <a:prstGeom prst="rect">
            <a:avLst/>
          </a:prstGeom>
          <a:noFill/>
        </p:spPr>
        <p:txBody>
          <a:bodyPr wrap="square" lIns="91431" tIns="45715" rIns="91431" bIns="45715" rtlCol="0">
            <a:spAutoFit/>
          </a:bodyPr>
          <a:lstStyle>
            <a:defPPr>
              <a:defRPr lang="zh-CN"/>
            </a:defPPr>
            <a:lvl1pPr algn="just">
              <a:lnSpc>
                <a:spcPct val="120000"/>
              </a:lnSpc>
              <a:defRPr sz="1050">
                <a:solidFill>
                  <a:srgbClr val="7F7F7F"/>
                </a:solidFill>
                <a:latin typeface="微软雅黑"/>
                <a:cs typeface="+mn-ea"/>
              </a:defRPr>
            </a:lvl1p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您的内容打在这里，或者通过复制您的文本后，在此框中选择无格式文本进行粘贴，您的内容打在这里。</a:t>
            </a:r>
            <a:endParaRPr kumimoji="0" lang="en-US" altLang="zh-CN" sz="11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111" name="PA_淘宝店chenying0907 26">
            <a:extLst>
              <a:ext uri="{FF2B5EF4-FFF2-40B4-BE49-F238E27FC236}">
                <a16:creationId xmlns:a16="http://schemas.microsoft.com/office/drawing/2014/main" id="{06D5D956-091D-466D-BDA3-22F42505E8C4}"/>
              </a:ext>
            </a:extLst>
          </p:cNvPr>
          <p:cNvSpPr>
            <a:spLocks noChangeArrowheads="1"/>
          </p:cNvSpPr>
          <p:nvPr>
            <p:custDataLst>
              <p:tags r:id="rId2"/>
            </p:custDataLst>
          </p:nvPr>
        </p:nvSpPr>
        <p:spPr bwMode="auto">
          <a:xfrm>
            <a:off x="2696799" y="2560186"/>
            <a:ext cx="18245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140"/>
            <a:r>
              <a:rPr lang="zh-CN" altLang="en-US" sz="1600" b="1" kern="0">
                <a:solidFill>
                  <a:schemeClr val="tx1">
                    <a:lumMod val="50000"/>
                    <a:lumOff val="50000"/>
                  </a:schemeClr>
                </a:solidFill>
                <a:latin typeface="微软雅黑" panose="020B0503020204020204" pitchFamily="34" charset="-122"/>
                <a:ea typeface="微软雅黑" panose="020B0503020204020204" pitchFamily="34" charset="-122"/>
                <a:cs typeface="Arial"/>
              </a:rPr>
              <a:t>点击添加标题</a:t>
            </a:r>
          </a:p>
        </p:txBody>
      </p:sp>
      <p:sp>
        <p:nvSpPr>
          <p:cNvPr id="112" name="TextBox 96">
            <a:extLst>
              <a:ext uri="{FF2B5EF4-FFF2-40B4-BE49-F238E27FC236}">
                <a16:creationId xmlns:a16="http://schemas.microsoft.com/office/drawing/2014/main" id="{6B7113A4-EB1D-44AF-B3CE-DFE7C9C485A5}"/>
              </a:ext>
            </a:extLst>
          </p:cNvPr>
          <p:cNvSpPr txBox="1"/>
          <p:nvPr/>
        </p:nvSpPr>
        <p:spPr>
          <a:xfrm>
            <a:off x="2331219" y="2805035"/>
            <a:ext cx="2555726" cy="701720"/>
          </a:xfrm>
          <a:prstGeom prst="rect">
            <a:avLst/>
          </a:prstGeom>
          <a:noFill/>
        </p:spPr>
        <p:txBody>
          <a:bodyPr wrap="square" lIns="91431" tIns="45715" rIns="91431" bIns="45715" rtlCol="0">
            <a:spAutoFit/>
          </a:bodyPr>
          <a:lstStyle>
            <a:defPPr>
              <a:defRPr lang="zh-CN"/>
            </a:defPPr>
            <a:lvl1pPr algn="just">
              <a:lnSpc>
                <a:spcPct val="120000"/>
              </a:lnSpc>
              <a:defRPr sz="1050">
                <a:solidFill>
                  <a:srgbClr val="7F7F7F"/>
                </a:solidFill>
                <a:latin typeface="微软雅黑"/>
                <a:cs typeface="+mn-ea"/>
              </a:defRPr>
            </a:lvl1p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您的内容打在这里，或者通过复制您的文本后，在此框中选择无格式文本进行粘贴，您的内容打在这里。</a:t>
            </a:r>
            <a:endParaRPr kumimoji="0" lang="en-US" altLang="zh-CN" sz="11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113" name="PA_淘宝店chenying0907 26">
            <a:extLst>
              <a:ext uri="{FF2B5EF4-FFF2-40B4-BE49-F238E27FC236}">
                <a16:creationId xmlns:a16="http://schemas.microsoft.com/office/drawing/2014/main" id="{0625A46D-CEAC-4FF0-AD1B-172ED76ED71F}"/>
              </a:ext>
            </a:extLst>
          </p:cNvPr>
          <p:cNvSpPr>
            <a:spLocks noChangeArrowheads="1"/>
          </p:cNvSpPr>
          <p:nvPr>
            <p:custDataLst>
              <p:tags r:id="rId3"/>
            </p:custDataLst>
          </p:nvPr>
        </p:nvSpPr>
        <p:spPr bwMode="auto">
          <a:xfrm>
            <a:off x="841116" y="3810402"/>
            <a:ext cx="18245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140"/>
            <a:r>
              <a:rPr lang="zh-CN" altLang="en-US" sz="1600" b="1" kern="0" dirty="0">
                <a:solidFill>
                  <a:schemeClr val="tx1">
                    <a:lumMod val="50000"/>
                    <a:lumOff val="50000"/>
                  </a:schemeClr>
                </a:solidFill>
                <a:latin typeface="微软雅黑" panose="020B0503020204020204" pitchFamily="34" charset="-122"/>
                <a:ea typeface="微软雅黑" panose="020B0503020204020204" pitchFamily="34" charset="-122"/>
                <a:cs typeface="Arial"/>
              </a:rPr>
              <a:t>点击添加标题</a:t>
            </a:r>
          </a:p>
        </p:txBody>
      </p:sp>
      <p:sp>
        <p:nvSpPr>
          <p:cNvPr id="114" name="TextBox 96">
            <a:extLst>
              <a:ext uri="{FF2B5EF4-FFF2-40B4-BE49-F238E27FC236}">
                <a16:creationId xmlns:a16="http://schemas.microsoft.com/office/drawing/2014/main" id="{D1297F0A-9F40-4EF6-A1EE-25A903624303}"/>
              </a:ext>
            </a:extLst>
          </p:cNvPr>
          <p:cNvSpPr txBox="1"/>
          <p:nvPr/>
        </p:nvSpPr>
        <p:spPr>
          <a:xfrm>
            <a:off x="475536" y="4055251"/>
            <a:ext cx="2555726" cy="701720"/>
          </a:xfrm>
          <a:prstGeom prst="rect">
            <a:avLst/>
          </a:prstGeom>
          <a:noFill/>
        </p:spPr>
        <p:txBody>
          <a:bodyPr wrap="square" lIns="91431" tIns="45715" rIns="91431" bIns="45715" rtlCol="0">
            <a:spAutoFit/>
          </a:bodyPr>
          <a:lstStyle>
            <a:defPPr>
              <a:defRPr lang="zh-CN"/>
            </a:defPPr>
            <a:lvl1pPr algn="just">
              <a:lnSpc>
                <a:spcPct val="120000"/>
              </a:lnSpc>
              <a:defRPr sz="1050">
                <a:solidFill>
                  <a:srgbClr val="7F7F7F"/>
                </a:solidFill>
                <a:latin typeface="微软雅黑"/>
                <a:cs typeface="+mn-ea"/>
              </a:defRPr>
            </a:lvl1p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您的内容打在这里，或者通过复制您的文本后，在此框中选择无格式文本进行粘贴，您的内容打在这里。</a:t>
            </a:r>
            <a:endParaRPr kumimoji="0" lang="en-US" altLang="zh-CN" sz="11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115" name="PA_淘宝店chenying0907 26">
            <a:extLst>
              <a:ext uri="{FF2B5EF4-FFF2-40B4-BE49-F238E27FC236}">
                <a16:creationId xmlns:a16="http://schemas.microsoft.com/office/drawing/2014/main" id="{95A19705-D1BE-486B-8938-20278A269C55}"/>
              </a:ext>
            </a:extLst>
          </p:cNvPr>
          <p:cNvSpPr>
            <a:spLocks noChangeArrowheads="1"/>
          </p:cNvSpPr>
          <p:nvPr>
            <p:custDataLst>
              <p:tags r:id="rId4"/>
            </p:custDataLst>
          </p:nvPr>
        </p:nvSpPr>
        <p:spPr bwMode="auto">
          <a:xfrm>
            <a:off x="5771058" y="5479924"/>
            <a:ext cx="18245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140"/>
            <a:r>
              <a:rPr lang="zh-CN" altLang="en-US" sz="1600" b="1" kern="0">
                <a:solidFill>
                  <a:schemeClr val="tx1">
                    <a:lumMod val="50000"/>
                    <a:lumOff val="50000"/>
                  </a:schemeClr>
                </a:solidFill>
                <a:latin typeface="微软雅黑" panose="020B0503020204020204" pitchFamily="34" charset="-122"/>
                <a:ea typeface="微软雅黑" panose="020B0503020204020204" pitchFamily="34" charset="-122"/>
                <a:cs typeface="Arial"/>
              </a:rPr>
              <a:t>点击添加标题</a:t>
            </a:r>
          </a:p>
        </p:txBody>
      </p:sp>
      <p:sp>
        <p:nvSpPr>
          <p:cNvPr id="116" name="TextBox 96">
            <a:extLst>
              <a:ext uri="{FF2B5EF4-FFF2-40B4-BE49-F238E27FC236}">
                <a16:creationId xmlns:a16="http://schemas.microsoft.com/office/drawing/2014/main" id="{F9680F72-B4B0-46B5-92E8-BB95BBB391EB}"/>
              </a:ext>
            </a:extLst>
          </p:cNvPr>
          <p:cNvSpPr txBox="1"/>
          <p:nvPr/>
        </p:nvSpPr>
        <p:spPr>
          <a:xfrm>
            <a:off x="5405478" y="5724773"/>
            <a:ext cx="2555726" cy="701720"/>
          </a:xfrm>
          <a:prstGeom prst="rect">
            <a:avLst/>
          </a:prstGeom>
          <a:noFill/>
        </p:spPr>
        <p:txBody>
          <a:bodyPr wrap="square" lIns="91431" tIns="45715" rIns="91431" bIns="45715" rtlCol="0">
            <a:spAutoFit/>
          </a:bodyPr>
          <a:lstStyle>
            <a:defPPr>
              <a:defRPr lang="zh-CN"/>
            </a:defPPr>
            <a:lvl1pPr algn="just">
              <a:lnSpc>
                <a:spcPct val="120000"/>
              </a:lnSpc>
              <a:defRPr sz="1050">
                <a:solidFill>
                  <a:srgbClr val="7F7F7F"/>
                </a:solidFill>
                <a:latin typeface="微软雅黑"/>
                <a:cs typeface="+mn-ea"/>
              </a:defRPr>
            </a:lvl1p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您的内容打在这里，或者通过复制您的文本后，在此框中选择无格式文本进行粘贴，您的内容打在这里。</a:t>
            </a:r>
            <a:endParaRPr kumimoji="0" lang="en-US" altLang="zh-CN" sz="11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117" name="PA_淘宝店chenying0907 26">
            <a:extLst>
              <a:ext uri="{FF2B5EF4-FFF2-40B4-BE49-F238E27FC236}">
                <a16:creationId xmlns:a16="http://schemas.microsoft.com/office/drawing/2014/main" id="{1CF2608B-DF6B-426C-9C3F-2DA24AE66027}"/>
              </a:ext>
            </a:extLst>
          </p:cNvPr>
          <p:cNvSpPr>
            <a:spLocks noChangeArrowheads="1"/>
          </p:cNvSpPr>
          <p:nvPr>
            <p:custDataLst>
              <p:tags r:id="rId5"/>
            </p:custDataLst>
          </p:nvPr>
        </p:nvSpPr>
        <p:spPr bwMode="auto">
          <a:xfrm>
            <a:off x="8327621" y="4862829"/>
            <a:ext cx="18245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140"/>
            <a:r>
              <a:rPr lang="zh-CN" altLang="en-US" sz="1600" b="1" kern="0">
                <a:solidFill>
                  <a:schemeClr val="tx1">
                    <a:lumMod val="50000"/>
                    <a:lumOff val="50000"/>
                  </a:schemeClr>
                </a:solidFill>
                <a:latin typeface="微软雅黑" panose="020B0503020204020204" pitchFamily="34" charset="-122"/>
                <a:ea typeface="微软雅黑" panose="020B0503020204020204" pitchFamily="34" charset="-122"/>
                <a:cs typeface="Arial"/>
              </a:rPr>
              <a:t>点击添加标题</a:t>
            </a:r>
          </a:p>
        </p:txBody>
      </p:sp>
      <p:sp>
        <p:nvSpPr>
          <p:cNvPr id="118" name="TextBox 96">
            <a:extLst>
              <a:ext uri="{FF2B5EF4-FFF2-40B4-BE49-F238E27FC236}">
                <a16:creationId xmlns:a16="http://schemas.microsoft.com/office/drawing/2014/main" id="{BE12FB39-D654-46BA-ADBC-D5173A130DEC}"/>
              </a:ext>
            </a:extLst>
          </p:cNvPr>
          <p:cNvSpPr txBox="1"/>
          <p:nvPr/>
        </p:nvSpPr>
        <p:spPr>
          <a:xfrm>
            <a:off x="7962041" y="5107678"/>
            <a:ext cx="2555726" cy="701720"/>
          </a:xfrm>
          <a:prstGeom prst="rect">
            <a:avLst/>
          </a:prstGeom>
          <a:noFill/>
        </p:spPr>
        <p:txBody>
          <a:bodyPr wrap="square" lIns="91431" tIns="45715" rIns="91431" bIns="45715" rtlCol="0">
            <a:spAutoFit/>
          </a:bodyPr>
          <a:lstStyle>
            <a:defPPr>
              <a:defRPr lang="zh-CN"/>
            </a:defPPr>
            <a:lvl1pPr algn="just">
              <a:lnSpc>
                <a:spcPct val="120000"/>
              </a:lnSpc>
              <a:defRPr sz="1050">
                <a:solidFill>
                  <a:srgbClr val="7F7F7F"/>
                </a:solidFill>
                <a:latin typeface="微软雅黑"/>
                <a:cs typeface="+mn-ea"/>
              </a:defRPr>
            </a:lvl1p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您的内容打在这里，或者通过复制您的文本后，在此框中选择无格式文本进行粘贴，您的内容打在这里。</a:t>
            </a:r>
            <a:endParaRPr kumimoji="0" lang="en-US" altLang="zh-CN" sz="11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119" name="PA_淘宝店chenying0907 26">
            <a:extLst>
              <a:ext uri="{FF2B5EF4-FFF2-40B4-BE49-F238E27FC236}">
                <a16:creationId xmlns:a16="http://schemas.microsoft.com/office/drawing/2014/main" id="{FE3A8A21-A941-473D-81A4-C5C47E08E310}"/>
              </a:ext>
            </a:extLst>
          </p:cNvPr>
          <p:cNvSpPr>
            <a:spLocks noChangeArrowheads="1"/>
          </p:cNvSpPr>
          <p:nvPr>
            <p:custDataLst>
              <p:tags r:id="rId6"/>
            </p:custDataLst>
          </p:nvPr>
        </p:nvSpPr>
        <p:spPr bwMode="auto">
          <a:xfrm>
            <a:off x="9613699" y="2995703"/>
            <a:ext cx="18245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140"/>
            <a:r>
              <a:rPr lang="zh-CN" altLang="en-US" sz="1600" b="1" kern="0">
                <a:solidFill>
                  <a:schemeClr val="tx1">
                    <a:lumMod val="50000"/>
                    <a:lumOff val="50000"/>
                  </a:schemeClr>
                </a:solidFill>
                <a:latin typeface="微软雅黑" panose="020B0503020204020204" pitchFamily="34" charset="-122"/>
                <a:ea typeface="微软雅黑" panose="020B0503020204020204" pitchFamily="34" charset="-122"/>
                <a:cs typeface="Arial"/>
              </a:rPr>
              <a:t>点击添加标题</a:t>
            </a:r>
          </a:p>
        </p:txBody>
      </p:sp>
      <p:sp>
        <p:nvSpPr>
          <p:cNvPr id="120" name="TextBox 96">
            <a:extLst>
              <a:ext uri="{FF2B5EF4-FFF2-40B4-BE49-F238E27FC236}">
                <a16:creationId xmlns:a16="http://schemas.microsoft.com/office/drawing/2014/main" id="{36103997-1C14-467E-8E5D-8A0D996AD845}"/>
              </a:ext>
            </a:extLst>
          </p:cNvPr>
          <p:cNvSpPr txBox="1"/>
          <p:nvPr/>
        </p:nvSpPr>
        <p:spPr>
          <a:xfrm>
            <a:off x="9248119" y="3240552"/>
            <a:ext cx="2555726" cy="701720"/>
          </a:xfrm>
          <a:prstGeom prst="rect">
            <a:avLst/>
          </a:prstGeom>
          <a:noFill/>
        </p:spPr>
        <p:txBody>
          <a:bodyPr wrap="square" lIns="91431" tIns="45715" rIns="91431" bIns="45715" rtlCol="0">
            <a:spAutoFit/>
          </a:bodyPr>
          <a:lstStyle>
            <a:defPPr>
              <a:defRPr lang="zh-CN"/>
            </a:defPPr>
            <a:lvl1pPr algn="just">
              <a:lnSpc>
                <a:spcPct val="120000"/>
              </a:lnSpc>
              <a:defRPr sz="1050">
                <a:solidFill>
                  <a:srgbClr val="7F7F7F"/>
                </a:solidFill>
                <a:latin typeface="微软雅黑"/>
                <a:cs typeface="+mn-ea"/>
              </a:defRPr>
            </a:lvl1p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您的内容打在这里，或者通过复制您的文本后，在此框中选择无格式文本进行粘贴，您的内容打在这里。</a:t>
            </a:r>
            <a:endParaRPr kumimoji="0" lang="en-US" altLang="zh-CN" sz="1100" b="0"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7987977"/>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500"/>
                                        <p:tgtEl>
                                          <p:spTgt spid="87"/>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cBhvr>
                                        <p:cTn id="21" dur="500" fill="hold"/>
                                        <p:tgtEl>
                                          <p:spTgt spid="97"/>
                                        </p:tgtEl>
                                        <p:attrNameLst>
                                          <p:attrName>ppt_w</p:attrName>
                                        </p:attrNameLst>
                                      </p:cBhvr>
                                      <p:tavLst>
                                        <p:tav tm="0">
                                          <p:val>
                                            <p:fltVal val="0"/>
                                          </p:val>
                                        </p:tav>
                                        <p:tav tm="100000">
                                          <p:val>
                                            <p:strVal val="#ppt_w"/>
                                          </p:val>
                                        </p:tav>
                                      </p:tavLst>
                                    </p:anim>
                                    <p:anim calcmode="lin" valueType="num">
                                      <p:cBhvr>
                                        <p:cTn id="22" dur="500" fill="hold"/>
                                        <p:tgtEl>
                                          <p:spTgt spid="97"/>
                                        </p:tgtEl>
                                        <p:attrNameLst>
                                          <p:attrName>ppt_h</p:attrName>
                                        </p:attrNameLst>
                                      </p:cBhvr>
                                      <p:tavLst>
                                        <p:tav tm="0">
                                          <p:val>
                                            <p:fltVal val="0"/>
                                          </p:val>
                                        </p:tav>
                                        <p:tav tm="100000">
                                          <p:val>
                                            <p:strVal val="#ppt_h"/>
                                          </p:val>
                                        </p:tav>
                                      </p:tavLst>
                                    </p:anim>
                                    <p:animEffect transition="in" filter="fade">
                                      <p:cBhvr>
                                        <p:cTn id="23" dur="500"/>
                                        <p:tgtEl>
                                          <p:spTgt spid="97"/>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03"/>
                                        </p:tgtEl>
                                        <p:attrNameLst>
                                          <p:attrName>style.visibility</p:attrName>
                                        </p:attrNameLst>
                                      </p:cBhvr>
                                      <p:to>
                                        <p:strVal val="visible"/>
                                      </p:to>
                                    </p:set>
                                    <p:anim calcmode="lin" valueType="num">
                                      <p:cBhvr>
                                        <p:cTn id="27" dur="500" fill="hold"/>
                                        <p:tgtEl>
                                          <p:spTgt spid="103"/>
                                        </p:tgtEl>
                                        <p:attrNameLst>
                                          <p:attrName>ppt_w</p:attrName>
                                        </p:attrNameLst>
                                      </p:cBhvr>
                                      <p:tavLst>
                                        <p:tav tm="0">
                                          <p:val>
                                            <p:fltVal val="0"/>
                                          </p:val>
                                        </p:tav>
                                        <p:tav tm="100000">
                                          <p:val>
                                            <p:strVal val="#ppt_w"/>
                                          </p:val>
                                        </p:tav>
                                      </p:tavLst>
                                    </p:anim>
                                    <p:anim calcmode="lin" valueType="num">
                                      <p:cBhvr>
                                        <p:cTn id="28" dur="500" fill="hold"/>
                                        <p:tgtEl>
                                          <p:spTgt spid="103"/>
                                        </p:tgtEl>
                                        <p:attrNameLst>
                                          <p:attrName>ppt_h</p:attrName>
                                        </p:attrNameLst>
                                      </p:cBhvr>
                                      <p:tavLst>
                                        <p:tav tm="0">
                                          <p:val>
                                            <p:fltVal val="0"/>
                                          </p:val>
                                        </p:tav>
                                        <p:tav tm="100000">
                                          <p:val>
                                            <p:strVal val="#ppt_h"/>
                                          </p:val>
                                        </p:tav>
                                      </p:tavLst>
                                    </p:anim>
                                    <p:animEffect transition="in" filter="fade">
                                      <p:cBhvr>
                                        <p:cTn id="29" dur="500"/>
                                        <p:tgtEl>
                                          <p:spTgt spid="103"/>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left)">
                                      <p:cBhvr>
                                        <p:cTn id="33" dur="500"/>
                                        <p:tgtEl>
                                          <p:spTgt spid="89"/>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91"/>
                                        </p:tgtEl>
                                        <p:attrNameLst>
                                          <p:attrName>style.visibility</p:attrName>
                                        </p:attrNameLst>
                                      </p:cBhvr>
                                      <p:to>
                                        <p:strVal val="visible"/>
                                      </p:to>
                                    </p:set>
                                    <p:anim calcmode="lin" valueType="num">
                                      <p:cBhvr>
                                        <p:cTn id="37" dur="500" fill="hold"/>
                                        <p:tgtEl>
                                          <p:spTgt spid="91"/>
                                        </p:tgtEl>
                                        <p:attrNameLst>
                                          <p:attrName>ppt_w</p:attrName>
                                        </p:attrNameLst>
                                      </p:cBhvr>
                                      <p:tavLst>
                                        <p:tav tm="0">
                                          <p:val>
                                            <p:fltVal val="0"/>
                                          </p:val>
                                        </p:tav>
                                        <p:tav tm="100000">
                                          <p:val>
                                            <p:strVal val="#ppt_w"/>
                                          </p:val>
                                        </p:tav>
                                      </p:tavLst>
                                    </p:anim>
                                    <p:anim calcmode="lin" valueType="num">
                                      <p:cBhvr>
                                        <p:cTn id="38" dur="500" fill="hold"/>
                                        <p:tgtEl>
                                          <p:spTgt spid="91"/>
                                        </p:tgtEl>
                                        <p:attrNameLst>
                                          <p:attrName>ppt_h</p:attrName>
                                        </p:attrNameLst>
                                      </p:cBhvr>
                                      <p:tavLst>
                                        <p:tav tm="0">
                                          <p:val>
                                            <p:fltVal val="0"/>
                                          </p:val>
                                        </p:tav>
                                        <p:tav tm="100000">
                                          <p:val>
                                            <p:strVal val="#ppt_h"/>
                                          </p:val>
                                        </p:tav>
                                      </p:tavLst>
                                    </p:anim>
                                    <p:animEffect transition="in" filter="fade">
                                      <p:cBhvr>
                                        <p:cTn id="39" dur="500"/>
                                        <p:tgtEl>
                                          <p:spTgt spid="91"/>
                                        </p:tgtEl>
                                      </p:cBhvr>
                                    </p:animEffect>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wipe(down)">
                                      <p:cBhvr>
                                        <p:cTn id="43" dur="500"/>
                                        <p:tgtEl>
                                          <p:spTgt spid="9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00"/>
                                        </p:tgtEl>
                                        <p:attrNameLst>
                                          <p:attrName>style.visibility</p:attrName>
                                        </p:attrNameLst>
                                      </p:cBhvr>
                                      <p:to>
                                        <p:strVal val="visible"/>
                                      </p:to>
                                    </p:set>
                                    <p:anim calcmode="lin" valueType="num">
                                      <p:cBhvr>
                                        <p:cTn id="47" dur="500" fill="hold"/>
                                        <p:tgtEl>
                                          <p:spTgt spid="100"/>
                                        </p:tgtEl>
                                        <p:attrNameLst>
                                          <p:attrName>ppt_w</p:attrName>
                                        </p:attrNameLst>
                                      </p:cBhvr>
                                      <p:tavLst>
                                        <p:tav tm="0">
                                          <p:val>
                                            <p:fltVal val="0"/>
                                          </p:val>
                                        </p:tav>
                                        <p:tav tm="100000">
                                          <p:val>
                                            <p:strVal val="#ppt_w"/>
                                          </p:val>
                                        </p:tav>
                                      </p:tavLst>
                                    </p:anim>
                                    <p:anim calcmode="lin" valueType="num">
                                      <p:cBhvr>
                                        <p:cTn id="48" dur="500" fill="hold"/>
                                        <p:tgtEl>
                                          <p:spTgt spid="100"/>
                                        </p:tgtEl>
                                        <p:attrNameLst>
                                          <p:attrName>ppt_h</p:attrName>
                                        </p:attrNameLst>
                                      </p:cBhvr>
                                      <p:tavLst>
                                        <p:tav tm="0">
                                          <p:val>
                                            <p:fltVal val="0"/>
                                          </p:val>
                                        </p:tav>
                                        <p:tav tm="100000">
                                          <p:val>
                                            <p:strVal val="#ppt_h"/>
                                          </p:val>
                                        </p:tav>
                                      </p:tavLst>
                                    </p:anim>
                                    <p:animEffect transition="in" filter="fade">
                                      <p:cBhvr>
                                        <p:cTn id="49" dur="500"/>
                                        <p:tgtEl>
                                          <p:spTgt spid="10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06"/>
                                        </p:tgtEl>
                                        <p:attrNameLst>
                                          <p:attrName>style.visibility</p:attrName>
                                        </p:attrNameLst>
                                      </p:cBhvr>
                                      <p:to>
                                        <p:strVal val="visible"/>
                                      </p:to>
                                    </p:set>
                                    <p:anim calcmode="lin" valueType="num">
                                      <p:cBhvr>
                                        <p:cTn id="53" dur="500" fill="hold"/>
                                        <p:tgtEl>
                                          <p:spTgt spid="106"/>
                                        </p:tgtEl>
                                        <p:attrNameLst>
                                          <p:attrName>ppt_w</p:attrName>
                                        </p:attrNameLst>
                                      </p:cBhvr>
                                      <p:tavLst>
                                        <p:tav tm="0">
                                          <p:val>
                                            <p:fltVal val="0"/>
                                          </p:val>
                                        </p:tav>
                                        <p:tav tm="100000">
                                          <p:val>
                                            <p:strVal val="#ppt_w"/>
                                          </p:val>
                                        </p:tav>
                                      </p:tavLst>
                                    </p:anim>
                                    <p:anim calcmode="lin" valueType="num">
                                      <p:cBhvr>
                                        <p:cTn id="54" dur="500" fill="hold"/>
                                        <p:tgtEl>
                                          <p:spTgt spid="106"/>
                                        </p:tgtEl>
                                        <p:attrNameLst>
                                          <p:attrName>ppt_h</p:attrName>
                                        </p:attrNameLst>
                                      </p:cBhvr>
                                      <p:tavLst>
                                        <p:tav tm="0">
                                          <p:val>
                                            <p:fltVal val="0"/>
                                          </p:val>
                                        </p:tav>
                                        <p:tav tm="100000">
                                          <p:val>
                                            <p:strVal val="#ppt_h"/>
                                          </p:val>
                                        </p:tav>
                                      </p:tavLst>
                                    </p:anim>
                                    <p:animEffect transition="in" filter="fade">
                                      <p:cBhvr>
                                        <p:cTn id="55" dur="500"/>
                                        <p:tgtEl>
                                          <p:spTgt spid="106"/>
                                        </p:tgtEl>
                                      </p:cBhvr>
                                    </p:animEffect>
                                  </p:childTnLst>
                                </p:cTn>
                              </p:par>
                            </p:childTnLst>
                          </p:cTn>
                        </p:par>
                        <p:par>
                          <p:cTn id="56" fill="hold">
                            <p:stCondLst>
                              <p:cond delay="5000"/>
                            </p:stCondLst>
                            <p:childTnLst>
                              <p:par>
                                <p:cTn id="57" presetID="12" presetClass="entr" presetSubtype="1"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 calcmode="lin" valueType="num">
                                      <p:cBhvr additive="base">
                                        <p:cTn id="59" dur="500"/>
                                        <p:tgtEl>
                                          <p:spTgt spid="109"/>
                                        </p:tgtEl>
                                        <p:attrNameLst>
                                          <p:attrName>ppt_y</p:attrName>
                                        </p:attrNameLst>
                                      </p:cBhvr>
                                      <p:tavLst>
                                        <p:tav tm="0">
                                          <p:val>
                                            <p:strVal val="#ppt_y-#ppt_h*1.125000"/>
                                          </p:val>
                                        </p:tav>
                                        <p:tav tm="100000">
                                          <p:val>
                                            <p:strVal val="#ppt_y"/>
                                          </p:val>
                                        </p:tav>
                                      </p:tavLst>
                                    </p:anim>
                                    <p:animEffect transition="in" filter="wipe(down)">
                                      <p:cBhvr>
                                        <p:cTn id="60" dur="500"/>
                                        <p:tgtEl>
                                          <p:spTgt spid="10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10"/>
                                        </p:tgtEl>
                                        <p:attrNameLst>
                                          <p:attrName>style.visibility</p:attrName>
                                        </p:attrNameLst>
                                      </p:cBhvr>
                                      <p:to>
                                        <p:strVal val="visible"/>
                                      </p:to>
                                    </p:set>
                                    <p:anim calcmode="lin" valueType="num">
                                      <p:cBhvr additive="base">
                                        <p:cTn id="63" dur="500"/>
                                        <p:tgtEl>
                                          <p:spTgt spid="110"/>
                                        </p:tgtEl>
                                        <p:attrNameLst>
                                          <p:attrName>ppt_y</p:attrName>
                                        </p:attrNameLst>
                                      </p:cBhvr>
                                      <p:tavLst>
                                        <p:tav tm="0">
                                          <p:val>
                                            <p:strVal val="#ppt_y+#ppt_h*1.125000"/>
                                          </p:val>
                                        </p:tav>
                                        <p:tav tm="100000">
                                          <p:val>
                                            <p:strVal val="#ppt_y"/>
                                          </p:val>
                                        </p:tav>
                                      </p:tavLst>
                                    </p:anim>
                                    <p:animEffect transition="in" filter="wipe(up)">
                                      <p:cBhvr>
                                        <p:cTn id="64" dur="500"/>
                                        <p:tgtEl>
                                          <p:spTgt spid="110"/>
                                        </p:tgtEl>
                                      </p:cBhvr>
                                    </p:animEffect>
                                  </p:childTnLst>
                                </p:cTn>
                              </p:par>
                            </p:childTnLst>
                          </p:cTn>
                        </p:par>
                        <p:par>
                          <p:cTn id="65" fill="hold">
                            <p:stCondLst>
                              <p:cond delay="5500"/>
                            </p:stCondLst>
                            <p:childTnLst>
                              <p:par>
                                <p:cTn id="66" presetID="12" presetClass="entr" presetSubtype="1" fill="hold" grpId="0" nodeType="afterEffect">
                                  <p:stCondLst>
                                    <p:cond delay="0"/>
                                  </p:stCondLst>
                                  <p:childTnLst>
                                    <p:set>
                                      <p:cBhvr>
                                        <p:cTn id="67" dur="1" fill="hold">
                                          <p:stCondLst>
                                            <p:cond delay="0"/>
                                          </p:stCondLst>
                                        </p:cTn>
                                        <p:tgtEl>
                                          <p:spTgt spid="111"/>
                                        </p:tgtEl>
                                        <p:attrNameLst>
                                          <p:attrName>style.visibility</p:attrName>
                                        </p:attrNameLst>
                                      </p:cBhvr>
                                      <p:to>
                                        <p:strVal val="visible"/>
                                      </p:to>
                                    </p:set>
                                    <p:anim calcmode="lin" valueType="num">
                                      <p:cBhvr additive="base">
                                        <p:cTn id="68" dur="500"/>
                                        <p:tgtEl>
                                          <p:spTgt spid="111"/>
                                        </p:tgtEl>
                                        <p:attrNameLst>
                                          <p:attrName>ppt_y</p:attrName>
                                        </p:attrNameLst>
                                      </p:cBhvr>
                                      <p:tavLst>
                                        <p:tav tm="0">
                                          <p:val>
                                            <p:strVal val="#ppt_y-#ppt_h*1.125000"/>
                                          </p:val>
                                        </p:tav>
                                        <p:tav tm="100000">
                                          <p:val>
                                            <p:strVal val="#ppt_y"/>
                                          </p:val>
                                        </p:tav>
                                      </p:tavLst>
                                    </p:anim>
                                    <p:animEffect transition="in" filter="wipe(down)">
                                      <p:cBhvr>
                                        <p:cTn id="69" dur="500"/>
                                        <p:tgtEl>
                                          <p:spTgt spid="111"/>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112"/>
                                        </p:tgtEl>
                                        <p:attrNameLst>
                                          <p:attrName>style.visibility</p:attrName>
                                        </p:attrNameLst>
                                      </p:cBhvr>
                                      <p:to>
                                        <p:strVal val="visible"/>
                                      </p:to>
                                    </p:set>
                                    <p:anim calcmode="lin" valueType="num">
                                      <p:cBhvr additive="base">
                                        <p:cTn id="72" dur="500"/>
                                        <p:tgtEl>
                                          <p:spTgt spid="112"/>
                                        </p:tgtEl>
                                        <p:attrNameLst>
                                          <p:attrName>ppt_y</p:attrName>
                                        </p:attrNameLst>
                                      </p:cBhvr>
                                      <p:tavLst>
                                        <p:tav tm="0">
                                          <p:val>
                                            <p:strVal val="#ppt_y+#ppt_h*1.125000"/>
                                          </p:val>
                                        </p:tav>
                                        <p:tav tm="100000">
                                          <p:val>
                                            <p:strVal val="#ppt_y"/>
                                          </p:val>
                                        </p:tav>
                                      </p:tavLst>
                                    </p:anim>
                                    <p:animEffect transition="in" filter="wipe(up)">
                                      <p:cBhvr>
                                        <p:cTn id="73" dur="500"/>
                                        <p:tgtEl>
                                          <p:spTgt spid="112"/>
                                        </p:tgtEl>
                                      </p:cBhvr>
                                    </p:animEffect>
                                  </p:childTnLst>
                                </p:cTn>
                              </p:par>
                            </p:childTnLst>
                          </p:cTn>
                        </p:par>
                        <p:par>
                          <p:cTn id="74" fill="hold">
                            <p:stCondLst>
                              <p:cond delay="6000"/>
                            </p:stCondLst>
                            <p:childTnLst>
                              <p:par>
                                <p:cTn id="75" presetID="12" presetClass="entr" presetSubtype="1" fill="hold" grpId="0" nodeType="afterEffect">
                                  <p:stCondLst>
                                    <p:cond delay="0"/>
                                  </p:stCondLst>
                                  <p:childTnLst>
                                    <p:set>
                                      <p:cBhvr>
                                        <p:cTn id="76" dur="1" fill="hold">
                                          <p:stCondLst>
                                            <p:cond delay="0"/>
                                          </p:stCondLst>
                                        </p:cTn>
                                        <p:tgtEl>
                                          <p:spTgt spid="113"/>
                                        </p:tgtEl>
                                        <p:attrNameLst>
                                          <p:attrName>style.visibility</p:attrName>
                                        </p:attrNameLst>
                                      </p:cBhvr>
                                      <p:to>
                                        <p:strVal val="visible"/>
                                      </p:to>
                                    </p:set>
                                    <p:anim calcmode="lin" valueType="num">
                                      <p:cBhvr additive="base">
                                        <p:cTn id="77" dur="500"/>
                                        <p:tgtEl>
                                          <p:spTgt spid="113"/>
                                        </p:tgtEl>
                                        <p:attrNameLst>
                                          <p:attrName>ppt_y</p:attrName>
                                        </p:attrNameLst>
                                      </p:cBhvr>
                                      <p:tavLst>
                                        <p:tav tm="0">
                                          <p:val>
                                            <p:strVal val="#ppt_y-#ppt_h*1.125000"/>
                                          </p:val>
                                        </p:tav>
                                        <p:tav tm="100000">
                                          <p:val>
                                            <p:strVal val="#ppt_y"/>
                                          </p:val>
                                        </p:tav>
                                      </p:tavLst>
                                    </p:anim>
                                    <p:animEffect transition="in" filter="wipe(down)">
                                      <p:cBhvr>
                                        <p:cTn id="78" dur="500"/>
                                        <p:tgtEl>
                                          <p:spTgt spid="113"/>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114"/>
                                        </p:tgtEl>
                                        <p:attrNameLst>
                                          <p:attrName>style.visibility</p:attrName>
                                        </p:attrNameLst>
                                      </p:cBhvr>
                                      <p:to>
                                        <p:strVal val="visible"/>
                                      </p:to>
                                    </p:set>
                                    <p:anim calcmode="lin" valueType="num">
                                      <p:cBhvr additive="base">
                                        <p:cTn id="81" dur="500"/>
                                        <p:tgtEl>
                                          <p:spTgt spid="114"/>
                                        </p:tgtEl>
                                        <p:attrNameLst>
                                          <p:attrName>ppt_y</p:attrName>
                                        </p:attrNameLst>
                                      </p:cBhvr>
                                      <p:tavLst>
                                        <p:tav tm="0">
                                          <p:val>
                                            <p:strVal val="#ppt_y+#ppt_h*1.125000"/>
                                          </p:val>
                                        </p:tav>
                                        <p:tav tm="100000">
                                          <p:val>
                                            <p:strVal val="#ppt_y"/>
                                          </p:val>
                                        </p:tav>
                                      </p:tavLst>
                                    </p:anim>
                                    <p:animEffect transition="in" filter="wipe(up)">
                                      <p:cBhvr>
                                        <p:cTn id="82" dur="500"/>
                                        <p:tgtEl>
                                          <p:spTgt spid="114"/>
                                        </p:tgtEl>
                                      </p:cBhvr>
                                    </p:animEffect>
                                  </p:childTnLst>
                                </p:cTn>
                              </p:par>
                            </p:childTnLst>
                          </p:cTn>
                        </p:par>
                        <p:par>
                          <p:cTn id="83" fill="hold">
                            <p:stCondLst>
                              <p:cond delay="6500"/>
                            </p:stCondLst>
                            <p:childTnLst>
                              <p:par>
                                <p:cTn id="84" presetID="12" presetClass="entr" presetSubtype="1" fill="hold" grpId="0" nodeType="afterEffect">
                                  <p:stCondLst>
                                    <p:cond delay="0"/>
                                  </p:stCondLst>
                                  <p:childTnLst>
                                    <p:set>
                                      <p:cBhvr>
                                        <p:cTn id="85" dur="1" fill="hold">
                                          <p:stCondLst>
                                            <p:cond delay="0"/>
                                          </p:stCondLst>
                                        </p:cTn>
                                        <p:tgtEl>
                                          <p:spTgt spid="115"/>
                                        </p:tgtEl>
                                        <p:attrNameLst>
                                          <p:attrName>style.visibility</p:attrName>
                                        </p:attrNameLst>
                                      </p:cBhvr>
                                      <p:to>
                                        <p:strVal val="visible"/>
                                      </p:to>
                                    </p:set>
                                    <p:anim calcmode="lin" valueType="num">
                                      <p:cBhvr additive="base">
                                        <p:cTn id="86" dur="500"/>
                                        <p:tgtEl>
                                          <p:spTgt spid="115"/>
                                        </p:tgtEl>
                                        <p:attrNameLst>
                                          <p:attrName>ppt_y</p:attrName>
                                        </p:attrNameLst>
                                      </p:cBhvr>
                                      <p:tavLst>
                                        <p:tav tm="0">
                                          <p:val>
                                            <p:strVal val="#ppt_y-#ppt_h*1.125000"/>
                                          </p:val>
                                        </p:tav>
                                        <p:tav tm="100000">
                                          <p:val>
                                            <p:strVal val="#ppt_y"/>
                                          </p:val>
                                        </p:tav>
                                      </p:tavLst>
                                    </p:anim>
                                    <p:animEffect transition="in" filter="wipe(down)">
                                      <p:cBhvr>
                                        <p:cTn id="87" dur="500"/>
                                        <p:tgtEl>
                                          <p:spTgt spid="115"/>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116"/>
                                        </p:tgtEl>
                                        <p:attrNameLst>
                                          <p:attrName>style.visibility</p:attrName>
                                        </p:attrNameLst>
                                      </p:cBhvr>
                                      <p:to>
                                        <p:strVal val="visible"/>
                                      </p:to>
                                    </p:set>
                                    <p:anim calcmode="lin" valueType="num">
                                      <p:cBhvr additive="base">
                                        <p:cTn id="90" dur="500"/>
                                        <p:tgtEl>
                                          <p:spTgt spid="116"/>
                                        </p:tgtEl>
                                        <p:attrNameLst>
                                          <p:attrName>ppt_y</p:attrName>
                                        </p:attrNameLst>
                                      </p:cBhvr>
                                      <p:tavLst>
                                        <p:tav tm="0">
                                          <p:val>
                                            <p:strVal val="#ppt_y+#ppt_h*1.125000"/>
                                          </p:val>
                                        </p:tav>
                                        <p:tav tm="100000">
                                          <p:val>
                                            <p:strVal val="#ppt_y"/>
                                          </p:val>
                                        </p:tav>
                                      </p:tavLst>
                                    </p:anim>
                                    <p:animEffect transition="in" filter="wipe(up)">
                                      <p:cBhvr>
                                        <p:cTn id="91" dur="500"/>
                                        <p:tgtEl>
                                          <p:spTgt spid="116"/>
                                        </p:tgtEl>
                                      </p:cBhvr>
                                    </p:animEffect>
                                  </p:childTnLst>
                                </p:cTn>
                              </p:par>
                            </p:childTnLst>
                          </p:cTn>
                        </p:par>
                        <p:par>
                          <p:cTn id="92" fill="hold">
                            <p:stCondLst>
                              <p:cond delay="7000"/>
                            </p:stCondLst>
                            <p:childTnLst>
                              <p:par>
                                <p:cTn id="93" presetID="12" presetClass="entr" presetSubtype="1" fill="hold" grpId="0" nodeType="afterEffect">
                                  <p:stCondLst>
                                    <p:cond delay="0"/>
                                  </p:stCondLst>
                                  <p:childTnLst>
                                    <p:set>
                                      <p:cBhvr>
                                        <p:cTn id="94" dur="1" fill="hold">
                                          <p:stCondLst>
                                            <p:cond delay="0"/>
                                          </p:stCondLst>
                                        </p:cTn>
                                        <p:tgtEl>
                                          <p:spTgt spid="117"/>
                                        </p:tgtEl>
                                        <p:attrNameLst>
                                          <p:attrName>style.visibility</p:attrName>
                                        </p:attrNameLst>
                                      </p:cBhvr>
                                      <p:to>
                                        <p:strVal val="visible"/>
                                      </p:to>
                                    </p:set>
                                    <p:anim calcmode="lin" valueType="num">
                                      <p:cBhvr additive="base">
                                        <p:cTn id="95" dur="500"/>
                                        <p:tgtEl>
                                          <p:spTgt spid="117"/>
                                        </p:tgtEl>
                                        <p:attrNameLst>
                                          <p:attrName>ppt_y</p:attrName>
                                        </p:attrNameLst>
                                      </p:cBhvr>
                                      <p:tavLst>
                                        <p:tav tm="0">
                                          <p:val>
                                            <p:strVal val="#ppt_y-#ppt_h*1.125000"/>
                                          </p:val>
                                        </p:tav>
                                        <p:tav tm="100000">
                                          <p:val>
                                            <p:strVal val="#ppt_y"/>
                                          </p:val>
                                        </p:tav>
                                      </p:tavLst>
                                    </p:anim>
                                    <p:animEffect transition="in" filter="wipe(down)">
                                      <p:cBhvr>
                                        <p:cTn id="96" dur="500"/>
                                        <p:tgtEl>
                                          <p:spTgt spid="117"/>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118"/>
                                        </p:tgtEl>
                                        <p:attrNameLst>
                                          <p:attrName>style.visibility</p:attrName>
                                        </p:attrNameLst>
                                      </p:cBhvr>
                                      <p:to>
                                        <p:strVal val="visible"/>
                                      </p:to>
                                    </p:set>
                                    <p:anim calcmode="lin" valueType="num">
                                      <p:cBhvr additive="base">
                                        <p:cTn id="99" dur="500"/>
                                        <p:tgtEl>
                                          <p:spTgt spid="118"/>
                                        </p:tgtEl>
                                        <p:attrNameLst>
                                          <p:attrName>ppt_y</p:attrName>
                                        </p:attrNameLst>
                                      </p:cBhvr>
                                      <p:tavLst>
                                        <p:tav tm="0">
                                          <p:val>
                                            <p:strVal val="#ppt_y+#ppt_h*1.125000"/>
                                          </p:val>
                                        </p:tav>
                                        <p:tav tm="100000">
                                          <p:val>
                                            <p:strVal val="#ppt_y"/>
                                          </p:val>
                                        </p:tav>
                                      </p:tavLst>
                                    </p:anim>
                                    <p:animEffect transition="in" filter="wipe(up)">
                                      <p:cBhvr>
                                        <p:cTn id="100" dur="500"/>
                                        <p:tgtEl>
                                          <p:spTgt spid="118"/>
                                        </p:tgtEl>
                                      </p:cBhvr>
                                    </p:animEffect>
                                  </p:childTnLst>
                                </p:cTn>
                              </p:par>
                            </p:childTnLst>
                          </p:cTn>
                        </p:par>
                        <p:par>
                          <p:cTn id="101" fill="hold">
                            <p:stCondLst>
                              <p:cond delay="7500"/>
                            </p:stCondLst>
                            <p:childTnLst>
                              <p:par>
                                <p:cTn id="102" presetID="12" presetClass="entr" presetSubtype="1" fill="hold" grpId="0" nodeType="afterEffect">
                                  <p:stCondLst>
                                    <p:cond delay="0"/>
                                  </p:stCondLst>
                                  <p:childTnLst>
                                    <p:set>
                                      <p:cBhvr>
                                        <p:cTn id="103" dur="1" fill="hold">
                                          <p:stCondLst>
                                            <p:cond delay="0"/>
                                          </p:stCondLst>
                                        </p:cTn>
                                        <p:tgtEl>
                                          <p:spTgt spid="119"/>
                                        </p:tgtEl>
                                        <p:attrNameLst>
                                          <p:attrName>style.visibility</p:attrName>
                                        </p:attrNameLst>
                                      </p:cBhvr>
                                      <p:to>
                                        <p:strVal val="visible"/>
                                      </p:to>
                                    </p:set>
                                    <p:anim calcmode="lin" valueType="num">
                                      <p:cBhvr additive="base">
                                        <p:cTn id="104" dur="500"/>
                                        <p:tgtEl>
                                          <p:spTgt spid="119"/>
                                        </p:tgtEl>
                                        <p:attrNameLst>
                                          <p:attrName>ppt_y</p:attrName>
                                        </p:attrNameLst>
                                      </p:cBhvr>
                                      <p:tavLst>
                                        <p:tav tm="0">
                                          <p:val>
                                            <p:strVal val="#ppt_y-#ppt_h*1.125000"/>
                                          </p:val>
                                        </p:tav>
                                        <p:tav tm="100000">
                                          <p:val>
                                            <p:strVal val="#ppt_y"/>
                                          </p:val>
                                        </p:tav>
                                      </p:tavLst>
                                    </p:anim>
                                    <p:animEffect transition="in" filter="wipe(down)">
                                      <p:cBhvr>
                                        <p:cTn id="105" dur="500"/>
                                        <p:tgtEl>
                                          <p:spTgt spid="119"/>
                                        </p:tgtEl>
                                      </p:cBhvr>
                                    </p:animEffect>
                                  </p:childTnLst>
                                </p:cTn>
                              </p:par>
                              <p:par>
                                <p:cTn id="106" presetID="12" presetClass="entr" presetSubtype="4" fill="hold" grpId="0" nodeType="withEffect">
                                  <p:stCondLst>
                                    <p:cond delay="0"/>
                                  </p:stCondLst>
                                  <p:childTnLst>
                                    <p:set>
                                      <p:cBhvr>
                                        <p:cTn id="107" dur="1" fill="hold">
                                          <p:stCondLst>
                                            <p:cond delay="0"/>
                                          </p:stCondLst>
                                        </p:cTn>
                                        <p:tgtEl>
                                          <p:spTgt spid="120"/>
                                        </p:tgtEl>
                                        <p:attrNameLst>
                                          <p:attrName>style.visibility</p:attrName>
                                        </p:attrNameLst>
                                      </p:cBhvr>
                                      <p:to>
                                        <p:strVal val="visible"/>
                                      </p:to>
                                    </p:set>
                                    <p:anim calcmode="lin" valueType="num">
                                      <p:cBhvr additive="base">
                                        <p:cTn id="108" dur="500"/>
                                        <p:tgtEl>
                                          <p:spTgt spid="120"/>
                                        </p:tgtEl>
                                        <p:attrNameLst>
                                          <p:attrName>ppt_y</p:attrName>
                                        </p:attrNameLst>
                                      </p:cBhvr>
                                      <p:tavLst>
                                        <p:tav tm="0">
                                          <p:val>
                                            <p:strVal val="#ppt_y+#ppt_h*1.125000"/>
                                          </p:val>
                                        </p:tav>
                                        <p:tav tm="100000">
                                          <p:val>
                                            <p:strVal val="#ppt_y"/>
                                          </p:val>
                                        </p:tav>
                                      </p:tavLst>
                                    </p:anim>
                                    <p:animEffect transition="in" filter="wipe(up)">
                                      <p:cBhvr>
                                        <p:cTn id="109"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109" grpId="0"/>
      <p:bldP spid="110" grpId="0"/>
      <p:bldP spid="111" grpId="0"/>
      <p:bldP spid="112" grpId="0"/>
      <p:bldP spid="113" grpId="0"/>
      <p:bldP spid="114" grpId="0"/>
      <p:bldP spid="115" grpId="0"/>
      <p:bldP spid="116" grpId="0"/>
      <p:bldP spid="117" grpId="0"/>
      <p:bldP spid="118" grpId="0"/>
      <p:bldP spid="119" grpId="0"/>
      <p:bldP spid="1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97BA0E8-09CC-4A97-81F5-03500AFB72CE}"/>
              </a:ext>
            </a:extLst>
          </p:cNvPr>
          <p:cNvSpPr txBox="1"/>
          <p:nvPr/>
        </p:nvSpPr>
        <p:spPr>
          <a:xfrm>
            <a:off x="1901373" y="815449"/>
            <a:ext cx="8452496" cy="1354531"/>
          </a:xfrm>
          <a:prstGeom prst="rect">
            <a:avLst/>
          </a:prstGeom>
          <a:noFill/>
        </p:spPr>
        <p:txBody>
          <a:bodyPr wrap="none" lIns="121917" tIns="60958" rIns="121917" bIns="60958" rtlCol="0">
            <a:spAutoFit/>
          </a:bodyPr>
          <a:lstStyle/>
          <a:p>
            <a:r>
              <a:rPr lang="zh-CN" altLang="en-US" sz="8000" dirty="0">
                <a:solidFill>
                  <a:schemeClr val="accent1"/>
                </a:solidFill>
                <a:latin typeface="+mn-ea"/>
              </a:rPr>
              <a:t>牙科科室年终汇报</a:t>
            </a:r>
            <a:endParaRPr lang="zh-CN" altLang="en-US" sz="8000" dirty="0">
              <a:solidFill>
                <a:schemeClr val="accent2"/>
              </a:solidFill>
              <a:latin typeface="+mn-ea"/>
            </a:endParaRPr>
          </a:p>
        </p:txBody>
      </p:sp>
      <p:grpSp>
        <p:nvGrpSpPr>
          <p:cNvPr id="9" name="组合 8">
            <a:extLst>
              <a:ext uri="{FF2B5EF4-FFF2-40B4-BE49-F238E27FC236}">
                <a16:creationId xmlns:a16="http://schemas.microsoft.com/office/drawing/2014/main" id="{778ACAC6-9B0D-4EEB-973B-FAF7B97D602A}"/>
              </a:ext>
            </a:extLst>
          </p:cNvPr>
          <p:cNvGrpSpPr/>
          <p:nvPr/>
        </p:nvGrpSpPr>
        <p:grpSpPr>
          <a:xfrm>
            <a:off x="4619118" y="2704087"/>
            <a:ext cx="2783088" cy="660822"/>
            <a:chOff x="3636690" y="3868688"/>
            <a:chExt cx="2088232" cy="495655"/>
          </a:xfrm>
        </p:grpSpPr>
        <p:sp>
          <p:nvSpPr>
            <p:cNvPr id="10" name="椭圆 9">
              <a:extLst>
                <a:ext uri="{FF2B5EF4-FFF2-40B4-BE49-F238E27FC236}">
                  <a16:creationId xmlns:a16="http://schemas.microsoft.com/office/drawing/2014/main" id="{CC63B400-6FA5-4901-B244-D4E2F2657E8D}"/>
                </a:ext>
              </a:extLst>
            </p:cNvPr>
            <p:cNvSpPr/>
            <p:nvPr/>
          </p:nvSpPr>
          <p:spPr>
            <a:xfrm>
              <a:off x="3636690" y="3868688"/>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300" dirty="0">
                  <a:latin typeface="华文行楷" panose="02010800040101010101" pitchFamily="2" charset="-122"/>
                  <a:ea typeface="华文行楷" panose="02010800040101010101" pitchFamily="2" charset="-122"/>
                </a:rPr>
                <a:t>2</a:t>
              </a:r>
              <a:endParaRPr lang="zh-CN" altLang="en-US" sz="4300" dirty="0">
                <a:latin typeface="华文行楷" panose="02010800040101010101" pitchFamily="2" charset="-122"/>
                <a:ea typeface="华文行楷" panose="02010800040101010101" pitchFamily="2" charset="-122"/>
              </a:endParaRPr>
            </a:p>
          </p:txBody>
        </p:sp>
        <p:sp>
          <p:nvSpPr>
            <p:cNvPr id="11" name="椭圆 10">
              <a:extLst>
                <a:ext uri="{FF2B5EF4-FFF2-40B4-BE49-F238E27FC236}">
                  <a16:creationId xmlns:a16="http://schemas.microsoft.com/office/drawing/2014/main" id="{DCD9F182-A596-4C0C-9FED-2DE568C0B16D}"/>
                </a:ext>
              </a:extLst>
            </p:cNvPr>
            <p:cNvSpPr/>
            <p:nvPr/>
          </p:nvSpPr>
          <p:spPr>
            <a:xfrm>
              <a:off x="4212754" y="3932295"/>
              <a:ext cx="432048"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300" dirty="0">
                  <a:latin typeface="华文行楷" panose="02010800040101010101" pitchFamily="2" charset="-122"/>
                  <a:ea typeface="华文行楷" panose="02010800040101010101" pitchFamily="2" charset="-122"/>
                </a:rPr>
                <a:t>0</a:t>
              </a:r>
              <a:endParaRPr lang="zh-CN" altLang="en-US" sz="4300" dirty="0">
                <a:latin typeface="华文行楷" panose="02010800040101010101" pitchFamily="2" charset="-122"/>
                <a:ea typeface="华文行楷" panose="02010800040101010101" pitchFamily="2" charset="-122"/>
              </a:endParaRPr>
            </a:p>
          </p:txBody>
        </p:sp>
        <p:sp>
          <p:nvSpPr>
            <p:cNvPr id="12" name="椭圆 11">
              <a:extLst>
                <a:ext uri="{FF2B5EF4-FFF2-40B4-BE49-F238E27FC236}">
                  <a16:creationId xmlns:a16="http://schemas.microsoft.com/office/drawing/2014/main" id="{491EAE4E-4DC0-401C-A980-BBED3B4DF02D}"/>
                </a:ext>
              </a:extLst>
            </p:cNvPr>
            <p:cNvSpPr/>
            <p:nvPr/>
          </p:nvSpPr>
          <p:spPr>
            <a:xfrm>
              <a:off x="4716810" y="3932295"/>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300">
                  <a:latin typeface="华文行楷" panose="02010800040101010101" pitchFamily="2" charset="-122"/>
                  <a:ea typeface="华文行楷" panose="02010800040101010101" pitchFamily="2" charset="-122"/>
                </a:rPr>
                <a:t>3</a:t>
              </a:r>
              <a:endParaRPr lang="zh-CN" altLang="en-US" sz="4300" dirty="0">
                <a:latin typeface="华文行楷" panose="02010800040101010101" pitchFamily="2" charset="-122"/>
                <a:ea typeface="华文行楷" panose="02010800040101010101" pitchFamily="2" charset="-122"/>
              </a:endParaRPr>
            </a:p>
          </p:txBody>
        </p:sp>
        <p:sp>
          <p:nvSpPr>
            <p:cNvPr id="13" name="椭圆 12">
              <a:extLst>
                <a:ext uri="{FF2B5EF4-FFF2-40B4-BE49-F238E27FC236}">
                  <a16:creationId xmlns:a16="http://schemas.microsoft.com/office/drawing/2014/main" id="{3D1304A8-4238-4994-8BE9-669B3D829DFA}"/>
                </a:ext>
              </a:extLst>
            </p:cNvPr>
            <p:cNvSpPr/>
            <p:nvPr/>
          </p:nvSpPr>
          <p:spPr>
            <a:xfrm>
              <a:off x="5292874" y="3868688"/>
              <a:ext cx="432048"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300" dirty="0">
                  <a:latin typeface="华文行楷" panose="02010800040101010101" pitchFamily="2" charset="-122"/>
                  <a:ea typeface="华文行楷" panose="02010800040101010101" pitchFamily="2" charset="-122"/>
                </a:rPr>
                <a:t>8</a:t>
              </a:r>
              <a:endParaRPr lang="zh-CN" altLang="en-US" sz="4300" dirty="0">
                <a:latin typeface="华文行楷" panose="02010800040101010101" pitchFamily="2" charset="-122"/>
                <a:ea typeface="华文行楷" panose="02010800040101010101" pitchFamily="2" charset="-122"/>
              </a:endParaRPr>
            </a:p>
          </p:txBody>
        </p:sp>
      </p:grpSp>
      <p:sp>
        <p:nvSpPr>
          <p:cNvPr id="14" name="文本框 13">
            <a:extLst>
              <a:ext uri="{FF2B5EF4-FFF2-40B4-BE49-F238E27FC236}">
                <a16:creationId xmlns:a16="http://schemas.microsoft.com/office/drawing/2014/main" id="{631C10D0-35A2-433D-9FEF-7DACEFFAF47A}"/>
              </a:ext>
            </a:extLst>
          </p:cNvPr>
          <p:cNvSpPr txBox="1"/>
          <p:nvPr/>
        </p:nvSpPr>
        <p:spPr>
          <a:xfrm>
            <a:off x="4235245" y="2173384"/>
            <a:ext cx="3711354" cy="615506"/>
          </a:xfrm>
          <a:prstGeom prst="rect">
            <a:avLst/>
          </a:prstGeom>
          <a:noFill/>
        </p:spPr>
        <p:txBody>
          <a:bodyPr wrap="none" lIns="121917" tIns="60958" rIns="121917" bIns="60958" rtlCol="0">
            <a:spAutoFit/>
          </a:bodyPr>
          <a:lstStyle/>
          <a:p>
            <a:r>
              <a:rPr lang="en-US" altLang="zh-CN" sz="3200" spc="800" dirty="0">
                <a:latin typeface="Brush Script MT" panose="03060802040406070304" pitchFamily="66" charset="0"/>
              </a:rPr>
              <a:t>POWERPOINT</a:t>
            </a:r>
            <a:endParaRPr lang="zh-CN" altLang="en-US" sz="3200" spc="800" dirty="0">
              <a:latin typeface="Brush Script MT" panose="03060802040406070304" pitchFamily="66"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5517" y="3355958"/>
            <a:ext cx="4423668" cy="3553217"/>
          </a:xfrm>
          <a:prstGeom prst="rect">
            <a:avLst/>
          </a:prstGeom>
        </p:spPr>
      </p:pic>
    </p:spTree>
    <p:extLst>
      <p:ext uri="{BB962C8B-B14F-4D97-AF65-F5344CB8AC3E}">
        <p14:creationId xmlns:p14="http://schemas.microsoft.com/office/powerpoint/2010/main" val="2761672438"/>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927266" y="2264889"/>
            <a:ext cx="1349255" cy="13498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1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Entry_1"/>
          <p:cNvSpPr/>
          <p:nvPr>
            <p:custDataLst>
              <p:tags r:id="rId1"/>
            </p:custDataLst>
          </p:nvPr>
        </p:nvSpPr>
        <p:spPr>
          <a:xfrm>
            <a:off x="4989864" y="1950066"/>
            <a:ext cx="3918783" cy="112877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51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单击输入标题</a:t>
            </a:r>
            <a:endParaRPr lang="en-US" altLang="zh-CN" sz="51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300"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3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7379885" y="3263795"/>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986783" y="3263795"/>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7379885" y="3538712"/>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4986783" y="3538712"/>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285" y="3986861"/>
            <a:ext cx="3550053" cy="2851504"/>
          </a:xfrm>
          <a:prstGeom prst="rect">
            <a:avLst/>
          </a:prstGeom>
        </p:spPr>
      </p:pic>
    </p:spTree>
    <p:extLst>
      <p:ext uri="{BB962C8B-B14F-4D97-AF65-F5344CB8AC3E}">
        <p14:creationId xmlns:p14="http://schemas.microsoft.com/office/powerpoint/2010/main" val="4153748316"/>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4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500" fill="hold"/>
                                        <p:tgtEl>
                                          <p:spTgt spid="8"/>
                                        </p:tgtEl>
                                        <p:attrNameLst>
                                          <p:attrName>ppt_x</p:attrName>
                                        </p:attrNameLst>
                                      </p:cBhvr>
                                      <p:tavLst>
                                        <p:tav tm="0">
                                          <p:val>
                                            <p:strVal val="#ppt_x"/>
                                          </p:val>
                                        </p:tav>
                                        <p:tav tm="100000">
                                          <p:val>
                                            <p:strVal val="#ppt_x"/>
                                          </p:val>
                                        </p:tav>
                                      </p:tavLst>
                                    </p:anim>
                                    <p:anim calcmode="lin" valueType="num">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by="(-#ppt_w*2)" calcmode="lin" valueType="num">
                                      <p:cBhvr rctx="PPT">
                                        <p:cTn id="17" dur="500" autoRev="1" fill="hold">
                                          <p:stCondLst>
                                            <p:cond delay="0"/>
                                          </p:stCondLst>
                                        </p:cTn>
                                        <p:tgtEl>
                                          <p:spTgt spid="9"/>
                                        </p:tgtEl>
                                        <p:attrNameLst>
                                          <p:attrName>ppt_w</p:attrName>
                                        </p:attrNameLst>
                                      </p:cBhvr>
                                    </p:anim>
                                    <p:anim by="(#ppt_w*0.50)" calcmode="lin" valueType="num">
                                      <p:cBhvr>
                                        <p:cTn id="18" dur="500" decel="50000" autoRev="1" fill="hold">
                                          <p:stCondLst>
                                            <p:cond delay="0"/>
                                          </p:stCondLst>
                                        </p:cTn>
                                        <p:tgtEl>
                                          <p:spTgt spid="9"/>
                                        </p:tgtEl>
                                        <p:attrNameLst>
                                          <p:attrName>ppt_x</p:attrName>
                                        </p:attrNameLst>
                                      </p:cBhvr>
                                    </p:anim>
                                    <p:anim from="(-#ppt_h/2)" to="(#ppt_y)" calcmode="lin" valueType="num">
                                      <p:cBhvr>
                                        <p:cTn id="19" dur="1000" fill="hold">
                                          <p:stCondLst>
                                            <p:cond delay="0"/>
                                          </p:stCondLst>
                                        </p:cTn>
                                        <p:tgtEl>
                                          <p:spTgt spid="9"/>
                                        </p:tgtEl>
                                        <p:attrNameLst>
                                          <p:attrName>ppt_y</p:attrName>
                                        </p:attrNameLst>
                                      </p:cBhvr>
                                    </p:anim>
                                    <p:animRot by="21600000">
                                      <p:cBhvr>
                                        <p:cTn id="20" dur="1000" fill="hold">
                                          <p:stCondLst>
                                            <p:cond delay="0"/>
                                          </p:stCondLst>
                                        </p:cTn>
                                        <p:tgtEl>
                                          <p:spTgt spid="9"/>
                                        </p:tgtEl>
                                        <p:attrNameLst>
                                          <p:attrName>r</p:attrName>
                                        </p:attrNameLst>
                                      </p:cBhvr>
                                    </p:animRot>
                                  </p:childTnLst>
                                </p:cTn>
                              </p:par>
                            </p:childTnLst>
                          </p:cTn>
                        </p:par>
                        <p:par>
                          <p:cTn id="21" fill="hold">
                            <p:stCondLst>
                              <p:cond delay="52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9"/>
          <p:cNvGrpSpPr/>
          <p:nvPr/>
        </p:nvGrpSpPr>
        <p:grpSpPr>
          <a:xfrm>
            <a:off x="6383086" y="2267157"/>
            <a:ext cx="1795756" cy="1976523"/>
            <a:chOff x="5987173" y="3044094"/>
            <a:chExt cx="1796700" cy="1976578"/>
          </a:xfrm>
        </p:grpSpPr>
        <p:sp>
          <p:nvSpPr>
            <p:cNvPr id="31" name="任意多边形 30"/>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3" name="文本框 62"/>
            <p:cNvSpPr txBox="1"/>
            <p:nvPr/>
          </p:nvSpPr>
          <p:spPr>
            <a:xfrm>
              <a:off x="6329724" y="3989042"/>
              <a:ext cx="1237550" cy="338563"/>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输入标题</a:t>
              </a:r>
            </a:p>
          </p:txBody>
        </p:sp>
      </p:grpSp>
      <p:cxnSp>
        <p:nvCxnSpPr>
          <p:cNvPr id="34" name="直接连接符 33"/>
          <p:cNvCxnSpPr/>
          <p:nvPr/>
        </p:nvCxnSpPr>
        <p:spPr>
          <a:xfrm>
            <a:off x="1805085" y="4373991"/>
            <a:ext cx="88355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3050938" y="4300796"/>
            <a:ext cx="146322" cy="14639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a:endParaRPr lang="zh-CN" altLang="en-US" sz="2000" dirty="0">
              <a:solidFill>
                <a:srgbClr val="93CDDD"/>
              </a:solidFill>
              <a:latin typeface="微软雅黑" panose="020B0503020204020204" pitchFamily="34" charset="-122"/>
              <a:ea typeface="微软雅黑" panose="020B0503020204020204" pitchFamily="34" charset="-122"/>
            </a:endParaRPr>
          </a:p>
        </p:txBody>
      </p:sp>
      <p:sp>
        <p:nvSpPr>
          <p:cNvPr id="38" name="椭圆 37"/>
          <p:cNvSpPr/>
          <p:nvPr/>
        </p:nvSpPr>
        <p:spPr>
          <a:xfrm>
            <a:off x="5119170" y="4300796"/>
            <a:ext cx="146322" cy="14639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a:endParaRPr lang="zh-CN" altLang="en-US" sz="2000" dirty="0">
              <a:solidFill>
                <a:srgbClr val="93CDDD"/>
              </a:solidFill>
              <a:latin typeface="微软雅黑" panose="020B0503020204020204" pitchFamily="34" charset="-122"/>
              <a:ea typeface="微软雅黑" panose="020B0503020204020204" pitchFamily="34" charset="-122"/>
            </a:endParaRPr>
          </a:p>
        </p:txBody>
      </p:sp>
      <p:sp>
        <p:nvSpPr>
          <p:cNvPr id="39" name="椭圆 38"/>
          <p:cNvSpPr/>
          <p:nvPr/>
        </p:nvSpPr>
        <p:spPr>
          <a:xfrm>
            <a:off x="7222695" y="4300796"/>
            <a:ext cx="146322" cy="14639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a:endParaRPr lang="zh-CN" altLang="en-US" sz="2000" dirty="0">
              <a:solidFill>
                <a:srgbClr val="93CDDD"/>
              </a:solidFill>
              <a:latin typeface="微软雅黑" panose="020B0503020204020204" pitchFamily="34" charset="-122"/>
              <a:ea typeface="微软雅黑" panose="020B0503020204020204" pitchFamily="34" charset="-122"/>
            </a:endParaRPr>
          </a:p>
        </p:txBody>
      </p:sp>
      <p:sp>
        <p:nvSpPr>
          <p:cNvPr id="40" name="椭圆 39"/>
          <p:cNvSpPr/>
          <p:nvPr/>
        </p:nvSpPr>
        <p:spPr>
          <a:xfrm>
            <a:off x="9073207" y="4300796"/>
            <a:ext cx="146322" cy="14639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a:endParaRPr lang="zh-CN" altLang="en-US" sz="2000" dirty="0">
              <a:solidFill>
                <a:srgbClr val="93CDDD"/>
              </a:solidFill>
              <a:latin typeface="微软雅黑" panose="020B0503020204020204" pitchFamily="34" charset="-122"/>
              <a:ea typeface="微软雅黑" panose="020B0503020204020204" pitchFamily="34" charset="-122"/>
            </a:endParaRPr>
          </a:p>
        </p:txBody>
      </p:sp>
      <p:grpSp>
        <p:nvGrpSpPr>
          <p:cNvPr id="4" name="组合 40"/>
          <p:cNvGrpSpPr/>
          <p:nvPr/>
        </p:nvGrpSpPr>
        <p:grpSpPr>
          <a:xfrm>
            <a:off x="2352760" y="2495344"/>
            <a:ext cx="1574911" cy="1759801"/>
            <a:chOff x="2940476" y="3272285"/>
            <a:chExt cx="1575740" cy="1759852"/>
          </a:xfrm>
        </p:grpSpPr>
        <p:sp>
          <p:nvSpPr>
            <p:cNvPr id="44" name="任意多边形 43"/>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6" name="文本框 59"/>
            <p:cNvSpPr txBox="1"/>
            <p:nvPr/>
          </p:nvSpPr>
          <p:spPr>
            <a:xfrm>
              <a:off x="3102007" y="4128107"/>
              <a:ext cx="1357226" cy="33856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5" name="组合 46"/>
          <p:cNvGrpSpPr/>
          <p:nvPr/>
        </p:nvGrpSpPr>
        <p:grpSpPr>
          <a:xfrm>
            <a:off x="3965258" y="1701736"/>
            <a:ext cx="2368114" cy="2553408"/>
            <a:chOff x="4078604" y="2478655"/>
            <a:chExt cx="2369358" cy="2553482"/>
          </a:xfrm>
        </p:grpSpPr>
        <p:sp>
          <p:nvSpPr>
            <p:cNvPr id="48" name="任意多边形 47"/>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6" name="组合 48"/>
            <p:cNvGrpSpPr/>
            <p:nvPr/>
          </p:nvGrpSpPr>
          <p:grpSpPr>
            <a:xfrm>
              <a:off x="4614176" y="3268683"/>
              <a:ext cx="1562853" cy="942656"/>
              <a:chOff x="4716874" y="2621791"/>
              <a:chExt cx="1562853" cy="942656"/>
            </a:xfrm>
          </p:grpSpPr>
          <p:sp>
            <p:nvSpPr>
              <p:cNvPr id="50"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1" name="文本框 60"/>
              <p:cNvSpPr txBox="1"/>
              <p:nvPr/>
            </p:nvSpPr>
            <p:spPr>
              <a:xfrm>
                <a:off x="4716874" y="3225883"/>
                <a:ext cx="1562853" cy="33856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输入标题</a:t>
                </a:r>
              </a:p>
            </p:txBody>
          </p:sp>
        </p:grpSp>
      </p:grpSp>
      <p:grpSp>
        <p:nvGrpSpPr>
          <p:cNvPr id="7" name="组合 51"/>
          <p:cNvGrpSpPr/>
          <p:nvPr/>
        </p:nvGrpSpPr>
        <p:grpSpPr>
          <a:xfrm>
            <a:off x="8219606" y="2250573"/>
            <a:ext cx="1833961" cy="1997620"/>
            <a:chOff x="7567273" y="3027509"/>
            <a:chExt cx="1834926" cy="1997677"/>
          </a:xfrm>
        </p:grpSpPr>
        <p:sp>
          <p:nvSpPr>
            <p:cNvPr id="53" name="任意多边形 52"/>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5" name="文本框 63"/>
            <p:cNvSpPr txBox="1"/>
            <p:nvPr/>
          </p:nvSpPr>
          <p:spPr>
            <a:xfrm>
              <a:off x="7925165" y="3989043"/>
              <a:ext cx="1477034" cy="33856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输入标题</a:t>
              </a:r>
            </a:p>
          </p:txBody>
        </p:sp>
      </p:grpSp>
      <p:sp>
        <p:nvSpPr>
          <p:cNvPr id="56" name="矩形 55"/>
          <p:cNvSpPr/>
          <p:nvPr/>
        </p:nvSpPr>
        <p:spPr>
          <a:xfrm>
            <a:off x="2280789" y="4542772"/>
            <a:ext cx="1848990" cy="783275"/>
          </a:xfrm>
          <a:prstGeom prst="rect">
            <a:avLst/>
          </a:prstGeom>
        </p:spPr>
        <p:txBody>
          <a:bodyPr wrap="square" lIns="121904" tIns="60952" rIns="121904" bIns="60952">
            <a:spAutoFit/>
          </a:bodyPr>
          <a:lstStyle/>
          <a:p>
            <a:pPr>
              <a:lnSpc>
                <a:spcPct val="130000"/>
              </a:lnSpc>
              <a:spcBef>
                <a:spcPct val="0"/>
              </a:spcBef>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7" name="矩形 56"/>
          <p:cNvSpPr/>
          <p:nvPr/>
        </p:nvSpPr>
        <p:spPr>
          <a:xfrm>
            <a:off x="4318188" y="4501778"/>
            <a:ext cx="1848990" cy="783275"/>
          </a:xfrm>
          <a:prstGeom prst="rect">
            <a:avLst/>
          </a:prstGeom>
        </p:spPr>
        <p:txBody>
          <a:bodyPr wrap="square" lIns="121904" tIns="60952" rIns="121904" bIns="60952">
            <a:spAutoFit/>
          </a:bodyPr>
          <a:lstStyle/>
          <a:p>
            <a:pPr>
              <a:lnSpc>
                <a:spcPct val="130000"/>
              </a:lnSpc>
              <a:spcBef>
                <a:spcPct val="0"/>
              </a:spcBef>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8" name="矩形 57"/>
          <p:cNvSpPr/>
          <p:nvPr/>
        </p:nvSpPr>
        <p:spPr>
          <a:xfrm>
            <a:off x="6383088" y="4501778"/>
            <a:ext cx="1848990" cy="783275"/>
          </a:xfrm>
          <a:prstGeom prst="rect">
            <a:avLst/>
          </a:prstGeom>
        </p:spPr>
        <p:txBody>
          <a:bodyPr wrap="square" lIns="121904" tIns="60952" rIns="121904" bIns="60952">
            <a:spAutoFit/>
          </a:bodyPr>
          <a:lstStyle/>
          <a:p>
            <a:pPr>
              <a:lnSpc>
                <a:spcPct val="130000"/>
              </a:lnSpc>
              <a:spcBef>
                <a:spcPct val="0"/>
              </a:spcBef>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9" name="矩形 58"/>
          <p:cNvSpPr/>
          <p:nvPr/>
        </p:nvSpPr>
        <p:spPr>
          <a:xfrm>
            <a:off x="8276546" y="4501778"/>
            <a:ext cx="1848990" cy="783275"/>
          </a:xfrm>
          <a:prstGeom prst="rect">
            <a:avLst/>
          </a:prstGeom>
        </p:spPr>
        <p:txBody>
          <a:bodyPr wrap="square" lIns="121904" tIns="60952" rIns="121904" bIns="60952">
            <a:spAutoFit/>
          </a:bodyPr>
          <a:lstStyle/>
          <a:p>
            <a:pPr>
              <a:lnSpc>
                <a:spcPct val="130000"/>
              </a:lnSpc>
              <a:spcBef>
                <a:spcPct val="0"/>
              </a:spcBef>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Tree>
    <p:extLst>
      <p:ext uri="{BB962C8B-B14F-4D97-AF65-F5344CB8AC3E}">
        <p14:creationId xmlns:p14="http://schemas.microsoft.com/office/powerpoint/2010/main" val="2948545674"/>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0"/>
                                        <p:tgtEl>
                                          <p:spTgt spid="34"/>
                                        </p:tgtEl>
                                      </p:cBhvr>
                                    </p:animEffect>
                                  </p:childTnLst>
                                </p:cTn>
                              </p:par>
                              <p:par>
                                <p:cTn id="8" presetID="49" presetClass="entr" presetSubtype="0" decel="100000" fill="hold" grpId="0" nodeType="withEffect">
                                  <p:stCondLst>
                                    <p:cond delay="250"/>
                                  </p:stCondLst>
                                  <p:childTnLst>
                                    <p:set>
                                      <p:cBhvr>
                                        <p:cTn id="9" dur="1" fill="hold">
                                          <p:stCondLst>
                                            <p:cond delay="0"/>
                                          </p:stCondLst>
                                        </p:cTn>
                                        <p:tgtEl>
                                          <p:spTgt spid="37"/>
                                        </p:tgtEl>
                                        <p:attrNameLst>
                                          <p:attrName>style.visibility</p:attrName>
                                        </p:attrNameLst>
                                      </p:cBhvr>
                                      <p:to>
                                        <p:strVal val="visible"/>
                                      </p:to>
                                    </p:set>
                                    <p:anim calcmode="lin" valueType="num">
                                      <p:cBhvr>
                                        <p:cTn id="10" dur="500" fill="hold"/>
                                        <p:tgtEl>
                                          <p:spTgt spid="37"/>
                                        </p:tgtEl>
                                        <p:attrNameLst>
                                          <p:attrName>ppt_w</p:attrName>
                                        </p:attrNameLst>
                                      </p:cBhvr>
                                      <p:tavLst>
                                        <p:tav tm="0">
                                          <p:val>
                                            <p:fltVal val="0"/>
                                          </p:val>
                                        </p:tav>
                                        <p:tav tm="100000">
                                          <p:val>
                                            <p:strVal val="#ppt_w"/>
                                          </p:val>
                                        </p:tav>
                                      </p:tavLst>
                                    </p:anim>
                                    <p:anim calcmode="lin" valueType="num">
                                      <p:cBhvr>
                                        <p:cTn id="11" dur="500" fill="hold"/>
                                        <p:tgtEl>
                                          <p:spTgt spid="37"/>
                                        </p:tgtEl>
                                        <p:attrNameLst>
                                          <p:attrName>ppt_h</p:attrName>
                                        </p:attrNameLst>
                                      </p:cBhvr>
                                      <p:tavLst>
                                        <p:tav tm="0">
                                          <p:val>
                                            <p:fltVal val="0"/>
                                          </p:val>
                                        </p:tav>
                                        <p:tav tm="100000">
                                          <p:val>
                                            <p:strVal val="#ppt_h"/>
                                          </p:val>
                                        </p:tav>
                                      </p:tavLst>
                                    </p:anim>
                                    <p:anim calcmode="lin" valueType="num">
                                      <p:cBhvr>
                                        <p:cTn id="12" dur="500" fill="hold"/>
                                        <p:tgtEl>
                                          <p:spTgt spid="37"/>
                                        </p:tgtEl>
                                        <p:attrNameLst>
                                          <p:attrName>style.rotation</p:attrName>
                                        </p:attrNameLst>
                                      </p:cBhvr>
                                      <p:tavLst>
                                        <p:tav tm="0">
                                          <p:val>
                                            <p:fltVal val="360"/>
                                          </p:val>
                                        </p:tav>
                                        <p:tav tm="100000">
                                          <p:val>
                                            <p:fltVal val="0"/>
                                          </p:val>
                                        </p:tav>
                                      </p:tavLst>
                                    </p:anim>
                                    <p:animEffect transition="in" filter="fade">
                                      <p:cBhvr>
                                        <p:cTn id="13" dur="500"/>
                                        <p:tgtEl>
                                          <p:spTgt spid="37"/>
                                        </p:tgtEl>
                                      </p:cBhvr>
                                    </p:animEffect>
                                  </p:childTnLst>
                                </p:cTn>
                              </p:par>
                              <p:par>
                                <p:cTn id="14" presetID="49" presetClass="entr" presetSubtype="0" decel="100000" fill="hold" grpId="0" nodeType="withEffect">
                                  <p:stCondLst>
                                    <p:cond delay="75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 calcmode="lin" valueType="num">
                                      <p:cBhvr>
                                        <p:cTn id="18" dur="500" fill="hold"/>
                                        <p:tgtEl>
                                          <p:spTgt spid="38"/>
                                        </p:tgtEl>
                                        <p:attrNameLst>
                                          <p:attrName>style.rotation</p:attrName>
                                        </p:attrNameLst>
                                      </p:cBhvr>
                                      <p:tavLst>
                                        <p:tav tm="0">
                                          <p:val>
                                            <p:fltVal val="360"/>
                                          </p:val>
                                        </p:tav>
                                        <p:tav tm="100000">
                                          <p:val>
                                            <p:fltVal val="0"/>
                                          </p:val>
                                        </p:tav>
                                      </p:tavLst>
                                    </p:anim>
                                    <p:animEffect transition="in" filter="fade">
                                      <p:cBhvr>
                                        <p:cTn id="19" dur="500"/>
                                        <p:tgtEl>
                                          <p:spTgt spid="38"/>
                                        </p:tgtEl>
                                      </p:cBhvr>
                                    </p:animEffect>
                                  </p:childTnLst>
                                </p:cTn>
                              </p:par>
                              <p:par>
                                <p:cTn id="20" presetID="49" presetClass="entr" presetSubtype="0" decel="100000" fill="hold" grpId="0" nodeType="withEffect">
                                  <p:stCondLst>
                                    <p:cond delay="125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 calcmode="lin" valueType="num">
                                      <p:cBhvr>
                                        <p:cTn id="24" dur="500" fill="hold"/>
                                        <p:tgtEl>
                                          <p:spTgt spid="39"/>
                                        </p:tgtEl>
                                        <p:attrNameLst>
                                          <p:attrName>style.rotation</p:attrName>
                                        </p:attrNameLst>
                                      </p:cBhvr>
                                      <p:tavLst>
                                        <p:tav tm="0">
                                          <p:val>
                                            <p:fltVal val="360"/>
                                          </p:val>
                                        </p:tav>
                                        <p:tav tm="100000">
                                          <p:val>
                                            <p:fltVal val="0"/>
                                          </p:val>
                                        </p:tav>
                                      </p:tavLst>
                                    </p:anim>
                                    <p:animEffect transition="in" filter="fade">
                                      <p:cBhvr>
                                        <p:cTn id="25" dur="500"/>
                                        <p:tgtEl>
                                          <p:spTgt spid="39"/>
                                        </p:tgtEl>
                                      </p:cBhvr>
                                    </p:animEffect>
                                  </p:childTnLst>
                                </p:cTn>
                              </p:par>
                              <p:par>
                                <p:cTn id="26" presetID="49" presetClass="entr" presetSubtype="0" decel="100000" fill="hold" grpId="0" nodeType="withEffect">
                                  <p:stCondLst>
                                    <p:cond delay="17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 calcmode="lin" valueType="num">
                                      <p:cBhvr>
                                        <p:cTn id="30" dur="500" fill="hold"/>
                                        <p:tgtEl>
                                          <p:spTgt spid="40"/>
                                        </p:tgtEl>
                                        <p:attrNameLst>
                                          <p:attrName>style.rotation</p:attrName>
                                        </p:attrNameLst>
                                      </p:cBhvr>
                                      <p:tavLst>
                                        <p:tav tm="0">
                                          <p:val>
                                            <p:fltVal val="360"/>
                                          </p:val>
                                        </p:tav>
                                        <p:tav tm="100000">
                                          <p:val>
                                            <p:fltVal val="0"/>
                                          </p:val>
                                        </p:tav>
                                      </p:tavLst>
                                    </p:anim>
                                    <p:animEffect transition="in" filter="fade">
                                      <p:cBhvr>
                                        <p:cTn id="31" dur="500"/>
                                        <p:tgtEl>
                                          <p:spTgt spid="40"/>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500"/>
                                  </p:stCondLst>
                                  <p:childTnLst>
                                    <p:set>
                                      <p:cBhvr>
                                        <p:cTn id="57" dur="1" fill="hold">
                                          <p:stCondLst>
                                            <p:cond delay="0"/>
                                          </p:stCondLst>
                                        </p:cTn>
                                        <p:tgtEl>
                                          <p:spTgt spid="56"/>
                                        </p:tgtEl>
                                        <p:attrNameLst>
                                          <p:attrName>style.visibility</p:attrName>
                                        </p:attrNameLst>
                                      </p:cBhvr>
                                      <p:to>
                                        <p:strVal val="visible"/>
                                      </p:to>
                                    </p:set>
                                    <p:anim calcmode="lin" valueType="num">
                                      <p:cBhvr>
                                        <p:cTn id="58" dur="500" fill="hold"/>
                                        <p:tgtEl>
                                          <p:spTgt spid="56"/>
                                        </p:tgtEl>
                                        <p:attrNameLst>
                                          <p:attrName>ppt_w</p:attrName>
                                        </p:attrNameLst>
                                      </p:cBhvr>
                                      <p:tavLst>
                                        <p:tav tm="0">
                                          <p:val>
                                            <p:fltVal val="0"/>
                                          </p:val>
                                        </p:tav>
                                        <p:tav tm="100000">
                                          <p:val>
                                            <p:strVal val="#ppt_w"/>
                                          </p:val>
                                        </p:tav>
                                      </p:tavLst>
                                    </p:anim>
                                    <p:anim calcmode="lin" valueType="num">
                                      <p:cBhvr>
                                        <p:cTn id="59" dur="500" fill="hold"/>
                                        <p:tgtEl>
                                          <p:spTgt spid="56"/>
                                        </p:tgtEl>
                                        <p:attrNameLst>
                                          <p:attrName>ppt_h</p:attrName>
                                        </p:attrNameLst>
                                      </p:cBhvr>
                                      <p:tavLst>
                                        <p:tav tm="0">
                                          <p:val>
                                            <p:fltVal val="0"/>
                                          </p:val>
                                        </p:tav>
                                        <p:tav tm="100000">
                                          <p:val>
                                            <p:strVal val="#ppt_h"/>
                                          </p:val>
                                        </p:tav>
                                      </p:tavLst>
                                    </p:anim>
                                    <p:animEffect transition="in" filter="fade">
                                      <p:cBhvr>
                                        <p:cTn id="60" dur="500"/>
                                        <p:tgtEl>
                                          <p:spTgt spid="56"/>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57"/>
                                        </p:tgtEl>
                                        <p:attrNameLst>
                                          <p:attrName>style.visibility</p:attrName>
                                        </p:attrNameLst>
                                      </p:cBhvr>
                                      <p:to>
                                        <p:strVal val="visible"/>
                                      </p:to>
                                    </p:set>
                                    <p:anim calcmode="lin" valueType="num">
                                      <p:cBhvr>
                                        <p:cTn id="63" dur="500" fill="hold"/>
                                        <p:tgtEl>
                                          <p:spTgt spid="57"/>
                                        </p:tgtEl>
                                        <p:attrNameLst>
                                          <p:attrName>ppt_w</p:attrName>
                                        </p:attrNameLst>
                                      </p:cBhvr>
                                      <p:tavLst>
                                        <p:tav tm="0">
                                          <p:val>
                                            <p:fltVal val="0"/>
                                          </p:val>
                                        </p:tav>
                                        <p:tav tm="100000">
                                          <p:val>
                                            <p:strVal val="#ppt_w"/>
                                          </p:val>
                                        </p:tav>
                                      </p:tavLst>
                                    </p:anim>
                                    <p:anim calcmode="lin" valueType="num">
                                      <p:cBhvr>
                                        <p:cTn id="64" dur="500" fill="hold"/>
                                        <p:tgtEl>
                                          <p:spTgt spid="57"/>
                                        </p:tgtEl>
                                        <p:attrNameLst>
                                          <p:attrName>ppt_h</p:attrName>
                                        </p:attrNameLst>
                                      </p:cBhvr>
                                      <p:tavLst>
                                        <p:tav tm="0">
                                          <p:val>
                                            <p:fltVal val="0"/>
                                          </p:val>
                                        </p:tav>
                                        <p:tav tm="100000">
                                          <p:val>
                                            <p:strVal val="#ppt_h"/>
                                          </p:val>
                                        </p:tav>
                                      </p:tavLst>
                                    </p:anim>
                                    <p:animEffect transition="in" filter="fade">
                                      <p:cBhvr>
                                        <p:cTn id="65" dur="500"/>
                                        <p:tgtEl>
                                          <p:spTgt spid="57"/>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59"/>
                                        </p:tgtEl>
                                        <p:attrNameLst>
                                          <p:attrName>style.visibility</p:attrName>
                                        </p:attrNameLst>
                                      </p:cBhvr>
                                      <p:to>
                                        <p:strVal val="visible"/>
                                      </p:to>
                                    </p:set>
                                    <p:anim calcmode="lin" valueType="num">
                                      <p:cBhvr>
                                        <p:cTn id="73" dur="500" fill="hold"/>
                                        <p:tgtEl>
                                          <p:spTgt spid="59"/>
                                        </p:tgtEl>
                                        <p:attrNameLst>
                                          <p:attrName>ppt_w</p:attrName>
                                        </p:attrNameLst>
                                      </p:cBhvr>
                                      <p:tavLst>
                                        <p:tav tm="0">
                                          <p:val>
                                            <p:fltVal val="0"/>
                                          </p:val>
                                        </p:tav>
                                        <p:tav tm="100000">
                                          <p:val>
                                            <p:strVal val="#ppt_w"/>
                                          </p:val>
                                        </p:tav>
                                      </p:tavLst>
                                    </p:anim>
                                    <p:anim calcmode="lin" valueType="num">
                                      <p:cBhvr>
                                        <p:cTn id="74" dur="500" fill="hold"/>
                                        <p:tgtEl>
                                          <p:spTgt spid="59"/>
                                        </p:tgtEl>
                                        <p:attrNameLst>
                                          <p:attrName>ppt_h</p:attrName>
                                        </p:attrNameLst>
                                      </p:cBhvr>
                                      <p:tavLst>
                                        <p:tav tm="0">
                                          <p:val>
                                            <p:fltVal val="0"/>
                                          </p:val>
                                        </p:tav>
                                        <p:tav tm="100000">
                                          <p:val>
                                            <p:strVal val="#ppt_h"/>
                                          </p:val>
                                        </p:tav>
                                      </p:tavLst>
                                    </p:anim>
                                    <p:animEffect transition="in" filter="fade">
                                      <p:cBhvr>
                                        <p:cTn id="7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56" grpId="0"/>
      <p:bldP spid="57" grpId="0"/>
      <p:bldP spid="58"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_淘宝店chenying0907 4"/>
          <p:cNvGrpSpPr/>
          <p:nvPr>
            <p:custDataLst>
              <p:tags r:id="rId1"/>
            </p:custDataLst>
          </p:nvPr>
        </p:nvGrpSpPr>
        <p:grpSpPr>
          <a:xfrm>
            <a:off x="3877330" y="2218517"/>
            <a:ext cx="4497001" cy="3136457"/>
            <a:chOff x="3847207" y="2218004"/>
            <a:chExt cx="4497587" cy="3135731"/>
          </a:xfrm>
        </p:grpSpPr>
        <p:pic>
          <p:nvPicPr>
            <p:cNvPr id="25" name="淘宝店chenying0907 12"/>
            <p:cNvPicPr>
              <a:picLocks noChangeAspect="1"/>
            </p:cNvPicPr>
            <p:nvPr/>
          </p:nvPicPr>
          <p:blipFill rotWithShape="1">
            <a:blip r:embed="rId12" cstate="print">
              <a:extLst>
                <a:ext uri="{28A0092B-C50C-407E-A947-70E740481C1C}">
                  <a14:useLocalDpi xmlns:a14="http://schemas.microsoft.com/office/drawing/2010/main" val="0"/>
                </a:ext>
              </a:extLst>
            </a:blip>
            <a:srcRect t="13878" b="16402"/>
            <a:stretch>
              <a:fillRect/>
            </a:stretch>
          </p:blipFill>
          <p:spPr>
            <a:xfrm>
              <a:off x="3847207" y="2218004"/>
              <a:ext cx="4497587" cy="3135731"/>
            </a:xfrm>
            <a:prstGeom prst="rect">
              <a:avLst/>
            </a:prstGeom>
          </p:spPr>
        </p:pic>
        <p:pic>
          <p:nvPicPr>
            <p:cNvPr id="26" name="淘宝店chenying0907 1"/>
            <p:cNvPicPr>
              <a:picLocks noChangeAspect="1"/>
            </p:cNvPicPr>
            <p:nvPr/>
          </p:nvPicPr>
          <p:blipFill>
            <a:blip r:embed="rId13" cstate="print"/>
            <a:stretch>
              <a:fillRect/>
            </a:stretch>
          </p:blipFill>
          <p:spPr>
            <a:xfrm>
              <a:off x="4367807" y="2564904"/>
              <a:ext cx="3322284" cy="2039238"/>
            </a:xfrm>
            <a:prstGeom prst="rect">
              <a:avLst/>
            </a:prstGeom>
          </p:spPr>
        </p:pic>
      </p:grpSp>
      <p:sp>
        <p:nvSpPr>
          <p:cNvPr id="27" name="PA_淘宝店chenying0907: 圆角 5"/>
          <p:cNvSpPr/>
          <p:nvPr>
            <p:custDataLst>
              <p:tags r:id="rId2"/>
            </p:custDataLst>
          </p:nvPr>
        </p:nvSpPr>
        <p:spPr>
          <a:xfrm>
            <a:off x="1140864" y="2480883"/>
            <a:ext cx="1785026" cy="47908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1" rIns="91419" bIns="45711" rtlCol="0" anchor="ctr"/>
          <a:lstStyle/>
          <a:p>
            <a:pPr algn="ctr"/>
            <a:r>
              <a:rPr lang="en-US" altLang="zh-CN" sz="2800" dirty="0">
                <a:latin typeface="Impact" panose="020B0806030902050204" pitchFamily="34" charset="0"/>
              </a:rPr>
              <a:t>2017</a:t>
            </a:r>
            <a:endParaRPr lang="zh-CN" altLang="en-US" sz="2800" dirty="0">
              <a:latin typeface="Impact" panose="020B0806030902050204" pitchFamily="34" charset="0"/>
            </a:endParaRPr>
          </a:p>
        </p:txBody>
      </p:sp>
      <p:sp>
        <p:nvSpPr>
          <p:cNvPr id="28" name="PA_淘宝店chenying0907: 圆角 17"/>
          <p:cNvSpPr/>
          <p:nvPr>
            <p:custDataLst>
              <p:tags r:id="rId3"/>
            </p:custDataLst>
          </p:nvPr>
        </p:nvSpPr>
        <p:spPr>
          <a:xfrm>
            <a:off x="8545536" y="2434610"/>
            <a:ext cx="1785026" cy="47908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1" rIns="91419" bIns="45711" rtlCol="0" anchor="ctr"/>
          <a:lstStyle/>
          <a:p>
            <a:pPr algn="ctr"/>
            <a:r>
              <a:rPr lang="en-US" altLang="zh-CN" sz="2800" dirty="0">
                <a:latin typeface="Impact" panose="020B0806030902050204" pitchFamily="34" charset="0"/>
              </a:rPr>
              <a:t>2018</a:t>
            </a:r>
            <a:endParaRPr lang="zh-CN" altLang="en-US" sz="2800" dirty="0">
              <a:latin typeface="Impact" panose="020B0806030902050204" pitchFamily="34" charset="0"/>
            </a:endParaRPr>
          </a:p>
        </p:txBody>
      </p:sp>
      <p:sp>
        <p:nvSpPr>
          <p:cNvPr id="29" name="PA_淘宝店chenying0907 19"/>
          <p:cNvSpPr/>
          <p:nvPr>
            <p:custDataLst>
              <p:tags r:id="rId4"/>
            </p:custDataLst>
          </p:nvPr>
        </p:nvSpPr>
        <p:spPr>
          <a:xfrm>
            <a:off x="873906" y="3699960"/>
            <a:ext cx="3234703" cy="572581"/>
          </a:xfrm>
          <a:prstGeom prst="rect">
            <a:avLst/>
          </a:prstGeom>
        </p:spPr>
        <p:txBody>
          <a:bodyPr wrap="square" lIns="91419" tIns="45711" rIns="91419" bIns="45711">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0" name="PA_淘宝店chenying0907 20"/>
          <p:cNvSpPr/>
          <p:nvPr>
            <p:custDataLst>
              <p:tags r:id="rId5"/>
            </p:custDataLst>
          </p:nvPr>
        </p:nvSpPr>
        <p:spPr>
          <a:xfrm>
            <a:off x="873904" y="3238191"/>
            <a:ext cx="2483363" cy="387872"/>
          </a:xfrm>
          <a:prstGeom prst="rect">
            <a:avLst/>
          </a:prstGeom>
        </p:spPr>
        <p:txBody>
          <a:bodyPr wrap="square" lIns="91419" tIns="45711" rIns="91419" bIns="45711">
            <a:spAutoFit/>
          </a:bodyPr>
          <a:lstStyle/>
          <a:p>
            <a:pPr algn="ctr" defTabSz="913530">
              <a:lnSpc>
                <a:spcPct val="8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1" name="PA_淘宝店chenying0907 21"/>
          <p:cNvSpPr/>
          <p:nvPr>
            <p:custDataLst>
              <p:tags r:id="rId6"/>
            </p:custDataLst>
          </p:nvPr>
        </p:nvSpPr>
        <p:spPr>
          <a:xfrm>
            <a:off x="857489" y="4424099"/>
            <a:ext cx="3234703" cy="572581"/>
          </a:xfrm>
          <a:prstGeom prst="rect">
            <a:avLst/>
          </a:prstGeom>
        </p:spPr>
        <p:txBody>
          <a:bodyPr wrap="square" lIns="91419" tIns="45711" rIns="91419" bIns="45711">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2" name="PA_淘宝店chenying0907 22"/>
          <p:cNvSpPr/>
          <p:nvPr>
            <p:custDataLst>
              <p:tags r:id="rId7"/>
            </p:custDataLst>
          </p:nvPr>
        </p:nvSpPr>
        <p:spPr>
          <a:xfrm>
            <a:off x="8545538" y="3683407"/>
            <a:ext cx="3045090" cy="812701"/>
          </a:xfrm>
          <a:prstGeom prst="rect">
            <a:avLst/>
          </a:prstGeom>
        </p:spPr>
        <p:txBody>
          <a:bodyPr wrap="square" lIns="91419" tIns="45711" rIns="91419" bIns="45711">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3" name="PA_淘宝店chenying0907 23"/>
          <p:cNvSpPr/>
          <p:nvPr>
            <p:custDataLst>
              <p:tags r:id="rId8"/>
            </p:custDataLst>
          </p:nvPr>
        </p:nvSpPr>
        <p:spPr>
          <a:xfrm>
            <a:off x="8545538" y="3221636"/>
            <a:ext cx="2483363" cy="387872"/>
          </a:xfrm>
          <a:prstGeom prst="rect">
            <a:avLst/>
          </a:prstGeom>
        </p:spPr>
        <p:txBody>
          <a:bodyPr wrap="square" lIns="91419" tIns="45711" rIns="91419" bIns="45711">
            <a:spAutoFit/>
          </a:bodyPr>
          <a:lstStyle/>
          <a:p>
            <a:pPr algn="ctr" defTabSz="913530">
              <a:lnSpc>
                <a:spcPct val="8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4" name="PA_淘宝店chenying0907 24"/>
          <p:cNvSpPr/>
          <p:nvPr>
            <p:custDataLst>
              <p:tags r:id="rId9"/>
            </p:custDataLst>
          </p:nvPr>
        </p:nvSpPr>
        <p:spPr>
          <a:xfrm>
            <a:off x="8529119" y="4407545"/>
            <a:ext cx="3061505" cy="812701"/>
          </a:xfrm>
          <a:prstGeom prst="rect">
            <a:avLst/>
          </a:prstGeom>
        </p:spPr>
        <p:txBody>
          <a:bodyPr wrap="square" lIns="91419" tIns="45711" rIns="91419" bIns="45711">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val="4237592774"/>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8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21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24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par>
                          <p:cTn id="14" fill="hold">
                            <p:stCondLst>
                              <p:cond delay="29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3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90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120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autoUpdateAnimBg="0"/>
      <p:bldP spid="30" grpId="0"/>
      <p:bldP spid="31" grpId="0" animBg="1" autoUpdateAnimBg="0"/>
      <p:bldP spid="32" grpId="0" animBg="1" autoUpdateAnimBg="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a:spLocks noChangeArrowheads="1"/>
          </p:cNvSpPr>
          <p:nvPr/>
        </p:nvSpPr>
        <p:spPr bwMode="auto">
          <a:xfrm>
            <a:off x="5286856" y="1882352"/>
            <a:ext cx="1383933" cy="1221599"/>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lIns="121917" tIns="60958" rIns="121917" bIns="60958"/>
          <a:lstStyle/>
          <a:p>
            <a:endParaRPr lang="zh-CN" altLang="zh-CN">
              <a:solidFill>
                <a:srgbClr val="000000"/>
              </a:solidFill>
              <a:latin typeface="Calibri" pitchFamily="34" charset="0"/>
              <a:sym typeface="宋体" pitchFamily="2" charset="-122"/>
            </a:endParaRPr>
          </a:p>
        </p:txBody>
      </p:sp>
      <p:sp>
        <p:nvSpPr>
          <p:cNvPr id="9" name="Freeform 8"/>
          <p:cNvSpPr>
            <a:spLocks noChangeArrowheads="1"/>
          </p:cNvSpPr>
          <p:nvPr/>
        </p:nvSpPr>
        <p:spPr bwMode="auto">
          <a:xfrm>
            <a:off x="3915618" y="3103950"/>
            <a:ext cx="1371237" cy="1321106"/>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2"/>
          </a:solidFill>
          <a:ln>
            <a:noFill/>
          </a:ln>
        </p:spPr>
        <p:txBody>
          <a:bodyPr lIns="121917" tIns="60958" rIns="121917" bIns="60958"/>
          <a:lstStyle/>
          <a:p>
            <a:endParaRPr lang="zh-CN" altLang="zh-CN">
              <a:solidFill>
                <a:srgbClr val="000000"/>
              </a:solidFill>
              <a:latin typeface="Calibri" pitchFamily="34" charset="0"/>
              <a:sym typeface="宋体" pitchFamily="2" charset="-122"/>
            </a:endParaRPr>
          </a:p>
        </p:txBody>
      </p:sp>
      <p:sp>
        <p:nvSpPr>
          <p:cNvPr id="10" name="Freeform 9"/>
          <p:cNvSpPr>
            <a:spLocks noChangeArrowheads="1"/>
          </p:cNvSpPr>
          <p:nvPr/>
        </p:nvSpPr>
        <p:spPr bwMode="auto">
          <a:xfrm>
            <a:off x="4702812" y="4425056"/>
            <a:ext cx="1273895" cy="1393091"/>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3"/>
          </a:solidFill>
          <a:ln>
            <a:noFill/>
          </a:ln>
        </p:spPr>
        <p:txBody>
          <a:bodyPr lIns="121917" tIns="60958" rIns="121917" bIns="60958"/>
          <a:lstStyle/>
          <a:p>
            <a:endParaRPr lang="zh-CN" altLang="zh-CN">
              <a:solidFill>
                <a:srgbClr val="000000"/>
              </a:solidFill>
              <a:latin typeface="Calibri" pitchFamily="34" charset="0"/>
              <a:sym typeface="宋体" pitchFamily="2" charset="-122"/>
            </a:endParaRPr>
          </a:p>
        </p:txBody>
      </p:sp>
      <p:sp>
        <p:nvSpPr>
          <p:cNvPr id="11" name="Freeform 10"/>
          <p:cNvSpPr>
            <a:spLocks noChangeArrowheads="1"/>
          </p:cNvSpPr>
          <p:nvPr/>
        </p:nvSpPr>
        <p:spPr bwMode="auto">
          <a:xfrm>
            <a:off x="5976705" y="4425056"/>
            <a:ext cx="1278128" cy="1393091"/>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3"/>
          </a:solidFill>
          <a:ln>
            <a:noFill/>
          </a:ln>
        </p:spPr>
        <p:txBody>
          <a:bodyPr lIns="121917" tIns="60958" rIns="121917" bIns="60958"/>
          <a:lstStyle/>
          <a:p>
            <a:endParaRPr lang="zh-CN" altLang="zh-CN">
              <a:solidFill>
                <a:srgbClr val="000000"/>
              </a:solidFill>
              <a:latin typeface="Calibri" pitchFamily="34" charset="0"/>
              <a:sym typeface="宋体" pitchFamily="2" charset="-122"/>
            </a:endParaRPr>
          </a:p>
        </p:txBody>
      </p:sp>
      <p:sp>
        <p:nvSpPr>
          <p:cNvPr id="12" name="Freeform 11"/>
          <p:cNvSpPr>
            <a:spLocks noChangeArrowheads="1"/>
          </p:cNvSpPr>
          <p:nvPr/>
        </p:nvSpPr>
        <p:spPr bwMode="auto">
          <a:xfrm>
            <a:off x="6670788" y="3103950"/>
            <a:ext cx="1371237" cy="1321106"/>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2"/>
          </a:solidFill>
          <a:ln>
            <a:noFill/>
          </a:ln>
        </p:spPr>
        <p:txBody>
          <a:bodyPr lIns="121917" tIns="60958" rIns="121917" bIns="60958"/>
          <a:lstStyle/>
          <a:p>
            <a:endParaRPr lang="zh-CN" altLang="zh-CN">
              <a:solidFill>
                <a:srgbClr val="000000"/>
              </a:solidFill>
              <a:latin typeface="Calibri" pitchFamily="34" charset="0"/>
              <a:sym typeface="宋体" pitchFamily="2" charset="-122"/>
            </a:endParaRPr>
          </a:p>
        </p:txBody>
      </p:sp>
      <p:sp>
        <p:nvSpPr>
          <p:cNvPr id="13" name="矩形 7"/>
          <p:cNvSpPr>
            <a:spLocks noChangeArrowheads="1"/>
          </p:cNvSpPr>
          <p:nvPr/>
        </p:nvSpPr>
        <p:spPr bwMode="auto">
          <a:xfrm>
            <a:off x="5737589" y="2441281"/>
            <a:ext cx="47612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700">
                <a:solidFill>
                  <a:schemeClr val="bg1"/>
                </a:solidFill>
                <a:latin typeface="Swiss911 UCm BT" pitchFamily="2" charset="0"/>
                <a:sym typeface="Swiss911 UCm BT" pitchFamily="2" charset="0"/>
              </a:rPr>
              <a:t>01</a:t>
            </a:r>
            <a:endParaRPr lang="zh-CN" altLang="en-US" sz="3700">
              <a:solidFill>
                <a:schemeClr val="bg1"/>
              </a:solidFill>
              <a:latin typeface="Swiss911 UCm BT" pitchFamily="2" charset="0"/>
              <a:sym typeface="Swiss911 UCm BT" pitchFamily="2" charset="0"/>
            </a:endParaRPr>
          </a:p>
        </p:txBody>
      </p:sp>
      <p:sp>
        <p:nvSpPr>
          <p:cNvPr id="14" name="矩形 8"/>
          <p:cNvSpPr>
            <a:spLocks noChangeArrowheads="1"/>
          </p:cNvSpPr>
          <p:nvPr/>
        </p:nvSpPr>
        <p:spPr bwMode="auto">
          <a:xfrm>
            <a:off x="7017828" y="3353778"/>
            <a:ext cx="4761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700">
                <a:solidFill>
                  <a:schemeClr val="bg1"/>
                </a:solidFill>
                <a:latin typeface="Swiss911 UCm BT" pitchFamily="2" charset="0"/>
                <a:sym typeface="Swiss911 UCm BT" pitchFamily="2" charset="0"/>
              </a:rPr>
              <a:t>02</a:t>
            </a:r>
            <a:endParaRPr lang="zh-CN" altLang="en-US" sz="3700">
              <a:solidFill>
                <a:schemeClr val="bg1"/>
              </a:solidFill>
              <a:latin typeface="Swiss911 UCm BT" pitchFamily="2" charset="0"/>
              <a:sym typeface="Swiss911 UCm BT" pitchFamily="2" charset="0"/>
            </a:endParaRPr>
          </a:p>
        </p:txBody>
      </p:sp>
      <p:sp>
        <p:nvSpPr>
          <p:cNvPr id="15" name="矩形 9"/>
          <p:cNvSpPr>
            <a:spLocks noChangeArrowheads="1"/>
          </p:cNvSpPr>
          <p:nvPr/>
        </p:nvSpPr>
        <p:spPr bwMode="auto">
          <a:xfrm>
            <a:off x="6539588" y="4873893"/>
            <a:ext cx="4761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700">
                <a:solidFill>
                  <a:schemeClr val="bg1"/>
                </a:solidFill>
                <a:latin typeface="Swiss911 UCm BT" pitchFamily="2" charset="0"/>
                <a:sym typeface="Swiss911 UCm BT" pitchFamily="2" charset="0"/>
              </a:rPr>
              <a:t>03</a:t>
            </a:r>
            <a:endParaRPr lang="zh-CN" altLang="en-US" sz="3700">
              <a:solidFill>
                <a:schemeClr val="bg1"/>
              </a:solidFill>
              <a:latin typeface="Swiss911 UCm BT" pitchFamily="2" charset="0"/>
              <a:sym typeface="Swiss911 UCm BT" pitchFamily="2" charset="0"/>
            </a:endParaRPr>
          </a:p>
        </p:txBody>
      </p:sp>
      <p:sp>
        <p:nvSpPr>
          <p:cNvPr id="16" name="矩形 10"/>
          <p:cNvSpPr>
            <a:spLocks noChangeArrowheads="1"/>
          </p:cNvSpPr>
          <p:nvPr/>
        </p:nvSpPr>
        <p:spPr bwMode="auto">
          <a:xfrm>
            <a:off x="4861521" y="4892951"/>
            <a:ext cx="47612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700">
                <a:solidFill>
                  <a:schemeClr val="bg1"/>
                </a:solidFill>
                <a:latin typeface="Swiss911 UCm BT" pitchFamily="2" charset="0"/>
                <a:sym typeface="Swiss911 UCm BT" pitchFamily="2" charset="0"/>
              </a:rPr>
              <a:t>04</a:t>
            </a:r>
            <a:endParaRPr lang="zh-CN" altLang="en-US" sz="3700">
              <a:solidFill>
                <a:schemeClr val="bg1"/>
              </a:solidFill>
              <a:latin typeface="Swiss911 UCm BT" pitchFamily="2" charset="0"/>
              <a:sym typeface="Swiss911 UCm BT" pitchFamily="2" charset="0"/>
            </a:endParaRPr>
          </a:p>
        </p:txBody>
      </p:sp>
      <p:sp>
        <p:nvSpPr>
          <p:cNvPr id="17" name="矩形 11"/>
          <p:cNvSpPr>
            <a:spLocks noChangeArrowheads="1"/>
          </p:cNvSpPr>
          <p:nvPr/>
        </p:nvSpPr>
        <p:spPr bwMode="auto">
          <a:xfrm>
            <a:off x="4463693" y="3366479"/>
            <a:ext cx="47612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700">
                <a:solidFill>
                  <a:schemeClr val="bg1"/>
                </a:solidFill>
                <a:latin typeface="Swiss911 UCm BT" pitchFamily="2" charset="0"/>
                <a:sym typeface="Swiss911 UCm BT" pitchFamily="2" charset="0"/>
              </a:rPr>
              <a:t>05</a:t>
            </a:r>
            <a:endParaRPr lang="zh-CN" altLang="en-US" sz="3700">
              <a:solidFill>
                <a:schemeClr val="bg1"/>
              </a:solidFill>
              <a:latin typeface="Swiss911 UCm BT" pitchFamily="2" charset="0"/>
              <a:sym typeface="Swiss911 UCm BT" pitchFamily="2" charset="0"/>
            </a:endParaRPr>
          </a:p>
        </p:txBody>
      </p:sp>
      <p:sp>
        <p:nvSpPr>
          <p:cNvPr id="18" name="TextBox 12"/>
          <p:cNvSpPr>
            <a:spLocks noChangeArrowheads="1"/>
          </p:cNvSpPr>
          <p:nvPr/>
        </p:nvSpPr>
        <p:spPr bwMode="auto">
          <a:xfrm>
            <a:off x="6505732" y="1681225"/>
            <a:ext cx="342809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100" dirty="0">
                <a:solidFill>
                  <a:schemeClr val="bg1">
                    <a:lumMod val="50000"/>
                  </a:schemeClr>
                </a:solidFill>
                <a:latin typeface="微软雅黑" pitchFamily="34" charset="-122"/>
                <a:ea typeface="微软雅黑" pitchFamily="34" charset="-122"/>
              </a:rPr>
              <a:t>详写内容</a:t>
            </a:r>
            <a:r>
              <a:rPr lang="en-US" altLang="zh-CN" sz="1100" dirty="0">
                <a:solidFill>
                  <a:schemeClr val="bg1">
                    <a:lumMod val="50000"/>
                  </a:schemeClr>
                </a:solidFill>
                <a:latin typeface="微软雅黑" pitchFamily="34" charset="-122"/>
                <a:ea typeface="微软雅黑" pitchFamily="34" charset="-122"/>
              </a:rPr>
              <a:t>……</a:t>
            </a:r>
            <a:r>
              <a:rPr lang="zh-CN" altLang="en-US" sz="1100" dirty="0">
                <a:solidFill>
                  <a:schemeClr val="bg1">
                    <a:lumMod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solidFill>
                <a:schemeClr val="bg1">
                  <a:lumMod val="50000"/>
                </a:schemeClr>
              </a:solidFill>
              <a:latin typeface="微软雅黑" pitchFamily="34" charset="-122"/>
              <a:ea typeface="微软雅黑" pitchFamily="34" charset="-122"/>
            </a:endParaRPr>
          </a:p>
        </p:txBody>
      </p:sp>
      <p:sp>
        <p:nvSpPr>
          <p:cNvPr id="19" name="TextBox 13"/>
          <p:cNvSpPr>
            <a:spLocks noChangeArrowheads="1"/>
          </p:cNvSpPr>
          <p:nvPr/>
        </p:nvSpPr>
        <p:spPr bwMode="auto">
          <a:xfrm>
            <a:off x="8183807" y="3313550"/>
            <a:ext cx="281230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100" dirty="0">
                <a:solidFill>
                  <a:schemeClr val="bg1">
                    <a:lumMod val="50000"/>
                  </a:schemeClr>
                </a:solidFill>
                <a:latin typeface="微软雅黑" pitchFamily="34" charset="-122"/>
                <a:ea typeface="微软雅黑" pitchFamily="34" charset="-122"/>
              </a:rPr>
              <a:t>详写内容</a:t>
            </a:r>
            <a:r>
              <a:rPr lang="en-US" altLang="zh-CN" sz="1100" dirty="0">
                <a:solidFill>
                  <a:schemeClr val="bg1">
                    <a:lumMod val="50000"/>
                  </a:schemeClr>
                </a:solidFill>
                <a:latin typeface="微软雅黑" pitchFamily="34" charset="-122"/>
                <a:ea typeface="微软雅黑" pitchFamily="34" charset="-122"/>
              </a:rPr>
              <a:t>……</a:t>
            </a:r>
            <a:r>
              <a:rPr lang="zh-CN" altLang="en-US" sz="1100" dirty="0">
                <a:solidFill>
                  <a:schemeClr val="bg1">
                    <a:lumMod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solidFill>
                <a:schemeClr val="bg1">
                  <a:lumMod val="50000"/>
                </a:schemeClr>
              </a:solidFill>
              <a:latin typeface="微软雅黑" pitchFamily="34" charset="-122"/>
              <a:ea typeface="微软雅黑" pitchFamily="34" charset="-122"/>
            </a:endParaRPr>
          </a:p>
        </p:txBody>
      </p:sp>
      <p:sp>
        <p:nvSpPr>
          <p:cNvPr id="20" name="TextBox 14"/>
          <p:cNvSpPr>
            <a:spLocks noChangeArrowheads="1"/>
          </p:cNvSpPr>
          <p:nvPr/>
        </p:nvSpPr>
        <p:spPr bwMode="auto">
          <a:xfrm>
            <a:off x="7496070" y="5242280"/>
            <a:ext cx="281230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100" dirty="0">
                <a:solidFill>
                  <a:schemeClr val="bg1">
                    <a:lumMod val="50000"/>
                  </a:schemeClr>
                </a:solidFill>
                <a:latin typeface="微软雅黑" pitchFamily="34" charset="-122"/>
                <a:ea typeface="微软雅黑" pitchFamily="34" charset="-122"/>
              </a:rPr>
              <a:t>详写内容</a:t>
            </a:r>
            <a:r>
              <a:rPr lang="en-US" altLang="zh-CN" sz="1100" dirty="0">
                <a:solidFill>
                  <a:schemeClr val="bg1">
                    <a:lumMod val="50000"/>
                  </a:schemeClr>
                </a:solidFill>
                <a:latin typeface="微软雅黑" pitchFamily="34" charset="-122"/>
                <a:ea typeface="微软雅黑" pitchFamily="34" charset="-122"/>
              </a:rPr>
              <a:t>……</a:t>
            </a:r>
            <a:r>
              <a:rPr lang="zh-CN" altLang="en-US" sz="1100" dirty="0">
                <a:solidFill>
                  <a:schemeClr val="bg1">
                    <a:lumMod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solidFill>
                <a:schemeClr val="bg1">
                  <a:lumMod val="50000"/>
                </a:schemeClr>
              </a:solidFill>
              <a:latin typeface="微软雅黑" pitchFamily="34" charset="-122"/>
              <a:ea typeface="微软雅黑" pitchFamily="34" charset="-122"/>
            </a:endParaRPr>
          </a:p>
        </p:txBody>
      </p:sp>
      <p:sp>
        <p:nvSpPr>
          <p:cNvPr id="21" name="TextBox 15"/>
          <p:cNvSpPr>
            <a:spLocks noChangeArrowheads="1"/>
          </p:cNvSpPr>
          <p:nvPr/>
        </p:nvSpPr>
        <p:spPr bwMode="auto">
          <a:xfrm>
            <a:off x="1515954" y="4840020"/>
            <a:ext cx="2810187" cy="55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200" dirty="0">
                <a:solidFill>
                  <a:schemeClr val="bg1">
                    <a:lumMod val="50000"/>
                  </a:schemeClr>
                </a:solidFill>
                <a:latin typeface="微软雅黑" pitchFamily="34" charset="-122"/>
                <a:ea typeface="微软雅黑" pitchFamily="34" charset="-122"/>
              </a:rPr>
              <a:t>详写内容</a:t>
            </a:r>
            <a:r>
              <a:rPr lang="en-US" altLang="zh-CN" sz="1200" dirty="0">
                <a:solidFill>
                  <a:schemeClr val="bg1">
                    <a:lumMod val="50000"/>
                  </a:schemeClr>
                </a:solidFill>
                <a:latin typeface="微软雅黑" pitchFamily="34" charset="-122"/>
                <a:ea typeface="微软雅黑" pitchFamily="34" charset="-122"/>
              </a:rPr>
              <a:t>……</a:t>
            </a:r>
            <a:r>
              <a:rPr lang="zh-CN" altLang="en-US" sz="1200" dirty="0">
                <a:solidFill>
                  <a:schemeClr val="bg1">
                    <a:lumMod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200" dirty="0">
              <a:solidFill>
                <a:schemeClr val="bg1">
                  <a:lumMod val="50000"/>
                </a:schemeClr>
              </a:solidFill>
              <a:latin typeface="微软雅黑" pitchFamily="34" charset="-122"/>
              <a:ea typeface="微软雅黑" pitchFamily="34" charset="-122"/>
            </a:endParaRPr>
          </a:p>
        </p:txBody>
      </p:sp>
      <p:sp>
        <p:nvSpPr>
          <p:cNvPr id="22" name="TextBox 16"/>
          <p:cNvSpPr>
            <a:spLocks noChangeArrowheads="1"/>
          </p:cNvSpPr>
          <p:nvPr/>
        </p:nvSpPr>
        <p:spPr bwMode="auto">
          <a:xfrm>
            <a:off x="1515954" y="2509030"/>
            <a:ext cx="28101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100" dirty="0">
                <a:solidFill>
                  <a:schemeClr val="bg1">
                    <a:lumMod val="50000"/>
                  </a:schemeClr>
                </a:solidFill>
                <a:latin typeface="微软雅黑" pitchFamily="34" charset="-122"/>
                <a:ea typeface="微软雅黑" pitchFamily="34" charset="-122"/>
              </a:rPr>
              <a:t>详写内容</a:t>
            </a:r>
            <a:r>
              <a:rPr lang="en-US" altLang="zh-CN" sz="1100" dirty="0">
                <a:solidFill>
                  <a:schemeClr val="bg1">
                    <a:lumMod val="50000"/>
                  </a:schemeClr>
                </a:solidFill>
                <a:latin typeface="微软雅黑" pitchFamily="34" charset="-122"/>
                <a:ea typeface="微软雅黑" pitchFamily="34" charset="-122"/>
              </a:rPr>
              <a:t>……</a:t>
            </a:r>
            <a:r>
              <a:rPr lang="zh-CN" altLang="en-US" sz="1100" dirty="0">
                <a:solidFill>
                  <a:schemeClr val="bg1">
                    <a:lumMod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solidFill>
                <a:schemeClr val="bg1">
                  <a:lumMod val="50000"/>
                </a:schemeClr>
              </a:solidFill>
              <a:latin typeface="微软雅黑" pitchFamily="34" charset="-122"/>
              <a:ea typeface="微软雅黑" pitchFamily="34" charset="-122"/>
            </a:endParaRPr>
          </a:p>
        </p:txBody>
      </p:sp>
      <p:sp>
        <p:nvSpPr>
          <p:cNvPr id="23" name="TextBox 17"/>
          <p:cNvSpPr>
            <a:spLocks noChangeArrowheads="1"/>
          </p:cNvSpPr>
          <p:nvPr/>
        </p:nvSpPr>
        <p:spPr bwMode="auto">
          <a:xfrm>
            <a:off x="6505734" y="1412505"/>
            <a:ext cx="1682305" cy="24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24" name="TextBox 18"/>
          <p:cNvSpPr>
            <a:spLocks noChangeArrowheads="1"/>
          </p:cNvSpPr>
          <p:nvPr/>
        </p:nvSpPr>
        <p:spPr bwMode="auto">
          <a:xfrm>
            <a:off x="8183804" y="3015194"/>
            <a:ext cx="1682304" cy="24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25" name="TextBox 19"/>
          <p:cNvSpPr>
            <a:spLocks noChangeArrowheads="1"/>
          </p:cNvSpPr>
          <p:nvPr/>
        </p:nvSpPr>
        <p:spPr bwMode="auto">
          <a:xfrm>
            <a:off x="7496070" y="4946041"/>
            <a:ext cx="1682305" cy="24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26" name="TextBox 20"/>
          <p:cNvSpPr>
            <a:spLocks noChangeArrowheads="1"/>
          </p:cNvSpPr>
          <p:nvPr/>
        </p:nvSpPr>
        <p:spPr bwMode="auto">
          <a:xfrm>
            <a:off x="1515955" y="4539546"/>
            <a:ext cx="1603711" cy="24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27" name="TextBox 21"/>
          <p:cNvSpPr>
            <a:spLocks noChangeArrowheads="1"/>
          </p:cNvSpPr>
          <p:nvPr/>
        </p:nvSpPr>
        <p:spPr bwMode="auto">
          <a:xfrm>
            <a:off x="1515954" y="2200087"/>
            <a:ext cx="1441068" cy="24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28" name="TextBox 22"/>
          <p:cNvSpPr>
            <a:spLocks noChangeArrowheads="1"/>
          </p:cNvSpPr>
          <p:nvPr/>
        </p:nvSpPr>
        <p:spPr bwMode="auto">
          <a:xfrm>
            <a:off x="5327325" y="3855615"/>
            <a:ext cx="1321508" cy="24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添加标题内容</a:t>
            </a:r>
          </a:p>
        </p:txBody>
      </p:sp>
    </p:spTree>
    <p:extLst>
      <p:ext uri="{BB962C8B-B14F-4D97-AF65-F5344CB8AC3E}">
        <p14:creationId xmlns:p14="http://schemas.microsoft.com/office/powerpoint/2010/main" val="3119155140"/>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ppt_x</p:attrName>
                                        </p:attrNameLst>
                                      </p:cBhvr>
                                      <p:tavLst>
                                        <p:tav tm="0">
                                          <p:val>
                                            <p:fltVal val="0.5"/>
                                          </p:val>
                                        </p:tav>
                                        <p:tav tm="100000">
                                          <p:val>
                                            <p:strVal val="#ppt_x"/>
                                          </p:val>
                                        </p:tav>
                                      </p:tavLst>
                                    </p:anim>
                                    <p:anim calcmode="lin" valueType="num">
                                      <p:cBhvr>
                                        <p:cTn id="22" dur="500" fill="hold"/>
                                        <p:tgtEl>
                                          <p:spTgt spid="10"/>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ppt_x</p:attrName>
                                        </p:attrNameLst>
                                      </p:cBhvr>
                                      <p:tavLst>
                                        <p:tav tm="0">
                                          <p:val>
                                            <p:fltVal val="0.5"/>
                                          </p:val>
                                        </p:tav>
                                        <p:tav tm="100000">
                                          <p:val>
                                            <p:strVal val="#ppt_x"/>
                                          </p:val>
                                        </p:tav>
                                      </p:tavLst>
                                    </p:anim>
                                    <p:anim calcmode="lin" valueType="num">
                                      <p:cBhvr>
                                        <p:cTn id="28" dur="500" fill="hold"/>
                                        <p:tgtEl>
                                          <p:spTgt spid="11"/>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ppt_x</p:attrName>
                                        </p:attrNameLst>
                                      </p:cBhvr>
                                      <p:tavLst>
                                        <p:tav tm="0">
                                          <p:val>
                                            <p:fltVal val="0.5"/>
                                          </p:val>
                                        </p:tav>
                                        <p:tav tm="100000">
                                          <p:val>
                                            <p:strVal val="#ppt_x"/>
                                          </p:val>
                                        </p:tav>
                                      </p:tavLst>
                                    </p:anim>
                                    <p:anim calcmode="lin" valueType="num">
                                      <p:cBhvr>
                                        <p:cTn id="40" dur="500" fill="hold"/>
                                        <p:tgtEl>
                                          <p:spTgt spid="13"/>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ppt_x</p:attrName>
                                        </p:attrNameLst>
                                      </p:cBhvr>
                                      <p:tavLst>
                                        <p:tav tm="0">
                                          <p:val>
                                            <p:fltVal val="0.5"/>
                                          </p:val>
                                        </p:tav>
                                        <p:tav tm="100000">
                                          <p:val>
                                            <p:strVal val="#ppt_x"/>
                                          </p:val>
                                        </p:tav>
                                      </p:tavLst>
                                    </p:anim>
                                    <p:anim calcmode="lin" valueType="num">
                                      <p:cBhvr>
                                        <p:cTn id="46" dur="500" fill="hold"/>
                                        <p:tgtEl>
                                          <p:spTgt spid="14"/>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ppt_x</p:attrName>
                                        </p:attrNameLst>
                                      </p:cBhvr>
                                      <p:tavLst>
                                        <p:tav tm="0">
                                          <p:val>
                                            <p:fltVal val="0.5"/>
                                          </p:val>
                                        </p:tav>
                                        <p:tav tm="100000">
                                          <p:val>
                                            <p:strVal val="#ppt_x"/>
                                          </p:val>
                                        </p:tav>
                                      </p:tavLst>
                                    </p:anim>
                                    <p:anim calcmode="lin" valueType="num">
                                      <p:cBhvr>
                                        <p:cTn id="58" dur="500" fill="hold"/>
                                        <p:tgtEl>
                                          <p:spTgt spid="16"/>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 calcmode="lin" valueType="num">
                                      <p:cBhvr>
                                        <p:cTn id="63" dur="500" fill="hold"/>
                                        <p:tgtEl>
                                          <p:spTgt spid="17"/>
                                        </p:tgtEl>
                                        <p:attrNameLst>
                                          <p:attrName>ppt_x</p:attrName>
                                        </p:attrNameLst>
                                      </p:cBhvr>
                                      <p:tavLst>
                                        <p:tav tm="0">
                                          <p:val>
                                            <p:fltVal val="0.5"/>
                                          </p:val>
                                        </p:tav>
                                        <p:tav tm="100000">
                                          <p:val>
                                            <p:strVal val="#ppt_x"/>
                                          </p:val>
                                        </p:tav>
                                      </p:tavLst>
                                    </p:anim>
                                    <p:anim calcmode="lin" valueType="num">
                                      <p:cBhvr>
                                        <p:cTn id="64" dur="500" fill="hold"/>
                                        <p:tgtEl>
                                          <p:spTgt spid="17"/>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p:cBhvr>
                                        <p:cTn id="70" dur="500"/>
                                        <p:tgtEl>
                                          <p:spTgt spid="28"/>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p:cBhvr>
                                        <p:cTn id="74" dur="500"/>
                                        <p:tgtEl>
                                          <p:spTgt spid="23"/>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p:cBhvr>
                                        <p:cTn id="84" dur="500"/>
                                        <p:tgtEl>
                                          <p:spTgt spid="24"/>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p:cBhvr>
                                        <p:cTn id="88" dur="1000"/>
                                        <p:tgtEl>
                                          <p:spTgt spid="19"/>
                                        </p:tgtEl>
                                      </p:cBhvr>
                                    </p:animEffect>
                                    <p:anim calcmode="lin" valueType="num">
                                      <p:cBhvr>
                                        <p:cTn id="89" dur="1000" fill="hold"/>
                                        <p:tgtEl>
                                          <p:spTgt spid="19"/>
                                        </p:tgtEl>
                                        <p:attrNameLst>
                                          <p:attrName>ppt_x</p:attrName>
                                        </p:attrNameLst>
                                      </p:cBhvr>
                                      <p:tavLst>
                                        <p:tav tm="0">
                                          <p:val>
                                            <p:strVal val="#ppt_x"/>
                                          </p:val>
                                        </p:tav>
                                        <p:tav tm="100000">
                                          <p:val>
                                            <p:strVal val="#ppt_x"/>
                                          </p:val>
                                        </p:tav>
                                      </p:tavLst>
                                    </p:anim>
                                    <p:anim calcmode="lin" valueType="num">
                                      <p:cBhvr>
                                        <p:cTn id="90" dur="1000" fill="hold"/>
                                        <p:tgtEl>
                                          <p:spTgt spid="19"/>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p:cBhvr>
                                        <p:cTn id="94" dur="500"/>
                                        <p:tgtEl>
                                          <p:spTgt spid="25"/>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p:cBhvr>
                                        <p:cTn id="104" dur="500"/>
                                        <p:tgtEl>
                                          <p:spTgt spid="26"/>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p:cBhvr>
                                        <p:cTn id="114" dur="500"/>
                                        <p:tgtEl>
                                          <p:spTgt spid="27"/>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p:cBhvr>
                                        <p:cTn id="118" dur="1000"/>
                                        <p:tgtEl>
                                          <p:spTgt spid="22"/>
                                        </p:tgtEl>
                                      </p:cBhvr>
                                    </p:animEffect>
                                    <p:anim calcmode="lin" valueType="num">
                                      <p:cBhvr>
                                        <p:cTn id="119" dur="1000" fill="hold"/>
                                        <p:tgtEl>
                                          <p:spTgt spid="22"/>
                                        </p:tgtEl>
                                        <p:attrNameLst>
                                          <p:attrName>ppt_x</p:attrName>
                                        </p:attrNameLst>
                                      </p:cBhvr>
                                      <p:tavLst>
                                        <p:tav tm="0">
                                          <p:val>
                                            <p:strVal val="#ppt_x"/>
                                          </p:val>
                                        </p:tav>
                                        <p:tav tm="100000">
                                          <p:val>
                                            <p:strVal val="#ppt_x"/>
                                          </p:val>
                                        </p:tav>
                                      </p:tavLst>
                                    </p:anim>
                                    <p:anim calcmode="lin" valueType="num">
                                      <p:cBhvr>
                                        <p:cTn id="1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autoUpdateAnimBg="0"/>
      <p:bldP spid="9" grpId="0" bldLvl="0" animBg="1" autoUpdateAnimBg="0"/>
      <p:bldP spid="10" grpId="0" bldLvl="0" animBg="1" autoUpdateAnimBg="0"/>
      <p:bldP spid="11" grpId="0" bldLvl="0" animBg="1" autoUpdateAnimBg="0"/>
      <p:bldP spid="12" grpId="0" bldLvl="0" animBg="1" autoUpdateAnimBg="0"/>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872591" y="1798180"/>
            <a:ext cx="2633068" cy="500680"/>
          </a:xfrm>
          <a:prstGeom prst="roundRect">
            <a:avLst>
              <a:gd name="adj" fmla="val 0"/>
            </a:avLst>
          </a:prstGeom>
          <a:solidFill>
            <a:schemeClr val="accent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sz="2800" dirty="0">
              <a:solidFill>
                <a:srgbClr val="FFFFFF"/>
              </a:solidFill>
              <a:latin typeface="+mn-ea"/>
            </a:endParaRPr>
          </a:p>
        </p:txBody>
      </p:sp>
      <p:sp>
        <p:nvSpPr>
          <p:cNvPr id="11" name="圆角矩形 10"/>
          <p:cNvSpPr/>
          <p:nvPr/>
        </p:nvSpPr>
        <p:spPr>
          <a:xfrm>
            <a:off x="1872591" y="3171810"/>
            <a:ext cx="2633068" cy="500680"/>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sz="2800" dirty="0">
              <a:solidFill>
                <a:srgbClr val="FFFFFF"/>
              </a:solidFill>
              <a:latin typeface="+mn-ea"/>
            </a:endParaRPr>
          </a:p>
        </p:txBody>
      </p:sp>
      <p:sp>
        <p:nvSpPr>
          <p:cNvPr id="14" name="圆角矩形 13"/>
          <p:cNvSpPr/>
          <p:nvPr/>
        </p:nvSpPr>
        <p:spPr>
          <a:xfrm>
            <a:off x="1872591" y="4561611"/>
            <a:ext cx="2633068" cy="500680"/>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sz="2800" dirty="0">
              <a:solidFill>
                <a:srgbClr val="FFFFFF"/>
              </a:solidFill>
              <a:latin typeface="+mn-ea"/>
            </a:endParaRPr>
          </a:p>
        </p:txBody>
      </p:sp>
      <p:sp>
        <p:nvSpPr>
          <p:cNvPr id="17" name="圆角矩形 16"/>
          <p:cNvSpPr/>
          <p:nvPr/>
        </p:nvSpPr>
        <p:spPr>
          <a:xfrm>
            <a:off x="7807914" y="1797739"/>
            <a:ext cx="2605878" cy="500680"/>
          </a:xfrm>
          <a:prstGeom prst="roundRect">
            <a:avLst>
              <a:gd name="adj" fmla="val 0"/>
            </a:avLst>
          </a:prstGeom>
          <a:solidFill>
            <a:schemeClr val="accent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sz="2800" dirty="0">
              <a:solidFill>
                <a:srgbClr val="FFFFFF"/>
              </a:solidFill>
              <a:latin typeface="+mn-ea"/>
            </a:endParaRPr>
          </a:p>
        </p:txBody>
      </p:sp>
      <p:sp>
        <p:nvSpPr>
          <p:cNvPr id="20" name="圆角矩形 19"/>
          <p:cNvSpPr/>
          <p:nvPr/>
        </p:nvSpPr>
        <p:spPr>
          <a:xfrm>
            <a:off x="7807914" y="3171369"/>
            <a:ext cx="2605878" cy="500680"/>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sz="2800" dirty="0">
              <a:solidFill>
                <a:srgbClr val="FFFFFF"/>
              </a:solidFill>
              <a:latin typeface="+mn-ea"/>
            </a:endParaRPr>
          </a:p>
        </p:txBody>
      </p:sp>
      <p:sp>
        <p:nvSpPr>
          <p:cNvPr id="23" name="圆角矩形 22"/>
          <p:cNvSpPr/>
          <p:nvPr/>
        </p:nvSpPr>
        <p:spPr>
          <a:xfrm>
            <a:off x="7807914" y="4561171"/>
            <a:ext cx="2605878" cy="500680"/>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sz="2800" dirty="0">
              <a:solidFill>
                <a:srgbClr val="FFFFFF"/>
              </a:solidFill>
              <a:latin typeface="+mn-ea"/>
            </a:endParaRPr>
          </a:p>
        </p:txBody>
      </p:sp>
      <p:sp>
        <p:nvSpPr>
          <p:cNvPr id="26" name="椭圆 25"/>
          <p:cNvSpPr/>
          <p:nvPr/>
        </p:nvSpPr>
        <p:spPr>
          <a:xfrm>
            <a:off x="4683203" y="1989124"/>
            <a:ext cx="2942216" cy="2942612"/>
          </a:xfrm>
          <a:prstGeom prst="ellipse">
            <a:avLst/>
          </a:prstGeom>
          <a:solidFill>
            <a:schemeClr val="accent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defRPr/>
            </a:pPr>
            <a:endParaRPr lang="zh-CN" altLang="en-US" sz="2800" dirty="0">
              <a:solidFill>
                <a:srgbClr val="FFFFFF"/>
              </a:solidFill>
              <a:latin typeface="Calibri"/>
              <a:ea typeface="宋体" panose="02010600030101010101" pitchFamily="2" charset="-122"/>
            </a:endParaRPr>
          </a:p>
        </p:txBody>
      </p:sp>
      <p:sp>
        <p:nvSpPr>
          <p:cNvPr id="28" name="Text Placeholder 12"/>
          <p:cNvSpPr txBox="1">
            <a:spLocks/>
          </p:cNvSpPr>
          <p:nvPr/>
        </p:nvSpPr>
        <p:spPr>
          <a:xfrm>
            <a:off x="1329395" y="1881084"/>
            <a:ext cx="2855351" cy="418592"/>
          </a:xfrm>
          <a:prstGeom prst="rect">
            <a:avLst/>
          </a:prstGeom>
          <a:noFill/>
        </p:spPr>
        <p:txBody>
          <a:bodyPr lIns="0" tIns="45711" rIns="0" bIns="45711">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zh-CN" sz="1600" b="1" dirty="0">
                <a:solidFill>
                  <a:schemeClr val="bg1"/>
                </a:solidFill>
                <a:latin typeface="微软雅黑" panose="020B0503020204020204" pitchFamily="34" charset="-122"/>
                <a:ea typeface="微软雅黑" panose="020B0503020204020204" pitchFamily="34" charset="-122"/>
              </a:rPr>
              <a:t>01 </a:t>
            </a: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29" name="Text Placeholder 12"/>
          <p:cNvSpPr txBox="1">
            <a:spLocks/>
          </p:cNvSpPr>
          <p:nvPr/>
        </p:nvSpPr>
        <p:spPr>
          <a:xfrm>
            <a:off x="1329395" y="3253291"/>
            <a:ext cx="2855351" cy="418592"/>
          </a:xfrm>
          <a:prstGeom prst="rect">
            <a:avLst/>
          </a:prstGeom>
        </p:spPr>
        <p:txBody>
          <a:bodyPr lIns="0" tIns="45711" rIns="0" bIns="45711">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zh-CN" sz="1600" b="1" dirty="0">
                <a:solidFill>
                  <a:schemeClr val="bg1"/>
                </a:solidFill>
                <a:latin typeface="微软雅黑" panose="020B0503020204020204" pitchFamily="34" charset="-122"/>
                <a:ea typeface="微软雅黑" panose="020B0503020204020204" pitchFamily="34" charset="-122"/>
              </a:rPr>
              <a:t>02 </a:t>
            </a: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30" name="Text Placeholder 12"/>
          <p:cNvSpPr txBox="1">
            <a:spLocks/>
          </p:cNvSpPr>
          <p:nvPr/>
        </p:nvSpPr>
        <p:spPr>
          <a:xfrm>
            <a:off x="1329395" y="4639537"/>
            <a:ext cx="2855351" cy="418592"/>
          </a:xfrm>
          <a:prstGeom prst="rect">
            <a:avLst/>
          </a:prstGeom>
        </p:spPr>
        <p:txBody>
          <a:bodyPr lIns="0" tIns="45711" rIns="0" bIns="45711">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zh-CN" sz="1600" b="1" dirty="0">
                <a:solidFill>
                  <a:schemeClr val="bg1"/>
                </a:solidFill>
                <a:latin typeface="微软雅黑" panose="020B0503020204020204" pitchFamily="34" charset="-122"/>
                <a:ea typeface="微软雅黑" panose="020B0503020204020204" pitchFamily="34" charset="-122"/>
              </a:rPr>
              <a:t>03 </a:t>
            </a: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32" name="Text Placeholder 12"/>
          <p:cNvSpPr txBox="1">
            <a:spLocks/>
          </p:cNvSpPr>
          <p:nvPr/>
        </p:nvSpPr>
        <p:spPr>
          <a:xfrm>
            <a:off x="8168082" y="1881084"/>
            <a:ext cx="2855351" cy="418592"/>
          </a:xfrm>
          <a:prstGeom prst="rect">
            <a:avLst/>
          </a:prstGeom>
        </p:spPr>
        <p:txBody>
          <a:bodyPr lIns="0" tIns="45711" rIns="0" bIns="45711">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zh-CN" sz="1600" b="1" dirty="0">
                <a:solidFill>
                  <a:schemeClr val="bg1"/>
                </a:solidFill>
                <a:latin typeface="微软雅黑" panose="020B0503020204020204" pitchFamily="34" charset="-122"/>
                <a:ea typeface="微软雅黑" panose="020B0503020204020204" pitchFamily="34" charset="-122"/>
              </a:rPr>
              <a:t>04 </a:t>
            </a: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33" name="Text Placeholder 12"/>
          <p:cNvSpPr txBox="1">
            <a:spLocks/>
          </p:cNvSpPr>
          <p:nvPr/>
        </p:nvSpPr>
        <p:spPr>
          <a:xfrm>
            <a:off x="8168082" y="3253291"/>
            <a:ext cx="2855351" cy="418592"/>
          </a:xfrm>
          <a:prstGeom prst="rect">
            <a:avLst/>
          </a:prstGeom>
        </p:spPr>
        <p:txBody>
          <a:bodyPr lIns="0" tIns="45711" rIns="0" bIns="45711">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zh-CN" sz="1600" b="1" dirty="0">
                <a:solidFill>
                  <a:schemeClr val="bg1"/>
                </a:solidFill>
                <a:latin typeface="微软雅黑" panose="020B0503020204020204" pitchFamily="34" charset="-122"/>
                <a:ea typeface="微软雅黑" panose="020B0503020204020204" pitchFamily="34" charset="-122"/>
              </a:rPr>
              <a:t>05 </a:t>
            </a: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38" name="Text Placeholder 12"/>
          <p:cNvSpPr txBox="1">
            <a:spLocks/>
          </p:cNvSpPr>
          <p:nvPr/>
        </p:nvSpPr>
        <p:spPr>
          <a:xfrm>
            <a:off x="8168082" y="4639537"/>
            <a:ext cx="2855351" cy="418592"/>
          </a:xfrm>
          <a:prstGeom prst="rect">
            <a:avLst/>
          </a:prstGeom>
        </p:spPr>
        <p:txBody>
          <a:bodyPr lIns="0" tIns="45711" rIns="0" bIns="45711">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zh-CN" sz="1600" b="1" dirty="0">
                <a:solidFill>
                  <a:schemeClr val="bg1"/>
                </a:solidFill>
                <a:latin typeface="微软雅黑" panose="020B0503020204020204" pitchFamily="34" charset="-122"/>
                <a:ea typeface="微软雅黑" panose="020B0503020204020204" pitchFamily="34" charset="-122"/>
              </a:rPr>
              <a:t>06 </a:t>
            </a: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39" name="Text Placeholder 12"/>
          <p:cNvSpPr txBox="1">
            <a:spLocks/>
          </p:cNvSpPr>
          <p:nvPr/>
        </p:nvSpPr>
        <p:spPr>
          <a:xfrm>
            <a:off x="1627425" y="2651673"/>
            <a:ext cx="2587899" cy="180654"/>
          </a:xfrm>
          <a:prstGeom prst="rect">
            <a:avLst/>
          </a:prstGeom>
        </p:spPr>
        <p:txBody>
          <a:bodyPr lIns="0" tIns="45711" rIns="0" bIns="45711"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zh-CN" altLang="en-US" dirty="0">
                <a:solidFill>
                  <a:schemeClr val="bg1">
                    <a:lumMod val="50000"/>
                  </a:schemeClr>
                </a:solidFill>
                <a:latin typeface="微软雅黑" pitchFamily="34" charset="-122"/>
                <a:ea typeface="微软雅黑" pitchFamily="34" charset="-122"/>
              </a:rPr>
              <a:t>点击输入本栏的具体文字简明扼要的说明分项内容</a:t>
            </a:r>
            <a:endParaRPr lang="en-US" altLang="zh-CN" dirty="0">
              <a:solidFill>
                <a:schemeClr val="bg1">
                  <a:lumMod val="50000"/>
                </a:schemeClr>
              </a:solidFill>
              <a:latin typeface="微软雅黑" pitchFamily="34" charset="-122"/>
              <a:ea typeface="微软雅黑" pitchFamily="34" charset="-122"/>
            </a:endParaRPr>
          </a:p>
        </p:txBody>
      </p:sp>
      <p:sp>
        <p:nvSpPr>
          <p:cNvPr id="40" name="Text Placeholder 12"/>
          <p:cNvSpPr txBox="1">
            <a:spLocks/>
          </p:cNvSpPr>
          <p:nvPr/>
        </p:nvSpPr>
        <p:spPr>
          <a:xfrm>
            <a:off x="1627425" y="4029237"/>
            <a:ext cx="2587899" cy="180654"/>
          </a:xfrm>
          <a:prstGeom prst="rect">
            <a:avLst/>
          </a:prstGeom>
        </p:spPr>
        <p:txBody>
          <a:bodyPr lIns="0" tIns="45711" rIns="0" bIns="45711"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zh-CN" altLang="en-US" dirty="0">
                <a:solidFill>
                  <a:schemeClr val="bg1">
                    <a:lumMod val="50000"/>
                  </a:schemeClr>
                </a:solidFill>
                <a:latin typeface="微软雅黑" pitchFamily="34" charset="-122"/>
                <a:ea typeface="微软雅黑" pitchFamily="34" charset="-122"/>
              </a:rPr>
              <a:t>点击输入本栏的具体文字简明扼要的说明分项内容</a:t>
            </a:r>
            <a:endParaRPr lang="en-US" altLang="zh-CN" dirty="0">
              <a:solidFill>
                <a:schemeClr val="bg1">
                  <a:lumMod val="50000"/>
                </a:schemeClr>
              </a:solidFill>
              <a:latin typeface="微软雅黑" pitchFamily="34" charset="-122"/>
              <a:ea typeface="微软雅黑" pitchFamily="34" charset="-122"/>
            </a:endParaRPr>
          </a:p>
        </p:txBody>
      </p:sp>
      <p:sp>
        <p:nvSpPr>
          <p:cNvPr id="41" name="Text Placeholder 12"/>
          <p:cNvSpPr txBox="1">
            <a:spLocks/>
          </p:cNvSpPr>
          <p:nvPr/>
        </p:nvSpPr>
        <p:spPr>
          <a:xfrm>
            <a:off x="1627425" y="5442561"/>
            <a:ext cx="2587899" cy="180654"/>
          </a:xfrm>
          <a:prstGeom prst="rect">
            <a:avLst/>
          </a:prstGeom>
        </p:spPr>
        <p:txBody>
          <a:bodyPr lIns="0" tIns="45711" rIns="0" bIns="45711"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zh-CN" altLang="en-US" dirty="0">
                <a:solidFill>
                  <a:schemeClr val="bg1">
                    <a:lumMod val="50000"/>
                  </a:schemeClr>
                </a:solidFill>
                <a:latin typeface="微软雅黑" pitchFamily="34" charset="-122"/>
                <a:ea typeface="微软雅黑" pitchFamily="34" charset="-122"/>
              </a:rPr>
              <a:t>点击输入本栏的具体文字简明扼要的说明分项内容</a:t>
            </a:r>
            <a:endParaRPr lang="en-US" altLang="zh-CN" dirty="0">
              <a:solidFill>
                <a:schemeClr val="bg1">
                  <a:lumMod val="50000"/>
                </a:schemeClr>
              </a:solidFill>
              <a:latin typeface="微软雅黑" pitchFamily="34" charset="-122"/>
              <a:ea typeface="微软雅黑" pitchFamily="34" charset="-122"/>
            </a:endParaRPr>
          </a:p>
        </p:txBody>
      </p:sp>
      <p:sp>
        <p:nvSpPr>
          <p:cNvPr id="42" name="Text Placeholder 12"/>
          <p:cNvSpPr txBox="1">
            <a:spLocks/>
          </p:cNvSpPr>
          <p:nvPr/>
        </p:nvSpPr>
        <p:spPr>
          <a:xfrm>
            <a:off x="8086274" y="2655519"/>
            <a:ext cx="2451993" cy="176091"/>
          </a:xfrm>
          <a:prstGeom prst="rect">
            <a:avLst/>
          </a:prstGeom>
        </p:spPr>
        <p:txBody>
          <a:bodyPr lIns="0" tIns="45711" rIns="0" bIns="45711"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zh-CN" altLang="en-US" dirty="0">
                <a:solidFill>
                  <a:schemeClr val="bg1">
                    <a:lumMod val="50000"/>
                  </a:schemeClr>
                </a:solidFill>
                <a:latin typeface="微软雅黑" pitchFamily="34" charset="-122"/>
                <a:ea typeface="微软雅黑" pitchFamily="34" charset="-122"/>
              </a:rPr>
              <a:t>点击输入本栏的具体文字简明扼要的说明分项内容</a:t>
            </a:r>
            <a:endParaRPr lang="en-US" altLang="zh-CN" dirty="0">
              <a:solidFill>
                <a:schemeClr val="bg1">
                  <a:lumMod val="50000"/>
                </a:schemeClr>
              </a:solidFill>
              <a:latin typeface="微软雅黑" pitchFamily="34" charset="-122"/>
              <a:ea typeface="微软雅黑" pitchFamily="34" charset="-122"/>
            </a:endParaRPr>
          </a:p>
        </p:txBody>
      </p:sp>
      <p:sp>
        <p:nvSpPr>
          <p:cNvPr id="43" name="Text Placeholder 12"/>
          <p:cNvSpPr txBox="1">
            <a:spLocks/>
          </p:cNvSpPr>
          <p:nvPr/>
        </p:nvSpPr>
        <p:spPr>
          <a:xfrm>
            <a:off x="8086274" y="4033083"/>
            <a:ext cx="2451993" cy="176091"/>
          </a:xfrm>
          <a:prstGeom prst="rect">
            <a:avLst/>
          </a:prstGeom>
        </p:spPr>
        <p:txBody>
          <a:bodyPr lIns="0" tIns="45711" rIns="0" bIns="45711"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zh-CN" altLang="en-US" dirty="0">
                <a:solidFill>
                  <a:schemeClr val="bg1">
                    <a:lumMod val="50000"/>
                  </a:schemeClr>
                </a:solidFill>
                <a:latin typeface="微软雅黑" pitchFamily="34" charset="-122"/>
                <a:ea typeface="微软雅黑" pitchFamily="34" charset="-122"/>
              </a:rPr>
              <a:t>点击输入本栏的具体文字简明扼要的说明分项内容</a:t>
            </a:r>
            <a:endParaRPr lang="en-US" altLang="zh-CN" dirty="0">
              <a:solidFill>
                <a:schemeClr val="bg1">
                  <a:lumMod val="50000"/>
                </a:schemeClr>
              </a:solidFill>
              <a:latin typeface="微软雅黑" pitchFamily="34" charset="-122"/>
              <a:ea typeface="微软雅黑" pitchFamily="34" charset="-122"/>
            </a:endParaRPr>
          </a:p>
        </p:txBody>
      </p:sp>
      <p:sp>
        <p:nvSpPr>
          <p:cNvPr id="44" name="Text Placeholder 12"/>
          <p:cNvSpPr txBox="1">
            <a:spLocks/>
          </p:cNvSpPr>
          <p:nvPr/>
        </p:nvSpPr>
        <p:spPr>
          <a:xfrm>
            <a:off x="8086274" y="5446406"/>
            <a:ext cx="2451993" cy="176091"/>
          </a:xfrm>
          <a:prstGeom prst="rect">
            <a:avLst/>
          </a:prstGeom>
        </p:spPr>
        <p:txBody>
          <a:bodyPr lIns="0" tIns="45711" rIns="0" bIns="45711"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zh-CN" altLang="en-US" dirty="0">
                <a:solidFill>
                  <a:schemeClr val="bg1">
                    <a:lumMod val="50000"/>
                  </a:schemeClr>
                </a:solidFill>
                <a:latin typeface="微软雅黑" pitchFamily="34" charset="-122"/>
                <a:ea typeface="微软雅黑" pitchFamily="34" charset="-122"/>
              </a:rPr>
              <a:t>点击输入本栏的具体文字简明扼要的说明分项内容</a:t>
            </a:r>
            <a:endParaRPr lang="en-US" altLang="zh-CN" dirty="0">
              <a:solidFill>
                <a:schemeClr val="bg1">
                  <a:lumMod val="50000"/>
                </a:schemeClr>
              </a:solidFill>
              <a:latin typeface="微软雅黑" pitchFamily="34" charset="-122"/>
              <a:ea typeface="微软雅黑" pitchFamily="34" charset="-122"/>
            </a:endParaRPr>
          </a:p>
        </p:txBody>
      </p:sp>
      <p:sp>
        <p:nvSpPr>
          <p:cNvPr id="45" name="矩形 44"/>
          <p:cNvSpPr/>
          <p:nvPr/>
        </p:nvSpPr>
        <p:spPr>
          <a:xfrm>
            <a:off x="5046450" y="2922710"/>
            <a:ext cx="2204776" cy="1241637"/>
          </a:xfrm>
          <a:prstGeom prst="rect">
            <a:avLst/>
          </a:prstGeom>
        </p:spPr>
        <p:txBody>
          <a:bodyPr wrap="square" lIns="91422" tIns="45711" rIns="91422" bIns="45711">
            <a:spAutoFit/>
          </a:bodyPr>
          <a:lstStyle/>
          <a:p>
            <a:pPr algn="ctr"/>
            <a:r>
              <a:rPr lang="zh-CN" altLang="en-US" sz="3700" b="1" dirty="0">
                <a:solidFill>
                  <a:schemeClr val="bg1"/>
                </a:solidFill>
                <a:latin typeface="微软雅黑" panose="020B0503020204020204" pitchFamily="34" charset="-122"/>
                <a:ea typeface="微软雅黑" panose="020B0503020204020204" pitchFamily="34" charset="-122"/>
              </a:rPr>
              <a:t>请输入</a:t>
            </a:r>
            <a:endParaRPr lang="en-US" altLang="zh-CN" sz="3700" b="1" dirty="0">
              <a:solidFill>
                <a:schemeClr val="bg1"/>
              </a:solidFill>
              <a:latin typeface="微软雅黑" panose="020B0503020204020204" pitchFamily="34" charset="-122"/>
              <a:ea typeface="微软雅黑" panose="020B0503020204020204" pitchFamily="34" charset="-122"/>
            </a:endParaRPr>
          </a:p>
          <a:p>
            <a:pPr algn="ctr"/>
            <a:r>
              <a:rPr lang="zh-CN" altLang="en-US" sz="3700" b="1" dirty="0">
                <a:solidFill>
                  <a:schemeClr val="bg1"/>
                </a:solidFill>
                <a:latin typeface="微软雅黑" panose="020B0503020204020204" pitchFamily="34" charset="-122"/>
                <a:ea typeface="微软雅黑" panose="020B0503020204020204" pitchFamily="34" charset="-122"/>
              </a:rPr>
              <a:t>标题</a:t>
            </a:r>
          </a:p>
        </p:txBody>
      </p:sp>
    </p:spTree>
    <p:extLst>
      <p:ext uri="{BB962C8B-B14F-4D97-AF65-F5344CB8AC3E}">
        <p14:creationId xmlns:p14="http://schemas.microsoft.com/office/powerpoint/2010/main" val="214039699"/>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9">
                                            <p:txEl>
                                              <p:pRg st="0" end="0"/>
                                            </p:txEl>
                                          </p:spTgt>
                                        </p:tgtEl>
                                        <p:attrNameLst>
                                          <p:attrName>style.visibility</p:attrName>
                                        </p:attrNameLst>
                                      </p:cBhvr>
                                      <p:to>
                                        <p:strVal val="visible"/>
                                      </p:to>
                                    </p:set>
                                    <p:animEffect transition="in" filter="fade">
                                      <p:cBhvr>
                                        <p:cTn id="37" dur="500"/>
                                        <p:tgtEl>
                                          <p:spTgt spid="39">
                                            <p:txEl>
                                              <p:pRg st="0" end="0"/>
                                            </p:txEl>
                                          </p:spTgt>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40">
                                            <p:txEl>
                                              <p:pRg st="0" end="0"/>
                                            </p:txEl>
                                          </p:spTgt>
                                        </p:tgtEl>
                                        <p:attrNameLst>
                                          <p:attrName>style.visibility</p:attrName>
                                        </p:attrNameLst>
                                      </p:cBhvr>
                                      <p:to>
                                        <p:strVal val="visible"/>
                                      </p:to>
                                    </p:set>
                                    <p:animEffect transition="in" filter="fade">
                                      <p:cBhvr>
                                        <p:cTn id="45" dur="500"/>
                                        <p:tgtEl>
                                          <p:spTgt spid="40">
                                            <p:txEl>
                                              <p:pRg st="0" end="0"/>
                                            </p:txEl>
                                          </p:spTgt>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41">
                                            <p:txEl>
                                              <p:pRg st="0" end="0"/>
                                            </p:txEl>
                                          </p:spTgt>
                                        </p:tgtEl>
                                        <p:attrNameLst>
                                          <p:attrName>style.visibility</p:attrName>
                                        </p:attrNameLst>
                                      </p:cBhvr>
                                      <p:to>
                                        <p:strVal val="visible"/>
                                      </p:to>
                                    </p:set>
                                    <p:animEffect transition="in" filter="fade">
                                      <p:cBhvr>
                                        <p:cTn id="53" dur="500"/>
                                        <p:tgtEl>
                                          <p:spTgt spid="41">
                                            <p:txEl>
                                              <p:pRg st="0" end="0"/>
                                            </p:txEl>
                                          </p:spTgt>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42">
                                            <p:txEl>
                                              <p:pRg st="0" end="0"/>
                                            </p:txEl>
                                          </p:spTgt>
                                        </p:tgtEl>
                                        <p:attrNameLst>
                                          <p:attrName>style.visibility</p:attrName>
                                        </p:attrNameLst>
                                      </p:cBhvr>
                                      <p:to>
                                        <p:strVal val="visible"/>
                                      </p:to>
                                    </p:set>
                                    <p:animEffect transition="in" filter="fade">
                                      <p:cBhvr>
                                        <p:cTn id="61" dur="500"/>
                                        <p:tgtEl>
                                          <p:spTgt spid="42">
                                            <p:txEl>
                                              <p:pRg st="0" end="0"/>
                                            </p:txEl>
                                          </p:spTgt>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500"/>
                                        <p:tgtEl>
                                          <p:spTgt spid="33"/>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43">
                                            <p:txEl>
                                              <p:pRg st="0" end="0"/>
                                            </p:txEl>
                                          </p:spTgt>
                                        </p:tgtEl>
                                        <p:attrNameLst>
                                          <p:attrName>style.visibility</p:attrName>
                                        </p:attrNameLst>
                                      </p:cBhvr>
                                      <p:to>
                                        <p:strVal val="visible"/>
                                      </p:to>
                                    </p:set>
                                    <p:animEffect transition="in" filter="fade">
                                      <p:cBhvr>
                                        <p:cTn id="69" dur="500"/>
                                        <p:tgtEl>
                                          <p:spTgt spid="43">
                                            <p:txEl>
                                              <p:pRg st="0" end="0"/>
                                            </p:txEl>
                                          </p:spTgt>
                                        </p:tgtEl>
                                      </p:cBhvr>
                                    </p:animEffect>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44">
                                            <p:txEl>
                                              <p:pRg st="0" end="0"/>
                                            </p:txEl>
                                          </p:spTgt>
                                        </p:tgtEl>
                                        <p:attrNameLst>
                                          <p:attrName>style.visibility</p:attrName>
                                        </p:attrNameLst>
                                      </p:cBhvr>
                                      <p:to>
                                        <p:strVal val="visible"/>
                                      </p:to>
                                    </p:set>
                                    <p:animEffect transition="in" filter="fade">
                                      <p:cBhvr>
                                        <p:cTn id="7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7" grpId="0" animBg="1"/>
      <p:bldP spid="20" grpId="0" animBg="1"/>
      <p:bldP spid="23" grpId="0" animBg="1"/>
      <p:bldP spid="26" grpId="0" animBg="1"/>
      <p:bldP spid="28" grpId="0"/>
      <p:bldP spid="29" grpId="0"/>
      <p:bldP spid="30" grpId="0"/>
      <p:bldP spid="32" grpId="0"/>
      <p:bldP spid="33" grpId="0"/>
      <p:bldP spid="38" grpId="0"/>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927266" y="2264889"/>
            <a:ext cx="1349255" cy="13498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1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Entry_1"/>
          <p:cNvSpPr/>
          <p:nvPr>
            <p:custDataLst>
              <p:tags r:id="rId1"/>
            </p:custDataLst>
          </p:nvPr>
        </p:nvSpPr>
        <p:spPr>
          <a:xfrm>
            <a:off x="4989864" y="1950066"/>
            <a:ext cx="3918783" cy="112877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51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单击输入标题</a:t>
            </a:r>
            <a:endParaRPr lang="en-US" altLang="zh-CN" sz="51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300"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3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7379885" y="3263795"/>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986783" y="3263795"/>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7379885" y="3538712"/>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4986783" y="3538712"/>
            <a:ext cx="1531845" cy="205232"/>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3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285" y="3986861"/>
            <a:ext cx="3550053" cy="2851504"/>
          </a:xfrm>
          <a:prstGeom prst="rect">
            <a:avLst/>
          </a:prstGeom>
        </p:spPr>
      </p:pic>
    </p:spTree>
    <p:extLst>
      <p:ext uri="{BB962C8B-B14F-4D97-AF65-F5344CB8AC3E}">
        <p14:creationId xmlns:p14="http://schemas.microsoft.com/office/powerpoint/2010/main" val="2478111849"/>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4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500" fill="hold"/>
                                        <p:tgtEl>
                                          <p:spTgt spid="8"/>
                                        </p:tgtEl>
                                        <p:attrNameLst>
                                          <p:attrName>ppt_x</p:attrName>
                                        </p:attrNameLst>
                                      </p:cBhvr>
                                      <p:tavLst>
                                        <p:tav tm="0">
                                          <p:val>
                                            <p:strVal val="#ppt_x"/>
                                          </p:val>
                                        </p:tav>
                                        <p:tav tm="100000">
                                          <p:val>
                                            <p:strVal val="#ppt_x"/>
                                          </p:val>
                                        </p:tav>
                                      </p:tavLst>
                                    </p:anim>
                                    <p:anim calcmode="lin" valueType="num">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by="(-#ppt_w*2)" calcmode="lin" valueType="num">
                                      <p:cBhvr rctx="PPT">
                                        <p:cTn id="17" dur="500" autoRev="1" fill="hold">
                                          <p:stCondLst>
                                            <p:cond delay="0"/>
                                          </p:stCondLst>
                                        </p:cTn>
                                        <p:tgtEl>
                                          <p:spTgt spid="9"/>
                                        </p:tgtEl>
                                        <p:attrNameLst>
                                          <p:attrName>ppt_w</p:attrName>
                                        </p:attrNameLst>
                                      </p:cBhvr>
                                    </p:anim>
                                    <p:anim by="(#ppt_w*0.50)" calcmode="lin" valueType="num">
                                      <p:cBhvr>
                                        <p:cTn id="18" dur="500" decel="50000" autoRev="1" fill="hold">
                                          <p:stCondLst>
                                            <p:cond delay="0"/>
                                          </p:stCondLst>
                                        </p:cTn>
                                        <p:tgtEl>
                                          <p:spTgt spid="9"/>
                                        </p:tgtEl>
                                        <p:attrNameLst>
                                          <p:attrName>ppt_x</p:attrName>
                                        </p:attrNameLst>
                                      </p:cBhvr>
                                    </p:anim>
                                    <p:anim from="(-#ppt_h/2)" to="(#ppt_y)" calcmode="lin" valueType="num">
                                      <p:cBhvr>
                                        <p:cTn id="19" dur="1000" fill="hold">
                                          <p:stCondLst>
                                            <p:cond delay="0"/>
                                          </p:stCondLst>
                                        </p:cTn>
                                        <p:tgtEl>
                                          <p:spTgt spid="9"/>
                                        </p:tgtEl>
                                        <p:attrNameLst>
                                          <p:attrName>ppt_y</p:attrName>
                                        </p:attrNameLst>
                                      </p:cBhvr>
                                    </p:anim>
                                    <p:animRot by="21600000">
                                      <p:cBhvr>
                                        <p:cTn id="20" dur="1000" fill="hold">
                                          <p:stCondLst>
                                            <p:cond delay="0"/>
                                          </p:stCondLst>
                                        </p:cTn>
                                        <p:tgtEl>
                                          <p:spTgt spid="9"/>
                                        </p:tgtEl>
                                        <p:attrNameLst>
                                          <p:attrName>r</p:attrName>
                                        </p:attrNameLst>
                                      </p:cBhvr>
                                    </p:animRot>
                                  </p:childTnLst>
                                </p:cTn>
                              </p:par>
                            </p:childTnLst>
                          </p:cTn>
                        </p:par>
                        <p:par>
                          <p:cTn id="21" fill="hold">
                            <p:stCondLst>
                              <p:cond delay="52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180431" y="2167858"/>
            <a:ext cx="1655746" cy="16565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a:r>
              <a:rPr lang="zh-CN" altLang="en-US" sz="2000" dirty="0">
                <a:latin typeface="微软雅黑" pitchFamily="34" charset="-122"/>
                <a:ea typeface="微软雅黑" pitchFamily="34" charset="-122"/>
              </a:rPr>
              <a:t>标题</a:t>
            </a:r>
            <a:r>
              <a:rPr lang="en-US" altLang="zh-CN" sz="2000" dirty="0">
                <a:latin typeface="微软雅黑" pitchFamily="34" charset="-122"/>
                <a:ea typeface="微软雅黑" pitchFamily="34" charset="-122"/>
              </a:rPr>
              <a:t>1</a:t>
            </a:r>
            <a:endParaRPr lang="zh-CN" altLang="en-US" sz="2000" dirty="0">
              <a:latin typeface="微软雅黑" pitchFamily="34" charset="-122"/>
              <a:ea typeface="微软雅黑" pitchFamily="34" charset="-122"/>
            </a:endParaRPr>
          </a:p>
        </p:txBody>
      </p:sp>
      <p:sp>
        <p:nvSpPr>
          <p:cNvPr id="7" name="椭圆 6"/>
          <p:cNvSpPr/>
          <p:nvPr/>
        </p:nvSpPr>
        <p:spPr>
          <a:xfrm>
            <a:off x="3732509" y="3506364"/>
            <a:ext cx="1655746" cy="16565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a:r>
              <a:rPr lang="zh-CN" altLang="en-US" sz="2000" dirty="0">
                <a:latin typeface="微软雅黑" pitchFamily="34" charset="-122"/>
                <a:ea typeface="微软雅黑" pitchFamily="34" charset="-122"/>
              </a:rPr>
              <a:t>标题</a:t>
            </a:r>
            <a:r>
              <a:rPr lang="en-US" altLang="zh-CN" sz="2000" dirty="0">
                <a:latin typeface="微软雅黑" pitchFamily="34" charset="-122"/>
                <a:ea typeface="微软雅黑" pitchFamily="34" charset="-122"/>
              </a:rPr>
              <a:t>2</a:t>
            </a:r>
            <a:endParaRPr lang="zh-CN" altLang="en-US" sz="2000" dirty="0">
              <a:latin typeface="微软雅黑" pitchFamily="34" charset="-122"/>
              <a:ea typeface="微软雅黑" pitchFamily="34" charset="-122"/>
            </a:endParaRPr>
          </a:p>
        </p:txBody>
      </p:sp>
      <p:sp>
        <p:nvSpPr>
          <p:cNvPr id="11" name="椭圆 10"/>
          <p:cNvSpPr/>
          <p:nvPr/>
        </p:nvSpPr>
        <p:spPr>
          <a:xfrm>
            <a:off x="6612065" y="1989302"/>
            <a:ext cx="1655746" cy="16565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a:r>
              <a:rPr lang="zh-CN" altLang="en-US" sz="2000" dirty="0">
                <a:latin typeface="微软雅黑" pitchFamily="34" charset="-122"/>
                <a:ea typeface="微软雅黑" pitchFamily="34" charset="-122"/>
              </a:rPr>
              <a:t>标题</a:t>
            </a:r>
            <a:r>
              <a:rPr lang="en-US" altLang="zh-CN" sz="2000" dirty="0">
                <a:latin typeface="微软雅黑" pitchFamily="34" charset="-122"/>
                <a:ea typeface="微软雅黑" pitchFamily="34" charset="-122"/>
              </a:rPr>
              <a:t>3</a:t>
            </a:r>
            <a:endParaRPr lang="zh-CN" altLang="en-US" sz="2000" dirty="0">
              <a:latin typeface="微软雅黑" pitchFamily="34" charset="-122"/>
              <a:ea typeface="微软雅黑" pitchFamily="34" charset="-122"/>
            </a:endParaRPr>
          </a:p>
        </p:txBody>
      </p:sp>
      <p:sp>
        <p:nvSpPr>
          <p:cNvPr id="13" name="椭圆 12"/>
          <p:cNvSpPr/>
          <p:nvPr/>
        </p:nvSpPr>
        <p:spPr>
          <a:xfrm>
            <a:off x="9563612" y="2502665"/>
            <a:ext cx="1655746" cy="16565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a:r>
              <a:rPr lang="zh-CN" altLang="en-US" sz="2000" dirty="0">
                <a:latin typeface="微软雅黑" pitchFamily="34" charset="-122"/>
                <a:ea typeface="微软雅黑" pitchFamily="34" charset="-122"/>
              </a:rPr>
              <a:t>标题</a:t>
            </a:r>
            <a:r>
              <a:rPr lang="en-US" altLang="zh-CN" sz="2000" dirty="0">
                <a:latin typeface="微软雅黑" pitchFamily="34" charset="-122"/>
                <a:ea typeface="微软雅黑" pitchFamily="34" charset="-122"/>
              </a:rPr>
              <a:t>4</a:t>
            </a:r>
            <a:endParaRPr lang="zh-CN" altLang="en-US" sz="2000" dirty="0">
              <a:latin typeface="微软雅黑" pitchFamily="34" charset="-122"/>
              <a:ea typeface="微软雅黑" pitchFamily="34" charset="-122"/>
            </a:endParaRPr>
          </a:p>
        </p:txBody>
      </p:sp>
      <p:cxnSp>
        <p:nvCxnSpPr>
          <p:cNvPr id="14" name="直接连接符 13"/>
          <p:cNvCxnSpPr>
            <a:stCxn id="6" idx="6"/>
            <a:endCxn id="7" idx="2"/>
          </p:cNvCxnSpPr>
          <p:nvPr/>
        </p:nvCxnSpPr>
        <p:spPr>
          <a:xfrm>
            <a:off x="2836176" y="2996143"/>
            <a:ext cx="896334" cy="1338505"/>
          </a:xfrm>
          <a:prstGeom prst="line">
            <a:avLst/>
          </a:prstGeom>
          <a:ln>
            <a:solidFill>
              <a:schemeClr val="bg1">
                <a:lumMod val="6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 idx="6"/>
            <a:endCxn id="11" idx="2"/>
          </p:cNvCxnSpPr>
          <p:nvPr/>
        </p:nvCxnSpPr>
        <p:spPr>
          <a:xfrm flipV="1">
            <a:off x="5388255" y="2817588"/>
            <a:ext cx="1223811" cy="1517062"/>
          </a:xfrm>
          <a:prstGeom prst="line">
            <a:avLst/>
          </a:prstGeom>
          <a:ln>
            <a:solidFill>
              <a:schemeClr val="bg1">
                <a:lumMod val="6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1" idx="6"/>
            <a:endCxn id="13" idx="2"/>
          </p:cNvCxnSpPr>
          <p:nvPr/>
        </p:nvCxnSpPr>
        <p:spPr>
          <a:xfrm>
            <a:off x="8267812" y="2817586"/>
            <a:ext cx="1295801" cy="513363"/>
          </a:xfrm>
          <a:prstGeom prst="line">
            <a:avLst/>
          </a:prstGeom>
          <a:ln>
            <a:solidFill>
              <a:schemeClr val="bg1">
                <a:lumMod val="6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055984" y="3933710"/>
            <a:ext cx="1635755" cy="492429"/>
          </a:xfrm>
          <a:prstGeom prst="rect">
            <a:avLst/>
          </a:prstGeom>
        </p:spPr>
        <p:txBody>
          <a:bodyPr wrap="square" lIns="121904" tIns="60952" rIns="121904" bIns="60952" anchor="ctr" anchorCtr="0">
            <a:sp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1055985" y="4430122"/>
            <a:ext cx="1884649" cy="461649"/>
          </a:xfrm>
          <a:prstGeom prst="rect">
            <a:avLst/>
          </a:prstGeom>
        </p:spPr>
        <p:txBody>
          <a:bodyPr wrap="square" lIns="121904" tIns="60952" rIns="121904" bIns="60952">
            <a:spAutoFit/>
          </a:bodyPr>
          <a:lstStyle/>
          <a:p>
            <a:r>
              <a:rPr lang="zh-CN" altLang="en-US" sz="1100" dirty="0">
                <a:solidFill>
                  <a:schemeClr val="bg1">
                    <a:lumMod val="50000"/>
                  </a:schemeClr>
                </a:solidFill>
                <a:latin typeface="微软雅黑" pitchFamily="34" charset="-122"/>
                <a:ea typeface="微软雅黑" pitchFamily="34" charset="-122"/>
                <a:cs typeface="华文黑体" pitchFamily="2" charset="-122"/>
              </a:rPr>
              <a:t>点击添加文本点击添加文本点击添加文本点击</a:t>
            </a:r>
            <a:endParaRPr lang="zh-CN" altLang="en-US" sz="1100" dirty="0">
              <a:solidFill>
                <a:schemeClr val="bg1">
                  <a:lumMod val="50000"/>
                </a:schemeClr>
              </a:solidFill>
              <a:latin typeface="微软雅黑" pitchFamily="34" charset="-122"/>
              <a:ea typeface="微软雅黑" pitchFamily="34" charset="-122"/>
            </a:endParaRPr>
          </a:p>
        </p:txBody>
      </p:sp>
      <p:sp>
        <p:nvSpPr>
          <p:cNvPr id="19" name="矩形 18"/>
          <p:cNvSpPr/>
          <p:nvPr/>
        </p:nvSpPr>
        <p:spPr>
          <a:xfrm>
            <a:off x="3608062" y="2256453"/>
            <a:ext cx="1635755" cy="492429"/>
          </a:xfrm>
          <a:prstGeom prst="rect">
            <a:avLst/>
          </a:prstGeom>
        </p:spPr>
        <p:txBody>
          <a:bodyPr wrap="square" lIns="121904" tIns="60952" rIns="121904" bIns="60952" anchor="ctr" anchorCtr="0">
            <a:sp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3608063" y="2752861"/>
            <a:ext cx="1884649" cy="461649"/>
          </a:xfrm>
          <a:prstGeom prst="rect">
            <a:avLst/>
          </a:prstGeom>
        </p:spPr>
        <p:txBody>
          <a:bodyPr wrap="square" lIns="121904" tIns="60952" rIns="121904" bIns="60952">
            <a:spAutoFit/>
          </a:bodyPr>
          <a:lstStyle/>
          <a:p>
            <a:r>
              <a:rPr lang="zh-CN" altLang="en-US" sz="1100" dirty="0">
                <a:solidFill>
                  <a:schemeClr val="bg1">
                    <a:lumMod val="50000"/>
                  </a:schemeClr>
                </a:solidFill>
                <a:latin typeface="微软雅黑" pitchFamily="34" charset="-122"/>
                <a:ea typeface="微软雅黑" pitchFamily="34" charset="-122"/>
                <a:cs typeface="华文黑体" pitchFamily="2" charset="-122"/>
              </a:rPr>
              <a:t>点击添加文本点击添加文本点击添加文本点击</a:t>
            </a:r>
            <a:endParaRPr lang="zh-CN" altLang="en-US" sz="1100" dirty="0">
              <a:solidFill>
                <a:schemeClr val="bg1">
                  <a:lumMod val="50000"/>
                </a:schemeClr>
              </a:solidFill>
              <a:latin typeface="微软雅黑" pitchFamily="34" charset="-122"/>
              <a:ea typeface="微软雅黑" pitchFamily="34" charset="-122"/>
            </a:endParaRPr>
          </a:p>
        </p:txBody>
      </p:sp>
      <p:sp>
        <p:nvSpPr>
          <p:cNvPr id="21" name="矩形 20"/>
          <p:cNvSpPr/>
          <p:nvPr/>
        </p:nvSpPr>
        <p:spPr>
          <a:xfrm>
            <a:off x="6487255" y="3765194"/>
            <a:ext cx="1635755" cy="492429"/>
          </a:xfrm>
          <a:prstGeom prst="rect">
            <a:avLst/>
          </a:prstGeom>
        </p:spPr>
        <p:txBody>
          <a:bodyPr wrap="square" lIns="121904" tIns="60952" rIns="121904" bIns="60952" anchor="ctr" anchorCtr="0">
            <a:spAutoFit/>
          </a:bodyPr>
          <a:lstStyle/>
          <a:p>
            <a:pPr>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487256" y="4261605"/>
            <a:ext cx="1884649" cy="461649"/>
          </a:xfrm>
          <a:prstGeom prst="rect">
            <a:avLst/>
          </a:prstGeom>
        </p:spPr>
        <p:txBody>
          <a:bodyPr wrap="square" lIns="121904" tIns="60952" rIns="121904" bIns="60952">
            <a:spAutoFit/>
          </a:bodyPr>
          <a:lstStyle/>
          <a:p>
            <a:r>
              <a:rPr lang="zh-CN" altLang="en-US" sz="1100" dirty="0">
                <a:solidFill>
                  <a:schemeClr val="bg1">
                    <a:lumMod val="50000"/>
                  </a:schemeClr>
                </a:solidFill>
                <a:latin typeface="微软雅黑" pitchFamily="34" charset="-122"/>
                <a:ea typeface="微软雅黑" pitchFamily="34" charset="-122"/>
                <a:cs typeface="华文黑体" pitchFamily="2" charset="-122"/>
              </a:rPr>
              <a:t>点击添加文本点击添加文本点击添加文本点击</a:t>
            </a:r>
            <a:endParaRPr lang="zh-CN" altLang="en-US" sz="1100" dirty="0">
              <a:solidFill>
                <a:schemeClr val="bg1">
                  <a:lumMod val="50000"/>
                </a:schemeClr>
              </a:solidFill>
              <a:latin typeface="微软雅黑" pitchFamily="34" charset="-122"/>
              <a:ea typeface="微软雅黑" pitchFamily="34" charset="-122"/>
            </a:endParaRPr>
          </a:p>
        </p:txBody>
      </p:sp>
      <p:sp>
        <p:nvSpPr>
          <p:cNvPr id="23" name="矩形 22"/>
          <p:cNvSpPr/>
          <p:nvPr/>
        </p:nvSpPr>
        <p:spPr>
          <a:xfrm>
            <a:off x="9459155" y="4192109"/>
            <a:ext cx="1635755" cy="492429"/>
          </a:xfrm>
          <a:prstGeom prst="rect">
            <a:avLst/>
          </a:prstGeom>
        </p:spPr>
        <p:txBody>
          <a:bodyPr wrap="square" lIns="121904" tIns="60952" rIns="121904" bIns="60952" anchor="ctr" anchorCtr="0">
            <a:sp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9459156" y="4688519"/>
            <a:ext cx="1884649" cy="477038"/>
          </a:xfrm>
          <a:prstGeom prst="rect">
            <a:avLst/>
          </a:prstGeom>
        </p:spPr>
        <p:txBody>
          <a:bodyPr wrap="square" lIns="121904" tIns="60952" rIns="121904" bIns="60952">
            <a:spAutoFit/>
          </a:bodyPr>
          <a:lstStyle/>
          <a:p>
            <a:r>
              <a:rPr lang="zh-CN" altLang="en-US" sz="1200" dirty="0">
                <a:solidFill>
                  <a:srgbClr val="262626"/>
                </a:solidFill>
                <a:latin typeface="微软雅黑" pitchFamily="34" charset="-122"/>
                <a:ea typeface="微软雅黑" pitchFamily="34" charset="-122"/>
                <a:cs typeface="华文黑体" pitchFamily="2" charset="-122"/>
              </a:rPr>
              <a:t>点</a:t>
            </a:r>
            <a:r>
              <a:rPr lang="zh-CN" altLang="en-US" sz="1100" dirty="0">
                <a:solidFill>
                  <a:schemeClr val="bg1">
                    <a:lumMod val="50000"/>
                  </a:schemeClr>
                </a:solidFill>
                <a:latin typeface="微软雅黑" pitchFamily="34" charset="-122"/>
                <a:ea typeface="微软雅黑" pitchFamily="34" charset="-122"/>
                <a:cs typeface="华文黑体" pitchFamily="2" charset="-122"/>
              </a:rPr>
              <a:t>击添加文本点击添加文本点击添加文本点击</a:t>
            </a:r>
            <a:endParaRPr lang="zh-CN" altLang="en-US" sz="110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59314191"/>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3*#ppt_w"/>
                                          </p:val>
                                        </p:tav>
                                        <p:tav tm="100000">
                                          <p:val>
                                            <p:strVal val="#ppt_w"/>
                                          </p:val>
                                        </p:tav>
                                      </p:tavLst>
                                    </p:anim>
                                    <p:anim calcmode="lin" valueType="num">
                                      <p:cBhvr>
                                        <p:cTn id="8" dur="500" fill="hold"/>
                                        <p:tgtEl>
                                          <p:spTgt spid="6"/>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3" presetClass="entr" presetSubtype="28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4/3*#ppt_w"/>
                                          </p:val>
                                        </p:tav>
                                        <p:tav tm="100000">
                                          <p:val>
                                            <p:strVal val="#ppt_w"/>
                                          </p:val>
                                        </p:tav>
                                      </p:tavLst>
                                    </p:anim>
                                    <p:anim calcmode="lin" valueType="num">
                                      <p:cBhvr>
                                        <p:cTn id="24" dur="500" fill="hold"/>
                                        <p:tgtEl>
                                          <p:spTgt spid="7"/>
                                        </p:tgtEl>
                                        <p:attrNameLst>
                                          <p:attrName>ppt_h</p:attrName>
                                        </p:attrNameLst>
                                      </p:cBhvr>
                                      <p:tavLst>
                                        <p:tav tm="0">
                                          <p:val>
                                            <p:strVal val="4/3*#ppt_h"/>
                                          </p:val>
                                        </p:tav>
                                        <p:tav tm="100000">
                                          <p:val>
                                            <p:strVal val="#ppt_h"/>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3000"/>
                            </p:stCondLst>
                            <p:childTnLst>
                              <p:par>
                                <p:cTn id="37" presetID="23" presetClass="entr" presetSubtype="28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strVal val="4/3*#ppt_w"/>
                                          </p:val>
                                        </p:tav>
                                        <p:tav tm="100000">
                                          <p:val>
                                            <p:strVal val="#ppt_w"/>
                                          </p:val>
                                        </p:tav>
                                      </p:tavLst>
                                    </p:anim>
                                    <p:anim calcmode="lin" valueType="num">
                                      <p:cBhvr>
                                        <p:cTn id="40" dur="500" fill="hold"/>
                                        <p:tgtEl>
                                          <p:spTgt spid="11"/>
                                        </p:tgtEl>
                                        <p:attrNameLst>
                                          <p:attrName>ppt_h</p:attrName>
                                        </p:attrNameLst>
                                      </p:cBhvr>
                                      <p:tavLst>
                                        <p:tav tm="0">
                                          <p:val>
                                            <p:strVal val="4/3*#ppt_h"/>
                                          </p:val>
                                        </p:tav>
                                        <p:tav tm="100000">
                                          <p:val>
                                            <p:strVal val="#ppt_h"/>
                                          </p:val>
                                        </p:tav>
                                      </p:tavLst>
                                    </p:anim>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4500"/>
                            </p:stCondLst>
                            <p:childTnLst>
                              <p:par>
                                <p:cTn id="53" presetID="23" presetClass="entr" presetSubtype="28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4/3*#ppt_w"/>
                                          </p:val>
                                        </p:tav>
                                        <p:tav tm="100000">
                                          <p:val>
                                            <p:strVal val="#ppt_w"/>
                                          </p:val>
                                        </p:tav>
                                      </p:tavLst>
                                    </p:anim>
                                    <p:anim calcmode="lin" valueType="num">
                                      <p:cBhvr>
                                        <p:cTn id="56" dur="500" fill="hold"/>
                                        <p:tgtEl>
                                          <p:spTgt spid="13"/>
                                        </p:tgtEl>
                                        <p:attrNameLst>
                                          <p:attrName>ppt_h</p:attrName>
                                        </p:attrNameLst>
                                      </p:cBhvr>
                                      <p:tavLst>
                                        <p:tav tm="0">
                                          <p:val>
                                            <p:strVal val="4/3*#ppt_h"/>
                                          </p:val>
                                        </p:tav>
                                        <p:tav tm="100000">
                                          <p:val>
                                            <p:strVal val="#ppt_h"/>
                                          </p:val>
                                        </p:tav>
                                      </p:tavLst>
                                    </p:anim>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7" grpId="0"/>
      <p:bldP spid="18" grpId="0"/>
      <p:bldP spid="19" grpId="0"/>
      <p:bldP spid="20" grpId="0"/>
      <p:bldP spid="21" grpId="0"/>
      <p:bldP spid="22" grpId="0"/>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医疗牙科科室年终总结汇报PPT模板"/>
</p:tagLst>
</file>

<file path=ppt/tags/tag10.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4"/>
</p:tagLst>
</file>

<file path=ppt/theme/theme1.xml><?xml version="1.0" encoding="utf-8"?>
<a:theme xmlns:a="http://schemas.openxmlformats.org/drawingml/2006/main" name="Office 主题​​">
  <a:themeElements>
    <a:clrScheme name="自定义 59">
      <a:dk1>
        <a:sysClr val="windowText" lastClr="000000"/>
      </a:dk1>
      <a:lt1>
        <a:sysClr val="window" lastClr="FFFFFF"/>
      </a:lt1>
      <a:dk2>
        <a:srgbClr val="455F51"/>
      </a:dk2>
      <a:lt2>
        <a:srgbClr val="E3DED1"/>
      </a:lt2>
      <a:accent1>
        <a:srgbClr val="0989B1"/>
      </a:accent1>
      <a:accent2>
        <a:srgbClr val="F06A87"/>
      </a:accent2>
      <a:accent3>
        <a:srgbClr val="0989B1"/>
      </a:accent3>
      <a:accent4>
        <a:srgbClr val="F06A87"/>
      </a:accent4>
      <a:accent5>
        <a:srgbClr val="0989B1"/>
      </a:accent5>
      <a:accent6>
        <a:srgbClr val="F06A87"/>
      </a:accent6>
      <a:hlink>
        <a:srgbClr val="6B9F25"/>
      </a:hlink>
      <a:folHlink>
        <a:srgbClr val="BA6906"/>
      </a:folHlink>
    </a:clrScheme>
    <a:fontScheme name="自定义 1">
      <a:majorFont>
        <a:latin typeface="Franklin Gothic Medium"/>
        <a:ea typeface="微软雅黑"/>
        <a:cs typeface=""/>
      </a:majorFont>
      <a:minorFont>
        <a:latin typeface="Franklin Gothic Book"/>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3941</TotalTime>
  <Words>2289</Words>
  <Application>Microsoft Office PowerPoint</Application>
  <PresentationFormat>自定义</PresentationFormat>
  <Paragraphs>293</Paragraphs>
  <Slides>25</Slides>
  <Notes>25</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Neris Thin</vt:lpstr>
      <vt:lpstr>Roboto Condensed</vt:lpstr>
      <vt:lpstr>Roboto Condensed Light</vt:lpstr>
      <vt:lpstr>Swiss911 UCm BT</vt:lpstr>
      <vt:lpstr>华文行楷</vt:lpstr>
      <vt:lpstr>微软雅黑</vt:lpstr>
      <vt:lpstr>Arial</vt:lpstr>
      <vt:lpstr>Brush Script MT</vt:lpstr>
      <vt:lpstr>Calibri</vt:lpstr>
      <vt:lpstr>Franklin Gothic Book</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Windows 用户</cp:lastModifiedBy>
  <cp:revision>2</cp:revision>
  <dcterms:created xsi:type="dcterms:W3CDTF">2014-11-09T01:07:25Z</dcterms:created>
  <dcterms:modified xsi:type="dcterms:W3CDTF">2019-07-28T01:10:53Z</dcterms:modified>
</cp:coreProperties>
</file>