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4"/>
  </p:notesMasterIdLst>
  <p:handoutMasterIdLst>
    <p:handoutMasterId r:id="rId25"/>
  </p:handoutMasterIdLst>
  <p:sldIdLst>
    <p:sldId id="3169" r:id="rId2"/>
    <p:sldId id="3180" r:id="rId3"/>
    <p:sldId id="3181" r:id="rId4"/>
    <p:sldId id="3129" r:id="rId5"/>
    <p:sldId id="3133" r:id="rId6"/>
    <p:sldId id="3179" r:id="rId7"/>
    <p:sldId id="3136" r:id="rId8"/>
    <p:sldId id="3182" r:id="rId9"/>
    <p:sldId id="3150" r:id="rId10"/>
    <p:sldId id="3131" r:id="rId11"/>
    <p:sldId id="3141" r:id="rId12"/>
    <p:sldId id="3130" r:id="rId13"/>
    <p:sldId id="3183" r:id="rId14"/>
    <p:sldId id="3142" r:id="rId15"/>
    <p:sldId id="3149" r:id="rId16"/>
    <p:sldId id="3132" r:id="rId17"/>
    <p:sldId id="3134" r:id="rId18"/>
    <p:sldId id="3184" r:id="rId19"/>
    <p:sldId id="3135" r:id="rId20"/>
    <p:sldId id="3148" r:id="rId21"/>
    <p:sldId id="3143" r:id="rId22"/>
    <p:sldId id="3185"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FE5"/>
    <a:srgbClr val="F1686A"/>
    <a:srgbClr val="B10A28"/>
    <a:srgbClr val="CB10D7"/>
    <a:srgbClr val="72B027"/>
    <a:srgbClr val="FEA702"/>
    <a:srgbClr val="A6A6A6"/>
    <a:srgbClr val="F84E4B"/>
    <a:srgbClr val="26C8D2"/>
    <a:srgbClr val="1C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986" autoAdjust="0"/>
  </p:normalViewPr>
  <p:slideViewPr>
    <p:cSldViewPr>
      <p:cViewPr varScale="1">
        <p:scale>
          <a:sx n="100" d="100"/>
          <a:sy n="100" d="100"/>
        </p:scale>
        <p:origin x="504" y="8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2018/11/8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40236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95272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13</a:t>
            </a:fld>
            <a:endParaRPr lang="zh-CN" altLang="en-US"/>
          </a:p>
        </p:txBody>
      </p:sp>
    </p:spTree>
    <p:extLst>
      <p:ext uri="{BB962C8B-B14F-4D97-AF65-F5344CB8AC3E}">
        <p14:creationId xmlns:p14="http://schemas.microsoft.com/office/powerpoint/2010/main" val="264189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extLst>
      <p:ext uri="{BB962C8B-B14F-4D97-AF65-F5344CB8AC3E}">
        <p14:creationId xmlns:p14="http://schemas.microsoft.com/office/powerpoint/2010/main" val="268398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15</a:t>
            </a:fld>
            <a:endParaRPr lang="zh-CN" altLang="en-US"/>
          </a:p>
        </p:txBody>
      </p:sp>
    </p:spTree>
    <p:extLst>
      <p:ext uri="{BB962C8B-B14F-4D97-AF65-F5344CB8AC3E}">
        <p14:creationId xmlns:p14="http://schemas.microsoft.com/office/powerpoint/2010/main" val="1361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extLst>
      <p:ext uri="{BB962C8B-B14F-4D97-AF65-F5344CB8AC3E}">
        <p14:creationId xmlns:p14="http://schemas.microsoft.com/office/powerpoint/2010/main" val="393310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18</a:t>
            </a:fld>
            <a:endParaRPr lang="zh-CN" altLang="en-US"/>
          </a:p>
        </p:txBody>
      </p:sp>
    </p:spTree>
    <p:extLst>
      <p:ext uri="{BB962C8B-B14F-4D97-AF65-F5344CB8AC3E}">
        <p14:creationId xmlns:p14="http://schemas.microsoft.com/office/powerpoint/2010/main" val="97694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extLst>
      <p:ext uri="{BB962C8B-B14F-4D97-AF65-F5344CB8AC3E}">
        <p14:creationId xmlns:p14="http://schemas.microsoft.com/office/powerpoint/2010/main" val="154053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20</a:t>
            </a:fld>
            <a:endParaRPr lang="zh-CN" altLang="en-US"/>
          </a:p>
        </p:txBody>
      </p:sp>
    </p:spTree>
    <p:extLst>
      <p:ext uri="{BB962C8B-B14F-4D97-AF65-F5344CB8AC3E}">
        <p14:creationId xmlns:p14="http://schemas.microsoft.com/office/powerpoint/2010/main" val="126089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extLst>
      <p:ext uri="{BB962C8B-B14F-4D97-AF65-F5344CB8AC3E}">
        <p14:creationId xmlns:p14="http://schemas.microsoft.com/office/powerpoint/2010/main" val="200067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186022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2</a:t>
            </a:fld>
            <a:endParaRPr lang="zh-CN" altLang="en-US"/>
          </a:p>
        </p:txBody>
      </p:sp>
    </p:spTree>
    <p:extLst>
      <p:ext uri="{BB962C8B-B14F-4D97-AF65-F5344CB8AC3E}">
        <p14:creationId xmlns:p14="http://schemas.microsoft.com/office/powerpoint/2010/main" val="86804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3</a:t>
            </a:fld>
            <a:endParaRPr lang="zh-CN" altLang="en-US"/>
          </a:p>
        </p:txBody>
      </p:sp>
    </p:spTree>
    <p:extLst>
      <p:ext uri="{BB962C8B-B14F-4D97-AF65-F5344CB8AC3E}">
        <p14:creationId xmlns:p14="http://schemas.microsoft.com/office/powerpoint/2010/main" val="357263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extLst>
      <p:ext uri="{BB962C8B-B14F-4D97-AF65-F5344CB8AC3E}">
        <p14:creationId xmlns:p14="http://schemas.microsoft.com/office/powerpoint/2010/main" val="255591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5</a:t>
            </a:fld>
            <a:endParaRPr lang="zh-CN" altLang="en-US"/>
          </a:p>
        </p:txBody>
      </p:sp>
    </p:spTree>
    <p:extLst>
      <p:ext uri="{BB962C8B-B14F-4D97-AF65-F5344CB8AC3E}">
        <p14:creationId xmlns:p14="http://schemas.microsoft.com/office/powerpoint/2010/main" val="2709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6</a:t>
            </a:fld>
            <a:endParaRPr lang="zh-CN" altLang="en-US"/>
          </a:p>
        </p:txBody>
      </p:sp>
    </p:spTree>
    <p:extLst>
      <p:ext uri="{BB962C8B-B14F-4D97-AF65-F5344CB8AC3E}">
        <p14:creationId xmlns:p14="http://schemas.microsoft.com/office/powerpoint/2010/main" val="224900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8</a:t>
            </a:fld>
            <a:endParaRPr lang="zh-CN" altLang="en-US"/>
          </a:p>
        </p:txBody>
      </p:sp>
    </p:spTree>
    <p:extLst>
      <p:ext uri="{BB962C8B-B14F-4D97-AF65-F5344CB8AC3E}">
        <p14:creationId xmlns:p14="http://schemas.microsoft.com/office/powerpoint/2010/main" val="150467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9</a:t>
            </a:fld>
            <a:endParaRPr lang="zh-CN" altLang="en-US"/>
          </a:p>
        </p:txBody>
      </p:sp>
    </p:spTree>
    <p:extLst>
      <p:ext uri="{BB962C8B-B14F-4D97-AF65-F5344CB8AC3E}">
        <p14:creationId xmlns:p14="http://schemas.microsoft.com/office/powerpoint/2010/main" val="335970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extLst>
      <p:ext uri="{BB962C8B-B14F-4D97-AF65-F5344CB8AC3E}">
        <p14:creationId xmlns:p14="http://schemas.microsoft.com/office/powerpoint/2010/main" val="142647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4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701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2018/11/8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54" r:id="rId1"/>
    <p:sldLayoutId id="214748395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6553870" y="5249114"/>
            <a:ext cx="4811903" cy="416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5549201" y="4284939"/>
            <a:ext cx="6821239" cy="1172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zh-CN" altLang="en-US" sz="5400" kern="2000" spc="633" dirty="0">
                <a:solidFill>
                  <a:srgbClr val="00B0F0"/>
                </a:solidFill>
                <a:latin typeface="方正正准黑简体" panose="02000000000000000000" pitchFamily="2" charset="-122"/>
                <a:ea typeface="方正正准黑简体" panose="02000000000000000000" pitchFamily="2" charset="-122"/>
                <a:cs typeface="+mn-ea"/>
                <a:sym typeface="Arial" panose="020B0604020202020204" pitchFamily="34" charset="0"/>
              </a:rPr>
              <a:t>牙科牙齿护理</a:t>
            </a:r>
            <a:r>
              <a:rPr lang="en-US" altLang="zh-CN" sz="5400" kern="2000" spc="633" dirty="0">
                <a:solidFill>
                  <a:srgbClr val="00B0F0"/>
                </a:solidFill>
                <a:latin typeface="方正正准黑简体" panose="02000000000000000000" pitchFamily="2" charset="-122"/>
                <a:ea typeface="方正正准黑简体" panose="02000000000000000000" pitchFamily="2" charset="-122"/>
                <a:cs typeface="+mn-ea"/>
                <a:sym typeface="Arial" panose="020B0604020202020204" pitchFamily="34" charset="0"/>
              </a:rPr>
              <a:t>PPT</a:t>
            </a:r>
            <a:endParaRPr lang="zh-CN" altLang="en-US" sz="5400" kern="2000" spc="633" dirty="0">
              <a:solidFill>
                <a:srgbClr val="00B0F0"/>
              </a:solidFill>
              <a:latin typeface="方正正准黑简体" panose="02000000000000000000" pitchFamily="2" charset="-122"/>
              <a:ea typeface="方正正准黑简体" panose="02000000000000000000" pitchFamily="2" charset="-122"/>
              <a:cs typeface="+mn-ea"/>
              <a:sym typeface="Arial" panose="020B0604020202020204" pitchFamily="34" charset="0"/>
            </a:endParaRPr>
          </a:p>
        </p:txBody>
      </p:sp>
      <p:sp>
        <p:nvSpPr>
          <p:cNvPr id="17" name="TextBox 18"/>
          <p:cNvSpPr txBox="1"/>
          <p:nvPr/>
        </p:nvSpPr>
        <p:spPr>
          <a:xfrm>
            <a:off x="8133157" y="5830950"/>
            <a:ext cx="2098010" cy="514308"/>
          </a:xfrm>
          <a:prstGeom prst="rect">
            <a:avLst/>
          </a:prstGeom>
          <a:noFill/>
        </p:spPr>
        <p:txBody>
          <a:bodyPr wrap="square">
            <a:spAutoFit/>
          </a:bodyPr>
          <a:lstStyle/>
          <a:p>
            <a:pPr algn="ctr" fontAlgn="auto">
              <a:lnSpc>
                <a:spcPct val="130000"/>
              </a:lnSpc>
              <a:spcBef>
                <a:spcPts val="0"/>
              </a:spcBef>
              <a:spcAft>
                <a:spcPts val="0"/>
              </a:spcAft>
              <a:defRPr/>
            </a:pPr>
            <a:r>
              <a:rPr lang="zh-CN" altLang="en-US" sz="2109"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zh-CN" altLang="en-US" sz="2109"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：在行</a:t>
            </a:r>
            <a:endParaRPr lang="en-US" altLang="zh-CN" sz="2109"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959344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a:grpSpLocks/>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992">
                <a:defRPr/>
              </a:pPr>
              <a:endParaRPr lang="zh-CN" altLang="en-US" sz="1804"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headEnd/>
            <a:tailEnd/>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headEnd/>
            <a:tailEnd/>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headEnd/>
            <a:tailEnd/>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a:grpSpLocks/>
            </p:cNvGrpSpPr>
            <p:nvPr/>
          </p:nvGrpSpPr>
          <p:grpSpPr bwMode="auto">
            <a:xfrm>
              <a:off x="1047907" y="3965306"/>
              <a:ext cx="3673475" cy="1727200"/>
              <a:chOff x="1728" y="3024"/>
              <a:chExt cx="2304" cy="1080"/>
            </a:xfrm>
          </p:grpSpPr>
          <p:sp>
            <p:nvSpPr>
              <p:cNvPr id="8" name="Freeform 5"/>
              <p:cNvSpPr>
                <a:spLocks/>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a:grpSpLocks/>
            </p:cNvGrpSpPr>
            <p:nvPr/>
          </p:nvGrpSpPr>
          <p:grpSpPr bwMode="auto">
            <a:xfrm>
              <a:off x="1659095" y="2957244"/>
              <a:ext cx="2484437" cy="1373187"/>
              <a:chOff x="2016" y="1944"/>
              <a:chExt cx="1728" cy="936"/>
            </a:xfrm>
          </p:grpSpPr>
          <p:sp>
            <p:nvSpPr>
              <p:cNvPr id="13" name="Freeform 9"/>
              <p:cNvSpPr>
                <a:spLocks/>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781"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992" eaLnBrk="1" fontAlgn="base" hangingPunct="1">
                <a:spcBef>
                  <a:spcPts val="0"/>
                </a:spcBef>
                <a:buClrTx/>
                <a:buSzTx/>
                <a:buNone/>
                <a:defRPr/>
              </a:pPr>
              <a:endParaRPr lang="zh-CN" altLang="en-US" sz="781"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a:spLocks/>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a:extLst/>
        </p:spPr>
        <p:txBody>
          <a:bodyPr wrap="none" anchor="ctr"/>
          <a:lstStyle/>
          <a:p>
            <a:pPr algn="just" defTabSz="915992">
              <a:lnSpc>
                <a:spcPct val="120000"/>
              </a:lnSpc>
              <a:defRPr/>
            </a:pPr>
            <a:endParaRPr lang="zh-CN" altLang="en-US" sz="781"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prstTxWarp prst="textNoShape">
              <a:avLst/>
            </a:prstTxWarp>
          </a:bodyPr>
          <a:lstStyle/>
          <a:p>
            <a:pPr algn="just">
              <a:lnSpc>
                <a:spcPct val="120000"/>
              </a:lnSpc>
            </a:pPr>
            <a:endParaRPr lang="en-US" sz="78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95" tIns="45796" rIns="91595" bIns="45796" numCol="1" anchor="t" anchorCtr="0" compatLnSpc="1">
              <a:prstTxWarp prst="textNoShape">
                <a:avLst/>
              </a:prstTxWarp>
            </a:bodyPr>
            <a:lstStyle/>
            <a:p>
              <a:pPr algn="just">
                <a:lnSpc>
                  <a:spcPct val="120000"/>
                </a:lnSpc>
              </a:pPr>
              <a:endParaRPr lang="id-ID" sz="78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56697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55596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headEnd/>
              <a:tailEnd/>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a:spLocks/>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a:spLocks/>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348"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94575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69"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29" b="1" dirty="0">
                <a:solidFill>
                  <a:schemeClr val="accent1"/>
                </a:solidFill>
                <a:latin typeface="Arial" panose="020B0604020202020204" pitchFamily="34" charset="0"/>
                <a:ea typeface="+mj-ea"/>
                <a:cs typeface="Arial" panose="020B0604020202020204" pitchFamily="34" charset="0"/>
              </a:rPr>
              <a:t>03</a:t>
            </a:r>
            <a:endParaRPr lang="zh-CN" altLang="en-US" sz="7029"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31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7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811" indent="-180811">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811" indent="-180811">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811" indent="-180811">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34301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72023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a:spLocks/>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a:spLocks/>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a:spLocks/>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a:spLocks/>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a:spLocks/>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a:spLocks/>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a:spLocks/>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a:extLst/>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a:spLocks/>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a:spLocks/>
          </p:cNvSpPr>
          <p:nvPr/>
        </p:nvSpPr>
        <p:spPr>
          <a:xfrm>
            <a:off x="8970700" y="3040603"/>
            <a:ext cx="1479003" cy="307739"/>
          </a:xfrm>
          <a:prstGeom prst="rect">
            <a:avLst/>
          </a:prstGeom>
        </p:spPr>
        <p:txBody>
          <a:bodyPr>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a:spLocks/>
          </p:cNvSpPr>
          <p:nvPr/>
        </p:nvSpPr>
        <p:spPr>
          <a:xfrm>
            <a:off x="8970742" y="3989053"/>
            <a:ext cx="1479427" cy="307739"/>
          </a:xfrm>
          <a:prstGeom prst="rect">
            <a:avLst/>
          </a:prstGeom>
        </p:spPr>
        <p:txBody>
          <a:bodyPr>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43732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9" b="1" dirty="0">
                <a:latin typeface="微软雅黑" pitchFamily="34" charset="-122"/>
                <a:ea typeface="微软雅黑" pitchFamily="34" charset="-122"/>
              </a:rPr>
              <a:t>STEP 1</a:t>
            </a:r>
            <a:endParaRPr lang="zh-CN" altLang="en-US" sz="2109" b="1" dirty="0">
              <a:latin typeface="微软雅黑" pitchFamily="34" charset="-122"/>
              <a:ea typeface="微软雅黑"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a:solidFill>
                  <a:prstClr val="white"/>
                </a:solidFill>
                <a:latin typeface="微软雅黑" pitchFamily="34" charset="-122"/>
                <a:ea typeface="微软雅黑" pitchFamily="34" charset="-122"/>
              </a:rPr>
              <a:t>STEP 2</a:t>
            </a:r>
            <a:endParaRPr lang="zh-CN" altLang="en-US" sz="2109" b="1">
              <a:solidFill>
                <a:prstClr val="white"/>
              </a:solidFill>
              <a:latin typeface="微软雅黑" pitchFamily="34" charset="-122"/>
              <a:ea typeface="微软雅黑"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a:solidFill>
                  <a:prstClr val="white"/>
                </a:solidFill>
                <a:latin typeface="微软雅黑" pitchFamily="34" charset="-122"/>
                <a:ea typeface="微软雅黑" pitchFamily="34" charset="-122"/>
              </a:rPr>
              <a:t>STEP 3</a:t>
            </a:r>
            <a:endParaRPr lang="zh-CN" altLang="en-US" sz="2109" b="1">
              <a:solidFill>
                <a:prstClr val="white"/>
              </a:solidFill>
              <a:latin typeface="微软雅黑" pitchFamily="34" charset="-122"/>
              <a:ea typeface="微软雅黑"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9" b="1" dirty="0">
                <a:solidFill>
                  <a:schemeClr val="bg1"/>
                </a:solidFill>
                <a:latin typeface="微软雅黑" pitchFamily="34" charset="-122"/>
                <a:ea typeface="微软雅黑" pitchFamily="34" charset="-122"/>
              </a:rPr>
              <a:t>STEP 4</a:t>
            </a:r>
            <a:endParaRPr lang="zh-CN" altLang="en-US" sz="2109" b="1" dirty="0">
              <a:solidFill>
                <a:schemeClr val="bg1"/>
              </a:solidFill>
              <a:latin typeface="微软雅黑" pitchFamily="34" charset="-122"/>
              <a:ea typeface="微软雅黑"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98302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69"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29" b="1" dirty="0">
                <a:solidFill>
                  <a:schemeClr val="accent1"/>
                </a:solidFill>
                <a:latin typeface="Arial" panose="020B0604020202020204" pitchFamily="34" charset="0"/>
                <a:ea typeface="+mj-ea"/>
                <a:cs typeface="Arial" panose="020B0604020202020204" pitchFamily="34" charset="0"/>
              </a:rPr>
              <a:t>04</a:t>
            </a:r>
            <a:endParaRPr lang="zh-CN" altLang="en-US" sz="7029"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0248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7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20%</a:t>
            </a:r>
            <a:endParaRPr lang="zh-CN" altLang="en-US" sz="2531"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a:latin typeface="HelveticaNeueLT Pro 35 Th" pitchFamily="34" charset="0"/>
              </a:rPr>
              <a:t>35%</a:t>
            </a:r>
            <a:endParaRPr lang="zh-CN" altLang="en-US" sz="2531"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9">
                <a:latin typeface="HelveticaNeueLT Pro 35 Th" pitchFamily="34" charset="0"/>
              </a:rPr>
              <a:t>10%</a:t>
            </a:r>
            <a:endParaRPr lang="zh-CN" altLang="en-US" sz="2109">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197093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1438876" y="2483165"/>
            <a:ext cx="2274242" cy="13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998" dirty="0">
                <a:solidFill>
                  <a:schemeClr val="accent1"/>
                </a:solidFill>
                <a:latin typeface="方正稚艺简体" panose="03000509000000000000" pitchFamily="65" charset="-122"/>
                <a:ea typeface="方正稚艺简体" panose="03000509000000000000" pitchFamily="65" charset="-122"/>
                <a:sym typeface="+mn-lt"/>
              </a:rPr>
              <a:t>目录</a:t>
            </a:r>
            <a:endParaRPr lang="zh-CN" altLang="en-US" sz="7998" dirty="0">
              <a:solidFill>
                <a:schemeClr val="accent1"/>
              </a:solidFill>
              <a:latin typeface="方正稚艺简体" panose="03000509000000000000" pitchFamily="65" charset="-122"/>
              <a:ea typeface="方正稚艺简体" panose="03000509000000000000" pitchFamily="65" charset="-122"/>
            </a:endParaRPr>
          </a:p>
        </p:txBody>
      </p:sp>
      <p:sp>
        <p:nvSpPr>
          <p:cNvPr id="120" name="文本框 119"/>
          <p:cNvSpPr txBox="1"/>
          <p:nvPr/>
        </p:nvSpPr>
        <p:spPr>
          <a:xfrm>
            <a:off x="1327970" y="3521234"/>
            <a:ext cx="2496052" cy="683096"/>
          </a:xfrm>
          <a:prstGeom prst="rect">
            <a:avLst/>
          </a:prstGeom>
          <a:noFill/>
        </p:spPr>
        <p:txBody>
          <a:bodyPr wrap="square" rtlCol="0">
            <a:spAutoFit/>
          </a:bodyPr>
          <a:lstStyle/>
          <a:p>
            <a:pPr algn="ctr">
              <a:lnSpc>
                <a:spcPct val="120000"/>
              </a:lnSpc>
            </a:pPr>
            <a:r>
              <a:rPr lang="en-US" altLang="zh-CN" sz="3200" cap="all" dirty="0">
                <a:solidFill>
                  <a:srgbClr val="000000"/>
                </a:solidFill>
                <a:latin typeface="Franklin Gothic Book" panose="020B0503020102020204" pitchFamily="34" charset="0"/>
                <a:ea typeface="Cambria Math" panose="02040503050406030204" pitchFamily="18" charset="0"/>
                <a:cs typeface="+mn-ea"/>
                <a:sym typeface="+mn-lt"/>
              </a:rPr>
              <a:t>contents</a:t>
            </a:r>
            <a:endParaRPr lang="zh-CN" altLang="en-US" sz="3200" cap="all" dirty="0">
              <a:solidFill>
                <a:srgbClr val="000000"/>
              </a:solidFill>
              <a:latin typeface="Franklin Gothic Book" panose="020B0503020102020204" pitchFamily="34" charset="0"/>
              <a:cs typeface="+mn-ea"/>
              <a:sym typeface="+mn-lt"/>
            </a:endParaRPr>
          </a:p>
        </p:txBody>
      </p:sp>
      <p:sp>
        <p:nvSpPr>
          <p:cNvPr id="80" name="圆角矩形 79"/>
          <p:cNvSpPr/>
          <p:nvPr/>
        </p:nvSpPr>
        <p:spPr>
          <a:xfrm>
            <a:off x="4439653" y="1723569"/>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1" name="矩形 80"/>
          <p:cNvSpPr/>
          <p:nvPr/>
        </p:nvSpPr>
        <p:spPr>
          <a:xfrm>
            <a:off x="5307268" y="1816348"/>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2" name="椭圆 81"/>
          <p:cNvSpPr/>
          <p:nvPr/>
        </p:nvSpPr>
        <p:spPr>
          <a:xfrm>
            <a:off x="4655624" y="1785103"/>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01</a:t>
            </a:r>
            <a:endParaRPr lang="zh-CN" altLang="en-US" sz="1200" dirty="0">
              <a:solidFill>
                <a:schemeClr val="bg1"/>
              </a:solidFill>
              <a:latin typeface="Impact" panose="020B0806030902050204" pitchFamily="34" charset="0"/>
              <a:cs typeface="+mn-ea"/>
            </a:endParaRPr>
          </a:p>
        </p:txBody>
      </p:sp>
      <p:sp>
        <p:nvSpPr>
          <p:cNvPr id="83" name="圆角矩形 82"/>
          <p:cNvSpPr/>
          <p:nvPr/>
        </p:nvSpPr>
        <p:spPr>
          <a:xfrm>
            <a:off x="4439653" y="2494903"/>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4" name="矩形 83"/>
          <p:cNvSpPr/>
          <p:nvPr/>
        </p:nvSpPr>
        <p:spPr>
          <a:xfrm>
            <a:off x="5307268" y="2587682"/>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5" name="椭圆 84"/>
          <p:cNvSpPr/>
          <p:nvPr/>
        </p:nvSpPr>
        <p:spPr>
          <a:xfrm>
            <a:off x="4655624" y="2556437"/>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02</a:t>
            </a:r>
            <a:endParaRPr lang="zh-CN" altLang="en-US" sz="1200" dirty="0">
              <a:solidFill>
                <a:schemeClr val="bg1"/>
              </a:solidFill>
              <a:latin typeface="Impact" panose="020B0806030902050204" pitchFamily="34" charset="0"/>
              <a:cs typeface="+mn-ea"/>
            </a:endParaRPr>
          </a:p>
        </p:txBody>
      </p:sp>
      <p:sp>
        <p:nvSpPr>
          <p:cNvPr id="86" name="圆角矩形 85"/>
          <p:cNvSpPr/>
          <p:nvPr/>
        </p:nvSpPr>
        <p:spPr>
          <a:xfrm>
            <a:off x="4439653" y="3266238"/>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BD2D39"/>
              </a:solidFill>
            </a:endParaRPr>
          </a:p>
        </p:txBody>
      </p:sp>
      <p:sp>
        <p:nvSpPr>
          <p:cNvPr id="87" name="矩形 86"/>
          <p:cNvSpPr/>
          <p:nvPr/>
        </p:nvSpPr>
        <p:spPr>
          <a:xfrm>
            <a:off x="5307268" y="3359017"/>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8" name="椭圆 87"/>
          <p:cNvSpPr/>
          <p:nvPr/>
        </p:nvSpPr>
        <p:spPr>
          <a:xfrm>
            <a:off x="4655624" y="3327771"/>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03</a:t>
            </a:r>
            <a:endParaRPr lang="zh-CN" altLang="en-US" sz="1200" dirty="0">
              <a:solidFill>
                <a:schemeClr val="bg1"/>
              </a:solidFill>
              <a:latin typeface="Impact" panose="020B0806030902050204" pitchFamily="34" charset="0"/>
              <a:cs typeface="+mn-ea"/>
            </a:endParaRPr>
          </a:p>
        </p:txBody>
      </p:sp>
      <p:sp>
        <p:nvSpPr>
          <p:cNvPr id="89" name="圆角矩形 88"/>
          <p:cNvSpPr/>
          <p:nvPr/>
        </p:nvSpPr>
        <p:spPr>
          <a:xfrm>
            <a:off x="4439653" y="4047096"/>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90" name="矩形 89"/>
          <p:cNvSpPr/>
          <p:nvPr/>
        </p:nvSpPr>
        <p:spPr>
          <a:xfrm>
            <a:off x="5307268" y="4139874"/>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91" name="椭圆 90"/>
          <p:cNvSpPr/>
          <p:nvPr/>
        </p:nvSpPr>
        <p:spPr>
          <a:xfrm>
            <a:off x="4655624" y="4108629"/>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04</a:t>
            </a:r>
            <a:endParaRPr lang="zh-CN" altLang="en-US" sz="1200" dirty="0">
              <a:solidFill>
                <a:schemeClr val="bg1"/>
              </a:solidFill>
              <a:latin typeface="Impact" panose="020B0806030902050204" pitchFamily="34" charset="0"/>
              <a:cs typeface="+mn-ea"/>
            </a:endParaRPr>
          </a:p>
        </p:txBody>
      </p:sp>
      <p:sp>
        <p:nvSpPr>
          <p:cNvPr id="92" name="圆角矩形 91"/>
          <p:cNvSpPr/>
          <p:nvPr/>
        </p:nvSpPr>
        <p:spPr>
          <a:xfrm>
            <a:off x="4439653" y="4846998"/>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93" name="矩形 92"/>
          <p:cNvSpPr/>
          <p:nvPr/>
        </p:nvSpPr>
        <p:spPr>
          <a:xfrm>
            <a:off x="5307268" y="4939777"/>
            <a:ext cx="3955556" cy="461551"/>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2000" dirty="0">
                <a:solidFill>
                  <a:schemeClr val="accent1"/>
                </a:solidFill>
                <a:latin typeface="Franklin Gothic Medium" panose="020B0603020102020204" pitchFamily="34" charset="0"/>
                <a:ea typeface="微软雅黑" panose="020B0503020204020204" pitchFamily="34" charset="-122"/>
              </a:rPr>
              <a:t>THE HEADLINE</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94" name="椭圆 93"/>
          <p:cNvSpPr/>
          <p:nvPr/>
        </p:nvSpPr>
        <p:spPr>
          <a:xfrm>
            <a:off x="4655624" y="4908531"/>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1200" dirty="0">
                <a:solidFill>
                  <a:schemeClr val="bg1"/>
                </a:solidFill>
                <a:latin typeface="Impact" panose="020B0806030902050204" pitchFamily="34" charset="0"/>
                <a:cs typeface="+mn-ea"/>
              </a:rPr>
              <a:t>01</a:t>
            </a:r>
            <a:endParaRPr lang="zh-CN" altLang="en-US" sz="1200" dirty="0">
              <a:solidFill>
                <a:schemeClr val="bg1"/>
              </a:solidFill>
              <a:latin typeface="Impact" panose="020B0806030902050204" pitchFamily="34" charset="0"/>
              <a:cs typeface="+mn-ea"/>
            </a:endParaRPr>
          </a:p>
        </p:txBody>
      </p:sp>
    </p:spTree>
    <p:extLst>
      <p:ext uri="{BB962C8B-B14F-4D97-AF65-F5344CB8AC3E}">
        <p14:creationId xmlns:p14="http://schemas.microsoft.com/office/powerpoint/2010/main" val="163236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80"/>
                                        </p:tgtEl>
                                      </p:cBhvr>
                                    </p:animEffect>
                                    <p:animScale>
                                      <p:cBhvr>
                                        <p:cTn id="24" dur="250" autoRev="1" fill="hold"/>
                                        <p:tgtEl>
                                          <p:spTgt spid="80"/>
                                        </p:tgtEl>
                                      </p:cBhvr>
                                      <p:by x="105000" y="105000"/>
                                    </p:animScale>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down)">
                                      <p:cBhvr>
                                        <p:cTn id="28" dur="500"/>
                                        <p:tgtEl>
                                          <p:spTgt spid="8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000"/>
                            </p:stCondLst>
                            <p:childTnLst>
                              <p:par>
                                <p:cTn id="40" presetID="26" presetClass="emph" presetSubtype="0" fill="hold" grpId="1" nodeType="afterEffect">
                                  <p:stCondLst>
                                    <p:cond delay="0"/>
                                  </p:stCondLst>
                                  <p:childTnLst>
                                    <p:animEffect transition="out" filter="fade">
                                      <p:cBhvr>
                                        <p:cTn id="41" dur="500" tmFilter="0, 0; .2, .5; .8, .5; 1, 0"/>
                                        <p:tgtEl>
                                          <p:spTgt spid="83"/>
                                        </p:tgtEl>
                                      </p:cBhvr>
                                    </p:animEffect>
                                    <p:animScale>
                                      <p:cBhvr>
                                        <p:cTn id="42" dur="250" autoRev="1" fill="hold"/>
                                        <p:tgtEl>
                                          <p:spTgt spid="83"/>
                                        </p:tgtEl>
                                      </p:cBhvr>
                                      <p:by x="105000" y="105000"/>
                                    </p:animScale>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down)">
                                      <p:cBhvr>
                                        <p:cTn id="46" dur="500"/>
                                        <p:tgtEl>
                                          <p:spTgt spid="85"/>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500"/>
                                        <p:tgtEl>
                                          <p:spTgt spid="84"/>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 calcmode="lin" valueType="num">
                                      <p:cBhvr>
                                        <p:cTn id="54" dur="500" fill="hold"/>
                                        <p:tgtEl>
                                          <p:spTgt spid="86"/>
                                        </p:tgtEl>
                                        <p:attrNameLst>
                                          <p:attrName>ppt_w</p:attrName>
                                        </p:attrNameLst>
                                      </p:cBhvr>
                                      <p:tavLst>
                                        <p:tav tm="0">
                                          <p:val>
                                            <p:fltVal val="0"/>
                                          </p:val>
                                        </p:tav>
                                        <p:tav tm="100000">
                                          <p:val>
                                            <p:strVal val="#ppt_w"/>
                                          </p:val>
                                        </p:tav>
                                      </p:tavLst>
                                    </p:anim>
                                    <p:anim calcmode="lin" valueType="num">
                                      <p:cBhvr>
                                        <p:cTn id="55" dur="500" fill="hold"/>
                                        <p:tgtEl>
                                          <p:spTgt spid="86"/>
                                        </p:tgtEl>
                                        <p:attrNameLst>
                                          <p:attrName>ppt_h</p:attrName>
                                        </p:attrNameLst>
                                      </p:cBhvr>
                                      <p:tavLst>
                                        <p:tav tm="0">
                                          <p:val>
                                            <p:fltVal val="0"/>
                                          </p:val>
                                        </p:tav>
                                        <p:tav tm="100000">
                                          <p:val>
                                            <p:strVal val="#ppt_h"/>
                                          </p:val>
                                        </p:tav>
                                      </p:tavLst>
                                    </p:anim>
                                    <p:animEffect transition="in" filter="fade">
                                      <p:cBhvr>
                                        <p:cTn id="56" dur="500"/>
                                        <p:tgtEl>
                                          <p:spTgt spid="86"/>
                                        </p:tgtEl>
                                      </p:cBhvr>
                                    </p:animEffect>
                                  </p:childTnLst>
                                </p:cTn>
                              </p:par>
                            </p:childTnLst>
                          </p:cTn>
                        </p:par>
                        <p:par>
                          <p:cTn id="57" fill="hold">
                            <p:stCondLst>
                              <p:cond delay="5000"/>
                            </p:stCondLst>
                            <p:childTnLst>
                              <p:par>
                                <p:cTn id="58" presetID="26" presetClass="emph" presetSubtype="0" fill="hold" grpId="1" nodeType="afterEffect">
                                  <p:stCondLst>
                                    <p:cond delay="0"/>
                                  </p:stCondLst>
                                  <p:childTnLst>
                                    <p:animEffect transition="out" filter="fade">
                                      <p:cBhvr>
                                        <p:cTn id="59" dur="500" tmFilter="0, 0; .2, .5; .8, .5; 1, 0"/>
                                        <p:tgtEl>
                                          <p:spTgt spid="86"/>
                                        </p:tgtEl>
                                      </p:cBhvr>
                                    </p:animEffect>
                                    <p:animScale>
                                      <p:cBhvr>
                                        <p:cTn id="60" dur="250" autoRev="1" fill="hold"/>
                                        <p:tgtEl>
                                          <p:spTgt spid="86"/>
                                        </p:tgtEl>
                                      </p:cBhvr>
                                      <p:by x="105000" y="105000"/>
                                    </p:animScale>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down)">
                                      <p:cBhvr>
                                        <p:cTn id="64" dur="500"/>
                                        <p:tgtEl>
                                          <p:spTgt spid="88"/>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500"/>
                                        <p:tgtEl>
                                          <p:spTgt spid="87"/>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childTnLst>
                          </p:cTn>
                        </p:par>
                        <p:par>
                          <p:cTn id="75" fill="hold">
                            <p:stCondLst>
                              <p:cond delay="7000"/>
                            </p:stCondLst>
                            <p:childTnLst>
                              <p:par>
                                <p:cTn id="76" presetID="26" presetClass="emph" presetSubtype="0" fill="hold" grpId="1" nodeType="afterEffect">
                                  <p:stCondLst>
                                    <p:cond delay="0"/>
                                  </p:stCondLst>
                                  <p:childTnLst>
                                    <p:animEffect transition="out" filter="fade">
                                      <p:cBhvr>
                                        <p:cTn id="77" dur="500" tmFilter="0, 0; .2, .5; .8, .5; 1, 0"/>
                                        <p:tgtEl>
                                          <p:spTgt spid="89"/>
                                        </p:tgtEl>
                                      </p:cBhvr>
                                    </p:animEffect>
                                    <p:animScale>
                                      <p:cBhvr>
                                        <p:cTn id="78" dur="250" autoRev="1" fill="hold"/>
                                        <p:tgtEl>
                                          <p:spTgt spid="89"/>
                                        </p:tgtEl>
                                      </p:cBhvr>
                                      <p:by x="105000" y="105000"/>
                                    </p:animScale>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500"/>
                                        <p:tgtEl>
                                          <p:spTgt spid="90"/>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 calcmode="lin" valueType="num">
                                      <p:cBhvr>
                                        <p:cTn id="90" dur="500" fill="hold"/>
                                        <p:tgtEl>
                                          <p:spTgt spid="92"/>
                                        </p:tgtEl>
                                        <p:attrNameLst>
                                          <p:attrName>ppt_w</p:attrName>
                                        </p:attrNameLst>
                                      </p:cBhvr>
                                      <p:tavLst>
                                        <p:tav tm="0">
                                          <p:val>
                                            <p:fltVal val="0"/>
                                          </p:val>
                                        </p:tav>
                                        <p:tav tm="100000">
                                          <p:val>
                                            <p:strVal val="#ppt_w"/>
                                          </p:val>
                                        </p:tav>
                                      </p:tavLst>
                                    </p:anim>
                                    <p:anim calcmode="lin" valueType="num">
                                      <p:cBhvr>
                                        <p:cTn id="91" dur="500" fill="hold"/>
                                        <p:tgtEl>
                                          <p:spTgt spid="92"/>
                                        </p:tgtEl>
                                        <p:attrNameLst>
                                          <p:attrName>ppt_h</p:attrName>
                                        </p:attrNameLst>
                                      </p:cBhvr>
                                      <p:tavLst>
                                        <p:tav tm="0">
                                          <p:val>
                                            <p:fltVal val="0"/>
                                          </p:val>
                                        </p:tav>
                                        <p:tav tm="100000">
                                          <p:val>
                                            <p:strVal val="#ppt_h"/>
                                          </p:val>
                                        </p:tav>
                                      </p:tavLst>
                                    </p:anim>
                                    <p:animEffect transition="in" filter="fade">
                                      <p:cBhvr>
                                        <p:cTn id="92" dur="500"/>
                                        <p:tgtEl>
                                          <p:spTgt spid="92"/>
                                        </p:tgtEl>
                                      </p:cBhvr>
                                    </p:animEffect>
                                  </p:childTnLst>
                                </p:cTn>
                              </p:par>
                            </p:childTnLst>
                          </p:cTn>
                        </p:par>
                        <p:par>
                          <p:cTn id="93" fill="hold">
                            <p:stCondLst>
                              <p:cond delay="9000"/>
                            </p:stCondLst>
                            <p:childTnLst>
                              <p:par>
                                <p:cTn id="94" presetID="26" presetClass="emph" presetSubtype="0" fill="hold" grpId="1" nodeType="after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9500"/>
                            </p:stCondLst>
                            <p:childTnLst>
                              <p:par>
                                <p:cTn id="98" presetID="22" presetClass="entr" presetSubtype="4" fill="hold" grpId="0" nodeType="after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down)">
                                      <p:cBhvr>
                                        <p:cTn id="100" dur="500"/>
                                        <p:tgtEl>
                                          <p:spTgt spid="94"/>
                                        </p:tgtEl>
                                      </p:cBhvr>
                                    </p:animEffect>
                                  </p:childTnLst>
                                </p:cTn>
                              </p:par>
                            </p:childTnLst>
                          </p:cTn>
                        </p:par>
                        <p:par>
                          <p:cTn id="101" fill="hold">
                            <p:stCondLst>
                              <p:cond delay="10000"/>
                            </p:stCondLst>
                            <p:childTnLst>
                              <p:par>
                                <p:cTn id="102" presetID="22" presetClass="entr" presetSubtype="8"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wipe(left)">
                                      <p:cBhvr>
                                        <p:cTn id="104" dur="500"/>
                                        <p:tgtEl>
                                          <p:spTgt spid="9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1+#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0-#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9" grpId="0"/>
      <p:bldP spid="120" grpId="0"/>
      <p:bldP spid="80" grpId="0" animBg="1"/>
      <p:bldP spid="80" grpId="1" animBg="1"/>
      <p:bldP spid="81" grpId="0"/>
      <p:bldP spid="82" grpId="0" animBg="1"/>
      <p:bldP spid="83" grpId="0" animBg="1"/>
      <p:bldP spid="83" grpId="1" animBg="1"/>
      <p:bldP spid="84" grpId="0"/>
      <p:bldP spid="85" grpId="0" animBg="1"/>
      <p:bldP spid="86" grpId="0" animBg="1"/>
      <p:bldP spid="86" grpId="1" animBg="1"/>
      <p:bldP spid="87" grpId="0"/>
      <p:bldP spid="88" grpId="0" animBg="1"/>
      <p:bldP spid="89" grpId="0" animBg="1"/>
      <p:bldP spid="89" grpId="1" animBg="1"/>
      <p:bldP spid="90" grpId="0"/>
      <p:bldP spid="91" grpId="0" animBg="1"/>
      <p:bldP spid="92" grpId="0" animBg="1"/>
      <p:bldP spid="92" grpId="1" animBg="1"/>
      <p:bldP spid="93" grpId="0"/>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0"/>
            <a:ext cx="12857163"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1052596"/>
          </a:xfrm>
          <a:prstGeom prst="rect">
            <a:avLst/>
          </a:prstGeom>
          <a:noFill/>
        </p:spPr>
        <p:txBody>
          <a:bodyPr wrap="square" rtlCol="0">
            <a:spAutoFit/>
          </a:bodyPr>
          <a:lstStyle/>
          <a:p>
            <a:pPr algn="just">
              <a:lnSpc>
                <a:spcPct val="130000"/>
              </a:lnSpc>
            </a:pPr>
            <a:r>
              <a:rPr lang="en-US" altLang="zh-CN" sz="4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22004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a:spLocks/>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082" hangingPunct="0"/>
                <a:endParaRPr lang="en-US" sz="1582">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63434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6553870" y="5249114"/>
            <a:ext cx="4811903" cy="416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pc="316"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5549201" y="4284939"/>
            <a:ext cx="6821239" cy="1110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zh-CN" altLang="en-US" sz="5400" kern="2000" spc="633" dirty="0">
                <a:solidFill>
                  <a:srgbClr val="00B0F0"/>
                </a:solidFill>
                <a:latin typeface="方正正准黑简体" panose="02000000000000000000" pitchFamily="2" charset="-122"/>
                <a:ea typeface="方正正准黑简体" panose="02000000000000000000" pitchFamily="2" charset="-122"/>
                <a:cs typeface="+mn-ea"/>
                <a:sym typeface="Arial" panose="020B0604020202020204" pitchFamily="34" charset="0"/>
              </a:rPr>
              <a:t>感谢聆听 批评指导</a:t>
            </a:r>
          </a:p>
        </p:txBody>
      </p:sp>
      <p:sp>
        <p:nvSpPr>
          <p:cNvPr id="17" name="TextBox 18"/>
          <p:cNvSpPr txBox="1"/>
          <p:nvPr/>
        </p:nvSpPr>
        <p:spPr>
          <a:xfrm>
            <a:off x="8133157" y="5830950"/>
            <a:ext cx="2098010" cy="514308"/>
          </a:xfrm>
          <a:prstGeom prst="rect">
            <a:avLst/>
          </a:prstGeom>
          <a:noFill/>
        </p:spPr>
        <p:txBody>
          <a:bodyPr wrap="square">
            <a:spAutoFit/>
          </a:bodyPr>
          <a:lstStyle/>
          <a:p>
            <a:pPr algn="ctr" fontAlgn="auto">
              <a:lnSpc>
                <a:spcPct val="130000"/>
              </a:lnSpc>
              <a:spcBef>
                <a:spcPts val="0"/>
              </a:spcBef>
              <a:spcAft>
                <a:spcPts val="0"/>
              </a:spcAft>
              <a:defRPr/>
            </a:pPr>
            <a:r>
              <a:rPr lang="zh-CN" altLang="en-US" sz="2109"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zh-CN" altLang="en-US" sz="2109"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：在行</a:t>
            </a:r>
            <a:endParaRPr lang="en-US" altLang="zh-CN" sz="2109"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26813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69"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29" b="1" dirty="0">
                <a:solidFill>
                  <a:schemeClr val="accent1"/>
                </a:solidFill>
                <a:latin typeface="Arial" panose="020B0604020202020204" pitchFamily="34" charset="0"/>
                <a:ea typeface="+mj-ea"/>
                <a:cs typeface="Arial" panose="020B0604020202020204" pitchFamily="34" charset="0"/>
              </a:rPr>
              <a:t>01</a:t>
            </a:r>
            <a:endParaRPr lang="zh-CN" altLang="en-US" sz="7029"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8023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7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a:extLst/>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1433330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266632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526979"/>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文本框 29"/>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60039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6763"/>
                <a:gd name="connsiteY0" fmla="*/ 1574572 h 1589231"/>
                <a:gd name="connsiteX1" fmla="*/ 947203 w 2026763"/>
                <a:gd name="connsiteY1" fmla="*/ 0 h 1589231"/>
                <a:gd name="connsiteX2" fmla="*/ 1931311 w 2026763"/>
                <a:gd name="connsiteY2" fmla="*/ 24603 h 1589231"/>
                <a:gd name="connsiteX3" fmla="*/ 2026763 w 2026763"/>
                <a:gd name="connsiteY3" fmla="*/ 118448 h 1589231"/>
                <a:gd name="connsiteX4" fmla="*/ 1029212 w 2026763"/>
                <a:gd name="connsiteY4" fmla="*/ 1589231 h 1589231"/>
                <a:gd name="connsiteX5" fmla="*/ 0 w 2026763"/>
                <a:gd name="connsiteY5" fmla="*/ 1574572 h 1589231"/>
                <a:gd name="connsiteX0" fmla="*/ 0 w 2026763"/>
                <a:gd name="connsiteY0" fmla="*/ 1574572 h 1601616"/>
                <a:gd name="connsiteX1" fmla="*/ 947203 w 2026763"/>
                <a:gd name="connsiteY1" fmla="*/ 0 h 1601616"/>
                <a:gd name="connsiteX2" fmla="*/ 1931311 w 2026763"/>
                <a:gd name="connsiteY2" fmla="*/ 24603 h 1601616"/>
                <a:gd name="connsiteX3" fmla="*/ 2026763 w 2026763"/>
                <a:gd name="connsiteY3" fmla="*/ 118448 h 1601616"/>
                <a:gd name="connsiteX4" fmla="*/ 1029212 w 2026763"/>
                <a:gd name="connsiteY4" fmla="*/ 1589231 h 1601616"/>
                <a:gd name="connsiteX5" fmla="*/ 0 w 2026763"/>
                <a:gd name="connsiteY5" fmla="*/ 1574572 h 1601616"/>
                <a:gd name="connsiteX0" fmla="*/ 0 w 2026763"/>
                <a:gd name="connsiteY0" fmla="*/ 1574572 h 1593194"/>
                <a:gd name="connsiteX1" fmla="*/ 947203 w 2026763"/>
                <a:gd name="connsiteY1" fmla="*/ 0 h 1593194"/>
                <a:gd name="connsiteX2" fmla="*/ 1931311 w 2026763"/>
                <a:gd name="connsiteY2" fmla="*/ 24603 h 1593194"/>
                <a:gd name="connsiteX3" fmla="*/ 2026763 w 2026763"/>
                <a:gd name="connsiteY3" fmla="*/ 118448 h 1593194"/>
                <a:gd name="connsiteX4" fmla="*/ 1029212 w 2026763"/>
                <a:gd name="connsiteY4" fmla="*/ 1589231 h 1593194"/>
                <a:gd name="connsiteX5" fmla="*/ 0 w 2026763"/>
                <a:gd name="connsiteY5" fmla="*/ 1574572 h 1593194"/>
                <a:gd name="connsiteX0" fmla="*/ 0 w 2023046"/>
                <a:gd name="connsiteY0" fmla="*/ 1563421 h 1589231"/>
                <a:gd name="connsiteX1" fmla="*/ 943486 w 2023046"/>
                <a:gd name="connsiteY1" fmla="*/ 0 h 1589231"/>
                <a:gd name="connsiteX2" fmla="*/ 1927594 w 2023046"/>
                <a:gd name="connsiteY2" fmla="*/ 24603 h 1589231"/>
                <a:gd name="connsiteX3" fmla="*/ 2023046 w 2023046"/>
                <a:gd name="connsiteY3" fmla="*/ 118448 h 1589231"/>
                <a:gd name="connsiteX4" fmla="*/ 1025495 w 2023046"/>
                <a:gd name="connsiteY4" fmla="*/ 1589231 h 1589231"/>
                <a:gd name="connsiteX5" fmla="*/ 0 w 2023046"/>
                <a:gd name="connsiteY5" fmla="*/ 1563421 h 1589231"/>
                <a:gd name="connsiteX0" fmla="*/ 0 w 2023046"/>
                <a:gd name="connsiteY0" fmla="*/ 1563421 h 1574847"/>
                <a:gd name="connsiteX1" fmla="*/ 943486 w 2023046"/>
                <a:gd name="connsiteY1" fmla="*/ 0 h 1574847"/>
                <a:gd name="connsiteX2" fmla="*/ 1927594 w 2023046"/>
                <a:gd name="connsiteY2" fmla="*/ 24603 h 1574847"/>
                <a:gd name="connsiteX3" fmla="*/ 2023046 w 2023046"/>
                <a:gd name="connsiteY3" fmla="*/ 118448 h 1574847"/>
                <a:gd name="connsiteX4" fmla="*/ 1029212 w 2023046"/>
                <a:gd name="connsiteY4" fmla="*/ 1548343 h 1574847"/>
                <a:gd name="connsiteX5" fmla="*/ 0 w 2023046"/>
                <a:gd name="connsiteY5" fmla="*/ 1563421 h 1574847"/>
                <a:gd name="connsiteX0" fmla="*/ 0 w 2023046"/>
                <a:gd name="connsiteY0" fmla="*/ 1563421 h 1563421"/>
                <a:gd name="connsiteX1" fmla="*/ 943486 w 2023046"/>
                <a:gd name="connsiteY1" fmla="*/ 0 h 1563421"/>
                <a:gd name="connsiteX2" fmla="*/ 1927594 w 2023046"/>
                <a:gd name="connsiteY2" fmla="*/ 24603 h 1563421"/>
                <a:gd name="connsiteX3" fmla="*/ 2023046 w 2023046"/>
                <a:gd name="connsiteY3" fmla="*/ 118448 h 1563421"/>
                <a:gd name="connsiteX4" fmla="*/ 1029212 w 2023046"/>
                <a:gd name="connsiteY4" fmla="*/ 1548343 h 1563421"/>
                <a:gd name="connsiteX5" fmla="*/ 0 w 2023046"/>
                <a:gd name="connsiteY5" fmla="*/ 1563421 h 1563421"/>
                <a:gd name="connsiteX0" fmla="*/ 0 w 2023046"/>
                <a:gd name="connsiteY0" fmla="*/ 1563421 h 1568845"/>
                <a:gd name="connsiteX1" fmla="*/ 943486 w 2023046"/>
                <a:gd name="connsiteY1" fmla="*/ 0 h 1568845"/>
                <a:gd name="connsiteX2" fmla="*/ 1927594 w 2023046"/>
                <a:gd name="connsiteY2" fmla="*/ 24603 h 1568845"/>
                <a:gd name="connsiteX3" fmla="*/ 2023046 w 2023046"/>
                <a:gd name="connsiteY3" fmla="*/ 118448 h 1568845"/>
                <a:gd name="connsiteX4" fmla="*/ 1012811 w 2023046"/>
                <a:gd name="connsiteY4" fmla="*/ 1568845 h 1568845"/>
                <a:gd name="connsiteX5" fmla="*/ 0 w 2023046"/>
                <a:gd name="connsiteY5" fmla="*/ 1563421 h 1568845"/>
                <a:gd name="connsiteX0" fmla="*/ 0 w 2023046"/>
                <a:gd name="connsiteY0" fmla="*/ 1575722 h 1575722"/>
                <a:gd name="connsiteX1" fmla="*/ 943486 w 2023046"/>
                <a:gd name="connsiteY1" fmla="*/ 0 h 1575722"/>
                <a:gd name="connsiteX2" fmla="*/ 1927594 w 2023046"/>
                <a:gd name="connsiteY2" fmla="*/ 24603 h 1575722"/>
                <a:gd name="connsiteX3" fmla="*/ 2023046 w 2023046"/>
                <a:gd name="connsiteY3" fmla="*/ 118448 h 1575722"/>
                <a:gd name="connsiteX4" fmla="*/ 1012811 w 2023046"/>
                <a:gd name="connsiteY4" fmla="*/ 1568845 h 1575722"/>
                <a:gd name="connsiteX5" fmla="*/ 0 w 2023046"/>
                <a:gd name="connsiteY5" fmla="*/ 1575722 h 1575722"/>
                <a:gd name="connsiteX0" fmla="*/ 0 w 2023046"/>
                <a:gd name="connsiteY0" fmla="*/ 1557880 h 1557880"/>
                <a:gd name="connsiteX1" fmla="*/ 947947 w 2023046"/>
                <a:gd name="connsiteY1" fmla="*/ 0 h 1557880"/>
                <a:gd name="connsiteX2" fmla="*/ 1927594 w 2023046"/>
                <a:gd name="connsiteY2" fmla="*/ 6761 h 1557880"/>
                <a:gd name="connsiteX3" fmla="*/ 2023046 w 2023046"/>
                <a:gd name="connsiteY3" fmla="*/ 100606 h 1557880"/>
                <a:gd name="connsiteX4" fmla="*/ 1012811 w 2023046"/>
                <a:gd name="connsiteY4" fmla="*/ 1551003 h 1557880"/>
                <a:gd name="connsiteX5" fmla="*/ 0 w 2023046"/>
                <a:gd name="connsiteY5" fmla="*/ 1557880 h 15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16965"/>
                <a:gd name="connsiteY0" fmla="*/ 1568040 h 1568040"/>
                <a:gd name="connsiteX1" fmla="*/ 937405 w 2016965"/>
                <a:gd name="connsiteY1" fmla="*/ 0 h 1568040"/>
                <a:gd name="connsiteX2" fmla="*/ 1921513 w 2016965"/>
                <a:gd name="connsiteY2" fmla="*/ 24603 h 1568040"/>
                <a:gd name="connsiteX3" fmla="*/ 2016965 w 2016965"/>
                <a:gd name="connsiteY3" fmla="*/ 118448 h 1568040"/>
                <a:gd name="connsiteX4" fmla="*/ 1019414 w 2016965"/>
                <a:gd name="connsiteY4" fmla="*/ 1566371 h 1568040"/>
                <a:gd name="connsiteX5" fmla="*/ 0 w 2016965"/>
                <a:gd name="connsiteY5" fmla="*/ 1568040 h 1568040"/>
                <a:gd name="connsiteX0" fmla="*/ 0 w 2016965"/>
                <a:gd name="connsiteY0" fmla="*/ 1550198 h 1550198"/>
                <a:gd name="connsiteX1" fmla="*/ 932945 w 2016965"/>
                <a:gd name="connsiteY1" fmla="*/ 0 h 1550198"/>
                <a:gd name="connsiteX2" fmla="*/ 1921513 w 2016965"/>
                <a:gd name="connsiteY2" fmla="*/ 6761 h 1550198"/>
                <a:gd name="connsiteX3" fmla="*/ 2016965 w 2016965"/>
                <a:gd name="connsiteY3" fmla="*/ 100606 h 1550198"/>
                <a:gd name="connsiteX4" fmla="*/ 1019414 w 2016965"/>
                <a:gd name="connsiteY4" fmla="*/ 1548529 h 1550198"/>
                <a:gd name="connsiteX5" fmla="*/ 0 w 2016965"/>
                <a:gd name="connsiteY5" fmla="*/ 1550198 h 1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1994106"/>
                <a:gd name="connsiteY0" fmla="*/ 1564775 h 1566371"/>
                <a:gd name="connsiteX1" fmla="*/ 914546 w 1994106"/>
                <a:gd name="connsiteY1" fmla="*/ 0 h 1566371"/>
                <a:gd name="connsiteX2" fmla="*/ 1898654 w 1994106"/>
                <a:gd name="connsiteY2" fmla="*/ 24603 h 1566371"/>
                <a:gd name="connsiteX3" fmla="*/ 1994106 w 1994106"/>
                <a:gd name="connsiteY3" fmla="*/ 118448 h 1566371"/>
                <a:gd name="connsiteX4" fmla="*/ 996555 w 1994106"/>
                <a:gd name="connsiteY4" fmla="*/ 1566371 h 1566371"/>
                <a:gd name="connsiteX5" fmla="*/ 0 w 1994106"/>
                <a:gd name="connsiteY5" fmla="*/ 1564775 h 1566371"/>
                <a:gd name="connsiteX0" fmla="*/ 0 w 2010434"/>
                <a:gd name="connsiteY0" fmla="*/ 1564775 h 1566371"/>
                <a:gd name="connsiteX1" fmla="*/ 930874 w 2010434"/>
                <a:gd name="connsiteY1" fmla="*/ 0 h 1566371"/>
                <a:gd name="connsiteX2" fmla="*/ 1914982 w 2010434"/>
                <a:gd name="connsiteY2" fmla="*/ 24603 h 1566371"/>
                <a:gd name="connsiteX3" fmla="*/ 2010434 w 2010434"/>
                <a:gd name="connsiteY3" fmla="*/ 118448 h 1566371"/>
                <a:gd name="connsiteX4" fmla="*/ 1012883 w 2010434"/>
                <a:gd name="connsiteY4" fmla="*/ 1566371 h 1566371"/>
                <a:gd name="connsiteX5" fmla="*/ 0 w 2010434"/>
                <a:gd name="connsiteY5" fmla="*/ 1564775 h 1566371"/>
                <a:gd name="connsiteX0" fmla="*/ 0 w 2023497"/>
                <a:gd name="connsiteY0" fmla="*/ 1519055 h 1566371"/>
                <a:gd name="connsiteX1" fmla="*/ 943937 w 2023497"/>
                <a:gd name="connsiteY1" fmla="*/ 0 h 1566371"/>
                <a:gd name="connsiteX2" fmla="*/ 1928045 w 2023497"/>
                <a:gd name="connsiteY2" fmla="*/ 24603 h 1566371"/>
                <a:gd name="connsiteX3" fmla="*/ 2023497 w 2023497"/>
                <a:gd name="connsiteY3" fmla="*/ 118448 h 1566371"/>
                <a:gd name="connsiteX4" fmla="*/ 1025946 w 2023497"/>
                <a:gd name="connsiteY4" fmla="*/ 1566371 h 1566371"/>
                <a:gd name="connsiteX5" fmla="*/ 0 w 2023497"/>
                <a:gd name="connsiteY5" fmla="*/ 1519055 h 1566371"/>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491259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504322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29212 w 2023497"/>
                <a:gd name="connsiteY4" fmla="*/ 1507588 h 1519055"/>
                <a:gd name="connsiteX5" fmla="*/ 0 w 2023497"/>
                <a:gd name="connsiteY5" fmla="*/ 1519055 h 1519055"/>
                <a:gd name="connsiteX0" fmla="*/ 0 w 2023497"/>
                <a:gd name="connsiteY0" fmla="*/ 1519055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19055 h 1548476"/>
                <a:gd name="connsiteX0" fmla="*/ 0 w 2023497"/>
                <a:gd name="connsiteY0" fmla="*/ 1537640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37640 h 1548476"/>
                <a:gd name="connsiteX0" fmla="*/ 0 w 2023497"/>
                <a:gd name="connsiteY0" fmla="*/ 1545841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45841 h 1548476"/>
                <a:gd name="connsiteX0" fmla="*/ 0 w 2023497"/>
                <a:gd name="connsiteY0" fmla="*/ 1545841 h 1560778"/>
                <a:gd name="connsiteX1" fmla="*/ 943937 w 2023497"/>
                <a:gd name="connsiteY1" fmla="*/ 0 h 1560778"/>
                <a:gd name="connsiteX2" fmla="*/ 1928045 w 2023497"/>
                <a:gd name="connsiteY2" fmla="*/ 24603 h 1560778"/>
                <a:gd name="connsiteX3" fmla="*/ 2023497 w 2023497"/>
                <a:gd name="connsiteY3" fmla="*/ 118448 h 1560778"/>
                <a:gd name="connsiteX4" fmla="*/ 1013194 w 2023497"/>
                <a:gd name="connsiteY4" fmla="*/ 1560778 h 1560778"/>
                <a:gd name="connsiteX5" fmla="*/ 0 w 2023497"/>
                <a:gd name="connsiteY5" fmla="*/ 1545841 h 1560778"/>
                <a:gd name="connsiteX0" fmla="*/ 0 w 2023497"/>
                <a:gd name="connsiteY0" fmla="*/ 1545841 h 1545841"/>
                <a:gd name="connsiteX1" fmla="*/ 943937 w 2023497"/>
                <a:gd name="connsiteY1" fmla="*/ 0 h 1545841"/>
                <a:gd name="connsiteX2" fmla="*/ 1928045 w 2023497"/>
                <a:gd name="connsiteY2" fmla="*/ 24603 h 1545841"/>
                <a:gd name="connsiteX3" fmla="*/ 2023497 w 2023497"/>
                <a:gd name="connsiteY3" fmla="*/ 118448 h 1545841"/>
                <a:gd name="connsiteX4" fmla="*/ 1013194 w 2023497"/>
                <a:gd name="connsiteY4" fmla="*/ 1544377 h 1545841"/>
                <a:gd name="connsiteX5" fmla="*/ 0 w 2023497"/>
                <a:gd name="connsiteY5" fmla="*/ 1545841 h 1545841"/>
                <a:gd name="connsiteX0" fmla="*/ 0 w 2023497"/>
                <a:gd name="connsiteY0" fmla="*/ 1545841 h 1552578"/>
                <a:gd name="connsiteX1" fmla="*/ 943937 w 2023497"/>
                <a:gd name="connsiteY1" fmla="*/ 0 h 1552578"/>
                <a:gd name="connsiteX2" fmla="*/ 1928045 w 2023497"/>
                <a:gd name="connsiteY2" fmla="*/ 24603 h 1552578"/>
                <a:gd name="connsiteX3" fmla="*/ 2023497 w 2023497"/>
                <a:gd name="connsiteY3" fmla="*/ 118448 h 1552578"/>
                <a:gd name="connsiteX4" fmla="*/ 1009093 w 2023497"/>
                <a:gd name="connsiteY4" fmla="*/ 1552578 h 1552578"/>
                <a:gd name="connsiteX5" fmla="*/ 0 w 2023497"/>
                <a:gd name="connsiteY5" fmla="*/ 1545841 h 1552578"/>
                <a:gd name="connsiteX0" fmla="*/ 0 w 2023497"/>
                <a:gd name="connsiteY0" fmla="*/ 1522046 h 1528783"/>
                <a:gd name="connsiteX1" fmla="*/ 930340 w 2023497"/>
                <a:gd name="connsiteY1" fmla="*/ 0 h 1528783"/>
                <a:gd name="connsiteX2" fmla="*/ 1928045 w 2023497"/>
                <a:gd name="connsiteY2" fmla="*/ 808 h 1528783"/>
                <a:gd name="connsiteX3" fmla="*/ 2023497 w 2023497"/>
                <a:gd name="connsiteY3" fmla="*/ 94653 h 1528783"/>
                <a:gd name="connsiteX4" fmla="*/ 1009093 w 2023497"/>
                <a:gd name="connsiteY4" fmla="*/ 1528783 h 1528783"/>
                <a:gd name="connsiteX5" fmla="*/ 0 w 2023497"/>
                <a:gd name="connsiteY5" fmla="*/ 1522046 h 15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0231"/>
                <a:gd name="connsiteY0" fmla="*/ 1554978 h 1566371"/>
                <a:gd name="connsiteX1" fmla="*/ 940671 w 2020231"/>
                <a:gd name="connsiteY1" fmla="*/ 0 h 1566371"/>
                <a:gd name="connsiteX2" fmla="*/ 1924779 w 2020231"/>
                <a:gd name="connsiteY2" fmla="*/ 24603 h 1566371"/>
                <a:gd name="connsiteX3" fmla="*/ 2020231 w 2020231"/>
                <a:gd name="connsiteY3" fmla="*/ 118448 h 1566371"/>
                <a:gd name="connsiteX4" fmla="*/ 1022680 w 2020231"/>
                <a:gd name="connsiteY4" fmla="*/ 1566371 h 1566371"/>
                <a:gd name="connsiteX5" fmla="*/ 0 w 2020231"/>
                <a:gd name="connsiteY5" fmla="*/ 1554978 h 1566371"/>
                <a:gd name="connsiteX0" fmla="*/ 0 w 2020231"/>
                <a:gd name="connsiteY0" fmla="*/ 1545387 h 1556780"/>
                <a:gd name="connsiteX1" fmla="*/ 931079 w 2020231"/>
                <a:gd name="connsiteY1" fmla="*/ 0 h 1556780"/>
                <a:gd name="connsiteX2" fmla="*/ 1924779 w 2020231"/>
                <a:gd name="connsiteY2" fmla="*/ 15012 h 1556780"/>
                <a:gd name="connsiteX3" fmla="*/ 2020231 w 2020231"/>
                <a:gd name="connsiteY3" fmla="*/ 108857 h 1556780"/>
                <a:gd name="connsiteX4" fmla="*/ 1022680 w 2020231"/>
                <a:gd name="connsiteY4" fmla="*/ 1556780 h 1556780"/>
                <a:gd name="connsiteX5" fmla="*/ 0 w 2020231"/>
                <a:gd name="connsiteY5" fmla="*/ 1545387 h 15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1">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en-US" sz="2531"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en-US" sz="2531">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pPr>
              <a:endParaRPr lang="zh-CN" altLang="en-US" sz="2531">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768004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69"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29" b="1" dirty="0">
                <a:solidFill>
                  <a:schemeClr val="accent1"/>
                </a:solidFill>
                <a:latin typeface="Arial" panose="020B0604020202020204" pitchFamily="34" charset="0"/>
                <a:ea typeface="+mj-ea"/>
                <a:cs typeface="Arial" panose="020B0604020202020204" pitchFamily="34" charset="0"/>
              </a:rPr>
              <a:t>02</a:t>
            </a:r>
            <a:endParaRPr lang="zh-CN" altLang="en-US" sz="7029"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180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7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4278"/>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4278"/>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extLst>
      <p:ext uri="{BB962C8B-B14F-4D97-AF65-F5344CB8AC3E}">
        <p14:creationId xmlns:p14="http://schemas.microsoft.com/office/powerpoint/2010/main" val="372011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heme/theme1.xml><?xml version="1.0" encoding="utf-8"?>
<a:theme xmlns:a="http://schemas.openxmlformats.org/drawingml/2006/main" name="在行">
  <a:themeElements>
    <a:clrScheme name="自定义 285">
      <a:dk1>
        <a:sysClr val="windowText" lastClr="000000"/>
      </a:dk1>
      <a:lt1>
        <a:sysClr val="window" lastClr="FFFFFF"/>
      </a:lt1>
      <a:dk2>
        <a:srgbClr val="44546A"/>
      </a:dk2>
      <a:lt2>
        <a:srgbClr val="E7E6E6"/>
      </a:lt2>
      <a:accent1>
        <a:srgbClr val="0FC7D3"/>
      </a:accent1>
      <a:accent2>
        <a:srgbClr val="7EC565"/>
      </a:accent2>
      <a:accent3>
        <a:srgbClr val="0FC7D3"/>
      </a:accent3>
      <a:accent4>
        <a:srgbClr val="7EC565"/>
      </a:accent4>
      <a:accent5>
        <a:srgbClr val="0FC7D3"/>
      </a:accent5>
      <a:accent6>
        <a:srgbClr val="7EC565"/>
      </a:accent6>
      <a:hlink>
        <a:srgbClr val="0FC7D3"/>
      </a:hlink>
      <a:folHlink>
        <a:srgbClr val="7EC56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2821</Words>
  <Application>Microsoft Office PowerPoint</Application>
  <PresentationFormat>自定义</PresentationFormat>
  <Paragraphs>223</Paragraphs>
  <Slides>22</Slides>
  <Notes>19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Gill Sans</vt:lpstr>
      <vt:lpstr>HelveticaNeueLT Pro 35 Th</vt:lpstr>
      <vt:lpstr>Malgun Gothic</vt:lpstr>
      <vt:lpstr>方正正准黑简体</vt:lpstr>
      <vt:lpstr>方正稚艺简体</vt:lpstr>
      <vt:lpstr>宋体</vt:lpstr>
      <vt:lpstr>微软雅黑</vt:lpstr>
      <vt:lpstr>Arial</vt:lpstr>
      <vt:lpstr>Calibri</vt:lpstr>
      <vt:lpstr>Calibri Light</vt:lpstr>
      <vt:lpstr>Cambria Math</vt:lpstr>
      <vt:lpstr>Franklin Gothic Book</vt:lpstr>
      <vt:lpstr>Franklin Gothic Medium</vt:lpstr>
      <vt:lpstr>Impact</vt:lpstr>
      <vt:lpstr>Wingdings</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2016-10-17T14:00:15Z</dcterms:created>
  <dcterms:modified xsi:type="dcterms:W3CDTF">2018-11-08T05:30:12Z</dcterms:modified>
</cp:coreProperties>
</file>