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315" r:id="rId2"/>
    <p:sldId id="3316" r:id="rId3"/>
    <p:sldId id="3317" r:id="rId4"/>
    <p:sldId id="3228" r:id="rId5"/>
    <p:sldId id="3231" r:id="rId6"/>
    <p:sldId id="3226" r:id="rId7"/>
    <p:sldId id="3229" r:id="rId8"/>
    <p:sldId id="3318" r:id="rId9"/>
    <p:sldId id="3246" r:id="rId10"/>
    <p:sldId id="3244" r:id="rId11"/>
    <p:sldId id="3222" r:id="rId12"/>
    <p:sldId id="3245" r:id="rId13"/>
    <p:sldId id="3319" r:id="rId14"/>
    <p:sldId id="3227" r:id="rId15"/>
    <p:sldId id="3224" r:id="rId16"/>
    <p:sldId id="3223" r:id="rId17"/>
    <p:sldId id="3238" r:id="rId18"/>
    <p:sldId id="3320" r:id="rId19"/>
    <p:sldId id="3230" r:id="rId20"/>
    <p:sldId id="3247" r:id="rId21"/>
    <p:sldId id="3225" r:id="rId22"/>
    <p:sldId id="3321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3959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2"/>
    <a:srgbClr val="007DDD"/>
    <a:srgbClr val="033993"/>
    <a:srgbClr val="E0140E"/>
    <a:srgbClr val="005688"/>
    <a:srgbClr val="FFFFFF"/>
    <a:srgbClr val="AC7D00"/>
    <a:srgbClr val="6B1686"/>
    <a:srgbClr val="0B54A2"/>
    <a:srgbClr val="0E7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2" autoAdjust="0"/>
    <p:restoredTop sz="96340" autoAdjust="0"/>
  </p:normalViewPr>
  <p:slideViewPr>
    <p:cSldViewPr>
      <p:cViewPr varScale="1">
        <p:scale>
          <a:sx n="103" d="100"/>
          <a:sy n="103" d="100"/>
        </p:scale>
        <p:origin x="516" y="156"/>
      </p:cViewPr>
      <p:guideLst>
        <p:guide orient="horz" pos="373"/>
        <p:guide pos="3959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63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1-44F7-96F3-F61EB0FF9A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1-44F7-96F3-F61EB0FF9A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51-44F7-96F3-F61EB0FF9A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51-44F7-96F3-F61EB0FF9A22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0251-44F7-96F3-F61EB0FF9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85-476A-ACA0-CD8A9C54A04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85-476A-ACA0-CD8A9C54A04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85-476A-ACA0-CD8A9C54A0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85-476A-ACA0-CD8A9C54A042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E985-476A-ACA0-CD8A9C54A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78-4C91-B7CB-C0725B080F1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78-4C91-B7CB-C0725B080F1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78-4C91-B7CB-C0725B080F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78-4C91-B7CB-C0725B080F1E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4.8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A378-4C91-B7CB-C0725B080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4B04-4BFF-9C94-40EC2210C5C8}"/>
            </c:ext>
          </c:extLst>
        </c:ser>
        <c:ser>
          <c:idx val="1"/>
          <c:order val="1"/>
          <c:spPr>
            <a:solidFill>
              <a:schemeClr val="bg2"/>
            </a:solidFill>
          </c:spPr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4B04-4BFF-9C94-40EC2210C5C8}"/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4B04-4BFF-9C94-40EC2210C5C8}"/>
            </c:ext>
          </c:extLst>
        </c:ser>
        <c:ser>
          <c:idx val="3"/>
          <c:order val="3"/>
          <c:spPr>
            <a:solidFill>
              <a:schemeClr val="bg2"/>
            </a:solidFill>
            <a:ln w="25400">
              <a:noFill/>
            </a:ln>
          </c:spPr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4B04-4BFF-9C94-40EC2210C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0915664"/>
        <c:axId val="1300916224"/>
      </c:areaChart>
      <c:catAx>
        <c:axId val="13009156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1300916224"/>
        <c:crosses val="autoZero"/>
        <c:auto val="1"/>
        <c:lblAlgn val="ctr"/>
        <c:lblOffset val="100"/>
        <c:noMultiLvlLbl val="1"/>
      </c:catAx>
      <c:valAx>
        <c:axId val="1300916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0091566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17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226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35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718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810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397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20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49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887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760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08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51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052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427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54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368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62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94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01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801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689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676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400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" y="5791"/>
            <a:ext cx="12855388" cy="72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5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5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8131" y="-12050"/>
            <a:ext cx="12866088" cy="724336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74" name="矩形 16"/>
          <p:cNvSpPr>
            <a:spLocks/>
          </p:cNvSpPr>
          <p:nvPr/>
        </p:nvSpPr>
        <p:spPr bwMode="auto">
          <a:xfrm>
            <a:off x="9018444" y="1587919"/>
            <a:ext cx="5124577" cy="5643394"/>
          </a:xfrm>
          <a:custGeom>
            <a:avLst/>
            <a:gdLst>
              <a:gd name="T0" fmla="*/ 5943600 w 6267450"/>
              <a:gd name="T1" fmla="*/ 0 h 6903089"/>
              <a:gd name="T2" fmla="*/ 6267450 w 6267450"/>
              <a:gd name="T3" fmla="*/ 19050 h 6903089"/>
              <a:gd name="T4" fmla="*/ 2533650 w 6267450"/>
              <a:gd name="T5" fmla="*/ 6903089 h 6903089"/>
              <a:gd name="T6" fmla="*/ 0 w 6267450"/>
              <a:gd name="T7" fmla="*/ 6903089 h 6903089"/>
              <a:gd name="T8" fmla="*/ 5943600 w 6267450"/>
              <a:gd name="T9" fmla="*/ 0 h 6903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67450" h="6903089">
                <a:moveTo>
                  <a:pt x="5943600" y="0"/>
                </a:moveTo>
                <a:lnTo>
                  <a:pt x="6267450" y="19050"/>
                </a:lnTo>
                <a:lnTo>
                  <a:pt x="2533650" y="6903089"/>
                </a:lnTo>
                <a:lnTo>
                  <a:pt x="0" y="6903089"/>
                </a:lnTo>
                <a:lnTo>
                  <a:pt x="5943600" y="0"/>
                </a:lnTo>
                <a:close/>
              </a:path>
            </a:pathLst>
          </a:custGeom>
          <a:solidFill>
            <a:srgbClr val="007DDD">
              <a:alpha val="69804"/>
            </a:srgbClr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5" name="等腰三角形 4"/>
          <p:cNvSpPr>
            <a:spLocks noChangeArrowheads="1"/>
          </p:cNvSpPr>
          <p:nvPr/>
        </p:nvSpPr>
        <p:spPr bwMode="auto">
          <a:xfrm rot="18848016">
            <a:off x="-52495" y="5872343"/>
            <a:ext cx="1526328" cy="522166"/>
          </a:xfrm>
          <a:prstGeom prst="triangle">
            <a:avLst>
              <a:gd name="adj" fmla="val 65787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7" name="等腰三角形 5"/>
          <p:cNvSpPr>
            <a:spLocks noChangeArrowheads="1"/>
          </p:cNvSpPr>
          <p:nvPr/>
        </p:nvSpPr>
        <p:spPr bwMode="auto">
          <a:xfrm rot="9949063">
            <a:off x="10451050" y="5778626"/>
            <a:ext cx="1285327" cy="540574"/>
          </a:xfrm>
          <a:prstGeom prst="triangle">
            <a:avLst>
              <a:gd name="adj" fmla="val 65787"/>
            </a:avLst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8" name="矩形 16"/>
          <p:cNvSpPr>
            <a:spLocks/>
          </p:cNvSpPr>
          <p:nvPr/>
        </p:nvSpPr>
        <p:spPr bwMode="auto">
          <a:xfrm flipH="1">
            <a:off x="-407300" y="-12050"/>
            <a:ext cx="4197402" cy="7256750"/>
          </a:xfrm>
          <a:custGeom>
            <a:avLst/>
            <a:gdLst>
              <a:gd name="T0" fmla="*/ 2933700 w 3981450"/>
              <a:gd name="T1" fmla="*/ 0 h 6884039"/>
              <a:gd name="T2" fmla="*/ 3981450 w 3981450"/>
              <a:gd name="T3" fmla="*/ 628650 h 6884039"/>
              <a:gd name="T4" fmla="*/ 2209800 w 3981450"/>
              <a:gd name="T5" fmla="*/ 4464689 h 6884039"/>
              <a:gd name="T6" fmla="*/ 0 w 3981450"/>
              <a:gd name="T7" fmla="*/ 6884039 h 6884039"/>
              <a:gd name="T8" fmla="*/ 2933700 w 3981450"/>
              <a:gd name="T9" fmla="*/ 0 h 6884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1450" h="6884039">
                <a:moveTo>
                  <a:pt x="2933700" y="0"/>
                </a:moveTo>
                <a:lnTo>
                  <a:pt x="3981450" y="628650"/>
                </a:lnTo>
                <a:lnTo>
                  <a:pt x="2209800" y="4464689"/>
                </a:lnTo>
                <a:lnTo>
                  <a:pt x="0" y="6884039"/>
                </a:lnTo>
                <a:lnTo>
                  <a:pt x="293370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等腰三角形 6"/>
          <p:cNvSpPr>
            <a:spLocks noChangeArrowheads="1"/>
          </p:cNvSpPr>
          <p:nvPr/>
        </p:nvSpPr>
        <p:spPr bwMode="auto">
          <a:xfrm rot="1831200">
            <a:off x="12007502" y="1549423"/>
            <a:ext cx="1091189" cy="373214"/>
          </a:xfrm>
          <a:prstGeom prst="triangle">
            <a:avLst>
              <a:gd name="adj" fmla="val 65787"/>
            </a:avLst>
          </a:prstGeom>
          <a:solidFill>
            <a:schemeClr val="bg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80" name="等腰三角形 9"/>
          <p:cNvSpPr>
            <a:spLocks noChangeArrowheads="1"/>
          </p:cNvSpPr>
          <p:nvPr/>
        </p:nvSpPr>
        <p:spPr bwMode="auto">
          <a:xfrm rot="18237801">
            <a:off x="11093717" y="4068201"/>
            <a:ext cx="323005" cy="172383"/>
          </a:xfrm>
          <a:prstGeom prst="triangle">
            <a:avLst>
              <a:gd name="adj" fmla="val 89630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81" name="等腰三角形 14"/>
          <p:cNvSpPr>
            <a:spLocks noChangeArrowheads="1"/>
          </p:cNvSpPr>
          <p:nvPr/>
        </p:nvSpPr>
        <p:spPr bwMode="auto">
          <a:xfrm rot="19833911">
            <a:off x="10439336" y="2359448"/>
            <a:ext cx="259409" cy="207526"/>
          </a:xfrm>
          <a:prstGeom prst="triangle">
            <a:avLst>
              <a:gd name="adj" fmla="val 89630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84" name="矩形 19"/>
          <p:cNvSpPr>
            <a:spLocks noChangeArrowheads="1"/>
          </p:cNvSpPr>
          <p:nvPr/>
        </p:nvSpPr>
        <p:spPr bwMode="auto">
          <a:xfrm>
            <a:off x="3323156" y="1975261"/>
            <a:ext cx="6212438" cy="2727524"/>
          </a:xfrm>
          <a:prstGeom prst="rect">
            <a:avLst/>
          </a:prstGeom>
          <a:solidFill>
            <a:srgbClr val="00B0F2">
              <a:alpha val="69804"/>
            </a:srgbClr>
          </a:solidFill>
          <a:ln w="12700" cmpd="sng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 eaLnBrk="1" hangingPunct="1"/>
            <a:endParaRPr lang="zh-CN" altLang="en-US"/>
          </a:p>
        </p:txBody>
      </p:sp>
      <p:pic>
        <p:nvPicPr>
          <p:cNvPr id="3089" name="图片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82" y="5313879"/>
            <a:ext cx="230956" cy="2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等腰三角形 8"/>
          <p:cNvSpPr>
            <a:spLocks noChangeArrowheads="1"/>
          </p:cNvSpPr>
          <p:nvPr/>
        </p:nvSpPr>
        <p:spPr bwMode="auto">
          <a:xfrm rot="10359249">
            <a:off x="2074657" y="3460686"/>
            <a:ext cx="358152" cy="470283"/>
          </a:xfrm>
          <a:prstGeom prst="triangle">
            <a:avLst>
              <a:gd name="adj" fmla="val 83981"/>
            </a:avLst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91" name="等腰三角形 15"/>
          <p:cNvSpPr>
            <a:spLocks noChangeArrowheads="1"/>
          </p:cNvSpPr>
          <p:nvPr/>
        </p:nvSpPr>
        <p:spPr bwMode="auto">
          <a:xfrm rot="1831200">
            <a:off x="-385541" y="1110938"/>
            <a:ext cx="1091189" cy="373214"/>
          </a:xfrm>
          <a:prstGeom prst="triangle">
            <a:avLst>
              <a:gd name="adj" fmla="val 65787"/>
            </a:avLst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381704" y="3440918"/>
            <a:ext cx="40953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dental</a:t>
            </a: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5241682" y="4051326"/>
            <a:ext cx="2375387" cy="33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：在行</a:t>
            </a:r>
            <a:endParaRPr lang="zh-CN" altLang="en-US" sz="16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93553" y="2174500"/>
            <a:ext cx="5071644" cy="1546561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>
              <a:buNone/>
            </a:pPr>
            <a:r>
              <a:rPr lang="zh-CN" altLang="en-US" sz="9600" b="1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口腔牙科</a:t>
            </a:r>
          </a:p>
        </p:txBody>
      </p:sp>
      <p:pic>
        <p:nvPicPr>
          <p:cNvPr id="2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575" y="-1026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9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0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3" presetClass="entr" presetSubtype="52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7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8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8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97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074" grpId="0" animBg="1"/>
          <p:bldP spid="3075" grpId="0" animBg="1" autoUpdateAnimBg="0"/>
          <p:bldP spid="3077" grpId="0" animBg="1" autoUpdateAnimBg="0"/>
          <p:bldP spid="3078" grpId="0" animBg="1"/>
          <p:bldP spid="3079" grpId="0" animBg="1" autoUpdateAnimBg="0"/>
          <p:bldP spid="3080" grpId="0" animBg="1" autoUpdateAnimBg="0"/>
          <p:bldP spid="3081" grpId="0" animBg="1" autoUpdateAnimBg="0"/>
          <p:bldP spid="3084" grpId="0" animBg="1"/>
          <p:bldP spid="3090" grpId="0" animBg="1" autoUpdateAnimBg="0"/>
          <p:bldP spid="3091" grpId="0" animBg="1" autoUpdateAnimBg="0"/>
          <p:bldP spid="20" grpId="0"/>
          <p:bldP spid="20" grpId="1"/>
          <p:bldP spid="21" grpId="0"/>
          <p:bldP spid="21" grpId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0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3" presetClass="entr" presetSubtype="52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7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8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8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97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074" grpId="0" animBg="1"/>
          <p:bldP spid="3075" grpId="0" animBg="1" autoUpdateAnimBg="0"/>
          <p:bldP spid="3077" grpId="0" animBg="1" autoUpdateAnimBg="0"/>
          <p:bldP spid="3078" grpId="0" animBg="1"/>
          <p:bldP spid="3079" grpId="0" animBg="1" autoUpdateAnimBg="0"/>
          <p:bldP spid="3080" grpId="0" animBg="1" autoUpdateAnimBg="0"/>
          <p:bldP spid="3081" grpId="0" animBg="1" autoUpdateAnimBg="0"/>
          <p:bldP spid="3084" grpId="0" animBg="1"/>
          <p:bldP spid="3090" grpId="0" animBg="1" autoUpdateAnimBg="0"/>
          <p:bldP spid="3091" grpId="0" animBg="1" autoUpdateAnimBg="0"/>
          <p:bldP spid="20" grpId="0"/>
          <p:bldP spid="20" grpId="1"/>
          <p:bldP spid="21" grpId="0"/>
          <p:bldP spid="21" grpId="1"/>
          <p:bldP spid="2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>
            <a:grpSpLocks/>
          </p:cNvGrpSpPr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852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58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4" y="521082"/>
            <a:ext cx="12857163" cy="597577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820863" y="1096357"/>
            <a:ext cx="3455617" cy="2990271"/>
            <a:chOff x="2466945" y="1407843"/>
            <a:chExt cx="1861430" cy="1610763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466945" y="1407843"/>
              <a:ext cx="1861430" cy="1610763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lIns="96382" tIns="48192" rIns="96382" bIns="48192" anchor="ctr"/>
            <a:lstStyle/>
            <a:p>
              <a:pPr algn="ctr" defTabSz="12849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2708225" y="1580661"/>
              <a:ext cx="1352221" cy="1170594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6382" tIns="48192" rIns="96382" bIns="48192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131314" y="1542301"/>
            <a:ext cx="2834715" cy="132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999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03</a:t>
            </a:r>
            <a:endParaRPr lang="zh-CN" altLang="en-US" sz="7999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1"/>
            </p:custDataLst>
          </p:nvPr>
        </p:nvCxnSpPr>
        <p:spPr>
          <a:xfrm>
            <a:off x="1244701" y="4944538"/>
            <a:ext cx="463951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Entry_1"/>
          <p:cNvSpPr/>
          <p:nvPr>
            <p:custDataLst>
              <p:tags r:id="rId2"/>
            </p:custDataLst>
          </p:nvPr>
        </p:nvSpPr>
        <p:spPr>
          <a:xfrm>
            <a:off x="1101975" y="4107205"/>
            <a:ext cx="4966664" cy="73857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en-US" altLang="zh-CN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1832715" y="5012717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3545002" y="5012717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1832715" y="528550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1"/>
          <p:cNvSpPr txBox="1"/>
          <p:nvPr/>
        </p:nvSpPr>
        <p:spPr>
          <a:xfrm>
            <a:off x="3545002" y="528550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7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4" grpId="1"/>
      <p:bldP spid="32" grpId="0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50191" y="1698171"/>
            <a:ext cx="3372480" cy="2915834"/>
            <a:chOff x="524164" y="1385451"/>
            <a:chExt cx="3717636" cy="3214255"/>
          </a:xfrm>
        </p:grpSpPr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39396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618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6027" y="3485403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3136" y="1698171"/>
            <a:ext cx="3372480" cy="2915834"/>
            <a:chOff x="4237182" y="1385451"/>
            <a:chExt cx="3717636" cy="3214255"/>
          </a:xfrm>
        </p:grpSpPr>
        <p:graphicFrame>
          <p:nvGraphicFramePr>
            <p:cNvPr id="10" name="Chart 9"/>
            <p:cNvGraphicFramePr/>
            <p:nvPr>
              <p:extLst/>
            </p:nvPr>
          </p:nvGraphicFramePr>
          <p:xfrm>
            <a:off x="4237182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231240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9896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0957" y="3487232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910" y="1698171"/>
            <a:ext cx="3372480" cy="2915834"/>
            <a:chOff x="7950201" y="1385451"/>
            <a:chExt cx="3717636" cy="3214255"/>
          </a:xfrm>
        </p:grpSpPr>
        <p:graphicFrame>
          <p:nvGraphicFramePr>
            <p:cNvPr id="11" name="Chart 10"/>
            <p:cNvGraphicFramePr/>
            <p:nvPr>
              <p:extLst/>
            </p:nvPr>
          </p:nvGraphicFramePr>
          <p:xfrm>
            <a:off x="7950201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751365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12284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52420" y="3442893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2972" y="4850922"/>
            <a:ext cx="2366919" cy="1501707"/>
            <a:chOff x="1260763" y="4599710"/>
            <a:chExt cx="2244436" cy="2036618"/>
          </a:xfrm>
        </p:grpSpPr>
        <p:sp>
          <p:nvSpPr>
            <p:cNvPr id="13" name="Rounded Rectangle 12"/>
            <p:cNvSpPr/>
            <p:nvPr/>
          </p:nvSpPr>
          <p:spPr>
            <a:xfrm>
              <a:off x="1260763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3046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9568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2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5917" y="4850922"/>
            <a:ext cx="2366919" cy="1501707"/>
            <a:chOff x="4973782" y="4599710"/>
            <a:chExt cx="2244436" cy="2036618"/>
          </a:xfrm>
        </p:grpSpPr>
        <p:sp>
          <p:nvSpPr>
            <p:cNvPr id="15" name="Rounded Rectangle 14"/>
            <p:cNvSpPr/>
            <p:nvPr/>
          </p:nvSpPr>
          <p:spPr>
            <a:xfrm>
              <a:off x="4973782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6065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2587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2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9691" y="4850922"/>
            <a:ext cx="2366919" cy="1501707"/>
            <a:chOff x="8686801" y="4599710"/>
            <a:chExt cx="2244436" cy="2036618"/>
          </a:xfrm>
        </p:grpSpPr>
        <p:sp>
          <p:nvSpPr>
            <p:cNvPr id="16" name="Rounded Rectangle 15"/>
            <p:cNvSpPr/>
            <p:nvPr/>
          </p:nvSpPr>
          <p:spPr>
            <a:xfrm>
              <a:off x="8686801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19084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25606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2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551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5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188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353" y="1665296"/>
            <a:ext cx="2571609" cy="5058390"/>
            <a:chOff x="-1" y="0"/>
            <a:chExt cx="1829063" cy="3596384"/>
          </a:xfrm>
        </p:grpSpPr>
        <p:sp>
          <p:nvSpPr>
            <p:cNvPr id="19458" name="AutoShape 2" descr="pic12.jpg"/>
            <p:cNvSpPr>
              <a:spLocks/>
            </p:cNvSpPr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69">
                <a:solidFill>
                  <a:srgbClr val="FFFFFF"/>
                </a:solidFill>
                <a:cs typeface="Calibri" charset="0"/>
              </a:endParaRPr>
            </a:p>
          </p:txBody>
        </p:sp>
        <p:sp>
          <p:nvSpPr>
            <p:cNvPr id="19459" name="AutoShape 3"/>
            <p:cNvSpPr>
              <a:spLocks/>
            </p:cNvSpPr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69">
                <a:solidFill>
                  <a:srgbClr val="FFFFFF"/>
                </a:solidFill>
                <a:cs typeface="Calibri" charset="0"/>
              </a:endParaRPr>
            </a:p>
          </p:txBody>
        </p:sp>
        <p:sp>
          <p:nvSpPr>
            <p:cNvPr id="19460" name="AutoShape 4"/>
            <p:cNvSpPr>
              <a:spLocks/>
            </p:cNvSpPr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61" name="AutoShape 5"/>
            <p:cNvSpPr>
              <a:spLocks/>
            </p:cNvSpPr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5141340" y="1665296"/>
            <a:ext cx="2573840" cy="5058390"/>
            <a:chOff x="0" y="-1"/>
            <a:chExt cx="1830362" cy="3596385"/>
          </a:xfrm>
        </p:grpSpPr>
        <p:pic>
          <p:nvPicPr>
            <p:cNvPr id="19463" name="Picture 7" descr="pic10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828775" cy="1798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" name="AutoShape 8"/>
            <p:cNvSpPr>
              <a:spLocks/>
            </p:cNvSpPr>
            <p:nvPr/>
          </p:nvSpPr>
          <p:spPr bwMode="auto">
            <a:xfrm>
              <a:off x="1587" y="1798192"/>
              <a:ext cx="1828775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69">
                <a:solidFill>
                  <a:srgbClr val="FFFFFF"/>
                </a:solidFill>
                <a:cs typeface="Calibri" charset="0"/>
              </a:endParaRPr>
            </a:p>
          </p:txBody>
        </p:sp>
      </p:grpSp>
      <p:sp>
        <p:nvSpPr>
          <p:cNvPr id="19465" name="AutoShape 9"/>
          <p:cNvSpPr>
            <a:spLocks/>
          </p:cNvSpPr>
          <p:nvPr/>
        </p:nvSpPr>
        <p:spPr bwMode="auto">
          <a:xfrm>
            <a:off x="5344478" y="5170006"/>
            <a:ext cx="2021001" cy="9152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89" tIns="64289" rIns="64289" bIns="64289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9466" name="AutoShape 10"/>
          <p:cNvSpPr>
            <a:spLocks/>
          </p:cNvSpPr>
          <p:nvPr/>
        </p:nvSpPr>
        <p:spPr bwMode="auto">
          <a:xfrm>
            <a:off x="5342247" y="4774890"/>
            <a:ext cx="1620649" cy="4330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1687" b="1">
                <a:solidFill>
                  <a:srgbClr val="FFFFFF"/>
                </a:solidFill>
                <a:latin typeface="Open Sans" charset="0"/>
                <a:cs typeface="Open Sans" charset="0"/>
                <a:sym typeface="Open Sans" charset="0"/>
              </a:rPr>
              <a:t>Portfolio 4</a:t>
            </a:r>
            <a:endParaRPr lang="es-ES" sz="2669">
              <a:cs typeface="Calibri" charset="0"/>
            </a:endParaRPr>
          </a:p>
        </p:txBody>
      </p:sp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7712948" y="1665296"/>
            <a:ext cx="2571609" cy="5058390"/>
            <a:chOff x="-1" y="0"/>
            <a:chExt cx="1829063" cy="3596384"/>
          </a:xfrm>
        </p:grpSpPr>
        <p:sp>
          <p:nvSpPr>
            <p:cNvPr id="19468" name="AutoShape 12"/>
            <p:cNvSpPr>
              <a:spLocks/>
            </p:cNvSpPr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69">
                <a:solidFill>
                  <a:srgbClr val="FFFFFF"/>
                </a:solidFill>
                <a:cs typeface="Calibri" charset="0"/>
              </a:endParaRPr>
            </a:p>
          </p:txBody>
        </p:sp>
        <p:pic>
          <p:nvPicPr>
            <p:cNvPr id="19469" name="Picture 13" descr="pic9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8192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70" name="AutoShape 14"/>
            <p:cNvSpPr>
              <a:spLocks/>
            </p:cNvSpPr>
            <p:nvPr/>
          </p:nvSpPr>
          <p:spPr bwMode="auto">
            <a:xfrm>
              <a:off x="204816" y="674521"/>
              <a:ext cx="1443033" cy="6507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71" name="AutoShape 15"/>
            <p:cNvSpPr>
              <a:spLocks/>
            </p:cNvSpPr>
            <p:nvPr/>
          </p:nvSpPr>
          <p:spPr bwMode="auto">
            <a:xfrm>
              <a:off x="203228" y="393602"/>
              <a:ext cx="1616307" cy="3078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7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2</a:t>
              </a:r>
              <a:endParaRPr lang="es-ES" sz="2669">
                <a:cs typeface="Calibri" charset="0"/>
              </a:endParaRPr>
            </a:p>
          </p:txBody>
        </p:sp>
      </p:grpSp>
      <p:grpSp>
        <p:nvGrpSpPr>
          <p:cNvPr id="19472" name="Group 16"/>
          <p:cNvGrpSpPr>
            <a:grpSpLocks/>
          </p:cNvGrpSpPr>
          <p:nvPr/>
        </p:nvGrpSpPr>
        <p:grpSpPr bwMode="auto">
          <a:xfrm>
            <a:off x="10284557" y="1665296"/>
            <a:ext cx="2571609" cy="5058390"/>
            <a:chOff x="-1" y="0"/>
            <a:chExt cx="1829063" cy="3596384"/>
          </a:xfrm>
        </p:grpSpPr>
        <p:pic>
          <p:nvPicPr>
            <p:cNvPr id="19473" name="Picture 17" descr="pic7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74" name="AutoShape 18"/>
            <p:cNvSpPr>
              <a:spLocks/>
            </p:cNvSpPr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69">
                <a:solidFill>
                  <a:srgbClr val="FFFFFF"/>
                </a:solidFill>
                <a:cs typeface="Calibri" charset="0"/>
              </a:endParaRPr>
            </a:p>
          </p:txBody>
        </p:sp>
        <p:sp>
          <p:nvSpPr>
            <p:cNvPr id="19475" name="AutoShape 19"/>
            <p:cNvSpPr>
              <a:spLocks/>
            </p:cNvSpPr>
            <p:nvPr/>
          </p:nvSpPr>
          <p:spPr bwMode="auto">
            <a:xfrm>
              <a:off x="179412" y="2493345"/>
              <a:ext cx="1431928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76" name="AutoShape 20"/>
            <p:cNvSpPr>
              <a:spLocks/>
            </p:cNvSpPr>
            <p:nvPr/>
          </p:nvSpPr>
          <p:spPr bwMode="auto">
            <a:xfrm>
              <a:off x="177825" y="2212427"/>
              <a:ext cx="1471824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7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5</a:t>
              </a:r>
              <a:endParaRPr lang="es-ES" sz="2669">
                <a:cs typeface="Calibri" charset="0"/>
              </a:endParaRPr>
            </a:p>
          </p:txBody>
        </p:sp>
      </p:grpSp>
      <p:grpSp>
        <p:nvGrpSpPr>
          <p:cNvPr id="19477" name="Group 21"/>
          <p:cNvGrpSpPr>
            <a:grpSpLocks/>
          </p:cNvGrpSpPr>
          <p:nvPr/>
        </p:nvGrpSpPr>
        <p:grpSpPr bwMode="auto">
          <a:xfrm>
            <a:off x="2565266" y="1665295"/>
            <a:ext cx="2573840" cy="5056159"/>
            <a:chOff x="-1" y="0"/>
            <a:chExt cx="1829063" cy="3596384"/>
          </a:xfrm>
        </p:grpSpPr>
        <p:sp>
          <p:nvSpPr>
            <p:cNvPr id="19478" name="AutoShape 22"/>
            <p:cNvSpPr>
              <a:spLocks/>
            </p:cNvSpPr>
            <p:nvPr/>
          </p:nvSpPr>
          <p:spPr bwMode="auto">
            <a:xfrm>
              <a:off x="-1" y="0"/>
              <a:ext cx="1829063" cy="17989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69">
                <a:solidFill>
                  <a:srgbClr val="FFFFFF"/>
                </a:solidFill>
                <a:cs typeface="Calibri" charset="0"/>
              </a:endParaRPr>
            </a:p>
          </p:txBody>
        </p:sp>
        <p:pic>
          <p:nvPicPr>
            <p:cNvPr id="19479" name="Picture 23" descr="pic13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7398"/>
              <a:ext cx="1829063" cy="1798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80" name="AutoShape 24"/>
            <p:cNvSpPr>
              <a:spLocks/>
            </p:cNvSpPr>
            <p:nvPr/>
          </p:nvSpPr>
          <p:spPr bwMode="auto">
            <a:xfrm>
              <a:off x="204638" y="674819"/>
              <a:ext cx="1421373" cy="6494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81" name="AutoShape 25"/>
            <p:cNvSpPr>
              <a:spLocks/>
            </p:cNvSpPr>
            <p:nvPr/>
          </p:nvSpPr>
          <p:spPr bwMode="auto">
            <a:xfrm>
              <a:off x="203052" y="393776"/>
              <a:ext cx="1616492" cy="3064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7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1</a:t>
              </a:r>
              <a:endParaRPr lang="es-ES" sz="2669">
                <a:cs typeface="Calibri" charset="0"/>
              </a:endParaRPr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84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4" y="521082"/>
            <a:ext cx="12857163" cy="597577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820863" y="1096357"/>
            <a:ext cx="3455617" cy="2990271"/>
            <a:chOff x="2466945" y="1407843"/>
            <a:chExt cx="1861430" cy="1610763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466945" y="1407843"/>
              <a:ext cx="1861430" cy="1610763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lIns="96382" tIns="48192" rIns="96382" bIns="48192" anchor="ctr"/>
            <a:lstStyle/>
            <a:p>
              <a:pPr algn="ctr" defTabSz="12849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2708225" y="1580661"/>
              <a:ext cx="1352221" cy="1170594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6382" tIns="48192" rIns="96382" bIns="48192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131314" y="1542301"/>
            <a:ext cx="2834715" cy="132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999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04</a:t>
            </a:r>
            <a:endParaRPr lang="zh-CN" altLang="en-US" sz="7999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1"/>
            </p:custDataLst>
          </p:nvPr>
        </p:nvCxnSpPr>
        <p:spPr>
          <a:xfrm>
            <a:off x="1244701" y="4944538"/>
            <a:ext cx="463951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Entry_1"/>
          <p:cNvSpPr/>
          <p:nvPr>
            <p:custDataLst>
              <p:tags r:id="rId2"/>
            </p:custDataLst>
          </p:nvPr>
        </p:nvSpPr>
        <p:spPr>
          <a:xfrm>
            <a:off x="1101975" y="4107205"/>
            <a:ext cx="4966664" cy="73857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en-US" altLang="zh-CN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1832715" y="5012717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3545002" y="5012717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1832715" y="528550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1"/>
          <p:cNvSpPr txBox="1"/>
          <p:nvPr/>
        </p:nvSpPr>
        <p:spPr>
          <a:xfrm>
            <a:off x="3545002" y="528550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4" grpId="1"/>
      <p:bldP spid="32" grpId="0"/>
      <p:bldP spid="33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251184931"/>
              </p:ext>
            </p:extLst>
          </p:nvPr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>
              <a:spLocks/>
            </p:cNvSpPr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58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4" y="521082"/>
            <a:ext cx="12857163" cy="5975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97621" y="794410"/>
            <a:ext cx="3455617" cy="2990271"/>
            <a:chOff x="2466945" y="1407843"/>
            <a:chExt cx="1861430" cy="1610763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466945" y="1407843"/>
              <a:ext cx="1861430" cy="1610763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lIns="96382" tIns="48192" rIns="96382" bIns="48192" anchor="ctr"/>
            <a:lstStyle/>
            <a:p>
              <a:pPr algn="ctr" defTabSz="12849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2708225" y="1580661"/>
              <a:ext cx="1352221" cy="1170594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6382" tIns="48192" rIns="96382" bIns="48192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908073" y="1240355"/>
            <a:ext cx="2834715" cy="132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999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目录</a:t>
            </a:r>
          </a:p>
        </p:txBody>
      </p:sp>
      <p:sp>
        <p:nvSpPr>
          <p:cNvPr id="18" name="TextBox 13"/>
          <p:cNvSpPr>
            <a:spLocks noChangeArrowheads="1"/>
          </p:cNvSpPr>
          <p:nvPr/>
        </p:nvSpPr>
        <p:spPr bwMode="auto">
          <a:xfrm>
            <a:off x="4735090" y="2563630"/>
            <a:ext cx="4794285" cy="609248"/>
          </a:xfrm>
          <a:prstGeom prst="rect">
            <a:avLst/>
          </a:prstGeom>
          <a:solidFill>
            <a:srgbClr val="00B0F2">
              <a:alpha val="80000"/>
            </a:srgbClr>
          </a:solidFill>
          <a:ln>
            <a:noFill/>
          </a:ln>
          <a:extLst/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Box 14"/>
          <p:cNvSpPr>
            <a:spLocks noChangeArrowheads="1"/>
          </p:cNvSpPr>
          <p:nvPr/>
        </p:nvSpPr>
        <p:spPr bwMode="auto">
          <a:xfrm>
            <a:off x="4735090" y="3343434"/>
            <a:ext cx="4794285" cy="609248"/>
          </a:xfrm>
          <a:prstGeom prst="rect">
            <a:avLst/>
          </a:prstGeom>
          <a:solidFill>
            <a:srgbClr val="00B0F2">
              <a:alpha val="80000"/>
            </a:srgbClr>
          </a:solidFill>
          <a:ln>
            <a:noFill/>
          </a:ln>
          <a:extLst/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0" name="TextBox 15"/>
          <p:cNvSpPr>
            <a:spLocks noChangeArrowheads="1"/>
          </p:cNvSpPr>
          <p:nvPr/>
        </p:nvSpPr>
        <p:spPr bwMode="auto">
          <a:xfrm>
            <a:off x="4735090" y="4123237"/>
            <a:ext cx="4794285" cy="609248"/>
          </a:xfrm>
          <a:prstGeom prst="rect">
            <a:avLst/>
          </a:prstGeom>
          <a:solidFill>
            <a:srgbClr val="00B0F2">
              <a:alpha val="80000"/>
            </a:srgbClr>
          </a:solidFill>
          <a:ln>
            <a:noFill/>
          </a:ln>
          <a:extLst/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1" name="TextBox 16"/>
          <p:cNvSpPr>
            <a:spLocks noChangeArrowheads="1"/>
          </p:cNvSpPr>
          <p:nvPr/>
        </p:nvSpPr>
        <p:spPr bwMode="auto">
          <a:xfrm>
            <a:off x="4735090" y="4903042"/>
            <a:ext cx="4794285" cy="609248"/>
          </a:xfrm>
          <a:prstGeom prst="rect">
            <a:avLst/>
          </a:prstGeom>
          <a:solidFill>
            <a:srgbClr val="00B0F2">
              <a:alpha val="80000"/>
            </a:srgbClr>
          </a:solidFill>
          <a:ln>
            <a:noFill/>
          </a:ln>
          <a:extLst/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五边形 2"/>
          <p:cNvSpPr>
            <a:spLocks noChangeArrowheads="1"/>
          </p:cNvSpPr>
          <p:nvPr/>
        </p:nvSpPr>
        <p:spPr bwMode="auto">
          <a:xfrm>
            <a:off x="4064051" y="2563628"/>
            <a:ext cx="910330" cy="486960"/>
          </a:xfrm>
          <a:prstGeom prst="homePlate">
            <a:avLst>
              <a:gd name="adj" fmla="val 46735"/>
            </a:avLst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五边形 18"/>
          <p:cNvSpPr>
            <a:spLocks noChangeArrowheads="1"/>
          </p:cNvSpPr>
          <p:nvPr/>
        </p:nvSpPr>
        <p:spPr bwMode="auto">
          <a:xfrm>
            <a:off x="4064051" y="4903038"/>
            <a:ext cx="910330" cy="486960"/>
          </a:xfrm>
          <a:prstGeom prst="homePlate">
            <a:avLst>
              <a:gd name="adj" fmla="val 46735"/>
            </a:avLst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五边形 19"/>
          <p:cNvSpPr>
            <a:spLocks noChangeArrowheads="1"/>
          </p:cNvSpPr>
          <p:nvPr/>
        </p:nvSpPr>
        <p:spPr bwMode="auto">
          <a:xfrm>
            <a:off x="4064051" y="3343430"/>
            <a:ext cx="910330" cy="486960"/>
          </a:xfrm>
          <a:prstGeom prst="homePlate">
            <a:avLst>
              <a:gd name="adj" fmla="val 46735"/>
            </a:avLst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五边形 20"/>
          <p:cNvSpPr>
            <a:spLocks noChangeArrowheads="1"/>
          </p:cNvSpPr>
          <p:nvPr/>
        </p:nvSpPr>
        <p:spPr bwMode="auto">
          <a:xfrm>
            <a:off x="4064051" y="4123233"/>
            <a:ext cx="910330" cy="486960"/>
          </a:xfrm>
          <a:prstGeom prst="homePlate">
            <a:avLst>
              <a:gd name="adj" fmla="val 46735"/>
            </a:avLst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5"/>
          <p:cNvSpPr>
            <a:spLocks noChangeArrowheads="1"/>
          </p:cNvSpPr>
          <p:nvPr/>
        </p:nvSpPr>
        <p:spPr bwMode="auto">
          <a:xfrm>
            <a:off x="4064052" y="2474866"/>
            <a:ext cx="545074" cy="87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58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1</a:t>
            </a:r>
            <a:endParaRPr lang="zh-CN" altLang="en-US" sz="5058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4064052" y="3234590"/>
            <a:ext cx="545074" cy="87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58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2</a:t>
            </a:r>
            <a:endParaRPr lang="zh-CN" altLang="en-US" sz="5058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9"/>
          <p:cNvSpPr>
            <a:spLocks noChangeArrowheads="1"/>
          </p:cNvSpPr>
          <p:nvPr/>
        </p:nvSpPr>
        <p:spPr bwMode="auto">
          <a:xfrm>
            <a:off x="4064052" y="3992638"/>
            <a:ext cx="545074" cy="87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58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3</a:t>
            </a:r>
            <a:endParaRPr lang="zh-CN" altLang="en-US" sz="5058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1"/>
          <p:cNvSpPr>
            <a:spLocks noChangeArrowheads="1"/>
          </p:cNvSpPr>
          <p:nvPr/>
        </p:nvSpPr>
        <p:spPr bwMode="auto">
          <a:xfrm>
            <a:off x="4064052" y="4752359"/>
            <a:ext cx="545074" cy="87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58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4</a:t>
            </a:r>
            <a:endParaRPr lang="zh-CN" altLang="en-US" sz="5058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>
              <a:spLocks/>
            </p:cNvSpPr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>
              <a:spLocks/>
            </p:cNvSpPr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>
              <a:spLocks/>
            </p:cNvSpPr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>
              <a:spLocks/>
            </p:cNvSpPr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>
              <a:spLocks/>
            </p:cNvSpPr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>
              <a:spLocks/>
            </p:cNvSpPr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>
              <a:spLocks/>
            </p:cNvSpPr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>
              <a:spLocks/>
            </p:cNvSpPr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>
              <a:spLocks/>
            </p:cNvSpPr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>
              <a:spLocks/>
            </p:cNvSpPr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>
              <a:spLocks/>
            </p:cNvSpPr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>
              <a:spLocks/>
            </p:cNvSpPr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>
              <a:spLocks/>
            </p:cNvSpPr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>
              <a:spLocks/>
            </p:cNvSpPr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>
              <a:spLocks/>
            </p:cNvSpPr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>
              <a:spLocks/>
            </p:cNvSpPr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>
              <a:spLocks/>
            </p:cNvSpPr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>
              <a:spLocks/>
            </p:cNvSpPr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>
              <a:spLocks/>
            </p:cNvSpPr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>
              <a:spLocks/>
            </p:cNvSpPr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>
              <a:spLocks/>
            </p:cNvSpPr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>
              <a:spLocks/>
            </p:cNvSpPr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>
              <a:spLocks/>
            </p:cNvSpPr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>
              <a:spLocks/>
            </p:cNvSpPr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>
              <a:spLocks/>
            </p:cNvSpPr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>
              <a:spLocks/>
            </p:cNvSpPr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>
              <a:spLocks/>
            </p:cNvSpPr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>
              <a:spLocks/>
            </p:cNvSpPr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>
              <a:spLocks/>
            </p:cNvSpPr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>
              <a:spLocks/>
            </p:cNvSpPr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>
              <a:spLocks/>
            </p:cNvSpPr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>
              <a:spLocks/>
            </p:cNvSpPr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>
              <a:spLocks/>
            </p:cNvSpPr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>
              <a:spLocks/>
            </p:cNvSpPr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>
              <a:spLocks/>
            </p:cNvSpPr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>
              <a:spLocks/>
            </p:cNvSpPr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>
              <a:spLocks/>
            </p:cNvSpPr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>
              <a:spLocks/>
            </p:cNvSpPr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>
              <a:spLocks/>
            </p:cNvSpPr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666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>
                <a:spLocks/>
              </p:cNvSpPr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>
                <a:spLocks/>
              </p:cNvSpPr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>
                <a:spLocks/>
              </p:cNvSpPr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>
                <a:spLocks/>
              </p:cNvSpPr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3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8131" y="-12050"/>
            <a:ext cx="12866088" cy="72433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74" name="矩形 16"/>
          <p:cNvSpPr>
            <a:spLocks/>
          </p:cNvSpPr>
          <p:nvPr/>
        </p:nvSpPr>
        <p:spPr bwMode="auto">
          <a:xfrm>
            <a:off x="9018444" y="1587919"/>
            <a:ext cx="5124577" cy="5643394"/>
          </a:xfrm>
          <a:custGeom>
            <a:avLst/>
            <a:gdLst>
              <a:gd name="T0" fmla="*/ 5943600 w 6267450"/>
              <a:gd name="T1" fmla="*/ 0 h 6903089"/>
              <a:gd name="T2" fmla="*/ 6267450 w 6267450"/>
              <a:gd name="T3" fmla="*/ 19050 h 6903089"/>
              <a:gd name="T4" fmla="*/ 2533650 w 6267450"/>
              <a:gd name="T5" fmla="*/ 6903089 h 6903089"/>
              <a:gd name="T6" fmla="*/ 0 w 6267450"/>
              <a:gd name="T7" fmla="*/ 6903089 h 6903089"/>
              <a:gd name="T8" fmla="*/ 5943600 w 6267450"/>
              <a:gd name="T9" fmla="*/ 0 h 6903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67450" h="6903089">
                <a:moveTo>
                  <a:pt x="5943600" y="0"/>
                </a:moveTo>
                <a:lnTo>
                  <a:pt x="6267450" y="19050"/>
                </a:lnTo>
                <a:lnTo>
                  <a:pt x="2533650" y="6903089"/>
                </a:lnTo>
                <a:lnTo>
                  <a:pt x="0" y="6903089"/>
                </a:lnTo>
                <a:lnTo>
                  <a:pt x="5943600" y="0"/>
                </a:lnTo>
                <a:close/>
              </a:path>
            </a:pathLst>
          </a:custGeom>
          <a:solidFill>
            <a:srgbClr val="007DDD">
              <a:alpha val="69804"/>
            </a:srgbClr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5" name="等腰三角形 4"/>
          <p:cNvSpPr>
            <a:spLocks noChangeArrowheads="1"/>
          </p:cNvSpPr>
          <p:nvPr/>
        </p:nvSpPr>
        <p:spPr bwMode="auto">
          <a:xfrm rot="18848016">
            <a:off x="-52495" y="5872343"/>
            <a:ext cx="1526328" cy="522166"/>
          </a:xfrm>
          <a:prstGeom prst="triangle">
            <a:avLst>
              <a:gd name="adj" fmla="val 65787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7" name="等腰三角形 5"/>
          <p:cNvSpPr>
            <a:spLocks noChangeArrowheads="1"/>
          </p:cNvSpPr>
          <p:nvPr/>
        </p:nvSpPr>
        <p:spPr bwMode="auto">
          <a:xfrm rot="9949063">
            <a:off x="10451050" y="5778626"/>
            <a:ext cx="1285327" cy="540574"/>
          </a:xfrm>
          <a:prstGeom prst="triangle">
            <a:avLst>
              <a:gd name="adj" fmla="val 65787"/>
            </a:avLst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8" name="矩形 16"/>
          <p:cNvSpPr>
            <a:spLocks/>
          </p:cNvSpPr>
          <p:nvPr/>
        </p:nvSpPr>
        <p:spPr bwMode="auto">
          <a:xfrm flipH="1">
            <a:off x="-407300" y="-12050"/>
            <a:ext cx="4197402" cy="7256750"/>
          </a:xfrm>
          <a:custGeom>
            <a:avLst/>
            <a:gdLst>
              <a:gd name="T0" fmla="*/ 2933700 w 3981450"/>
              <a:gd name="T1" fmla="*/ 0 h 6884039"/>
              <a:gd name="T2" fmla="*/ 3981450 w 3981450"/>
              <a:gd name="T3" fmla="*/ 628650 h 6884039"/>
              <a:gd name="T4" fmla="*/ 2209800 w 3981450"/>
              <a:gd name="T5" fmla="*/ 4464689 h 6884039"/>
              <a:gd name="T6" fmla="*/ 0 w 3981450"/>
              <a:gd name="T7" fmla="*/ 6884039 h 6884039"/>
              <a:gd name="T8" fmla="*/ 2933700 w 3981450"/>
              <a:gd name="T9" fmla="*/ 0 h 6884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1450" h="6884039">
                <a:moveTo>
                  <a:pt x="2933700" y="0"/>
                </a:moveTo>
                <a:lnTo>
                  <a:pt x="3981450" y="628650"/>
                </a:lnTo>
                <a:lnTo>
                  <a:pt x="2209800" y="4464689"/>
                </a:lnTo>
                <a:lnTo>
                  <a:pt x="0" y="6884039"/>
                </a:lnTo>
                <a:lnTo>
                  <a:pt x="293370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等腰三角形 6"/>
          <p:cNvSpPr>
            <a:spLocks noChangeArrowheads="1"/>
          </p:cNvSpPr>
          <p:nvPr/>
        </p:nvSpPr>
        <p:spPr bwMode="auto">
          <a:xfrm rot="1831200">
            <a:off x="12007502" y="1549423"/>
            <a:ext cx="1091189" cy="373214"/>
          </a:xfrm>
          <a:prstGeom prst="triangle">
            <a:avLst>
              <a:gd name="adj" fmla="val 65787"/>
            </a:avLst>
          </a:prstGeom>
          <a:solidFill>
            <a:schemeClr val="bg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80" name="等腰三角形 9"/>
          <p:cNvSpPr>
            <a:spLocks noChangeArrowheads="1"/>
          </p:cNvSpPr>
          <p:nvPr/>
        </p:nvSpPr>
        <p:spPr bwMode="auto">
          <a:xfrm rot="18237801">
            <a:off x="11093717" y="4068201"/>
            <a:ext cx="323005" cy="172383"/>
          </a:xfrm>
          <a:prstGeom prst="triangle">
            <a:avLst>
              <a:gd name="adj" fmla="val 89630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81" name="等腰三角形 14"/>
          <p:cNvSpPr>
            <a:spLocks noChangeArrowheads="1"/>
          </p:cNvSpPr>
          <p:nvPr/>
        </p:nvSpPr>
        <p:spPr bwMode="auto">
          <a:xfrm rot="19833911">
            <a:off x="10439336" y="2359448"/>
            <a:ext cx="259409" cy="207526"/>
          </a:xfrm>
          <a:prstGeom prst="triangle">
            <a:avLst>
              <a:gd name="adj" fmla="val 89630"/>
            </a:avLst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84" name="矩形 19"/>
          <p:cNvSpPr>
            <a:spLocks noChangeArrowheads="1"/>
          </p:cNvSpPr>
          <p:nvPr/>
        </p:nvSpPr>
        <p:spPr bwMode="auto">
          <a:xfrm>
            <a:off x="3323156" y="1975261"/>
            <a:ext cx="6212438" cy="2727524"/>
          </a:xfrm>
          <a:prstGeom prst="rect">
            <a:avLst/>
          </a:prstGeom>
          <a:solidFill>
            <a:srgbClr val="00B0F2">
              <a:alpha val="69804"/>
            </a:srgbClr>
          </a:solidFill>
          <a:ln w="12700" cmpd="sng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 eaLnBrk="1" hangingPunct="1"/>
            <a:endParaRPr lang="zh-CN" altLang="en-US"/>
          </a:p>
        </p:txBody>
      </p:sp>
      <p:pic>
        <p:nvPicPr>
          <p:cNvPr id="3089" name="图片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82" y="5313879"/>
            <a:ext cx="230956" cy="2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等腰三角形 8"/>
          <p:cNvSpPr>
            <a:spLocks noChangeArrowheads="1"/>
          </p:cNvSpPr>
          <p:nvPr/>
        </p:nvSpPr>
        <p:spPr bwMode="auto">
          <a:xfrm rot="10359249">
            <a:off x="2074657" y="3460686"/>
            <a:ext cx="358152" cy="470283"/>
          </a:xfrm>
          <a:prstGeom prst="triangle">
            <a:avLst>
              <a:gd name="adj" fmla="val 83981"/>
            </a:avLst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91" name="等腰三角形 15"/>
          <p:cNvSpPr>
            <a:spLocks noChangeArrowheads="1"/>
          </p:cNvSpPr>
          <p:nvPr/>
        </p:nvSpPr>
        <p:spPr bwMode="auto">
          <a:xfrm rot="1831200">
            <a:off x="-385541" y="1110938"/>
            <a:ext cx="1091189" cy="373214"/>
          </a:xfrm>
          <a:prstGeom prst="triangle">
            <a:avLst>
              <a:gd name="adj" fmla="val 65787"/>
            </a:avLst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381704" y="3440918"/>
            <a:ext cx="40953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dental</a:t>
            </a: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5241682" y="4051326"/>
            <a:ext cx="2375387" cy="33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：在行</a:t>
            </a:r>
            <a:endParaRPr lang="zh-CN" altLang="en-US" sz="16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93553" y="2607556"/>
            <a:ext cx="5071644" cy="900230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>
              <a:buNone/>
            </a:pPr>
            <a:r>
              <a:rPr lang="en-US" altLang="zh-CN" sz="5400" b="1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thank you</a:t>
            </a:r>
            <a:endParaRPr lang="zh-CN" altLang="en-US" sz="5400" b="1" cap="all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0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52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6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7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7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8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9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4" grpId="0" animBg="1"/>
          <p:bldP spid="3075" grpId="0" animBg="1" autoUpdateAnimBg="0"/>
          <p:bldP spid="3077" grpId="0" animBg="1" autoUpdateAnimBg="0"/>
          <p:bldP spid="3078" grpId="0" animBg="1"/>
          <p:bldP spid="3079" grpId="0" animBg="1" autoUpdateAnimBg="0"/>
          <p:bldP spid="3080" grpId="0" animBg="1" autoUpdateAnimBg="0"/>
          <p:bldP spid="3081" grpId="0" animBg="1" autoUpdateAnimBg="0"/>
          <p:bldP spid="3084" grpId="0" animBg="1"/>
          <p:bldP spid="3090" grpId="0" animBg="1" autoUpdateAnimBg="0"/>
          <p:bldP spid="3091" grpId="0" animBg="1" autoUpdateAnimBg="0"/>
          <p:bldP spid="20" grpId="0"/>
          <p:bldP spid="20" grpId="1"/>
          <p:bldP spid="21" grpId="0"/>
          <p:bldP spid="21" grpId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0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0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0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52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30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7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7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8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9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4" grpId="0" animBg="1"/>
          <p:bldP spid="3075" grpId="0" animBg="1" autoUpdateAnimBg="0"/>
          <p:bldP spid="3077" grpId="0" animBg="1" autoUpdateAnimBg="0"/>
          <p:bldP spid="3078" grpId="0" animBg="1"/>
          <p:bldP spid="3079" grpId="0" animBg="1" autoUpdateAnimBg="0"/>
          <p:bldP spid="3080" grpId="0" animBg="1" autoUpdateAnimBg="0"/>
          <p:bldP spid="3081" grpId="0" animBg="1" autoUpdateAnimBg="0"/>
          <p:bldP spid="3084" grpId="0" animBg="1"/>
          <p:bldP spid="3090" grpId="0" animBg="1" autoUpdateAnimBg="0"/>
          <p:bldP spid="3091" grpId="0" animBg="1" autoUpdateAnimBg="0"/>
          <p:bldP spid="20" grpId="0"/>
          <p:bldP spid="20" grpId="1"/>
          <p:bldP spid="21" grpId="0"/>
          <p:bldP spid="21" grpId="1"/>
          <p:bldP spid="2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4" y="521082"/>
            <a:ext cx="12857163" cy="597577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820863" y="1096357"/>
            <a:ext cx="3455617" cy="2990271"/>
            <a:chOff x="2466945" y="1407843"/>
            <a:chExt cx="1861430" cy="1610763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466945" y="1407843"/>
              <a:ext cx="1861430" cy="1610763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lIns="96382" tIns="48192" rIns="96382" bIns="48192" anchor="ctr"/>
            <a:lstStyle/>
            <a:p>
              <a:pPr algn="ctr" defTabSz="12849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2708225" y="1580661"/>
              <a:ext cx="1352221" cy="1170594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6382" tIns="48192" rIns="96382" bIns="48192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131314" y="1542301"/>
            <a:ext cx="2834715" cy="132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999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01</a:t>
            </a:r>
            <a:endParaRPr lang="zh-CN" altLang="en-US" sz="7999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1"/>
            </p:custDataLst>
          </p:nvPr>
        </p:nvCxnSpPr>
        <p:spPr>
          <a:xfrm>
            <a:off x="1244701" y="4944538"/>
            <a:ext cx="463951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Entry_1"/>
          <p:cNvSpPr/>
          <p:nvPr>
            <p:custDataLst>
              <p:tags r:id="rId2"/>
            </p:custDataLst>
          </p:nvPr>
        </p:nvSpPr>
        <p:spPr>
          <a:xfrm>
            <a:off x="1101975" y="4107205"/>
            <a:ext cx="4966664" cy="73857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en-US" altLang="zh-CN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1832715" y="5012717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3545002" y="5012717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1832715" y="528550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1"/>
          <p:cNvSpPr txBox="1"/>
          <p:nvPr/>
        </p:nvSpPr>
        <p:spPr>
          <a:xfrm>
            <a:off x="3545002" y="528550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4" grpId="1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>
                  <a:spLocks/>
                </p:cNvSpPr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>
                  <a:spLocks/>
                </p:cNvSpPr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>
                  <a:spLocks/>
                </p:cNvSpPr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>
              <a:spLocks/>
            </p:cNvSpPr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>
              <a:spLocks/>
            </p:cNvSpPr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170" name="Text Placeholder 3"/>
          <p:cNvSpPr txBox="1">
            <a:spLocks/>
          </p:cNvSpPr>
          <p:nvPr/>
        </p:nvSpPr>
        <p:spPr>
          <a:xfrm>
            <a:off x="10024630" y="2796461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</a:p>
        </p:txBody>
      </p: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180" name="Text Placeholder 3"/>
          <p:cNvSpPr txBox="1">
            <a:spLocks/>
          </p:cNvSpPr>
          <p:nvPr/>
        </p:nvSpPr>
        <p:spPr>
          <a:xfrm>
            <a:off x="10024628" y="3813794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</a:p>
        </p:txBody>
      </p:sp>
      <p:sp>
        <p:nvSpPr>
          <p:cNvPr id="181" name="Text Placeholder 3"/>
          <p:cNvSpPr txBox="1">
            <a:spLocks/>
          </p:cNvSpPr>
          <p:nvPr/>
        </p:nvSpPr>
        <p:spPr>
          <a:xfrm>
            <a:off x="10024628" y="4817868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</a:p>
        </p:txBody>
      </p:sp>
      <p:sp>
        <p:nvSpPr>
          <p:cNvPr id="182" name="Text Placeholder 3"/>
          <p:cNvSpPr txBox="1">
            <a:spLocks/>
          </p:cNvSpPr>
          <p:nvPr/>
        </p:nvSpPr>
        <p:spPr>
          <a:xfrm>
            <a:off x="10024630" y="5849895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2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70" grpId="0"/>
      <p:bldP spid="180" grpId="0"/>
      <p:bldP spid="181" grpId="0"/>
      <p:bldP spid="1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363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>
              <a:spLocks/>
            </p:cNvSpPr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>
              <a:spLocks/>
            </p:cNvSpPr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</a:p>
        </p:txBody>
      </p:sp>
    </p:spTree>
    <p:extLst>
      <p:ext uri="{BB962C8B-B14F-4D97-AF65-F5344CB8AC3E}">
        <p14:creationId xmlns:p14="http://schemas.microsoft.com/office/powerpoint/2010/main" val="3888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>
              <a:spLocks/>
            </p:cNvSpPr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>
              <a:spLocks/>
            </p:cNvSpPr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>
              <a:spLocks/>
            </p:cNvSpPr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>
              <a:spLocks/>
            </p:cNvSpPr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>
              <a:spLocks/>
            </p:cNvSpPr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rgbClr val="005688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>
              <a:spLocks/>
            </p:cNvSpPr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>
              <a:spLocks/>
            </p:cNvSpPr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>
              <a:spLocks/>
            </p:cNvSpPr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>
              <a:spLocks/>
            </p:cNvSpPr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>
              <a:spLocks/>
            </p:cNvSpPr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>
              <a:spLocks/>
            </p:cNvSpPr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>
              <a:spLocks/>
            </p:cNvSpPr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>
              <a:spLocks/>
            </p:cNvSpPr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>
              <a:spLocks/>
            </p:cNvSpPr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>
              <a:spLocks/>
            </p:cNvSpPr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>
              <a:spLocks/>
            </p:cNvSpPr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>
              <a:spLocks/>
            </p:cNvSpPr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>
              <a:spLocks/>
            </p:cNvSpPr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>
              <a:spLocks/>
            </p:cNvSpPr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>
              <a:spLocks/>
            </p:cNvSpPr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621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>
            <a:spLocks/>
          </p:cNvSpPr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>
              <a:spLocks/>
            </p:cNvSpPr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>
              <a:spLocks/>
            </p:cNvSpPr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>
              <a:spLocks/>
            </p:cNvSpPr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94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4" y="521082"/>
            <a:ext cx="12857163" cy="597577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820863" y="1096357"/>
            <a:ext cx="3455617" cy="2990271"/>
            <a:chOff x="2466945" y="1407843"/>
            <a:chExt cx="1861430" cy="1610763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466945" y="1407843"/>
              <a:ext cx="1861430" cy="1610763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lIns="96382" tIns="48192" rIns="96382" bIns="48192" anchor="ctr"/>
            <a:lstStyle/>
            <a:p>
              <a:pPr algn="ctr" defTabSz="12849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sp>
          <p:nvSpPr>
            <p:cNvPr id="17" name="Freeform 9"/>
            <p:cNvSpPr>
              <a:spLocks noChangeAspect="1"/>
            </p:cNvSpPr>
            <p:nvPr/>
          </p:nvSpPr>
          <p:spPr bwMode="auto">
            <a:xfrm>
              <a:off x="2708225" y="1580661"/>
              <a:ext cx="1352221" cy="1170594"/>
            </a:xfrm>
            <a:custGeom>
              <a:avLst/>
              <a:gdLst>
                <a:gd name="T0" fmla="*/ 15 w 740"/>
                <a:gd name="T1" fmla="*/ 47 h 640"/>
                <a:gd name="T2" fmla="*/ 42 w 740"/>
                <a:gd name="T3" fmla="*/ 0 h 640"/>
                <a:gd name="T4" fmla="*/ 698 w 740"/>
                <a:gd name="T5" fmla="*/ 0 h 640"/>
                <a:gd name="T6" fmla="*/ 725 w 740"/>
                <a:gd name="T7" fmla="*/ 47 h 640"/>
                <a:gd name="T8" fmla="*/ 397 w 740"/>
                <a:gd name="T9" fmla="*/ 614 h 640"/>
                <a:gd name="T10" fmla="*/ 343 w 740"/>
                <a:gd name="T11" fmla="*/ 614 h 640"/>
                <a:gd name="T12" fmla="*/ 15 w 740"/>
                <a:gd name="T13" fmla="*/ 4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640">
                  <a:moveTo>
                    <a:pt x="15" y="47"/>
                  </a:moveTo>
                  <a:cubicBezTo>
                    <a:pt x="0" y="21"/>
                    <a:pt x="12" y="0"/>
                    <a:pt x="42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28" y="0"/>
                    <a:pt x="740" y="21"/>
                    <a:pt x="725" y="4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82" y="640"/>
                    <a:pt x="358" y="640"/>
                    <a:pt x="343" y="614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6382" tIns="48192" rIns="96382" bIns="48192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131314" y="1542301"/>
            <a:ext cx="2834715" cy="132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999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02</a:t>
            </a:r>
            <a:endParaRPr lang="zh-CN" altLang="en-US" sz="7999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1"/>
            </p:custDataLst>
          </p:nvPr>
        </p:nvCxnSpPr>
        <p:spPr>
          <a:xfrm>
            <a:off x="1244701" y="4944538"/>
            <a:ext cx="463951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Entry_1"/>
          <p:cNvSpPr/>
          <p:nvPr>
            <p:custDataLst>
              <p:tags r:id="rId2"/>
            </p:custDataLst>
          </p:nvPr>
        </p:nvSpPr>
        <p:spPr>
          <a:xfrm>
            <a:off x="1101975" y="4107205"/>
            <a:ext cx="4966664" cy="73857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en-US" altLang="zh-CN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1832715" y="5012717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3545002" y="5012717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1832715" y="528550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1"/>
          <p:cNvSpPr txBox="1"/>
          <p:nvPr/>
        </p:nvSpPr>
        <p:spPr>
          <a:xfrm>
            <a:off x="3545002" y="5285500"/>
            <a:ext cx="1486121" cy="261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24" lvl="1" indent="-171424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4" grpId="1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/>
          </p:cNvSpPr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12290" name="AutoShape 2"/>
          <p:cNvSpPr>
            <a:spLocks/>
          </p:cNvSpPr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12293" name="AutoShape 5" descr="image4.png"/>
          <p:cNvSpPr>
            <a:spLocks/>
          </p:cNvSpPr>
          <p:nvPr/>
        </p:nvSpPr>
        <p:spPr bwMode="auto">
          <a:xfrm>
            <a:off x="5176928" y="1456085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271" y="2536205"/>
            <a:ext cx="1944216" cy="345638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9" name="AutoShape 11"/>
          <p:cNvSpPr>
            <a:spLocks/>
          </p:cNvSpPr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12301" name="AutoShape 13"/>
          <p:cNvSpPr>
            <a:spLocks/>
          </p:cNvSpPr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15"/>
          <p:cNvSpPr txBox="1"/>
          <p:nvPr/>
        </p:nvSpPr>
        <p:spPr>
          <a:xfrm>
            <a:off x="83474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8347444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83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5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6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00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50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7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DD246D6-9CE3-4EDB-BCE0-6E0DCD2C653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804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Straight Connector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Straight Connector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Straight Connector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453"/>
  <p:tag name="MH_LIBRARY" val="GRAPHIC"/>
  <p:tag name="MH_ORDER" val="Straight Connector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在行">
  <a:themeElements>
    <a:clrScheme name="自定义 3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DDD"/>
      </a:accent1>
      <a:accent2>
        <a:srgbClr val="00B0F2"/>
      </a:accent2>
      <a:accent3>
        <a:srgbClr val="007DDD"/>
      </a:accent3>
      <a:accent4>
        <a:srgbClr val="00B0F2"/>
      </a:accent4>
      <a:accent5>
        <a:srgbClr val="007DDD"/>
      </a:accent5>
      <a:accent6>
        <a:srgbClr val="00B0F2"/>
      </a:accent6>
      <a:hlink>
        <a:srgbClr val="007DDD"/>
      </a:hlink>
      <a:folHlink>
        <a:srgbClr val="00B0F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2763</Words>
  <Application>Microsoft Office PowerPoint</Application>
  <PresentationFormat>自定义</PresentationFormat>
  <Paragraphs>252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 Unicode MS</vt:lpstr>
      <vt:lpstr>方正正准黑简体</vt:lpstr>
      <vt:lpstr>宋体</vt:lpstr>
      <vt:lpstr>微软雅黑</vt:lpstr>
      <vt:lpstr>Arial</vt:lpstr>
      <vt:lpstr>Calibri</vt:lpstr>
      <vt:lpstr>Calibri Light</vt:lpstr>
      <vt:lpstr>Open Sans</vt:lpstr>
      <vt:lpstr>在行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2016-10-17T14:00:15Z</dcterms:created>
  <dcterms:modified xsi:type="dcterms:W3CDTF">2018-11-08T05:29:46Z</dcterms:modified>
</cp:coreProperties>
</file>