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0" r:id="rId1"/>
  </p:sldMasterIdLst>
  <p:notesMasterIdLst>
    <p:notesMasterId r:id="rId24"/>
  </p:notesMasterIdLst>
  <p:handoutMasterIdLst>
    <p:handoutMasterId r:id="rId25"/>
  </p:handoutMasterIdLst>
  <p:sldIdLst>
    <p:sldId id="3168" r:id="rId2"/>
    <p:sldId id="3174" r:id="rId3"/>
    <p:sldId id="3175" r:id="rId4"/>
    <p:sldId id="3115" r:id="rId5"/>
    <p:sldId id="3114" r:id="rId6"/>
    <p:sldId id="3113" r:id="rId7"/>
    <p:sldId id="3104" r:id="rId8"/>
    <p:sldId id="3176" r:id="rId9"/>
    <p:sldId id="3106" r:id="rId10"/>
    <p:sldId id="3112" r:id="rId11"/>
    <p:sldId id="3117" r:id="rId12"/>
    <p:sldId id="3103" r:id="rId13"/>
    <p:sldId id="3177" r:id="rId14"/>
    <p:sldId id="3107" r:id="rId15"/>
    <p:sldId id="3108" r:id="rId16"/>
    <p:sldId id="3109" r:id="rId17"/>
    <p:sldId id="3116" r:id="rId18"/>
    <p:sldId id="3178" r:id="rId19"/>
    <p:sldId id="3110" r:id="rId20"/>
    <p:sldId id="3105" r:id="rId21"/>
    <p:sldId id="3111" r:id="rId22"/>
    <p:sldId id="3179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  <p15:guide id="8" pos="13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7BEC"/>
    <a:srgbClr val="F3C5BE"/>
    <a:srgbClr val="60AEA9"/>
    <a:srgbClr val="00B369"/>
    <a:srgbClr val="1A8CE1"/>
    <a:srgbClr val="FFFFFF"/>
    <a:srgbClr val="A78357"/>
    <a:srgbClr val="28C7D4"/>
    <a:srgbClr val="F94D4D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3" autoAdjust="0"/>
    <p:restoredTop sz="92986" autoAdjust="0"/>
  </p:normalViewPr>
  <p:slideViewPr>
    <p:cSldViewPr>
      <p:cViewPr varScale="1">
        <p:scale>
          <a:sx n="76" d="100"/>
          <a:sy n="76" d="100"/>
        </p:scale>
        <p:origin x="132" y="462"/>
      </p:cViewPr>
      <p:guideLst>
        <p:guide orient="horz" pos="328"/>
        <p:guide pos="4050"/>
        <p:guide pos="557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A3B-40C6-9199-3A9F2774D146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A3B-40C6-9199-3A9F2774D146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8A3B-40C6-9199-3A9F2774D146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8A3B-40C6-9199-3A9F2774D146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8A3B-40C6-9199-3A9F2774D146}"/>
              </c:ext>
            </c:extLst>
          </c:dP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1st Qtr</c:v>
                      </c:pt>
                      <c:pt idx="3">
                        <c:v>1st Qtr</c:v>
                      </c:pt>
                      <c:pt idx="4">
                        <c:v>1st Qtr</c:v>
                      </c:pt>
                      <c:pt idx="5">
                        <c:v>1st Qtr</c:v>
                      </c:pt>
                      <c:pt idx="6">
                        <c:v>1st Qtr</c:v>
                      </c:pt>
                      <c:pt idx="7">
                        <c:v>1st Qtr</c:v>
                      </c:pt>
                      <c:pt idx="8">
                        <c:v>1st Qtr</c:v>
                      </c:pt>
                      <c:pt idx="9">
                        <c:v>1st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A-8A3B-40C6-9199-3A9F2774D1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 rtl="0">
        <a:defRPr sz="1800" baseline="-250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126-4BD7-8AC2-F911BD9DF0E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126-4BD7-8AC2-F911BD9DF0E9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9126-4BD7-8AC2-F911BD9DF0E9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9126-4BD7-8AC2-F911BD9DF0E9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9126-4BD7-8AC2-F911BD9DF0E9}"/>
              </c:ext>
            </c:extLst>
          </c:dPt>
          <c:dPt>
            <c:idx val="5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9126-4BD7-8AC2-F911BD9DF0E9}"/>
              </c:ext>
            </c:extLst>
          </c:dPt>
          <c:dPt>
            <c:idx val="6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9126-4BD7-8AC2-F911BD9DF0E9}"/>
              </c:ext>
            </c:extLst>
          </c:dP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1st Qtr</c:v>
                      </c:pt>
                      <c:pt idx="3">
                        <c:v>1st Qtr</c:v>
                      </c:pt>
                      <c:pt idx="4">
                        <c:v>1st Qtr</c:v>
                      </c:pt>
                      <c:pt idx="5">
                        <c:v>1st Qtr</c:v>
                      </c:pt>
                      <c:pt idx="6">
                        <c:v>1st Qtr</c:v>
                      </c:pt>
                      <c:pt idx="7">
                        <c:v>1st Qtr</c:v>
                      </c:pt>
                      <c:pt idx="8">
                        <c:v>1st Qtr</c:v>
                      </c:pt>
                      <c:pt idx="9">
                        <c:v>1st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E-9126-4BD7-8AC2-F911BD9DF0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 rtl="0">
        <a:defRPr sz="1800" baseline="-250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9F6-4E67-A36B-67C3D55481A1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9F6-4E67-A36B-67C3D55481A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89F6-4E67-A36B-67C3D55481A1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89F6-4E67-A36B-67C3D55481A1}"/>
              </c:ext>
            </c:extLst>
          </c:dPt>
          <c:dPt>
            <c:idx val="4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89F6-4E67-A36B-67C3D55481A1}"/>
              </c:ext>
            </c:extLst>
          </c:dPt>
          <c:dPt>
            <c:idx val="5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89F6-4E67-A36B-67C3D55481A1}"/>
              </c:ext>
            </c:extLst>
          </c:dPt>
          <c:dPt>
            <c:idx val="6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89F6-4E67-A36B-67C3D55481A1}"/>
              </c:ext>
            </c:extLst>
          </c:dPt>
          <c:dPt>
            <c:idx val="7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89F6-4E67-A36B-67C3D55481A1}"/>
              </c:ext>
            </c:extLst>
          </c:dP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1st Qtr</c:v>
                      </c:pt>
                      <c:pt idx="3">
                        <c:v>1st Qtr</c:v>
                      </c:pt>
                      <c:pt idx="4">
                        <c:v>1st Qtr</c:v>
                      </c:pt>
                      <c:pt idx="5">
                        <c:v>1st Qtr</c:v>
                      </c:pt>
                      <c:pt idx="6">
                        <c:v>1st Qtr</c:v>
                      </c:pt>
                      <c:pt idx="7">
                        <c:v>1st Qtr</c:v>
                      </c:pt>
                      <c:pt idx="8">
                        <c:v>1st Qtr</c:v>
                      </c:pt>
                      <c:pt idx="9">
                        <c:v>1st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0-89F6-4E67-A36B-67C3D55481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 rtl="0">
        <a:defRPr sz="1800" baseline="-250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dPt>
            <c:idx val="1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1B7-498B-BBA6-FD70623FB02C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01B7-498B-BBA6-FD70623FB02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01B7-498B-BBA6-FD70623FB02C}"/>
              </c:ext>
            </c:extLst>
          </c:dPt>
          <c:dPt>
            <c:idx val="4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01B7-498B-BBA6-FD70623FB02C}"/>
              </c:ext>
            </c:extLst>
          </c:dP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1st Qtr</c:v>
                      </c:pt>
                      <c:pt idx="3">
                        <c:v>1st Qtr</c:v>
                      </c:pt>
                      <c:pt idx="4">
                        <c:v>1st Qtr</c:v>
                      </c:pt>
                      <c:pt idx="5">
                        <c:v>1st Qtr</c:v>
                      </c:pt>
                      <c:pt idx="6">
                        <c:v>1st Qtr</c:v>
                      </c:pt>
                      <c:pt idx="7">
                        <c:v>1st Qtr</c:v>
                      </c:pt>
                      <c:pt idx="8">
                        <c:v>1st Qtr</c:v>
                      </c:pt>
                      <c:pt idx="9">
                        <c:v>1st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01B7-498B-BBA6-FD70623FB0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 rtl="0">
        <a:defRPr sz="1800" baseline="-250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ndard"/>
        <c:varyColors val="0"/>
        <c:ser>
          <c:idx val="0"/>
          <c:order val="0"/>
          <c:spPr>
            <a:solidFill>
              <a:schemeClr val="accent1"/>
            </a:solidFill>
          </c:spPr>
          <c:val>
            <c:numRef>
              <c:f>Sheet1!$B$2:$B$6</c:f>
              <c:numCache>
                <c:formatCode>General</c:formatCode>
                <c:ptCount val="5"/>
                <c:pt idx="0">
                  <c:v>28</c:v>
                </c:pt>
                <c:pt idx="1">
                  <c:v>30</c:v>
                </c:pt>
                <c:pt idx="2">
                  <c:v>25</c:v>
                </c:pt>
                <c:pt idx="3">
                  <c:v>30</c:v>
                </c:pt>
                <c:pt idx="4">
                  <c:v>32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m/d/yyyy</c:formatCode>
                      <c:ptCount val="5"/>
                      <c:pt idx="0">
                        <c:v>37261</c:v>
                      </c:pt>
                      <c:pt idx="1">
                        <c:v>37262</c:v>
                      </c:pt>
                      <c:pt idx="2">
                        <c:v>37263</c:v>
                      </c:pt>
                      <c:pt idx="3">
                        <c:v>37264</c:v>
                      </c:pt>
                      <c:pt idx="4">
                        <c:v>37265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0-DE53-4F46-8255-DC6DD1426593}"/>
            </c:ext>
          </c:extLst>
        </c:ser>
        <c:ser>
          <c:idx val="1"/>
          <c:order val="1"/>
          <c:spPr>
            <a:solidFill>
              <a:schemeClr val="accent2"/>
            </a:solidFill>
          </c:spPr>
          <c:val>
            <c:numRef>
              <c:f>Sheet1!$C$2:$C$6</c:f>
              <c:numCache>
                <c:formatCode>General</c:formatCode>
                <c:ptCount val="5"/>
                <c:pt idx="0">
                  <c:v>22</c:v>
                </c:pt>
                <c:pt idx="1">
                  <c:v>18</c:v>
                </c:pt>
                <c:pt idx="2">
                  <c:v>20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m/d/yyyy</c:formatCode>
                      <c:ptCount val="5"/>
                      <c:pt idx="0">
                        <c:v>37261</c:v>
                      </c:pt>
                      <c:pt idx="1">
                        <c:v>37262</c:v>
                      </c:pt>
                      <c:pt idx="2">
                        <c:v>37263</c:v>
                      </c:pt>
                      <c:pt idx="3">
                        <c:v>37264</c:v>
                      </c:pt>
                      <c:pt idx="4">
                        <c:v>37265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1-DE53-4F46-8255-DC6DD1426593}"/>
            </c:ext>
          </c:extLst>
        </c:ser>
        <c:ser>
          <c:idx val="2"/>
          <c:order val="2"/>
          <c:spPr>
            <a:solidFill>
              <a:schemeClr val="accent3"/>
            </a:solidFill>
            <a:ln w="25400">
              <a:noFill/>
            </a:ln>
          </c:spPr>
          <c:val>
            <c:numRef>
              <c:f>Sheet1!$D$2:$D$6</c:f>
              <c:numCache>
                <c:formatCode>General</c:formatCode>
                <c:ptCount val="5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19</c:v>
                </c:pt>
                <c:pt idx="4">
                  <c:v>18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12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m/d/yyyy</c:formatCode>
                      <c:ptCount val="5"/>
                      <c:pt idx="0">
                        <c:v>37261</c:v>
                      </c:pt>
                      <c:pt idx="1">
                        <c:v>37262</c:v>
                      </c:pt>
                      <c:pt idx="2">
                        <c:v>37263</c:v>
                      </c:pt>
                      <c:pt idx="3">
                        <c:v>37264</c:v>
                      </c:pt>
                      <c:pt idx="4">
                        <c:v>37265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2-DE53-4F46-8255-DC6DD1426593}"/>
            </c:ext>
          </c:extLst>
        </c:ser>
        <c:ser>
          <c:idx val="3"/>
          <c:order val="3"/>
          <c:spPr>
            <a:solidFill>
              <a:schemeClr val="accent4"/>
            </a:solidFill>
            <a:ln w="25400">
              <a:noFill/>
            </a:ln>
          </c:spPr>
          <c:val>
            <c:numRef>
              <c:f>Sheet1!$E$2:$E$6</c:f>
              <c:numCache>
                <c:formatCode>General</c:formatCode>
                <c:ptCount val="5"/>
                <c:pt idx="0">
                  <c:v>20</c:v>
                </c:pt>
                <c:pt idx="1">
                  <c:v>12</c:v>
                </c:pt>
                <c:pt idx="2">
                  <c:v>12</c:v>
                </c:pt>
                <c:pt idx="3">
                  <c:v>9</c:v>
                </c:pt>
                <c:pt idx="4">
                  <c:v>11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Series 23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m/d/yyyy</c:formatCode>
                      <c:ptCount val="5"/>
                      <c:pt idx="0">
                        <c:v>37261</c:v>
                      </c:pt>
                      <c:pt idx="1">
                        <c:v>37262</c:v>
                      </c:pt>
                      <c:pt idx="2">
                        <c:v>37263</c:v>
                      </c:pt>
                      <c:pt idx="3">
                        <c:v>37264</c:v>
                      </c:pt>
                      <c:pt idx="4">
                        <c:v>37265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3-DE53-4F46-8255-DC6DD14265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00915664"/>
        <c:axId val="1300916224"/>
      </c:areaChart>
      <c:catAx>
        <c:axId val="130091566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one"/>
        <c:crossAx val="1300916224"/>
        <c:crosses val="autoZero"/>
        <c:auto val="1"/>
        <c:lblAlgn val="ctr"/>
        <c:lblOffset val="100"/>
        <c:noMultiLvlLbl val="1"/>
      </c:catAx>
      <c:valAx>
        <c:axId val="13009162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300915664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sz="18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2019/7/28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51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2019/7/28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97797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3755058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4464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76804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buFont typeface="Arial" charset="0"/>
              <a:buNone/>
            </a:pPr>
            <a:fld id="{CEDA688F-47F3-434D-A3A7-906655BCDF8A}" type="slidenum">
              <a:rPr lang="zh-CN" altLang="en-US" sz="1200">
                <a:latin typeface="Calibri" pitchFamily="34" charset="0"/>
              </a:rPr>
              <a:pPr algn="r">
                <a:buFont typeface="Arial" charset="0"/>
                <a:buNone/>
              </a:pPr>
              <a:t>12</a:t>
            </a:fld>
            <a:endParaRPr lang="en-US" altLang="zh-CN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830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5273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60313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2997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3152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04488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60882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598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62772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50616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19992566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9959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0339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728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5674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2739106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58DE2-74AF-4D07-BDC1-29FF74FBF8F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1438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214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801D8-EECC-45AB-9063-1BC64BFC2A9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4991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105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66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405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2019/7/28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7" r:id="rId2"/>
    <p:sldLayoutId id="214748397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3.jpe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>
            <a:spLocks/>
          </p:cNvSpPr>
          <p:nvPr/>
        </p:nvSpPr>
        <p:spPr bwMode="auto">
          <a:xfrm>
            <a:off x="4197127" y="647"/>
            <a:ext cx="8660476" cy="7231360"/>
          </a:xfrm>
          <a:custGeom>
            <a:avLst/>
            <a:gdLst>
              <a:gd name="T0" fmla="*/ 0 w 1822"/>
              <a:gd name="T1" fmla="*/ 0 h 3209"/>
              <a:gd name="T2" fmla="*/ 1822 w 1822"/>
              <a:gd name="T3" fmla="*/ 0 h 3209"/>
              <a:gd name="T4" fmla="*/ 1822 w 1822"/>
              <a:gd name="T5" fmla="*/ 3209 h 3209"/>
              <a:gd name="T6" fmla="*/ 1410 w 1822"/>
              <a:gd name="T7" fmla="*/ 3209 h 3209"/>
              <a:gd name="T8" fmla="*/ 0 w 1822"/>
              <a:gd name="T9" fmla="*/ 0 h 3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22" h="3209">
                <a:moveTo>
                  <a:pt x="0" y="0"/>
                </a:moveTo>
                <a:lnTo>
                  <a:pt x="1822" y="0"/>
                </a:lnTo>
                <a:lnTo>
                  <a:pt x="1822" y="3209"/>
                </a:lnTo>
                <a:lnTo>
                  <a:pt x="1410" y="3209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 vert="horz" wrap="square" lIns="128557" tIns="64278" rIns="128557" bIns="64278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5969963" y="647"/>
            <a:ext cx="6887640" cy="7231360"/>
          </a:xfrm>
          <a:custGeom>
            <a:avLst/>
            <a:gdLst>
              <a:gd name="T0" fmla="*/ 0 w 1822"/>
              <a:gd name="T1" fmla="*/ 0 h 3209"/>
              <a:gd name="T2" fmla="*/ 1822 w 1822"/>
              <a:gd name="T3" fmla="*/ 0 h 3209"/>
              <a:gd name="T4" fmla="*/ 1822 w 1822"/>
              <a:gd name="T5" fmla="*/ 3209 h 3209"/>
              <a:gd name="T6" fmla="*/ 1410 w 1822"/>
              <a:gd name="T7" fmla="*/ 3209 h 3209"/>
              <a:gd name="T8" fmla="*/ 0 w 1822"/>
              <a:gd name="T9" fmla="*/ 0 h 3209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57" tIns="64278" rIns="128557" bIns="64278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grpSp>
        <p:nvGrpSpPr>
          <p:cNvPr id="10" name="组合 9"/>
          <p:cNvGrpSpPr/>
          <p:nvPr/>
        </p:nvGrpSpPr>
        <p:grpSpPr>
          <a:xfrm>
            <a:off x="812751" y="3558221"/>
            <a:ext cx="1727766" cy="1727766"/>
            <a:chOff x="3237545" y="4561747"/>
            <a:chExt cx="1146960" cy="1146960"/>
          </a:xfrm>
        </p:grpSpPr>
        <p:sp>
          <p:nvSpPr>
            <p:cNvPr id="11" name="圆角矩形 10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5400">
              <a:noFill/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198">
                <a:solidFill>
                  <a:schemeClr val="accent2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7198" dirty="0">
                  <a:solidFill>
                    <a:schemeClr val="accent2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  <a:cs typeface="+mn-ea"/>
                  <a:sym typeface="+mn-lt"/>
                </a:rPr>
                <a:t>口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577615" y="3558221"/>
            <a:ext cx="1727766" cy="1727766"/>
            <a:chOff x="3237545" y="4561747"/>
            <a:chExt cx="1146960" cy="1146960"/>
          </a:xfrm>
        </p:grpSpPr>
        <p:sp>
          <p:nvSpPr>
            <p:cNvPr id="14" name="圆角矩形 13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5400">
              <a:noFill/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198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7198" dirty="0">
                  <a:solidFill>
                    <a:schemeClr val="accent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  <a:cs typeface="+mn-ea"/>
                  <a:sym typeface="+mn-lt"/>
                </a:rPr>
                <a:t>腔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367873" y="3558221"/>
            <a:ext cx="1727766" cy="1727766"/>
            <a:chOff x="3237545" y="4561747"/>
            <a:chExt cx="1146960" cy="1146960"/>
          </a:xfrm>
        </p:grpSpPr>
        <p:sp>
          <p:nvSpPr>
            <p:cNvPr id="17" name="圆角矩形 16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5400">
              <a:noFill/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198">
                <a:solidFill>
                  <a:schemeClr val="accent2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7198" dirty="0">
                  <a:solidFill>
                    <a:schemeClr val="accent2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  <a:cs typeface="+mn-ea"/>
                  <a:sym typeface="+mn-lt"/>
                </a:rPr>
                <a:t>牙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183525" y="3558221"/>
            <a:ext cx="1727766" cy="1727766"/>
            <a:chOff x="3237545" y="4561747"/>
            <a:chExt cx="1146960" cy="1146960"/>
          </a:xfrm>
        </p:grpSpPr>
        <p:sp>
          <p:nvSpPr>
            <p:cNvPr id="20" name="圆角矩形 19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5400">
              <a:noFill/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198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7198" dirty="0">
                  <a:solidFill>
                    <a:schemeClr val="accent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  <a:cs typeface="+mn-ea"/>
                  <a:sym typeface="+mn-lt"/>
                </a:rPr>
                <a:t>科</a:t>
              </a:r>
            </a:p>
          </p:txBody>
        </p:sp>
      </p:grpSp>
      <p:sp>
        <p:nvSpPr>
          <p:cNvPr id="22" name="TextBox 23"/>
          <p:cNvSpPr txBox="1"/>
          <p:nvPr/>
        </p:nvSpPr>
        <p:spPr>
          <a:xfrm>
            <a:off x="1511650" y="5471500"/>
            <a:ext cx="5642350" cy="646797"/>
          </a:xfrm>
          <a:prstGeom prst="rect">
            <a:avLst/>
          </a:prstGeom>
          <a:noFill/>
        </p:spPr>
        <p:txBody>
          <a:bodyPr wrap="none" lIns="128478" tIns="64239" rIns="128478" bIns="64239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800" cap="all" dirty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简洁实用 述职 工作总结 工作报告</a:t>
            </a:r>
            <a:endParaRPr lang="zh-CN" altLang="zh-CN" sz="2800" cap="all" dirty="0">
              <a:solidFill>
                <a:schemeClr val="accent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3" name="TextBox 4"/>
          <p:cNvSpPr txBox="1"/>
          <p:nvPr/>
        </p:nvSpPr>
        <p:spPr>
          <a:xfrm>
            <a:off x="675557" y="6118297"/>
            <a:ext cx="7314537" cy="692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1000" cap="all" dirty="0">
                <a:solidFill>
                  <a:schemeClr val="accent1"/>
                </a:solidFill>
              </a:rPr>
              <a:t>Suitable for enterprise publicity/product promotion/planning </a:t>
            </a:r>
            <a:r>
              <a:rPr lang="en-US" altLang="zh-CN" sz="1000" cap="all" dirty="0" err="1">
                <a:solidFill>
                  <a:schemeClr val="accent1"/>
                </a:solidFill>
              </a:rPr>
              <a:t>schemeSuitable</a:t>
            </a:r>
            <a:r>
              <a:rPr lang="en-US" altLang="zh-CN" sz="1000" cap="all" dirty="0">
                <a:solidFill>
                  <a:schemeClr val="accent1"/>
                </a:solidFill>
              </a:rPr>
              <a:t> for </a:t>
            </a:r>
            <a:r>
              <a:rPr lang="en-US" altLang="zh-CN" sz="1000" cap="all" dirty="0" err="1">
                <a:solidFill>
                  <a:schemeClr val="accent1"/>
                </a:solidFill>
              </a:rPr>
              <a:t>enterprisepublicity</a:t>
            </a:r>
            <a:r>
              <a:rPr lang="en-US" altLang="zh-CN" sz="1000" cap="all" dirty="0">
                <a:solidFill>
                  <a:schemeClr val="accent1"/>
                </a:solidFill>
              </a:rPr>
              <a:t>/</a:t>
            </a:r>
            <a:r>
              <a:rPr lang="en-US" altLang="zh-CN" sz="1000" cap="all" dirty="0" err="1">
                <a:solidFill>
                  <a:schemeClr val="accent1"/>
                </a:solidFill>
              </a:rPr>
              <a:t>productpromotion</a:t>
            </a:r>
            <a:r>
              <a:rPr lang="en-US" altLang="zh-CN" sz="1000" cap="all" dirty="0">
                <a:solidFill>
                  <a:schemeClr val="accent1"/>
                </a:solidFill>
              </a:rPr>
              <a:t>/planning </a:t>
            </a:r>
            <a:r>
              <a:rPr lang="en-US" altLang="zh-CN" sz="1000" cap="all" dirty="0" err="1">
                <a:solidFill>
                  <a:schemeClr val="accent1"/>
                </a:solidFill>
              </a:rPr>
              <a:t>schemeSuitable</a:t>
            </a:r>
            <a:r>
              <a:rPr lang="en-US" altLang="zh-CN" sz="1000" cap="all" dirty="0">
                <a:solidFill>
                  <a:schemeClr val="accent1"/>
                </a:solidFill>
              </a:rPr>
              <a:t> for enterprise publicity/product promotion/planning scheme</a:t>
            </a:r>
            <a:endParaRPr lang="zh-CN" altLang="zh-CN" sz="1000" cap="all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pic>
        <p:nvPicPr>
          <p:cNvPr id="2" name="Position Music - Nox Trigger - 纯音乐版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24575" y="-8316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16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9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9" accel="40000" fill="hold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9" accel="40000" fill="hold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9" accel="40000" fill="hold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16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41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7" grpId="0" animBg="1"/>
          <p:bldP spid="9" grpId="0" animBg="1"/>
          <p:bldP spid="22" grpId="0"/>
          <p:bldP spid="2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9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9" accel="4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9" accel="40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9" accel="40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16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41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7" grpId="0" animBg="1"/>
          <p:bldP spid="9" grpId="0" animBg="1"/>
          <p:bldP spid="22" grpId="0"/>
          <p:bldP spid="23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Chart 61"/>
          <p:cNvGraphicFramePr/>
          <p:nvPr/>
        </p:nvGraphicFramePr>
        <p:xfrm>
          <a:off x="1678294" y="1941374"/>
          <a:ext cx="1998127" cy="211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8" name="TextBox 67"/>
          <p:cNvSpPr txBox="1"/>
          <p:nvPr/>
        </p:nvSpPr>
        <p:spPr>
          <a:xfrm>
            <a:off x="2325817" y="2846012"/>
            <a:ext cx="781549" cy="3508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481407" y="3962081"/>
            <a:ext cx="397546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2001</a:t>
            </a:r>
          </a:p>
        </p:txBody>
      </p:sp>
      <p:graphicFrame>
        <p:nvGraphicFramePr>
          <p:cNvPr id="36" name="Chart 35"/>
          <p:cNvGraphicFramePr/>
          <p:nvPr/>
        </p:nvGraphicFramePr>
        <p:xfrm>
          <a:off x="4160854" y="1941374"/>
          <a:ext cx="1998127" cy="211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4808378" y="2846012"/>
            <a:ext cx="781549" cy="3508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70170" y="3962081"/>
            <a:ext cx="397546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2010</a:t>
            </a:r>
          </a:p>
        </p:txBody>
      </p:sp>
      <p:graphicFrame>
        <p:nvGraphicFramePr>
          <p:cNvPr id="43" name="Chart 42"/>
          <p:cNvGraphicFramePr/>
          <p:nvPr/>
        </p:nvGraphicFramePr>
        <p:xfrm>
          <a:off x="6619879" y="1941374"/>
          <a:ext cx="1998127" cy="211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7267401" y="2846012"/>
            <a:ext cx="781549" cy="3508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458931" y="3993624"/>
            <a:ext cx="397546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2012</a:t>
            </a:r>
          </a:p>
        </p:txBody>
      </p:sp>
      <p:graphicFrame>
        <p:nvGraphicFramePr>
          <p:cNvPr id="54" name="Chart 53"/>
          <p:cNvGraphicFramePr/>
          <p:nvPr/>
        </p:nvGraphicFramePr>
        <p:xfrm>
          <a:off x="9108169" y="1941374"/>
          <a:ext cx="1998127" cy="211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9755692" y="2846012"/>
            <a:ext cx="781549" cy="3508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40%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947694" y="3993624"/>
            <a:ext cx="397546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</a:p>
        </p:txBody>
      </p:sp>
      <p:grpSp>
        <p:nvGrpSpPr>
          <p:cNvPr id="28" name="Group 29"/>
          <p:cNvGrpSpPr/>
          <p:nvPr/>
        </p:nvGrpSpPr>
        <p:grpSpPr>
          <a:xfrm>
            <a:off x="1812053" y="4538583"/>
            <a:ext cx="4094328" cy="722185"/>
            <a:chOff x="648100" y="3562350"/>
            <a:chExt cx="3771500" cy="914400"/>
          </a:xfrm>
        </p:grpSpPr>
        <p:sp>
          <p:nvSpPr>
            <p:cNvPr id="29" name="Rectangle 28"/>
            <p:cNvSpPr/>
            <p:nvPr/>
          </p:nvSpPr>
          <p:spPr>
            <a:xfrm>
              <a:off x="800500" y="3562350"/>
              <a:ext cx="3619100" cy="9144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48100" y="3562350"/>
              <a:ext cx="1524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2"/>
          <p:cNvGrpSpPr/>
          <p:nvPr/>
        </p:nvGrpSpPr>
        <p:grpSpPr>
          <a:xfrm>
            <a:off x="1812053" y="5332321"/>
            <a:ext cx="4094328" cy="722185"/>
            <a:chOff x="648100" y="3562350"/>
            <a:chExt cx="3771500" cy="914400"/>
          </a:xfrm>
        </p:grpSpPr>
        <p:sp>
          <p:nvSpPr>
            <p:cNvPr id="32" name="Rectangle 31"/>
            <p:cNvSpPr/>
            <p:nvPr/>
          </p:nvSpPr>
          <p:spPr>
            <a:xfrm>
              <a:off x="800500" y="3562350"/>
              <a:ext cx="3619100" cy="9144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48100" y="3562350"/>
              <a:ext cx="152400" cy="914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5"/>
          <p:cNvGrpSpPr/>
          <p:nvPr/>
        </p:nvGrpSpPr>
        <p:grpSpPr>
          <a:xfrm>
            <a:off x="6987693" y="4534718"/>
            <a:ext cx="4094328" cy="722185"/>
            <a:chOff x="648100" y="3562350"/>
            <a:chExt cx="3771500" cy="914400"/>
          </a:xfrm>
        </p:grpSpPr>
        <p:sp>
          <p:nvSpPr>
            <p:cNvPr id="40" name="Rectangle 39"/>
            <p:cNvSpPr/>
            <p:nvPr/>
          </p:nvSpPr>
          <p:spPr>
            <a:xfrm>
              <a:off x="800500" y="3562350"/>
              <a:ext cx="3619100" cy="9144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48100" y="3562350"/>
              <a:ext cx="152400" cy="914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113453" y="4598841"/>
            <a:ext cx="356492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113453" y="5397514"/>
            <a:ext cx="356492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289093" y="4593214"/>
            <a:ext cx="356492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6987693" y="5325668"/>
            <a:ext cx="4094328" cy="722185"/>
            <a:chOff x="648100" y="3562350"/>
            <a:chExt cx="3771500" cy="914400"/>
          </a:xfrm>
        </p:grpSpPr>
        <p:sp>
          <p:nvSpPr>
            <p:cNvPr id="55" name="Rectangle 54"/>
            <p:cNvSpPr/>
            <p:nvPr/>
          </p:nvSpPr>
          <p:spPr>
            <a:xfrm>
              <a:off x="800500" y="3562350"/>
              <a:ext cx="3619100" cy="9144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48100" y="3562350"/>
              <a:ext cx="152400" cy="914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7289093" y="5384164"/>
            <a:ext cx="356492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80973" y="267892"/>
            <a:ext cx="256480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zh-CN" altLang="en-US" sz="20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880973" y="586014"/>
            <a:ext cx="1899559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en-US" altLang="zh-CN" sz="105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105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8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2" grpId="0">
        <p:bldAsOne/>
      </p:bldGraphic>
      <p:bldP spid="68" grpId="0"/>
      <p:bldP spid="50" grpId="0"/>
      <p:bldGraphic spid="36" grpId="0">
        <p:bldAsOne/>
      </p:bldGraphic>
      <p:bldP spid="37" grpId="0"/>
      <p:bldP spid="38" grpId="0"/>
      <p:bldGraphic spid="43" grpId="0">
        <p:bldAsOne/>
      </p:bldGraphic>
      <p:bldP spid="44" grpId="0"/>
      <p:bldP spid="45" grpId="0"/>
      <p:bldGraphic spid="54" grpId="0">
        <p:bldAsOne/>
      </p:bldGraphic>
      <p:bldP spid="56" grpId="0"/>
      <p:bldP spid="59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Connector 65"/>
          <p:cNvCxnSpPr/>
          <p:nvPr/>
        </p:nvCxnSpPr>
        <p:spPr>
          <a:xfrm>
            <a:off x="4330592" y="5609377"/>
            <a:ext cx="1803237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962062" y="4491890"/>
            <a:ext cx="2163886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4430334" y="3394026"/>
            <a:ext cx="1803237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807225" y="2196210"/>
            <a:ext cx="1803237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3627275" y="5153230"/>
            <a:ext cx="1194815" cy="1124575"/>
            <a:chOff x="6139503" y="4871969"/>
            <a:chExt cx="1192668" cy="1122553"/>
          </a:xfrm>
          <a:effectLst/>
        </p:grpSpPr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6139503" y="4871969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chemeClr val="accent4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id-ID" altLang="id-ID" sz="2779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TextBox 21"/>
            <p:cNvSpPr txBox="1">
              <a:spLocks noChangeArrowheads="1"/>
            </p:cNvSpPr>
            <p:nvPr/>
          </p:nvSpPr>
          <p:spPr bwMode="auto">
            <a:xfrm>
              <a:off x="6356737" y="5179787"/>
              <a:ext cx="771727" cy="604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nb-NO" altLang="id-ID" sz="2779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908406" y="4028662"/>
            <a:ext cx="1194815" cy="1124576"/>
            <a:chOff x="6420131" y="3749417"/>
            <a:chExt cx="1192668" cy="1122553"/>
          </a:xfrm>
          <a:effectLst/>
        </p:grpSpPr>
        <p:sp>
          <p:nvSpPr>
            <p:cNvPr id="9" name="Rounded Rectangle 8"/>
            <p:cNvSpPr>
              <a:spLocks noChangeArrowheads="1"/>
            </p:cNvSpPr>
            <p:nvPr/>
          </p:nvSpPr>
          <p:spPr bwMode="auto">
            <a:xfrm>
              <a:off x="6420131" y="3749417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id-ID" altLang="id-ID" sz="2779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TextBox 22"/>
            <p:cNvSpPr txBox="1">
              <a:spLocks noChangeArrowheads="1"/>
            </p:cNvSpPr>
            <p:nvPr/>
          </p:nvSpPr>
          <p:spPr bwMode="auto">
            <a:xfrm>
              <a:off x="6672041" y="4034885"/>
              <a:ext cx="771727" cy="604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nb-NO" altLang="id-ID" sz="2779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486708" y="2904099"/>
            <a:ext cx="1194815" cy="1124573"/>
            <a:chOff x="5999190" y="2626865"/>
            <a:chExt cx="1192668" cy="1122553"/>
          </a:xfrm>
          <a:effectLst/>
        </p:grpSpPr>
        <p:sp>
          <p:nvSpPr>
            <p:cNvPr id="12" name="Rounded Rectangle 11"/>
            <p:cNvSpPr>
              <a:spLocks noChangeArrowheads="1"/>
            </p:cNvSpPr>
            <p:nvPr/>
          </p:nvSpPr>
          <p:spPr bwMode="auto">
            <a:xfrm>
              <a:off x="5999190" y="2626865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id-ID" altLang="id-ID" sz="2779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23"/>
            <p:cNvSpPr txBox="1">
              <a:spLocks noChangeArrowheads="1"/>
            </p:cNvSpPr>
            <p:nvPr/>
          </p:nvSpPr>
          <p:spPr bwMode="auto">
            <a:xfrm>
              <a:off x="6231728" y="2895663"/>
              <a:ext cx="771727" cy="60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nb-NO" altLang="id-ID" sz="2779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03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889307" y="1842193"/>
            <a:ext cx="1194815" cy="1124575"/>
            <a:chOff x="5402860" y="1566869"/>
            <a:chExt cx="1192668" cy="1122553"/>
          </a:xfrm>
          <a:effectLst/>
        </p:grpSpPr>
        <p:sp>
          <p:nvSpPr>
            <p:cNvPr id="15" name="Rounded Rectangle 14"/>
            <p:cNvSpPr>
              <a:spLocks noChangeArrowheads="1"/>
            </p:cNvSpPr>
            <p:nvPr/>
          </p:nvSpPr>
          <p:spPr bwMode="auto">
            <a:xfrm rot="20684149">
              <a:off x="5402860" y="1566869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id-ID" altLang="id-ID" sz="2779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TextBox 24"/>
            <p:cNvSpPr txBox="1">
              <a:spLocks noChangeArrowheads="1"/>
            </p:cNvSpPr>
            <p:nvPr/>
          </p:nvSpPr>
          <p:spPr bwMode="auto">
            <a:xfrm rot="20681241">
              <a:off x="5613324" y="1778750"/>
              <a:ext cx="771727" cy="604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nb-NO" altLang="id-ID" sz="2779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04</a:t>
              </a:r>
            </a:p>
          </p:txBody>
        </p:sp>
      </p:grp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5030321" y="1802601"/>
            <a:ext cx="901620" cy="901620"/>
            <a:chOff x="5385173" y="1917525"/>
            <a:chExt cx="1440000" cy="1440000"/>
          </a:xfrm>
        </p:grpSpPr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bg1">
                <a:lumMod val="65000"/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8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8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6011260" y="5140260"/>
            <a:ext cx="901619" cy="901620"/>
            <a:chOff x="5385173" y="1917525"/>
            <a:chExt cx="1440000" cy="1440000"/>
          </a:xfrm>
        </p:grpSpPr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bg1">
                <a:lumMod val="65000"/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8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475175" y="2007525"/>
              <a:ext cx="1260001" cy="1260000"/>
            </a:xfrm>
            <a:prstGeom prst="ellipse">
              <a:avLst/>
            </a:prstGeom>
            <a:solidFill>
              <a:schemeClr val="accent4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8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6912184" y="4039223"/>
            <a:ext cx="901620" cy="901620"/>
            <a:chOff x="5385173" y="1917525"/>
            <a:chExt cx="1440000" cy="1440000"/>
          </a:xfrm>
        </p:grpSpPr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bg1">
                <a:lumMod val="65000"/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8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solidFill>
              <a:schemeClr val="accent3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8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>
            <a:grpSpLocks noChangeAspect="1"/>
          </p:cNvGrpSpPr>
          <p:nvPr/>
        </p:nvGrpSpPr>
        <p:grpSpPr>
          <a:xfrm>
            <a:off x="5826516" y="2873633"/>
            <a:ext cx="901620" cy="901620"/>
            <a:chOff x="5385173" y="1917525"/>
            <a:chExt cx="1440000" cy="1440000"/>
          </a:xfrm>
        </p:grpSpPr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bg1">
                <a:lumMod val="65000"/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8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solidFill>
              <a:schemeClr val="accent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8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5232576" y="1999830"/>
            <a:ext cx="488379" cy="488379"/>
            <a:chOff x="-2771775" y="66675"/>
            <a:chExt cx="827087" cy="827088"/>
          </a:xfrm>
          <a:solidFill>
            <a:schemeClr val="bg1"/>
          </a:solidFill>
        </p:grpSpPr>
        <p:sp>
          <p:nvSpPr>
            <p:cNvPr id="40" name="Freeform 19"/>
            <p:cNvSpPr>
              <a:spLocks noEditPoints="1"/>
            </p:cNvSpPr>
            <p:nvPr/>
          </p:nvSpPr>
          <p:spPr bwMode="auto">
            <a:xfrm>
              <a:off x="-2771775" y="66675"/>
              <a:ext cx="827087" cy="827088"/>
            </a:xfrm>
            <a:custGeom>
              <a:avLst/>
              <a:gdLst>
                <a:gd name="T0" fmla="*/ 188 w 220"/>
                <a:gd name="T1" fmla="*/ 83 h 220"/>
                <a:gd name="T2" fmla="*/ 196 w 220"/>
                <a:gd name="T3" fmla="*/ 56 h 220"/>
                <a:gd name="T4" fmla="*/ 181 w 220"/>
                <a:gd name="T5" fmla="*/ 26 h 220"/>
                <a:gd name="T6" fmla="*/ 164 w 220"/>
                <a:gd name="T7" fmla="*/ 24 h 220"/>
                <a:gd name="T8" fmla="*/ 137 w 220"/>
                <a:gd name="T9" fmla="*/ 32 h 220"/>
                <a:gd name="T10" fmla="*/ 119 w 220"/>
                <a:gd name="T11" fmla="*/ 0 h 220"/>
                <a:gd name="T12" fmla="*/ 87 w 220"/>
                <a:gd name="T13" fmla="*/ 11 h 220"/>
                <a:gd name="T14" fmla="*/ 74 w 220"/>
                <a:gd name="T15" fmla="*/ 36 h 220"/>
                <a:gd name="T16" fmla="*/ 49 w 220"/>
                <a:gd name="T17" fmla="*/ 22 h 220"/>
                <a:gd name="T18" fmla="*/ 26 w 220"/>
                <a:gd name="T19" fmla="*/ 39 h 220"/>
                <a:gd name="T20" fmla="*/ 36 w 220"/>
                <a:gd name="T21" fmla="*/ 74 h 220"/>
                <a:gd name="T22" fmla="*/ 11 w 220"/>
                <a:gd name="T23" fmla="*/ 87 h 220"/>
                <a:gd name="T24" fmla="*/ 0 w 220"/>
                <a:gd name="T25" fmla="*/ 119 h 220"/>
                <a:gd name="T26" fmla="*/ 32 w 220"/>
                <a:gd name="T27" fmla="*/ 137 h 220"/>
                <a:gd name="T28" fmla="*/ 24 w 220"/>
                <a:gd name="T29" fmla="*/ 164 h 220"/>
                <a:gd name="T30" fmla="*/ 39 w 220"/>
                <a:gd name="T31" fmla="*/ 194 h 220"/>
                <a:gd name="T32" fmla="*/ 56 w 220"/>
                <a:gd name="T33" fmla="*/ 196 h 220"/>
                <a:gd name="T34" fmla="*/ 83 w 220"/>
                <a:gd name="T35" fmla="*/ 188 h 220"/>
                <a:gd name="T36" fmla="*/ 101 w 220"/>
                <a:gd name="T37" fmla="*/ 220 h 220"/>
                <a:gd name="T38" fmla="*/ 133 w 220"/>
                <a:gd name="T39" fmla="*/ 209 h 220"/>
                <a:gd name="T40" fmla="*/ 146 w 220"/>
                <a:gd name="T41" fmla="*/ 184 h 220"/>
                <a:gd name="T42" fmla="*/ 171 w 220"/>
                <a:gd name="T43" fmla="*/ 198 h 220"/>
                <a:gd name="T44" fmla="*/ 194 w 220"/>
                <a:gd name="T45" fmla="*/ 181 h 220"/>
                <a:gd name="T46" fmla="*/ 184 w 220"/>
                <a:gd name="T47" fmla="*/ 146 h 220"/>
                <a:gd name="T48" fmla="*/ 209 w 220"/>
                <a:gd name="T49" fmla="*/ 133 h 220"/>
                <a:gd name="T50" fmla="*/ 220 w 220"/>
                <a:gd name="T51" fmla="*/ 101 h 220"/>
                <a:gd name="T52" fmla="*/ 185 w 220"/>
                <a:gd name="T53" fmla="*/ 124 h 220"/>
                <a:gd name="T54" fmla="*/ 172 w 220"/>
                <a:gd name="T55" fmla="*/ 140 h 220"/>
                <a:gd name="T56" fmla="*/ 185 w 220"/>
                <a:gd name="T57" fmla="*/ 171 h 220"/>
                <a:gd name="T58" fmla="*/ 154 w 220"/>
                <a:gd name="T59" fmla="*/ 173 h 220"/>
                <a:gd name="T60" fmla="*/ 140 w 220"/>
                <a:gd name="T61" fmla="*/ 172 h 220"/>
                <a:gd name="T62" fmla="*/ 124 w 220"/>
                <a:gd name="T63" fmla="*/ 185 h 220"/>
                <a:gd name="T64" fmla="*/ 101 w 220"/>
                <a:gd name="T65" fmla="*/ 206 h 220"/>
                <a:gd name="T66" fmla="*/ 87 w 220"/>
                <a:gd name="T67" fmla="*/ 175 h 220"/>
                <a:gd name="T68" fmla="*/ 74 w 220"/>
                <a:gd name="T69" fmla="*/ 170 h 220"/>
                <a:gd name="T70" fmla="*/ 49 w 220"/>
                <a:gd name="T71" fmla="*/ 185 h 220"/>
                <a:gd name="T72" fmla="*/ 47 w 220"/>
                <a:gd name="T73" fmla="*/ 154 h 220"/>
                <a:gd name="T74" fmla="*/ 45 w 220"/>
                <a:gd name="T75" fmla="*/ 133 h 220"/>
                <a:gd name="T76" fmla="*/ 14 w 220"/>
                <a:gd name="T77" fmla="*/ 119 h 220"/>
                <a:gd name="T78" fmla="*/ 35 w 220"/>
                <a:gd name="T79" fmla="*/ 96 h 220"/>
                <a:gd name="T80" fmla="*/ 48 w 220"/>
                <a:gd name="T81" fmla="*/ 80 h 220"/>
                <a:gd name="T82" fmla="*/ 35 w 220"/>
                <a:gd name="T83" fmla="*/ 49 h 220"/>
                <a:gd name="T84" fmla="*/ 66 w 220"/>
                <a:gd name="T85" fmla="*/ 47 h 220"/>
                <a:gd name="T86" fmla="*/ 80 w 220"/>
                <a:gd name="T87" fmla="*/ 48 h 220"/>
                <a:gd name="T88" fmla="*/ 96 w 220"/>
                <a:gd name="T89" fmla="*/ 35 h 220"/>
                <a:gd name="T90" fmla="*/ 119 w 220"/>
                <a:gd name="T91" fmla="*/ 14 h 220"/>
                <a:gd name="T92" fmla="*/ 133 w 220"/>
                <a:gd name="T93" fmla="*/ 45 h 220"/>
                <a:gd name="T94" fmla="*/ 146 w 220"/>
                <a:gd name="T95" fmla="*/ 50 h 220"/>
                <a:gd name="T96" fmla="*/ 171 w 220"/>
                <a:gd name="T97" fmla="*/ 35 h 220"/>
                <a:gd name="T98" fmla="*/ 173 w 220"/>
                <a:gd name="T99" fmla="*/ 66 h 220"/>
                <a:gd name="T100" fmla="*/ 175 w 220"/>
                <a:gd name="T101" fmla="*/ 87 h 220"/>
                <a:gd name="T102" fmla="*/ 206 w 220"/>
                <a:gd name="T103" fmla="*/ 101 h 220"/>
                <a:gd name="T104" fmla="*/ 185 w 220"/>
                <a:gd name="T105" fmla="*/ 12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0" h="220">
                  <a:moveTo>
                    <a:pt x="209" y="87"/>
                  </a:moveTo>
                  <a:cubicBezTo>
                    <a:pt x="188" y="83"/>
                    <a:pt x="188" y="83"/>
                    <a:pt x="188" y="83"/>
                  </a:cubicBezTo>
                  <a:cubicBezTo>
                    <a:pt x="187" y="80"/>
                    <a:pt x="186" y="77"/>
                    <a:pt x="184" y="74"/>
                  </a:cubicBezTo>
                  <a:cubicBezTo>
                    <a:pt x="196" y="56"/>
                    <a:pt x="196" y="56"/>
                    <a:pt x="196" y="56"/>
                  </a:cubicBezTo>
                  <a:cubicBezTo>
                    <a:pt x="200" y="51"/>
                    <a:pt x="199" y="43"/>
                    <a:pt x="194" y="39"/>
                  </a:cubicBezTo>
                  <a:cubicBezTo>
                    <a:pt x="181" y="26"/>
                    <a:pt x="181" y="26"/>
                    <a:pt x="181" y="26"/>
                  </a:cubicBezTo>
                  <a:cubicBezTo>
                    <a:pt x="179" y="23"/>
                    <a:pt x="175" y="22"/>
                    <a:pt x="171" y="22"/>
                  </a:cubicBezTo>
                  <a:cubicBezTo>
                    <a:pt x="169" y="22"/>
                    <a:pt x="166" y="22"/>
                    <a:pt x="164" y="24"/>
                  </a:cubicBezTo>
                  <a:cubicBezTo>
                    <a:pt x="146" y="36"/>
                    <a:pt x="146" y="36"/>
                    <a:pt x="146" y="36"/>
                  </a:cubicBezTo>
                  <a:cubicBezTo>
                    <a:pt x="143" y="34"/>
                    <a:pt x="140" y="33"/>
                    <a:pt x="137" y="32"/>
                  </a:cubicBezTo>
                  <a:cubicBezTo>
                    <a:pt x="133" y="11"/>
                    <a:pt x="133" y="11"/>
                    <a:pt x="133" y="11"/>
                  </a:cubicBezTo>
                  <a:cubicBezTo>
                    <a:pt x="132" y="5"/>
                    <a:pt x="126" y="0"/>
                    <a:pt x="1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94" y="0"/>
                    <a:pt x="88" y="5"/>
                    <a:pt x="87" y="11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0" y="33"/>
                    <a:pt x="77" y="34"/>
                    <a:pt x="74" y="36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4" y="22"/>
                    <a:pt x="51" y="22"/>
                    <a:pt x="49" y="22"/>
                  </a:cubicBezTo>
                  <a:cubicBezTo>
                    <a:pt x="45" y="22"/>
                    <a:pt x="41" y="23"/>
                    <a:pt x="39" y="26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1" y="43"/>
                    <a:pt x="20" y="51"/>
                    <a:pt x="24" y="56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34" y="77"/>
                    <a:pt x="33" y="80"/>
                    <a:pt x="32" y="83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5" y="88"/>
                    <a:pt x="0" y="94"/>
                    <a:pt x="0" y="101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6"/>
                    <a:pt x="5" y="132"/>
                    <a:pt x="11" y="133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3" y="140"/>
                    <a:pt x="34" y="143"/>
                    <a:pt x="36" y="146"/>
                  </a:cubicBezTo>
                  <a:cubicBezTo>
                    <a:pt x="24" y="164"/>
                    <a:pt x="24" y="164"/>
                    <a:pt x="24" y="164"/>
                  </a:cubicBezTo>
                  <a:cubicBezTo>
                    <a:pt x="20" y="169"/>
                    <a:pt x="21" y="177"/>
                    <a:pt x="26" y="181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41" y="197"/>
                    <a:pt x="45" y="198"/>
                    <a:pt x="49" y="198"/>
                  </a:cubicBezTo>
                  <a:cubicBezTo>
                    <a:pt x="51" y="198"/>
                    <a:pt x="54" y="198"/>
                    <a:pt x="56" y="196"/>
                  </a:cubicBezTo>
                  <a:cubicBezTo>
                    <a:pt x="74" y="184"/>
                    <a:pt x="74" y="184"/>
                    <a:pt x="74" y="184"/>
                  </a:cubicBezTo>
                  <a:cubicBezTo>
                    <a:pt x="77" y="186"/>
                    <a:pt x="80" y="187"/>
                    <a:pt x="83" y="18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8" y="215"/>
                    <a:pt x="94" y="220"/>
                    <a:pt x="101" y="220"/>
                  </a:cubicBezTo>
                  <a:cubicBezTo>
                    <a:pt x="119" y="220"/>
                    <a:pt x="119" y="220"/>
                    <a:pt x="119" y="220"/>
                  </a:cubicBezTo>
                  <a:cubicBezTo>
                    <a:pt x="126" y="220"/>
                    <a:pt x="132" y="215"/>
                    <a:pt x="133" y="209"/>
                  </a:cubicBezTo>
                  <a:cubicBezTo>
                    <a:pt x="137" y="188"/>
                    <a:pt x="137" y="188"/>
                    <a:pt x="137" y="188"/>
                  </a:cubicBezTo>
                  <a:cubicBezTo>
                    <a:pt x="140" y="187"/>
                    <a:pt x="143" y="186"/>
                    <a:pt x="146" y="184"/>
                  </a:cubicBezTo>
                  <a:cubicBezTo>
                    <a:pt x="164" y="196"/>
                    <a:pt x="164" y="196"/>
                    <a:pt x="164" y="196"/>
                  </a:cubicBezTo>
                  <a:cubicBezTo>
                    <a:pt x="166" y="198"/>
                    <a:pt x="169" y="198"/>
                    <a:pt x="171" y="198"/>
                  </a:cubicBezTo>
                  <a:cubicBezTo>
                    <a:pt x="175" y="198"/>
                    <a:pt x="179" y="197"/>
                    <a:pt x="181" y="194"/>
                  </a:cubicBezTo>
                  <a:cubicBezTo>
                    <a:pt x="194" y="181"/>
                    <a:pt x="194" y="181"/>
                    <a:pt x="194" y="181"/>
                  </a:cubicBezTo>
                  <a:cubicBezTo>
                    <a:pt x="199" y="177"/>
                    <a:pt x="200" y="169"/>
                    <a:pt x="196" y="164"/>
                  </a:cubicBezTo>
                  <a:cubicBezTo>
                    <a:pt x="184" y="146"/>
                    <a:pt x="184" y="146"/>
                    <a:pt x="184" y="146"/>
                  </a:cubicBezTo>
                  <a:cubicBezTo>
                    <a:pt x="186" y="143"/>
                    <a:pt x="187" y="140"/>
                    <a:pt x="188" y="137"/>
                  </a:cubicBezTo>
                  <a:cubicBezTo>
                    <a:pt x="209" y="133"/>
                    <a:pt x="209" y="133"/>
                    <a:pt x="209" y="133"/>
                  </a:cubicBezTo>
                  <a:cubicBezTo>
                    <a:pt x="215" y="132"/>
                    <a:pt x="220" y="126"/>
                    <a:pt x="220" y="119"/>
                  </a:cubicBezTo>
                  <a:cubicBezTo>
                    <a:pt x="220" y="101"/>
                    <a:pt x="220" y="101"/>
                    <a:pt x="220" y="101"/>
                  </a:cubicBezTo>
                  <a:cubicBezTo>
                    <a:pt x="220" y="94"/>
                    <a:pt x="215" y="88"/>
                    <a:pt x="209" y="87"/>
                  </a:cubicBezTo>
                  <a:close/>
                  <a:moveTo>
                    <a:pt x="185" y="124"/>
                  </a:moveTo>
                  <a:cubicBezTo>
                    <a:pt x="180" y="125"/>
                    <a:pt x="176" y="128"/>
                    <a:pt x="175" y="133"/>
                  </a:cubicBezTo>
                  <a:cubicBezTo>
                    <a:pt x="174" y="135"/>
                    <a:pt x="173" y="138"/>
                    <a:pt x="172" y="140"/>
                  </a:cubicBezTo>
                  <a:cubicBezTo>
                    <a:pt x="170" y="144"/>
                    <a:pt x="170" y="149"/>
                    <a:pt x="173" y="154"/>
                  </a:cubicBezTo>
                  <a:cubicBezTo>
                    <a:pt x="185" y="171"/>
                    <a:pt x="185" y="171"/>
                    <a:pt x="185" y="171"/>
                  </a:cubicBezTo>
                  <a:cubicBezTo>
                    <a:pt x="171" y="185"/>
                    <a:pt x="171" y="185"/>
                    <a:pt x="171" y="185"/>
                  </a:cubicBezTo>
                  <a:cubicBezTo>
                    <a:pt x="154" y="173"/>
                    <a:pt x="154" y="173"/>
                    <a:pt x="154" y="173"/>
                  </a:cubicBezTo>
                  <a:cubicBezTo>
                    <a:pt x="151" y="171"/>
                    <a:pt x="149" y="170"/>
                    <a:pt x="146" y="170"/>
                  </a:cubicBezTo>
                  <a:cubicBezTo>
                    <a:pt x="144" y="170"/>
                    <a:pt x="142" y="171"/>
                    <a:pt x="140" y="172"/>
                  </a:cubicBezTo>
                  <a:cubicBezTo>
                    <a:pt x="138" y="173"/>
                    <a:pt x="135" y="174"/>
                    <a:pt x="133" y="175"/>
                  </a:cubicBezTo>
                  <a:cubicBezTo>
                    <a:pt x="128" y="176"/>
                    <a:pt x="125" y="180"/>
                    <a:pt x="124" y="185"/>
                  </a:cubicBezTo>
                  <a:cubicBezTo>
                    <a:pt x="119" y="206"/>
                    <a:pt x="119" y="206"/>
                    <a:pt x="119" y="206"/>
                  </a:cubicBezTo>
                  <a:cubicBezTo>
                    <a:pt x="101" y="206"/>
                    <a:pt x="101" y="206"/>
                    <a:pt x="101" y="206"/>
                  </a:cubicBezTo>
                  <a:cubicBezTo>
                    <a:pt x="96" y="185"/>
                    <a:pt x="96" y="185"/>
                    <a:pt x="96" y="185"/>
                  </a:cubicBezTo>
                  <a:cubicBezTo>
                    <a:pt x="95" y="180"/>
                    <a:pt x="92" y="176"/>
                    <a:pt x="87" y="175"/>
                  </a:cubicBezTo>
                  <a:cubicBezTo>
                    <a:pt x="85" y="174"/>
                    <a:pt x="82" y="173"/>
                    <a:pt x="80" y="172"/>
                  </a:cubicBezTo>
                  <a:cubicBezTo>
                    <a:pt x="78" y="171"/>
                    <a:pt x="76" y="170"/>
                    <a:pt x="74" y="170"/>
                  </a:cubicBezTo>
                  <a:cubicBezTo>
                    <a:pt x="71" y="170"/>
                    <a:pt x="69" y="171"/>
                    <a:pt x="66" y="173"/>
                  </a:cubicBezTo>
                  <a:cubicBezTo>
                    <a:pt x="49" y="185"/>
                    <a:pt x="49" y="185"/>
                    <a:pt x="49" y="185"/>
                  </a:cubicBezTo>
                  <a:cubicBezTo>
                    <a:pt x="35" y="171"/>
                    <a:pt x="35" y="171"/>
                    <a:pt x="35" y="171"/>
                  </a:cubicBezTo>
                  <a:cubicBezTo>
                    <a:pt x="47" y="154"/>
                    <a:pt x="47" y="154"/>
                    <a:pt x="47" y="154"/>
                  </a:cubicBezTo>
                  <a:cubicBezTo>
                    <a:pt x="50" y="149"/>
                    <a:pt x="50" y="144"/>
                    <a:pt x="48" y="140"/>
                  </a:cubicBezTo>
                  <a:cubicBezTo>
                    <a:pt x="47" y="138"/>
                    <a:pt x="46" y="135"/>
                    <a:pt x="45" y="133"/>
                  </a:cubicBezTo>
                  <a:cubicBezTo>
                    <a:pt x="44" y="128"/>
                    <a:pt x="40" y="125"/>
                    <a:pt x="35" y="124"/>
                  </a:cubicBezTo>
                  <a:cubicBezTo>
                    <a:pt x="14" y="119"/>
                    <a:pt x="14" y="119"/>
                    <a:pt x="14" y="119"/>
                  </a:cubicBezTo>
                  <a:cubicBezTo>
                    <a:pt x="14" y="101"/>
                    <a:pt x="14" y="101"/>
                    <a:pt x="14" y="101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40" y="95"/>
                    <a:pt x="44" y="92"/>
                    <a:pt x="45" y="87"/>
                  </a:cubicBezTo>
                  <a:cubicBezTo>
                    <a:pt x="46" y="85"/>
                    <a:pt x="47" y="82"/>
                    <a:pt x="48" y="80"/>
                  </a:cubicBezTo>
                  <a:cubicBezTo>
                    <a:pt x="50" y="76"/>
                    <a:pt x="50" y="71"/>
                    <a:pt x="47" y="66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9" y="49"/>
                    <a:pt x="71" y="50"/>
                    <a:pt x="74" y="50"/>
                  </a:cubicBezTo>
                  <a:cubicBezTo>
                    <a:pt x="76" y="50"/>
                    <a:pt x="78" y="49"/>
                    <a:pt x="80" y="48"/>
                  </a:cubicBezTo>
                  <a:cubicBezTo>
                    <a:pt x="82" y="47"/>
                    <a:pt x="85" y="46"/>
                    <a:pt x="87" y="45"/>
                  </a:cubicBezTo>
                  <a:cubicBezTo>
                    <a:pt x="92" y="44"/>
                    <a:pt x="95" y="40"/>
                    <a:pt x="96" y="3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5" y="40"/>
                    <a:pt x="128" y="44"/>
                    <a:pt x="133" y="45"/>
                  </a:cubicBezTo>
                  <a:cubicBezTo>
                    <a:pt x="135" y="46"/>
                    <a:pt x="138" y="47"/>
                    <a:pt x="140" y="48"/>
                  </a:cubicBezTo>
                  <a:cubicBezTo>
                    <a:pt x="142" y="49"/>
                    <a:pt x="144" y="50"/>
                    <a:pt x="146" y="50"/>
                  </a:cubicBezTo>
                  <a:cubicBezTo>
                    <a:pt x="149" y="50"/>
                    <a:pt x="151" y="49"/>
                    <a:pt x="154" y="47"/>
                  </a:cubicBezTo>
                  <a:cubicBezTo>
                    <a:pt x="171" y="35"/>
                    <a:pt x="171" y="35"/>
                    <a:pt x="171" y="35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73" y="66"/>
                    <a:pt x="173" y="66"/>
                    <a:pt x="173" y="66"/>
                  </a:cubicBezTo>
                  <a:cubicBezTo>
                    <a:pt x="170" y="71"/>
                    <a:pt x="170" y="76"/>
                    <a:pt x="172" y="80"/>
                  </a:cubicBezTo>
                  <a:cubicBezTo>
                    <a:pt x="173" y="82"/>
                    <a:pt x="174" y="85"/>
                    <a:pt x="175" y="87"/>
                  </a:cubicBezTo>
                  <a:cubicBezTo>
                    <a:pt x="176" y="92"/>
                    <a:pt x="180" y="95"/>
                    <a:pt x="185" y="96"/>
                  </a:cubicBezTo>
                  <a:cubicBezTo>
                    <a:pt x="206" y="101"/>
                    <a:pt x="206" y="101"/>
                    <a:pt x="206" y="101"/>
                  </a:cubicBezTo>
                  <a:cubicBezTo>
                    <a:pt x="206" y="119"/>
                    <a:pt x="206" y="119"/>
                    <a:pt x="206" y="119"/>
                  </a:cubicBezTo>
                  <a:lnTo>
                    <a:pt x="185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606" tIns="45802" rIns="91606" bIns="4580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78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20"/>
            <p:cNvSpPr>
              <a:spLocks noEditPoints="1"/>
            </p:cNvSpPr>
            <p:nvPr/>
          </p:nvSpPr>
          <p:spPr bwMode="auto">
            <a:xfrm>
              <a:off x="-2538413" y="300038"/>
              <a:ext cx="360362" cy="360363"/>
            </a:xfrm>
            <a:custGeom>
              <a:avLst/>
              <a:gdLst>
                <a:gd name="T0" fmla="*/ 48 w 96"/>
                <a:gd name="T1" fmla="*/ 0 h 96"/>
                <a:gd name="T2" fmla="*/ 0 w 96"/>
                <a:gd name="T3" fmla="*/ 48 h 96"/>
                <a:gd name="T4" fmla="*/ 48 w 96"/>
                <a:gd name="T5" fmla="*/ 96 h 96"/>
                <a:gd name="T6" fmla="*/ 96 w 96"/>
                <a:gd name="T7" fmla="*/ 48 h 96"/>
                <a:gd name="T8" fmla="*/ 48 w 96"/>
                <a:gd name="T9" fmla="*/ 0 h 96"/>
                <a:gd name="T10" fmla="*/ 48 w 96"/>
                <a:gd name="T11" fmla="*/ 90 h 96"/>
                <a:gd name="T12" fmla="*/ 6 w 96"/>
                <a:gd name="T13" fmla="*/ 48 h 96"/>
                <a:gd name="T14" fmla="*/ 48 w 96"/>
                <a:gd name="T15" fmla="*/ 6 h 96"/>
                <a:gd name="T16" fmla="*/ 90 w 96"/>
                <a:gd name="T17" fmla="*/ 48 h 96"/>
                <a:gd name="T18" fmla="*/ 48 w 96"/>
                <a:gd name="T19" fmla="*/ 9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cubicBezTo>
                    <a:pt x="21" y="0"/>
                    <a:pt x="0" y="21"/>
                    <a:pt x="0" y="48"/>
                  </a:cubicBezTo>
                  <a:cubicBezTo>
                    <a:pt x="0" y="75"/>
                    <a:pt x="21" y="96"/>
                    <a:pt x="48" y="96"/>
                  </a:cubicBezTo>
                  <a:cubicBezTo>
                    <a:pt x="75" y="96"/>
                    <a:pt x="96" y="75"/>
                    <a:pt x="96" y="48"/>
                  </a:cubicBezTo>
                  <a:cubicBezTo>
                    <a:pt x="96" y="21"/>
                    <a:pt x="75" y="0"/>
                    <a:pt x="48" y="0"/>
                  </a:cubicBezTo>
                  <a:close/>
                  <a:moveTo>
                    <a:pt x="48" y="90"/>
                  </a:moveTo>
                  <a:cubicBezTo>
                    <a:pt x="25" y="90"/>
                    <a:pt x="6" y="71"/>
                    <a:pt x="6" y="48"/>
                  </a:cubicBezTo>
                  <a:cubicBezTo>
                    <a:pt x="6" y="25"/>
                    <a:pt x="25" y="6"/>
                    <a:pt x="48" y="6"/>
                  </a:cubicBezTo>
                  <a:cubicBezTo>
                    <a:pt x="71" y="6"/>
                    <a:pt x="90" y="25"/>
                    <a:pt x="90" y="48"/>
                  </a:cubicBezTo>
                  <a:cubicBezTo>
                    <a:pt x="90" y="71"/>
                    <a:pt x="71" y="90"/>
                    <a:pt x="48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606" tIns="45802" rIns="91606" bIns="4580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78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21"/>
            <p:cNvSpPr>
              <a:spLocks noEditPoints="1"/>
            </p:cNvSpPr>
            <p:nvPr/>
          </p:nvSpPr>
          <p:spPr bwMode="auto">
            <a:xfrm>
              <a:off x="-2460625" y="374650"/>
              <a:ext cx="207962" cy="206375"/>
            </a:xfrm>
            <a:custGeom>
              <a:avLst/>
              <a:gdLst>
                <a:gd name="T0" fmla="*/ 27 w 55"/>
                <a:gd name="T1" fmla="*/ 0 h 55"/>
                <a:gd name="T2" fmla="*/ 0 w 55"/>
                <a:gd name="T3" fmla="*/ 28 h 55"/>
                <a:gd name="T4" fmla="*/ 27 w 55"/>
                <a:gd name="T5" fmla="*/ 55 h 55"/>
                <a:gd name="T6" fmla="*/ 55 w 55"/>
                <a:gd name="T7" fmla="*/ 28 h 55"/>
                <a:gd name="T8" fmla="*/ 27 w 55"/>
                <a:gd name="T9" fmla="*/ 0 h 55"/>
                <a:gd name="T10" fmla="*/ 27 w 55"/>
                <a:gd name="T11" fmla="*/ 49 h 55"/>
                <a:gd name="T12" fmla="*/ 6 w 55"/>
                <a:gd name="T13" fmla="*/ 28 h 55"/>
                <a:gd name="T14" fmla="*/ 27 w 55"/>
                <a:gd name="T15" fmla="*/ 7 h 55"/>
                <a:gd name="T16" fmla="*/ 48 w 55"/>
                <a:gd name="T17" fmla="*/ 28 h 55"/>
                <a:gd name="T18" fmla="*/ 27 w 55"/>
                <a:gd name="T19" fmla="*/ 4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5">
                  <a:moveTo>
                    <a:pt x="27" y="0"/>
                  </a:move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5"/>
                    <a:pt x="27" y="55"/>
                  </a:cubicBezTo>
                  <a:cubicBezTo>
                    <a:pt x="42" y="55"/>
                    <a:pt x="55" y="43"/>
                    <a:pt x="55" y="28"/>
                  </a:cubicBezTo>
                  <a:cubicBezTo>
                    <a:pt x="55" y="13"/>
                    <a:pt x="42" y="0"/>
                    <a:pt x="27" y="0"/>
                  </a:cubicBezTo>
                  <a:close/>
                  <a:moveTo>
                    <a:pt x="27" y="49"/>
                  </a:moveTo>
                  <a:cubicBezTo>
                    <a:pt x="16" y="49"/>
                    <a:pt x="6" y="39"/>
                    <a:pt x="6" y="28"/>
                  </a:cubicBezTo>
                  <a:cubicBezTo>
                    <a:pt x="6" y="17"/>
                    <a:pt x="16" y="7"/>
                    <a:pt x="27" y="7"/>
                  </a:cubicBezTo>
                  <a:cubicBezTo>
                    <a:pt x="38" y="7"/>
                    <a:pt x="48" y="17"/>
                    <a:pt x="48" y="28"/>
                  </a:cubicBezTo>
                  <a:cubicBezTo>
                    <a:pt x="48" y="39"/>
                    <a:pt x="38" y="49"/>
                    <a:pt x="27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606" tIns="45802" rIns="91606" bIns="4580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78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242020" y="5422854"/>
            <a:ext cx="433144" cy="331053"/>
            <a:chOff x="5516563" y="84138"/>
            <a:chExt cx="1414463" cy="1081087"/>
          </a:xfrm>
          <a:solidFill>
            <a:schemeClr val="bg1"/>
          </a:solidFill>
        </p:grpSpPr>
        <p:sp>
          <p:nvSpPr>
            <p:cNvPr id="44" name="Freeform 13"/>
            <p:cNvSpPr>
              <a:spLocks noEditPoints="1"/>
            </p:cNvSpPr>
            <p:nvPr/>
          </p:nvSpPr>
          <p:spPr bwMode="auto">
            <a:xfrm>
              <a:off x="5688013" y="249238"/>
              <a:ext cx="896938" cy="698500"/>
            </a:xfrm>
            <a:custGeom>
              <a:avLst/>
              <a:gdLst>
                <a:gd name="T0" fmla="*/ 214 w 239"/>
                <a:gd name="T1" fmla="*/ 9 h 186"/>
                <a:gd name="T2" fmla="*/ 120 w 239"/>
                <a:gd name="T3" fmla="*/ 0 h 186"/>
                <a:gd name="T4" fmla="*/ 26 w 239"/>
                <a:gd name="T5" fmla="*/ 9 h 186"/>
                <a:gd name="T6" fmla="*/ 17 w 239"/>
                <a:gd name="T7" fmla="*/ 17 h 186"/>
                <a:gd name="T8" fmla="*/ 17 w 239"/>
                <a:gd name="T9" fmla="*/ 169 h 186"/>
                <a:gd name="T10" fmla="*/ 26 w 239"/>
                <a:gd name="T11" fmla="*/ 177 h 186"/>
                <a:gd name="T12" fmla="*/ 120 w 239"/>
                <a:gd name="T13" fmla="*/ 186 h 186"/>
                <a:gd name="T14" fmla="*/ 214 w 239"/>
                <a:gd name="T15" fmla="*/ 177 h 186"/>
                <a:gd name="T16" fmla="*/ 222 w 239"/>
                <a:gd name="T17" fmla="*/ 169 h 186"/>
                <a:gd name="T18" fmla="*/ 222 w 239"/>
                <a:gd name="T19" fmla="*/ 17 h 186"/>
                <a:gd name="T20" fmla="*/ 214 w 239"/>
                <a:gd name="T21" fmla="*/ 9 h 186"/>
                <a:gd name="T22" fmla="*/ 211 w 239"/>
                <a:gd name="T23" fmla="*/ 165 h 186"/>
                <a:gd name="T24" fmla="*/ 28 w 239"/>
                <a:gd name="T25" fmla="*/ 165 h 186"/>
                <a:gd name="T26" fmla="*/ 28 w 239"/>
                <a:gd name="T27" fmla="*/ 21 h 186"/>
                <a:gd name="T28" fmla="*/ 211 w 239"/>
                <a:gd name="T29" fmla="*/ 21 h 186"/>
                <a:gd name="T30" fmla="*/ 211 w 239"/>
                <a:gd name="T31" fmla="*/ 16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9" h="186">
                  <a:moveTo>
                    <a:pt x="214" y="9"/>
                  </a:moveTo>
                  <a:cubicBezTo>
                    <a:pt x="182" y="3"/>
                    <a:pt x="151" y="0"/>
                    <a:pt x="120" y="0"/>
                  </a:cubicBezTo>
                  <a:cubicBezTo>
                    <a:pt x="88" y="0"/>
                    <a:pt x="57" y="3"/>
                    <a:pt x="26" y="9"/>
                  </a:cubicBezTo>
                  <a:cubicBezTo>
                    <a:pt x="22" y="10"/>
                    <a:pt x="18" y="13"/>
                    <a:pt x="17" y="17"/>
                  </a:cubicBezTo>
                  <a:cubicBezTo>
                    <a:pt x="0" y="67"/>
                    <a:pt x="0" y="118"/>
                    <a:pt x="17" y="169"/>
                  </a:cubicBezTo>
                  <a:cubicBezTo>
                    <a:pt x="18" y="173"/>
                    <a:pt x="22" y="176"/>
                    <a:pt x="26" y="177"/>
                  </a:cubicBezTo>
                  <a:cubicBezTo>
                    <a:pt x="57" y="183"/>
                    <a:pt x="88" y="186"/>
                    <a:pt x="120" y="186"/>
                  </a:cubicBezTo>
                  <a:cubicBezTo>
                    <a:pt x="151" y="186"/>
                    <a:pt x="182" y="183"/>
                    <a:pt x="214" y="177"/>
                  </a:cubicBezTo>
                  <a:cubicBezTo>
                    <a:pt x="218" y="176"/>
                    <a:pt x="221" y="173"/>
                    <a:pt x="222" y="169"/>
                  </a:cubicBezTo>
                  <a:cubicBezTo>
                    <a:pt x="239" y="118"/>
                    <a:pt x="239" y="67"/>
                    <a:pt x="222" y="17"/>
                  </a:cubicBezTo>
                  <a:cubicBezTo>
                    <a:pt x="221" y="13"/>
                    <a:pt x="218" y="10"/>
                    <a:pt x="214" y="9"/>
                  </a:cubicBezTo>
                  <a:close/>
                  <a:moveTo>
                    <a:pt x="211" y="165"/>
                  </a:moveTo>
                  <a:cubicBezTo>
                    <a:pt x="150" y="178"/>
                    <a:pt x="89" y="178"/>
                    <a:pt x="28" y="165"/>
                  </a:cubicBezTo>
                  <a:cubicBezTo>
                    <a:pt x="12" y="117"/>
                    <a:pt x="12" y="69"/>
                    <a:pt x="28" y="21"/>
                  </a:cubicBezTo>
                  <a:cubicBezTo>
                    <a:pt x="89" y="8"/>
                    <a:pt x="150" y="8"/>
                    <a:pt x="211" y="21"/>
                  </a:cubicBezTo>
                  <a:cubicBezTo>
                    <a:pt x="227" y="69"/>
                    <a:pt x="227" y="117"/>
                    <a:pt x="211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606" tIns="45802" rIns="91606" bIns="4580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78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Freeform 14"/>
            <p:cNvSpPr>
              <a:spLocks noEditPoints="1"/>
            </p:cNvSpPr>
            <p:nvPr/>
          </p:nvSpPr>
          <p:spPr bwMode="auto">
            <a:xfrm>
              <a:off x="5516563" y="84138"/>
              <a:ext cx="1414463" cy="1081087"/>
            </a:xfrm>
            <a:custGeom>
              <a:avLst/>
              <a:gdLst>
                <a:gd name="T0" fmla="*/ 359 w 377"/>
                <a:gd name="T1" fmla="*/ 27 h 288"/>
                <a:gd name="T2" fmla="*/ 340 w 377"/>
                <a:gd name="T3" fmla="*/ 9 h 288"/>
                <a:gd name="T4" fmla="*/ 189 w 377"/>
                <a:gd name="T5" fmla="*/ 0 h 288"/>
                <a:gd name="T6" fmla="*/ 37 w 377"/>
                <a:gd name="T7" fmla="*/ 9 h 288"/>
                <a:gd name="T8" fmla="*/ 18 w 377"/>
                <a:gd name="T9" fmla="*/ 27 h 288"/>
                <a:gd name="T10" fmla="*/ 18 w 377"/>
                <a:gd name="T11" fmla="*/ 250 h 288"/>
                <a:gd name="T12" fmla="*/ 37 w 377"/>
                <a:gd name="T13" fmla="*/ 267 h 288"/>
                <a:gd name="T14" fmla="*/ 110 w 377"/>
                <a:gd name="T15" fmla="*/ 274 h 288"/>
                <a:gd name="T16" fmla="*/ 108 w 377"/>
                <a:gd name="T17" fmla="*/ 276 h 288"/>
                <a:gd name="T18" fmla="*/ 189 w 377"/>
                <a:gd name="T19" fmla="*/ 288 h 288"/>
                <a:gd name="T20" fmla="*/ 269 w 377"/>
                <a:gd name="T21" fmla="*/ 276 h 288"/>
                <a:gd name="T22" fmla="*/ 267 w 377"/>
                <a:gd name="T23" fmla="*/ 274 h 288"/>
                <a:gd name="T24" fmla="*/ 340 w 377"/>
                <a:gd name="T25" fmla="*/ 267 h 288"/>
                <a:gd name="T26" fmla="*/ 359 w 377"/>
                <a:gd name="T27" fmla="*/ 250 h 288"/>
                <a:gd name="T28" fmla="*/ 359 w 377"/>
                <a:gd name="T29" fmla="*/ 27 h 288"/>
                <a:gd name="T30" fmla="*/ 337 w 377"/>
                <a:gd name="T31" fmla="*/ 244 h 288"/>
                <a:gd name="T32" fmla="*/ 40 w 377"/>
                <a:gd name="T33" fmla="*/ 244 h 288"/>
                <a:gd name="T34" fmla="*/ 40 w 377"/>
                <a:gd name="T35" fmla="*/ 32 h 288"/>
                <a:gd name="T36" fmla="*/ 337 w 377"/>
                <a:gd name="T37" fmla="*/ 32 h 288"/>
                <a:gd name="T38" fmla="*/ 337 w 377"/>
                <a:gd name="T39" fmla="*/ 2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7" h="288">
                  <a:moveTo>
                    <a:pt x="359" y="27"/>
                  </a:moveTo>
                  <a:cubicBezTo>
                    <a:pt x="357" y="17"/>
                    <a:pt x="349" y="10"/>
                    <a:pt x="340" y="9"/>
                  </a:cubicBezTo>
                  <a:cubicBezTo>
                    <a:pt x="290" y="3"/>
                    <a:pt x="239" y="0"/>
                    <a:pt x="189" y="0"/>
                  </a:cubicBezTo>
                  <a:cubicBezTo>
                    <a:pt x="138" y="0"/>
                    <a:pt x="87" y="3"/>
                    <a:pt x="37" y="9"/>
                  </a:cubicBezTo>
                  <a:cubicBezTo>
                    <a:pt x="28" y="10"/>
                    <a:pt x="20" y="17"/>
                    <a:pt x="18" y="27"/>
                  </a:cubicBezTo>
                  <a:cubicBezTo>
                    <a:pt x="0" y="101"/>
                    <a:pt x="0" y="176"/>
                    <a:pt x="18" y="250"/>
                  </a:cubicBezTo>
                  <a:cubicBezTo>
                    <a:pt x="20" y="259"/>
                    <a:pt x="28" y="266"/>
                    <a:pt x="37" y="267"/>
                  </a:cubicBezTo>
                  <a:cubicBezTo>
                    <a:pt x="61" y="270"/>
                    <a:pt x="86" y="272"/>
                    <a:pt x="110" y="274"/>
                  </a:cubicBezTo>
                  <a:cubicBezTo>
                    <a:pt x="109" y="275"/>
                    <a:pt x="108" y="275"/>
                    <a:pt x="108" y="276"/>
                  </a:cubicBezTo>
                  <a:cubicBezTo>
                    <a:pt x="108" y="283"/>
                    <a:pt x="144" y="288"/>
                    <a:pt x="189" y="288"/>
                  </a:cubicBezTo>
                  <a:cubicBezTo>
                    <a:pt x="233" y="288"/>
                    <a:pt x="269" y="283"/>
                    <a:pt x="269" y="276"/>
                  </a:cubicBezTo>
                  <a:cubicBezTo>
                    <a:pt x="269" y="275"/>
                    <a:pt x="268" y="275"/>
                    <a:pt x="267" y="274"/>
                  </a:cubicBezTo>
                  <a:cubicBezTo>
                    <a:pt x="291" y="272"/>
                    <a:pt x="316" y="270"/>
                    <a:pt x="340" y="267"/>
                  </a:cubicBezTo>
                  <a:cubicBezTo>
                    <a:pt x="349" y="266"/>
                    <a:pt x="357" y="259"/>
                    <a:pt x="359" y="250"/>
                  </a:cubicBezTo>
                  <a:cubicBezTo>
                    <a:pt x="377" y="176"/>
                    <a:pt x="377" y="101"/>
                    <a:pt x="359" y="27"/>
                  </a:cubicBezTo>
                  <a:close/>
                  <a:moveTo>
                    <a:pt x="337" y="244"/>
                  </a:moveTo>
                  <a:cubicBezTo>
                    <a:pt x="238" y="256"/>
                    <a:pt x="139" y="256"/>
                    <a:pt x="40" y="244"/>
                  </a:cubicBezTo>
                  <a:cubicBezTo>
                    <a:pt x="23" y="174"/>
                    <a:pt x="23" y="103"/>
                    <a:pt x="40" y="32"/>
                  </a:cubicBezTo>
                  <a:cubicBezTo>
                    <a:pt x="139" y="20"/>
                    <a:pt x="238" y="20"/>
                    <a:pt x="337" y="32"/>
                  </a:cubicBezTo>
                  <a:cubicBezTo>
                    <a:pt x="354" y="103"/>
                    <a:pt x="354" y="174"/>
                    <a:pt x="337" y="2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606" tIns="45802" rIns="91606" bIns="4580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78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Freeform 15"/>
            <p:cNvSpPr>
              <a:spLocks noEditPoints="1"/>
            </p:cNvSpPr>
            <p:nvPr/>
          </p:nvSpPr>
          <p:spPr bwMode="auto">
            <a:xfrm>
              <a:off x="6611938" y="301625"/>
              <a:ext cx="131763" cy="128587"/>
            </a:xfrm>
            <a:custGeom>
              <a:avLst/>
              <a:gdLst>
                <a:gd name="T0" fmla="*/ 17 w 35"/>
                <a:gd name="T1" fmla="*/ 34 h 34"/>
                <a:gd name="T2" fmla="*/ 35 w 35"/>
                <a:gd name="T3" fmla="*/ 17 h 34"/>
                <a:gd name="T4" fmla="*/ 17 w 35"/>
                <a:gd name="T5" fmla="*/ 0 h 34"/>
                <a:gd name="T6" fmla="*/ 0 w 35"/>
                <a:gd name="T7" fmla="*/ 17 h 34"/>
                <a:gd name="T8" fmla="*/ 17 w 35"/>
                <a:gd name="T9" fmla="*/ 34 h 34"/>
                <a:gd name="T10" fmla="*/ 17 w 35"/>
                <a:gd name="T11" fmla="*/ 11 h 34"/>
                <a:gd name="T12" fmla="*/ 23 w 35"/>
                <a:gd name="T13" fmla="*/ 17 h 34"/>
                <a:gd name="T14" fmla="*/ 17 w 35"/>
                <a:gd name="T15" fmla="*/ 23 h 34"/>
                <a:gd name="T16" fmla="*/ 12 w 35"/>
                <a:gd name="T17" fmla="*/ 17 h 34"/>
                <a:gd name="T18" fmla="*/ 17 w 35"/>
                <a:gd name="T19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4">
                  <a:moveTo>
                    <a:pt x="17" y="34"/>
                  </a:moveTo>
                  <a:cubicBezTo>
                    <a:pt x="27" y="34"/>
                    <a:pt x="35" y="26"/>
                    <a:pt x="35" y="17"/>
                  </a:cubicBezTo>
                  <a:cubicBezTo>
                    <a:pt x="35" y="7"/>
                    <a:pt x="27" y="0"/>
                    <a:pt x="17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  <a:moveTo>
                    <a:pt x="17" y="11"/>
                  </a:moveTo>
                  <a:cubicBezTo>
                    <a:pt x="21" y="11"/>
                    <a:pt x="23" y="14"/>
                    <a:pt x="23" y="17"/>
                  </a:cubicBezTo>
                  <a:cubicBezTo>
                    <a:pt x="23" y="20"/>
                    <a:pt x="21" y="23"/>
                    <a:pt x="17" y="23"/>
                  </a:cubicBezTo>
                  <a:cubicBezTo>
                    <a:pt x="14" y="23"/>
                    <a:pt x="12" y="20"/>
                    <a:pt x="12" y="17"/>
                  </a:cubicBezTo>
                  <a:cubicBezTo>
                    <a:pt x="12" y="14"/>
                    <a:pt x="14" y="11"/>
                    <a:pt x="1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606" tIns="45802" rIns="91606" bIns="4580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78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Freeform 16"/>
            <p:cNvSpPr>
              <a:spLocks/>
            </p:cNvSpPr>
            <p:nvPr/>
          </p:nvSpPr>
          <p:spPr bwMode="auto">
            <a:xfrm>
              <a:off x="6570663" y="860425"/>
              <a:ext cx="173038" cy="46037"/>
            </a:xfrm>
            <a:custGeom>
              <a:avLst/>
              <a:gdLst>
                <a:gd name="T0" fmla="*/ 40 w 46"/>
                <a:gd name="T1" fmla="*/ 0 h 12"/>
                <a:gd name="T2" fmla="*/ 5 w 46"/>
                <a:gd name="T3" fmla="*/ 0 h 12"/>
                <a:gd name="T4" fmla="*/ 0 w 46"/>
                <a:gd name="T5" fmla="*/ 6 h 12"/>
                <a:gd name="T6" fmla="*/ 5 w 46"/>
                <a:gd name="T7" fmla="*/ 12 h 12"/>
                <a:gd name="T8" fmla="*/ 40 w 46"/>
                <a:gd name="T9" fmla="*/ 12 h 12"/>
                <a:gd name="T10" fmla="*/ 46 w 46"/>
                <a:gd name="T11" fmla="*/ 6 h 12"/>
                <a:gd name="T12" fmla="*/ 40 w 4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2">
                  <a:moveTo>
                    <a:pt x="4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5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3" y="12"/>
                    <a:pt x="46" y="9"/>
                    <a:pt x="46" y="6"/>
                  </a:cubicBezTo>
                  <a:cubicBezTo>
                    <a:pt x="46" y="3"/>
                    <a:pt x="43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606" tIns="45802" rIns="91606" bIns="4580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78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Freeform 17"/>
            <p:cNvSpPr>
              <a:spLocks/>
            </p:cNvSpPr>
            <p:nvPr/>
          </p:nvSpPr>
          <p:spPr bwMode="auto">
            <a:xfrm>
              <a:off x="6611938" y="733425"/>
              <a:ext cx="173038" cy="41275"/>
            </a:xfrm>
            <a:custGeom>
              <a:avLst/>
              <a:gdLst>
                <a:gd name="T0" fmla="*/ 40 w 46"/>
                <a:gd name="T1" fmla="*/ 0 h 11"/>
                <a:gd name="T2" fmla="*/ 6 w 46"/>
                <a:gd name="T3" fmla="*/ 0 h 11"/>
                <a:gd name="T4" fmla="*/ 0 w 46"/>
                <a:gd name="T5" fmla="*/ 5 h 11"/>
                <a:gd name="T6" fmla="*/ 6 w 46"/>
                <a:gd name="T7" fmla="*/ 11 h 11"/>
                <a:gd name="T8" fmla="*/ 40 w 46"/>
                <a:gd name="T9" fmla="*/ 11 h 11"/>
                <a:gd name="T10" fmla="*/ 46 w 46"/>
                <a:gd name="T11" fmla="*/ 5 h 11"/>
                <a:gd name="T12" fmla="*/ 40 w 4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1">
                  <a:moveTo>
                    <a:pt x="4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4" y="11"/>
                    <a:pt x="46" y="9"/>
                    <a:pt x="46" y="5"/>
                  </a:cubicBezTo>
                  <a:cubicBezTo>
                    <a:pt x="46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606" tIns="45802" rIns="91606" bIns="4580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78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18"/>
            <p:cNvSpPr>
              <a:spLocks/>
            </p:cNvSpPr>
            <p:nvPr/>
          </p:nvSpPr>
          <p:spPr bwMode="auto">
            <a:xfrm>
              <a:off x="6611938" y="601663"/>
              <a:ext cx="173038" cy="46037"/>
            </a:xfrm>
            <a:custGeom>
              <a:avLst/>
              <a:gdLst>
                <a:gd name="T0" fmla="*/ 40 w 46"/>
                <a:gd name="T1" fmla="*/ 0 h 12"/>
                <a:gd name="T2" fmla="*/ 6 w 46"/>
                <a:gd name="T3" fmla="*/ 0 h 12"/>
                <a:gd name="T4" fmla="*/ 0 w 46"/>
                <a:gd name="T5" fmla="*/ 6 h 12"/>
                <a:gd name="T6" fmla="*/ 6 w 46"/>
                <a:gd name="T7" fmla="*/ 12 h 12"/>
                <a:gd name="T8" fmla="*/ 40 w 46"/>
                <a:gd name="T9" fmla="*/ 12 h 12"/>
                <a:gd name="T10" fmla="*/ 46 w 46"/>
                <a:gd name="T11" fmla="*/ 6 h 12"/>
                <a:gd name="T12" fmla="*/ 40 w 4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2">
                  <a:moveTo>
                    <a:pt x="4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4" y="12"/>
                    <a:pt x="46" y="9"/>
                    <a:pt x="46" y="6"/>
                  </a:cubicBezTo>
                  <a:cubicBezTo>
                    <a:pt x="46" y="3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606" tIns="45802" rIns="91606" bIns="4580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78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19"/>
            <p:cNvSpPr>
              <a:spLocks/>
            </p:cNvSpPr>
            <p:nvPr/>
          </p:nvSpPr>
          <p:spPr bwMode="auto">
            <a:xfrm>
              <a:off x="5880100" y="422275"/>
              <a:ext cx="258763" cy="179387"/>
            </a:xfrm>
            <a:custGeom>
              <a:avLst/>
              <a:gdLst>
                <a:gd name="T0" fmla="*/ 63 w 69"/>
                <a:gd name="T1" fmla="*/ 0 h 48"/>
                <a:gd name="T2" fmla="*/ 10 w 69"/>
                <a:gd name="T3" fmla="*/ 4 h 48"/>
                <a:gd name="T4" fmla="*/ 3 w 69"/>
                <a:gd name="T5" fmla="*/ 10 h 48"/>
                <a:gd name="T6" fmla="*/ 0 w 69"/>
                <a:gd name="T7" fmla="*/ 42 h 48"/>
                <a:gd name="T8" fmla="*/ 5 w 69"/>
                <a:gd name="T9" fmla="*/ 48 h 48"/>
                <a:gd name="T10" fmla="*/ 11 w 69"/>
                <a:gd name="T11" fmla="*/ 42 h 48"/>
                <a:gd name="T12" fmla="*/ 13 w 69"/>
                <a:gd name="T13" fmla="*/ 21 h 48"/>
                <a:gd name="T14" fmla="*/ 20 w 69"/>
                <a:gd name="T15" fmla="*/ 14 h 48"/>
                <a:gd name="T16" fmla="*/ 63 w 69"/>
                <a:gd name="T17" fmla="*/ 11 h 48"/>
                <a:gd name="T18" fmla="*/ 69 w 69"/>
                <a:gd name="T19" fmla="*/ 5 h 48"/>
                <a:gd name="T20" fmla="*/ 63 w 69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48">
                  <a:moveTo>
                    <a:pt x="63" y="0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7" y="4"/>
                    <a:pt x="4" y="7"/>
                    <a:pt x="3" y="1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8"/>
                    <a:pt x="5" y="48"/>
                  </a:cubicBezTo>
                  <a:cubicBezTo>
                    <a:pt x="8" y="48"/>
                    <a:pt x="11" y="46"/>
                    <a:pt x="11" y="4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17"/>
                    <a:pt x="16" y="15"/>
                    <a:pt x="20" y="14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9" y="9"/>
                    <a:pt x="69" y="5"/>
                  </a:cubicBezTo>
                  <a:cubicBezTo>
                    <a:pt x="69" y="2"/>
                    <a:pt x="66" y="0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606" tIns="45802" rIns="91606" bIns="4580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78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129720" y="4293656"/>
            <a:ext cx="448210" cy="385986"/>
            <a:chOff x="2727325" y="-39687"/>
            <a:chExt cx="1463675" cy="1260475"/>
          </a:xfrm>
          <a:solidFill>
            <a:schemeClr val="bg1"/>
          </a:solidFill>
        </p:grpSpPr>
        <p:sp>
          <p:nvSpPr>
            <p:cNvPr id="52" name="Freeform 20"/>
            <p:cNvSpPr>
              <a:spLocks noEditPoints="1"/>
            </p:cNvSpPr>
            <p:nvPr/>
          </p:nvSpPr>
          <p:spPr bwMode="auto">
            <a:xfrm>
              <a:off x="2727325" y="-39687"/>
              <a:ext cx="1463675" cy="1260475"/>
            </a:xfrm>
            <a:custGeom>
              <a:avLst/>
              <a:gdLst>
                <a:gd name="T0" fmla="*/ 347 w 390"/>
                <a:gd name="T1" fmla="*/ 42 h 336"/>
                <a:gd name="T2" fmla="*/ 195 w 390"/>
                <a:gd name="T3" fmla="*/ 38 h 336"/>
                <a:gd name="T4" fmla="*/ 43 w 390"/>
                <a:gd name="T5" fmla="*/ 42 h 336"/>
                <a:gd name="T6" fmla="*/ 43 w 390"/>
                <a:gd name="T7" fmla="*/ 196 h 336"/>
                <a:gd name="T8" fmla="*/ 170 w 390"/>
                <a:gd name="T9" fmla="*/ 322 h 336"/>
                <a:gd name="T10" fmla="*/ 220 w 390"/>
                <a:gd name="T11" fmla="*/ 322 h 336"/>
                <a:gd name="T12" fmla="*/ 347 w 390"/>
                <a:gd name="T13" fmla="*/ 196 h 336"/>
                <a:gd name="T14" fmla="*/ 347 w 390"/>
                <a:gd name="T15" fmla="*/ 42 h 336"/>
                <a:gd name="T16" fmla="*/ 330 w 390"/>
                <a:gd name="T17" fmla="*/ 180 h 336"/>
                <a:gd name="T18" fmla="*/ 203 w 390"/>
                <a:gd name="T19" fmla="*/ 306 h 336"/>
                <a:gd name="T20" fmla="*/ 187 w 390"/>
                <a:gd name="T21" fmla="*/ 306 h 336"/>
                <a:gd name="T22" fmla="*/ 59 w 390"/>
                <a:gd name="T23" fmla="*/ 180 h 336"/>
                <a:gd name="T24" fmla="*/ 59 w 390"/>
                <a:gd name="T25" fmla="*/ 58 h 336"/>
                <a:gd name="T26" fmla="*/ 179 w 390"/>
                <a:gd name="T27" fmla="*/ 55 h 336"/>
                <a:gd name="T28" fmla="*/ 195 w 390"/>
                <a:gd name="T29" fmla="*/ 70 h 336"/>
                <a:gd name="T30" fmla="*/ 210 w 390"/>
                <a:gd name="T31" fmla="*/ 55 h 336"/>
                <a:gd name="T32" fmla="*/ 330 w 390"/>
                <a:gd name="T33" fmla="*/ 58 h 336"/>
                <a:gd name="T34" fmla="*/ 330 w 390"/>
                <a:gd name="T35" fmla="*/ 18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0" h="336">
                  <a:moveTo>
                    <a:pt x="347" y="42"/>
                  </a:moveTo>
                  <a:cubicBezTo>
                    <a:pt x="305" y="0"/>
                    <a:pt x="238" y="0"/>
                    <a:pt x="195" y="38"/>
                  </a:cubicBezTo>
                  <a:cubicBezTo>
                    <a:pt x="152" y="0"/>
                    <a:pt x="85" y="0"/>
                    <a:pt x="43" y="42"/>
                  </a:cubicBezTo>
                  <a:cubicBezTo>
                    <a:pt x="0" y="84"/>
                    <a:pt x="0" y="154"/>
                    <a:pt x="43" y="196"/>
                  </a:cubicBezTo>
                  <a:cubicBezTo>
                    <a:pt x="55" y="208"/>
                    <a:pt x="170" y="322"/>
                    <a:pt x="170" y="322"/>
                  </a:cubicBezTo>
                  <a:cubicBezTo>
                    <a:pt x="184" y="336"/>
                    <a:pt x="206" y="336"/>
                    <a:pt x="220" y="322"/>
                  </a:cubicBezTo>
                  <a:cubicBezTo>
                    <a:pt x="220" y="322"/>
                    <a:pt x="345" y="198"/>
                    <a:pt x="347" y="196"/>
                  </a:cubicBezTo>
                  <a:cubicBezTo>
                    <a:pt x="390" y="154"/>
                    <a:pt x="390" y="84"/>
                    <a:pt x="347" y="42"/>
                  </a:cubicBezTo>
                  <a:close/>
                  <a:moveTo>
                    <a:pt x="330" y="180"/>
                  </a:moveTo>
                  <a:cubicBezTo>
                    <a:pt x="203" y="306"/>
                    <a:pt x="203" y="306"/>
                    <a:pt x="203" y="306"/>
                  </a:cubicBezTo>
                  <a:cubicBezTo>
                    <a:pt x="199" y="310"/>
                    <a:pt x="191" y="310"/>
                    <a:pt x="187" y="306"/>
                  </a:cubicBezTo>
                  <a:cubicBezTo>
                    <a:pt x="59" y="180"/>
                    <a:pt x="59" y="180"/>
                    <a:pt x="59" y="180"/>
                  </a:cubicBezTo>
                  <a:cubicBezTo>
                    <a:pt x="25" y="146"/>
                    <a:pt x="25" y="92"/>
                    <a:pt x="59" y="58"/>
                  </a:cubicBezTo>
                  <a:cubicBezTo>
                    <a:pt x="92" y="26"/>
                    <a:pt x="145" y="25"/>
                    <a:pt x="179" y="55"/>
                  </a:cubicBezTo>
                  <a:cubicBezTo>
                    <a:pt x="195" y="70"/>
                    <a:pt x="195" y="70"/>
                    <a:pt x="195" y="70"/>
                  </a:cubicBezTo>
                  <a:cubicBezTo>
                    <a:pt x="210" y="55"/>
                    <a:pt x="210" y="55"/>
                    <a:pt x="210" y="55"/>
                  </a:cubicBezTo>
                  <a:cubicBezTo>
                    <a:pt x="245" y="25"/>
                    <a:pt x="298" y="26"/>
                    <a:pt x="330" y="58"/>
                  </a:cubicBezTo>
                  <a:cubicBezTo>
                    <a:pt x="364" y="92"/>
                    <a:pt x="364" y="146"/>
                    <a:pt x="330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606" tIns="45802" rIns="91606" bIns="4580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78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21"/>
            <p:cNvSpPr>
              <a:spLocks/>
            </p:cNvSpPr>
            <p:nvPr/>
          </p:nvSpPr>
          <p:spPr bwMode="auto">
            <a:xfrm>
              <a:off x="2982913" y="215900"/>
              <a:ext cx="206375" cy="201612"/>
            </a:xfrm>
            <a:custGeom>
              <a:avLst/>
              <a:gdLst>
                <a:gd name="T0" fmla="*/ 49 w 55"/>
                <a:gd name="T1" fmla="*/ 0 h 54"/>
                <a:gd name="T2" fmla="*/ 49 w 55"/>
                <a:gd name="T3" fmla="*/ 0 h 54"/>
                <a:gd name="T4" fmla="*/ 0 w 55"/>
                <a:gd name="T5" fmla="*/ 48 h 54"/>
                <a:gd name="T6" fmla="*/ 0 w 55"/>
                <a:gd name="T7" fmla="*/ 48 h 54"/>
                <a:gd name="T8" fmla="*/ 6 w 55"/>
                <a:gd name="T9" fmla="*/ 54 h 54"/>
                <a:gd name="T10" fmla="*/ 12 w 55"/>
                <a:gd name="T11" fmla="*/ 48 h 54"/>
                <a:gd name="T12" fmla="*/ 12 w 55"/>
                <a:gd name="T13" fmla="*/ 48 h 54"/>
                <a:gd name="T14" fmla="*/ 49 w 55"/>
                <a:gd name="T15" fmla="*/ 11 h 54"/>
                <a:gd name="T16" fmla="*/ 49 w 55"/>
                <a:gd name="T17" fmla="*/ 11 h 54"/>
                <a:gd name="T18" fmla="*/ 55 w 55"/>
                <a:gd name="T19" fmla="*/ 5 h 54"/>
                <a:gd name="T20" fmla="*/ 49 w 55"/>
                <a:gd name="T2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54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2"/>
                    <a:pt x="3" y="54"/>
                    <a:pt x="6" y="54"/>
                  </a:cubicBezTo>
                  <a:cubicBezTo>
                    <a:pt x="9" y="54"/>
                    <a:pt x="12" y="52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28"/>
                    <a:pt x="2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2" y="11"/>
                    <a:pt x="55" y="8"/>
                    <a:pt x="55" y="5"/>
                  </a:cubicBezTo>
                  <a:cubicBezTo>
                    <a:pt x="55" y="2"/>
                    <a:pt x="52" y="0"/>
                    <a:pt x="4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606" tIns="45802" rIns="91606" bIns="4580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78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4" name="Freeform 13"/>
          <p:cNvSpPr>
            <a:spLocks noChangeAspect="1" noEditPoints="1"/>
          </p:cNvSpPr>
          <p:nvPr/>
        </p:nvSpPr>
        <p:spPr bwMode="auto">
          <a:xfrm>
            <a:off x="6079787" y="3099178"/>
            <a:ext cx="424142" cy="413042"/>
          </a:xfrm>
          <a:custGeom>
            <a:avLst/>
            <a:gdLst>
              <a:gd name="T0" fmla="*/ 161 w 226"/>
              <a:gd name="T1" fmla="*/ 0 h 220"/>
              <a:gd name="T2" fmla="*/ 96 w 226"/>
              <a:gd name="T3" fmla="*/ 47 h 220"/>
              <a:gd name="T4" fmla="*/ 95 w 226"/>
              <a:gd name="T5" fmla="*/ 47 h 220"/>
              <a:gd name="T6" fmla="*/ 24 w 226"/>
              <a:gd name="T7" fmla="*/ 119 h 220"/>
              <a:gd name="T8" fmla="*/ 1 w 226"/>
              <a:gd name="T9" fmla="*/ 189 h 220"/>
              <a:gd name="T10" fmla="*/ 24 w 226"/>
              <a:gd name="T11" fmla="*/ 220 h 220"/>
              <a:gd name="T12" fmla="*/ 90 w 226"/>
              <a:gd name="T13" fmla="*/ 203 h 220"/>
              <a:gd name="T14" fmla="*/ 207 w 226"/>
              <a:gd name="T15" fmla="*/ 91 h 220"/>
              <a:gd name="T16" fmla="*/ 110 w 226"/>
              <a:gd name="T17" fmla="*/ 164 h 220"/>
              <a:gd name="T18" fmla="*/ 170 w 226"/>
              <a:gd name="T19" fmla="*/ 81 h 220"/>
              <a:gd name="T20" fmla="*/ 163 w 226"/>
              <a:gd name="T21" fmla="*/ 115 h 220"/>
              <a:gd name="T22" fmla="*/ 110 w 226"/>
              <a:gd name="T23" fmla="*/ 169 h 220"/>
              <a:gd name="T24" fmla="*/ 102 w 226"/>
              <a:gd name="T25" fmla="*/ 139 h 220"/>
              <a:gd name="T26" fmla="*/ 79 w 226"/>
              <a:gd name="T27" fmla="*/ 117 h 220"/>
              <a:gd name="T28" fmla="*/ 159 w 226"/>
              <a:gd name="T29" fmla="*/ 61 h 220"/>
              <a:gd name="T30" fmla="*/ 102 w 226"/>
              <a:gd name="T31" fmla="*/ 139 h 220"/>
              <a:gd name="T32" fmla="*/ 52 w 226"/>
              <a:gd name="T33" fmla="*/ 110 h 220"/>
              <a:gd name="T34" fmla="*/ 137 w 226"/>
              <a:gd name="T35" fmla="*/ 49 h 220"/>
              <a:gd name="T36" fmla="*/ 29 w 226"/>
              <a:gd name="T37" fmla="*/ 205 h 220"/>
              <a:gd name="T38" fmla="*/ 14 w 226"/>
              <a:gd name="T39" fmla="*/ 196 h 220"/>
              <a:gd name="T40" fmla="*/ 22 w 226"/>
              <a:gd name="T41" fmla="*/ 166 h 220"/>
              <a:gd name="T42" fmla="*/ 54 w 226"/>
              <a:gd name="T43" fmla="*/ 199 h 220"/>
              <a:gd name="T44" fmla="*/ 61 w 226"/>
              <a:gd name="T45" fmla="*/ 197 h 220"/>
              <a:gd name="T46" fmla="*/ 24 w 226"/>
              <a:gd name="T47" fmla="*/ 159 h 220"/>
              <a:gd name="T48" fmla="*/ 33 w 226"/>
              <a:gd name="T49" fmla="*/ 129 h 220"/>
              <a:gd name="T50" fmla="*/ 89 w 226"/>
              <a:gd name="T51" fmla="*/ 189 h 220"/>
              <a:gd name="T52" fmla="*/ 61 w 226"/>
              <a:gd name="T53" fmla="*/ 197 h 220"/>
              <a:gd name="T54" fmla="*/ 186 w 226"/>
              <a:gd name="T55" fmla="*/ 93 h 220"/>
              <a:gd name="T56" fmla="*/ 168 w 226"/>
              <a:gd name="T57" fmla="*/ 52 h 220"/>
              <a:gd name="T58" fmla="*/ 139 w 226"/>
              <a:gd name="T59" fmla="*/ 23 h 220"/>
              <a:gd name="T60" fmla="*/ 192 w 226"/>
              <a:gd name="T61" fmla="*/ 27 h 220"/>
              <a:gd name="T62" fmla="*/ 197 w 226"/>
              <a:gd name="T63" fmla="*/ 81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6" h="220">
                <a:moveTo>
                  <a:pt x="202" y="18"/>
                </a:moveTo>
                <a:cubicBezTo>
                  <a:pt x="191" y="6"/>
                  <a:pt x="176" y="0"/>
                  <a:pt x="161" y="0"/>
                </a:cubicBezTo>
                <a:cubicBezTo>
                  <a:pt x="149" y="0"/>
                  <a:pt x="137" y="5"/>
                  <a:pt x="129" y="13"/>
                </a:cubicBezTo>
                <a:cubicBezTo>
                  <a:pt x="96" y="47"/>
                  <a:pt x="96" y="47"/>
                  <a:pt x="96" y="47"/>
                </a:cubicBezTo>
                <a:cubicBezTo>
                  <a:pt x="96" y="47"/>
                  <a:pt x="95" y="47"/>
                  <a:pt x="95" y="47"/>
                </a:cubicBezTo>
                <a:cubicBezTo>
                  <a:pt x="95" y="47"/>
                  <a:pt x="95" y="47"/>
                  <a:pt x="95" y="47"/>
                </a:cubicBezTo>
                <a:cubicBezTo>
                  <a:pt x="95" y="47"/>
                  <a:pt x="95" y="47"/>
                  <a:pt x="95" y="47"/>
                </a:cubicBezTo>
                <a:cubicBezTo>
                  <a:pt x="24" y="119"/>
                  <a:pt x="24" y="119"/>
                  <a:pt x="24" y="119"/>
                </a:cubicBezTo>
                <a:cubicBezTo>
                  <a:pt x="21" y="122"/>
                  <a:pt x="19" y="126"/>
                  <a:pt x="17" y="130"/>
                </a:cubicBezTo>
                <a:cubicBezTo>
                  <a:pt x="1" y="189"/>
                  <a:pt x="1" y="189"/>
                  <a:pt x="1" y="189"/>
                </a:cubicBezTo>
                <a:cubicBezTo>
                  <a:pt x="1" y="189"/>
                  <a:pt x="0" y="194"/>
                  <a:pt x="0" y="196"/>
                </a:cubicBezTo>
                <a:cubicBezTo>
                  <a:pt x="0" y="209"/>
                  <a:pt x="11" y="220"/>
                  <a:pt x="24" y="220"/>
                </a:cubicBezTo>
                <a:cubicBezTo>
                  <a:pt x="27" y="220"/>
                  <a:pt x="32" y="219"/>
                  <a:pt x="32" y="219"/>
                </a:cubicBezTo>
                <a:cubicBezTo>
                  <a:pt x="90" y="203"/>
                  <a:pt x="90" y="203"/>
                  <a:pt x="90" y="203"/>
                </a:cubicBezTo>
                <a:cubicBezTo>
                  <a:pt x="95" y="202"/>
                  <a:pt x="99" y="200"/>
                  <a:pt x="102" y="196"/>
                </a:cubicBezTo>
                <a:cubicBezTo>
                  <a:pt x="207" y="91"/>
                  <a:pt x="207" y="91"/>
                  <a:pt x="207" y="91"/>
                </a:cubicBezTo>
                <a:cubicBezTo>
                  <a:pt x="226" y="72"/>
                  <a:pt x="224" y="40"/>
                  <a:pt x="202" y="18"/>
                </a:cubicBezTo>
                <a:close/>
                <a:moveTo>
                  <a:pt x="110" y="164"/>
                </a:moveTo>
                <a:cubicBezTo>
                  <a:pt x="110" y="157"/>
                  <a:pt x="108" y="151"/>
                  <a:pt x="105" y="146"/>
                </a:cubicBezTo>
                <a:cubicBezTo>
                  <a:pt x="170" y="81"/>
                  <a:pt x="170" y="81"/>
                  <a:pt x="170" y="81"/>
                </a:cubicBezTo>
                <a:cubicBezTo>
                  <a:pt x="174" y="93"/>
                  <a:pt x="172" y="106"/>
                  <a:pt x="163" y="115"/>
                </a:cubicBezTo>
                <a:cubicBezTo>
                  <a:pt x="163" y="115"/>
                  <a:pt x="163" y="115"/>
                  <a:pt x="163" y="115"/>
                </a:cubicBezTo>
                <a:cubicBezTo>
                  <a:pt x="163" y="115"/>
                  <a:pt x="163" y="115"/>
                  <a:pt x="163" y="115"/>
                </a:cubicBezTo>
                <a:cubicBezTo>
                  <a:pt x="110" y="169"/>
                  <a:pt x="110" y="169"/>
                  <a:pt x="110" y="169"/>
                </a:cubicBezTo>
                <a:cubicBezTo>
                  <a:pt x="110" y="167"/>
                  <a:pt x="110" y="165"/>
                  <a:pt x="110" y="164"/>
                </a:cubicBezTo>
                <a:close/>
                <a:moveTo>
                  <a:pt x="102" y="139"/>
                </a:moveTo>
                <a:cubicBezTo>
                  <a:pt x="99" y="135"/>
                  <a:pt x="96" y="131"/>
                  <a:pt x="93" y="127"/>
                </a:cubicBezTo>
                <a:cubicBezTo>
                  <a:pt x="88" y="123"/>
                  <a:pt x="84" y="120"/>
                  <a:pt x="79" y="117"/>
                </a:cubicBezTo>
                <a:cubicBezTo>
                  <a:pt x="144" y="52"/>
                  <a:pt x="144" y="52"/>
                  <a:pt x="144" y="52"/>
                </a:cubicBezTo>
                <a:cubicBezTo>
                  <a:pt x="149" y="54"/>
                  <a:pt x="154" y="57"/>
                  <a:pt x="159" y="61"/>
                </a:cubicBezTo>
                <a:cubicBezTo>
                  <a:pt x="162" y="65"/>
                  <a:pt x="165" y="69"/>
                  <a:pt x="167" y="74"/>
                </a:cubicBezTo>
                <a:lnTo>
                  <a:pt x="102" y="139"/>
                </a:lnTo>
                <a:close/>
                <a:moveTo>
                  <a:pt x="72" y="114"/>
                </a:moveTo>
                <a:cubicBezTo>
                  <a:pt x="66" y="111"/>
                  <a:pt x="59" y="110"/>
                  <a:pt x="52" y="110"/>
                </a:cubicBezTo>
                <a:cubicBezTo>
                  <a:pt x="105" y="56"/>
                  <a:pt x="105" y="56"/>
                  <a:pt x="105" y="56"/>
                </a:cubicBezTo>
                <a:cubicBezTo>
                  <a:pt x="113" y="48"/>
                  <a:pt x="125" y="46"/>
                  <a:pt x="137" y="49"/>
                </a:cubicBezTo>
                <a:lnTo>
                  <a:pt x="72" y="114"/>
                </a:lnTo>
                <a:close/>
                <a:moveTo>
                  <a:pt x="29" y="205"/>
                </a:moveTo>
                <a:cubicBezTo>
                  <a:pt x="28" y="206"/>
                  <a:pt x="26" y="206"/>
                  <a:pt x="24" y="206"/>
                </a:cubicBezTo>
                <a:cubicBezTo>
                  <a:pt x="18" y="206"/>
                  <a:pt x="14" y="202"/>
                  <a:pt x="14" y="196"/>
                </a:cubicBezTo>
                <a:cubicBezTo>
                  <a:pt x="14" y="195"/>
                  <a:pt x="14" y="193"/>
                  <a:pt x="14" y="192"/>
                </a:cubicBezTo>
                <a:cubicBezTo>
                  <a:pt x="22" y="166"/>
                  <a:pt x="22" y="166"/>
                  <a:pt x="22" y="166"/>
                </a:cubicBezTo>
                <a:cubicBezTo>
                  <a:pt x="30" y="166"/>
                  <a:pt x="38" y="169"/>
                  <a:pt x="45" y="175"/>
                </a:cubicBezTo>
                <a:cubicBezTo>
                  <a:pt x="51" y="182"/>
                  <a:pt x="55" y="191"/>
                  <a:pt x="54" y="199"/>
                </a:cubicBezTo>
                <a:lnTo>
                  <a:pt x="29" y="205"/>
                </a:lnTo>
                <a:close/>
                <a:moveTo>
                  <a:pt x="61" y="197"/>
                </a:moveTo>
                <a:cubicBezTo>
                  <a:pt x="61" y="188"/>
                  <a:pt x="57" y="178"/>
                  <a:pt x="50" y="170"/>
                </a:cubicBezTo>
                <a:cubicBezTo>
                  <a:pt x="42" y="163"/>
                  <a:pt x="33" y="159"/>
                  <a:pt x="24" y="159"/>
                </a:cubicBezTo>
                <a:cubicBezTo>
                  <a:pt x="30" y="134"/>
                  <a:pt x="30" y="134"/>
                  <a:pt x="30" y="134"/>
                </a:cubicBezTo>
                <a:cubicBezTo>
                  <a:pt x="31" y="132"/>
                  <a:pt x="32" y="131"/>
                  <a:pt x="33" y="129"/>
                </a:cubicBezTo>
                <a:cubicBezTo>
                  <a:pt x="47" y="119"/>
                  <a:pt x="68" y="122"/>
                  <a:pt x="83" y="137"/>
                </a:cubicBezTo>
                <a:cubicBezTo>
                  <a:pt x="98" y="153"/>
                  <a:pt x="101" y="175"/>
                  <a:pt x="89" y="189"/>
                </a:cubicBezTo>
                <a:cubicBezTo>
                  <a:pt x="88" y="190"/>
                  <a:pt x="87" y="190"/>
                  <a:pt x="86" y="190"/>
                </a:cubicBezTo>
                <a:lnTo>
                  <a:pt x="61" y="197"/>
                </a:lnTo>
                <a:close/>
                <a:moveTo>
                  <a:pt x="197" y="81"/>
                </a:moveTo>
                <a:cubicBezTo>
                  <a:pt x="186" y="93"/>
                  <a:pt x="186" y="93"/>
                  <a:pt x="186" y="93"/>
                </a:cubicBezTo>
                <a:cubicBezTo>
                  <a:pt x="186" y="91"/>
                  <a:pt x="186" y="90"/>
                  <a:pt x="186" y="88"/>
                </a:cubicBezTo>
                <a:cubicBezTo>
                  <a:pt x="185" y="75"/>
                  <a:pt x="178" y="62"/>
                  <a:pt x="168" y="52"/>
                </a:cubicBezTo>
                <a:cubicBezTo>
                  <a:pt x="157" y="41"/>
                  <a:pt x="142" y="34"/>
                  <a:pt x="127" y="34"/>
                </a:cubicBezTo>
                <a:cubicBezTo>
                  <a:pt x="139" y="23"/>
                  <a:pt x="139" y="23"/>
                  <a:pt x="139" y="23"/>
                </a:cubicBezTo>
                <a:cubicBezTo>
                  <a:pt x="145" y="17"/>
                  <a:pt x="153" y="14"/>
                  <a:pt x="161" y="14"/>
                </a:cubicBezTo>
                <a:cubicBezTo>
                  <a:pt x="172" y="14"/>
                  <a:pt x="184" y="19"/>
                  <a:pt x="192" y="27"/>
                </a:cubicBezTo>
                <a:cubicBezTo>
                  <a:pt x="201" y="36"/>
                  <a:pt x="205" y="46"/>
                  <a:pt x="206" y="56"/>
                </a:cubicBezTo>
                <a:cubicBezTo>
                  <a:pt x="207" y="66"/>
                  <a:pt x="204" y="75"/>
                  <a:pt x="197" y="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606" tIns="45802" rIns="91606" bIns="45802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id-ID" sz="781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29621" y="5070355"/>
            <a:ext cx="1768573" cy="2243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15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215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916974" y="4029336"/>
            <a:ext cx="1768573" cy="2243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15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215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846002" y="2816461"/>
            <a:ext cx="1768573" cy="2243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15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215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084450" y="1699230"/>
            <a:ext cx="1768573" cy="2243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1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21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090222" y="1937276"/>
            <a:ext cx="2707974" cy="245708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6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869251" y="3035584"/>
            <a:ext cx="2707974" cy="245708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6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916992" y="4254369"/>
            <a:ext cx="2644174" cy="245708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6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26722" y="5304510"/>
            <a:ext cx="2707974" cy="245708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6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880973" y="267892"/>
            <a:ext cx="256480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zh-CN" altLang="en-US" sz="20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880973" y="586014"/>
            <a:ext cx="1899559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en-US" altLang="zh-CN" sz="105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105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4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500"/>
                            </p:stCondLst>
                            <p:childTnLst>
                              <p:par>
                                <p:cTn id="8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000"/>
                            </p:stCondLst>
                            <p:childTnLst>
                              <p:par>
                                <p:cTn id="9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500"/>
                            </p:stCondLst>
                            <p:childTnLst>
                              <p:par>
                                <p:cTn id="9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任意多边形 17"/>
          <p:cNvSpPr>
            <a:spLocks/>
          </p:cNvSpPr>
          <p:nvPr/>
        </p:nvSpPr>
        <p:spPr bwMode="auto">
          <a:xfrm>
            <a:off x="3095426" y="0"/>
            <a:ext cx="5997072" cy="6425674"/>
          </a:xfrm>
          <a:custGeom>
            <a:avLst/>
            <a:gdLst>
              <a:gd name="T0" fmla="*/ 0 w 1641135"/>
              <a:gd name="T1" fmla="*/ 0 h 1714500"/>
              <a:gd name="T2" fmla="*/ 236550717 w 1641135"/>
              <a:gd name="T3" fmla="*/ 0 h 1714500"/>
              <a:gd name="T4" fmla="*/ 213100770 w 1641135"/>
              <a:gd name="T5" fmla="*/ 273440078 h 1714500"/>
              <a:gd name="T6" fmla="*/ 0 w 1641135"/>
              <a:gd name="T7" fmla="*/ 0 h 1714500"/>
              <a:gd name="T8" fmla="*/ 0 60000 65536"/>
              <a:gd name="T9" fmla="*/ 0 60000 65536"/>
              <a:gd name="T10" fmla="*/ 0 60000 65536"/>
              <a:gd name="T11" fmla="*/ 0 60000 65536"/>
              <a:gd name="T12" fmla="*/ 0 w 1641135"/>
              <a:gd name="T13" fmla="*/ 0 h 1714500"/>
              <a:gd name="T14" fmla="*/ 1641135 w 1641135"/>
              <a:gd name="T15" fmla="*/ 1714500 h 17145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41135" h="1714500">
                <a:moveTo>
                  <a:pt x="0" y="0"/>
                </a:moveTo>
                <a:lnTo>
                  <a:pt x="1641135" y="0"/>
                </a:lnTo>
                <a:lnTo>
                  <a:pt x="1478445" y="1714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3175" cmpd="sng">
            <a:noFill/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75778" name="任意多边形 12"/>
          <p:cNvSpPr>
            <a:spLocks/>
          </p:cNvSpPr>
          <p:nvPr/>
        </p:nvSpPr>
        <p:spPr bwMode="auto">
          <a:xfrm>
            <a:off x="5303928" y="0"/>
            <a:ext cx="7554822" cy="7232650"/>
          </a:xfrm>
          <a:custGeom>
            <a:avLst/>
            <a:gdLst>
              <a:gd name="T0" fmla="*/ 3457570 w 7144661"/>
              <a:gd name="T1" fmla="*/ 0 h 6858000"/>
              <a:gd name="T2" fmla="*/ 7147365 w 7144661"/>
              <a:gd name="T3" fmla="*/ 0 h 6858000"/>
              <a:gd name="T4" fmla="*/ 7147365 w 7144661"/>
              <a:gd name="T5" fmla="*/ 6858000 h 6858000"/>
              <a:gd name="T6" fmla="*/ 0 w 7144661"/>
              <a:gd name="T7" fmla="*/ 6858000 h 6858000"/>
              <a:gd name="T8" fmla="*/ 3457570 w 7144661"/>
              <a:gd name="T9" fmla="*/ 0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44661"/>
              <a:gd name="T16" fmla="*/ 0 h 6858000"/>
              <a:gd name="T17" fmla="*/ 7144661 w 7144661"/>
              <a:gd name="T18" fmla="*/ 6858000 h 6858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44661" h="6858000">
                <a:moveTo>
                  <a:pt x="3456261" y="0"/>
                </a:moveTo>
                <a:lnTo>
                  <a:pt x="7144661" y="0"/>
                </a:lnTo>
                <a:lnTo>
                  <a:pt x="7144661" y="6858000"/>
                </a:lnTo>
                <a:lnTo>
                  <a:pt x="0" y="6858000"/>
                </a:lnTo>
                <a:lnTo>
                  <a:pt x="3456261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 cmpd="sng">
            <a:noFill/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712458" y="4783108"/>
            <a:ext cx="49882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12800" y="4624437"/>
            <a:ext cx="4752528" cy="82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03967" y="4223797"/>
            <a:ext cx="16913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80973" y="267892"/>
            <a:ext cx="256480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zh-CN" altLang="en-US" sz="20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80973" y="586014"/>
            <a:ext cx="1899559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en-US" altLang="zh-CN" sz="105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105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10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14:gallery dir="l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7" grpId="0" animBg="1"/>
      <p:bldP spid="75778" grpId="0" animBg="1"/>
      <p:bldP spid="5" grpId="0"/>
      <p:bldP spid="6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3" y="199"/>
            <a:ext cx="12858044" cy="723225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6" name="Freeform 10"/>
          <p:cNvSpPr>
            <a:spLocks/>
          </p:cNvSpPr>
          <p:nvPr/>
        </p:nvSpPr>
        <p:spPr bwMode="auto">
          <a:xfrm flipH="1">
            <a:off x="353" y="200"/>
            <a:ext cx="4495553" cy="7232253"/>
          </a:xfrm>
          <a:custGeom>
            <a:avLst/>
            <a:gdLst>
              <a:gd name="T0" fmla="*/ 354 w 2330"/>
              <a:gd name="T1" fmla="*/ 0 h 3224"/>
              <a:gd name="T2" fmla="*/ 2330 w 2330"/>
              <a:gd name="T3" fmla="*/ 0 h 3224"/>
              <a:gd name="T4" fmla="*/ 2330 w 2330"/>
              <a:gd name="T5" fmla="*/ 3224 h 3224"/>
              <a:gd name="T6" fmla="*/ 366 w 2330"/>
              <a:gd name="T7" fmla="*/ 3224 h 3224"/>
              <a:gd name="T8" fmla="*/ 292 w 2330"/>
              <a:gd name="T9" fmla="*/ 3058 h 3224"/>
              <a:gd name="T10" fmla="*/ 226 w 2330"/>
              <a:gd name="T11" fmla="*/ 2886 h 3224"/>
              <a:gd name="T12" fmla="*/ 166 w 2330"/>
              <a:gd name="T13" fmla="*/ 2713 h 3224"/>
              <a:gd name="T14" fmla="*/ 117 w 2330"/>
              <a:gd name="T15" fmla="*/ 2534 h 3224"/>
              <a:gd name="T16" fmla="*/ 75 w 2330"/>
              <a:gd name="T17" fmla="*/ 2354 h 3224"/>
              <a:gd name="T18" fmla="*/ 42 w 2330"/>
              <a:gd name="T19" fmla="*/ 2168 h 3224"/>
              <a:gd name="T20" fmla="*/ 19 w 2330"/>
              <a:gd name="T21" fmla="*/ 1981 h 3224"/>
              <a:gd name="T22" fmla="*/ 5 w 2330"/>
              <a:gd name="T23" fmla="*/ 1792 h 3224"/>
              <a:gd name="T24" fmla="*/ 0 w 2330"/>
              <a:gd name="T25" fmla="*/ 1599 h 3224"/>
              <a:gd name="T26" fmla="*/ 5 w 2330"/>
              <a:gd name="T27" fmla="*/ 1410 h 3224"/>
              <a:gd name="T28" fmla="*/ 19 w 2330"/>
              <a:gd name="T29" fmla="*/ 1223 h 3224"/>
              <a:gd name="T30" fmla="*/ 42 w 2330"/>
              <a:gd name="T31" fmla="*/ 1039 h 3224"/>
              <a:gd name="T32" fmla="*/ 73 w 2330"/>
              <a:gd name="T33" fmla="*/ 857 h 3224"/>
              <a:gd name="T34" fmla="*/ 112 w 2330"/>
              <a:gd name="T35" fmla="*/ 679 h 3224"/>
              <a:gd name="T36" fmla="*/ 161 w 2330"/>
              <a:gd name="T37" fmla="*/ 504 h 3224"/>
              <a:gd name="T38" fmla="*/ 217 w 2330"/>
              <a:gd name="T39" fmla="*/ 332 h 3224"/>
              <a:gd name="T40" fmla="*/ 282 w 2330"/>
              <a:gd name="T41" fmla="*/ 162 h 3224"/>
              <a:gd name="T42" fmla="*/ 354 w 2330"/>
              <a:gd name="T43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30" h="3224">
                <a:moveTo>
                  <a:pt x="354" y="0"/>
                </a:moveTo>
                <a:lnTo>
                  <a:pt x="2330" y="0"/>
                </a:lnTo>
                <a:lnTo>
                  <a:pt x="2330" y="3224"/>
                </a:lnTo>
                <a:lnTo>
                  <a:pt x="366" y="3224"/>
                </a:lnTo>
                <a:lnTo>
                  <a:pt x="292" y="3058"/>
                </a:lnTo>
                <a:lnTo>
                  <a:pt x="226" y="2886"/>
                </a:lnTo>
                <a:lnTo>
                  <a:pt x="166" y="2713"/>
                </a:lnTo>
                <a:lnTo>
                  <a:pt x="117" y="2534"/>
                </a:lnTo>
                <a:lnTo>
                  <a:pt x="75" y="2354"/>
                </a:lnTo>
                <a:lnTo>
                  <a:pt x="42" y="2168"/>
                </a:lnTo>
                <a:lnTo>
                  <a:pt x="19" y="1981"/>
                </a:lnTo>
                <a:lnTo>
                  <a:pt x="5" y="1792"/>
                </a:lnTo>
                <a:lnTo>
                  <a:pt x="0" y="1599"/>
                </a:lnTo>
                <a:lnTo>
                  <a:pt x="5" y="1410"/>
                </a:lnTo>
                <a:lnTo>
                  <a:pt x="19" y="1223"/>
                </a:lnTo>
                <a:lnTo>
                  <a:pt x="42" y="1039"/>
                </a:lnTo>
                <a:lnTo>
                  <a:pt x="73" y="857"/>
                </a:lnTo>
                <a:lnTo>
                  <a:pt x="112" y="679"/>
                </a:lnTo>
                <a:lnTo>
                  <a:pt x="161" y="504"/>
                </a:lnTo>
                <a:lnTo>
                  <a:pt x="217" y="332"/>
                </a:lnTo>
                <a:lnTo>
                  <a:pt x="282" y="162"/>
                </a:lnTo>
                <a:lnTo>
                  <a:pt x="354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73" tIns="64286" rIns="128573" bIns="64286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18" name="Freeform 7"/>
          <p:cNvSpPr>
            <a:spLocks/>
          </p:cNvSpPr>
          <p:nvPr/>
        </p:nvSpPr>
        <p:spPr bwMode="auto">
          <a:xfrm flipH="1">
            <a:off x="3175708" y="200"/>
            <a:ext cx="1716545" cy="7232253"/>
          </a:xfrm>
          <a:custGeom>
            <a:avLst/>
            <a:gdLst>
              <a:gd name="T0" fmla="*/ 439 w 769"/>
              <a:gd name="T1" fmla="*/ 0 h 3224"/>
              <a:gd name="T2" fmla="*/ 769 w 769"/>
              <a:gd name="T3" fmla="*/ 0 h 3224"/>
              <a:gd name="T4" fmla="*/ 679 w 769"/>
              <a:gd name="T5" fmla="*/ 157 h 3224"/>
              <a:gd name="T6" fmla="*/ 599 w 769"/>
              <a:gd name="T7" fmla="*/ 318 h 3224"/>
              <a:gd name="T8" fmla="*/ 525 w 769"/>
              <a:gd name="T9" fmla="*/ 484 h 3224"/>
              <a:gd name="T10" fmla="*/ 459 w 769"/>
              <a:gd name="T11" fmla="*/ 654 h 3224"/>
              <a:gd name="T12" fmla="*/ 401 w 769"/>
              <a:gd name="T13" fmla="*/ 828 h 3224"/>
              <a:gd name="T14" fmla="*/ 352 w 769"/>
              <a:gd name="T15" fmla="*/ 1006 h 3224"/>
              <a:gd name="T16" fmla="*/ 310 w 769"/>
              <a:gd name="T17" fmla="*/ 1186 h 3224"/>
              <a:gd name="T18" fmla="*/ 278 w 769"/>
              <a:gd name="T19" fmla="*/ 1370 h 3224"/>
              <a:gd name="T20" fmla="*/ 254 w 769"/>
              <a:gd name="T21" fmla="*/ 1556 h 3224"/>
              <a:gd name="T22" fmla="*/ 240 w 769"/>
              <a:gd name="T23" fmla="*/ 1747 h 3224"/>
              <a:gd name="T24" fmla="*/ 236 w 769"/>
              <a:gd name="T25" fmla="*/ 1937 h 3224"/>
              <a:gd name="T26" fmla="*/ 240 w 769"/>
              <a:gd name="T27" fmla="*/ 2130 h 3224"/>
              <a:gd name="T28" fmla="*/ 256 w 769"/>
              <a:gd name="T29" fmla="*/ 2319 h 3224"/>
              <a:gd name="T30" fmla="*/ 278 w 769"/>
              <a:gd name="T31" fmla="*/ 2506 h 3224"/>
              <a:gd name="T32" fmla="*/ 312 w 769"/>
              <a:gd name="T33" fmla="*/ 2690 h 3224"/>
              <a:gd name="T34" fmla="*/ 354 w 769"/>
              <a:gd name="T35" fmla="*/ 2872 h 3224"/>
              <a:gd name="T36" fmla="*/ 403 w 769"/>
              <a:gd name="T37" fmla="*/ 3049 h 3224"/>
              <a:gd name="T38" fmla="*/ 460 w 769"/>
              <a:gd name="T39" fmla="*/ 3224 h 3224"/>
              <a:gd name="T40" fmla="*/ 429 w 769"/>
              <a:gd name="T41" fmla="*/ 3224 h 3224"/>
              <a:gd name="T42" fmla="*/ 350 w 769"/>
              <a:gd name="T43" fmla="*/ 3080 h 3224"/>
              <a:gd name="T44" fmla="*/ 280 w 769"/>
              <a:gd name="T45" fmla="*/ 2932 h 3224"/>
              <a:gd name="T46" fmla="*/ 215 w 769"/>
              <a:gd name="T47" fmla="*/ 2779 h 3224"/>
              <a:gd name="T48" fmla="*/ 159 w 769"/>
              <a:gd name="T49" fmla="*/ 2624 h 3224"/>
              <a:gd name="T50" fmla="*/ 112 w 769"/>
              <a:gd name="T51" fmla="*/ 2463 h 3224"/>
              <a:gd name="T52" fmla="*/ 72 w 769"/>
              <a:gd name="T53" fmla="*/ 2300 h 3224"/>
              <a:gd name="T54" fmla="*/ 40 w 769"/>
              <a:gd name="T55" fmla="*/ 2135 h 3224"/>
              <a:gd name="T56" fmla="*/ 17 w 769"/>
              <a:gd name="T57" fmla="*/ 1965 h 3224"/>
              <a:gd name="T58" fmla="*/ 3 w 769"/>
              <a:gd name="T59" fmla="*/ 1794 h 3224"/>
              <a:gd name="T60" fmla="*/ 0 w 769"/>
              <a:gd name="T61" fmla="*/ 1621 h 3224"/>
              <a:gd name="T62" fmla="*/ 3 w 769"/>
              <a:gd name="T63" fmla="*/ 1444 h 3224"/>
              <a:gd name="T64" fmla="*/ 17 w 769"/>
              <a:gd name="T65" fmla="*/ 1270 h 3224"/>
              <a:gd name="T66" fmla="*/ 42 w 769"/>
              <a:gd name="T67" fmla="*/ 1099 h 3224"/>
              <a:gd name="T68" fmla="*/ 73 w 769"/>
              <a:gd name="T69" fmla="*/ 933 h 3224"/>
              <a:gd name="T70" fmla="*/ 114 w 769"/>
              <a:gd name="T71" fmla="*/ 766 h 3224"/>
              <a:gd name="T72" fmla="*/ 163 w 769"/>
              <a:gd name="T73" fmla="*/ 605 h 3224"/>
              <a:gd name="T74" fmla="*/ 221 w 769"/>
              <a:gd name="T75" fmla="*/ 448 h 3224"/>
              <a:gd name="T76" fmla="*/ 285 w 769"/>
              <a:gd name="T77" fmla="*/ 294 h 3224"/>
              <a:gd name="T78" fmla="*/ 359 w 769"/>
              <a:gd name="T79" fmla="*/ 145 h 3224"/>
              <a:gd name="T80" fmla="*/ 439 w 769"/>
              <a:gd name="T81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9" h="3224">
                <a:moveTo>
                  <a:pt x="439" y="0"/>
                </a:moveTo>
                <a:lnTo>
                  <a:pt x="769" y="0"/>
                </a:lnTo>
                <a:lnTo>
                  <a:pt x="679" y="157"/>
                </a:lnTo>
                <a:lnTo>
                  <a:pt x="599" y="318"/>
                </a:lnTo>
                <a:lnTo>
                  <a:pt x="525" y="484"/>
                </a:lnTo>
                <a:lnTo>
                  <a:pt x="459" y="654"/>
                </a:lnTo>
                <a:lnTo>
                  <a:pt x="401" y="828"/>
                </a:lnTo>
                <a:lnTo>
                  <a:pt x="352" y="1006"/>
                </a:lnTo>
                <a:lnTo>
                  <a:pt x="310" y="1186"/>
                </a:lnTo>
                <a:lnTo>
                  <a:pt x="278" y="1370"/>
                </a:lnTo>
                <a:lnTo>
                  <a:pt x="254" y="1556"/>
                </a:lnTo>
                <a:lnTo>
                  <a:pt x="240" y="1747"/>
                </a:lnTo>
                <a:lnTo>
                  <a:pt x="236" y="1937"/>
                </a:lnTo>
                <a:lnTo>
                  <a:pt x="240" y="2130"/>
                </a:lnTo>
                <a:lnTo>
                  <a:pt x="256" y="2319"/>
                </a:lnTo>
                <a:lnTo>
                  <a:pt x="278" y="2506"/>
                </a:lnTo>
                <a:lnTo>
                  <a:pt x="312" y="2690"/>
                </a:lnTo>
                <a:lnTo>
                  <a:pt x="354" y="2872"/>
                </a:lnTo>
                <a:lnTo>
                  <a:pt x="403" y="3049"/>
                </a:lnTo>
                <a:lnTo>
                  <a:pt x="460" y="3224"/>
                </a:lnTo>
                <a:lnTo>
                  <a:pt x="429" y="3224"/>
                </a:lnTo>
                <a:lnTo>
                  <a:pt x="350" y="3080"/>
                </a:lnTo>
                <a:lnTo>
                  <a:pt x="280" y="2932"/>
                </a:lnTo>
                <a:lnTo>
                  <a:pt x="215" y="2779"/>
                </a:lnTo>
                <a:lnTo>
                  <a:pt x="159" y="2624"/>
                </a:lnTo>
                <a:lnTo>
                  <a:pt x="112" y="2463"/>
                </a:lnTo>
                <a:lnTo>
                  <a:pt x="72" y="2300"/>
                </a:lnTo>
                <a:lnTo>
                  <a:pt x="40" y="2135"/>
                </a:lnTo>
                <a:lnTo>
                  <a:pt x="17" y="1965"/>
                </a:lnTo>
                <a:lnTo>
                  <a:pt x="3" y="1794"/>
                </a:lnTo>
                <a:lnTo>
                  <a:pt x="0" y="1621"/>
                </a:lnTo>
                <a:lnTo>
                  <a:pt x="3" y="1444"/>
                </a:lnTo>
                <a:lnTo>
                  <a:pt x="17" y="1270"/>
                </a:lnTo>
                <a:lnTo>
                  <a:pt x="42" y="1099"/>
                </a:lnTo>
                <a:lnTo>
                  <a:pt x="73" y="933"/>
                </a:lnTo>
                <a:lnTo>
                  <a:pt x="114" y="766"/>
                </a:lnTo>
                <a:lnTo>
                  <a:pt x="163" y="605"/>
                </a:lnTo>
                <a:lnTo>
                  <a:pt x="221" y="448"/>
                </a:lnTo>
                <a:lnTo>
                  <a:pt x="285" y="294"/>
                </a:lnTo>
                <a:lnTo>
                  <a:pt x="359" y="145"/>
                </a:lnTo>
                <a:lnTo>
                  <a:pt x="439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73" tIns="64286" rIns="128573" bIns="64286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19" name="Freeform 8"/>
          <p:cNvSpPr>
            <a:spLocks/>
          </p:cNvSpPr>
          <p:nvPr/>
        </p:nvSpPr>
        <p:spPr bwMode="auto">
          <a:xfrm flipH="1">
            <a:off x="3702502" y="200"/>
            <a:ext cx="1247787" cy="7232253"/>
          </a:xfrm>
          <a:custGeom>
            <a:avLst/>
            <a:gdLst>
              <a:gd name="T0" fmla="*/ 533 w 559"/>
              <a:gd name="T1" fmla="*/ 0 h 3224"/>
              <a:gd name="T2" fmla="*/ 547 w 559"/>
              <a:gd name="T3" fmla="*/ 0 h 3224"/>
              <a:gd name="T4" fmla="*/ 475 w 559"/>
              <a:gd name="T5" fmla="*/ 162 h 3224"/>
              <a:gd name="T6" fmla="*/ 410 w 559"/>
              <a:gd name="T7" fmla="*/ 332 h 3224"/>
              <a:gd name="T8" fmla="*/ 354 w 559"/>
              <a:gd name="T9" fmla="*/ 504 h 3224"/>
              <a:gd name="T10" fmla="*/ 305 w 559"/>
              <a:gd name="T11" fmla="*/ 679 h 3224"/>
              <a:gd name="T12" fmla="*/ 266 w 559"/>
              <a:gd name="T13" fmla="*/ 857 h 3224"/>
              <a:gd name="T14" fmla="*/ 235 w 559"/>
              <a:gd name="T15" fmla="*/ 1039 h 3224"/>
              <a:gd name="T16" fmla="*/ 212 w 559"/>
              <a:gd name="T17" fmla="*/ 1223 h 3224"/>
              <a:gd name="T18" fmla="*/ 198 w 559"/>
              <a:gd name="T19" fmla="*/ 1410 h 3224"/>
              <a:gd name="T20" fmla="*/ 193 w 559"/>
              <a:gd name="T21" fmla="*/ 1599 h 3224"/>
              <a:gd name="T22" fmla="*/ 198 w 559"/>
              <a:gd name="T23" fmla="*/ 1792 h 3224"/>
              <a:gd name="T24" fmla="*/ 212 w 559"/>
              <a:gd name="T25" fmla="*/ 1981 h 3224"/>
              <a:gd name="T26" fmla="*/ 235 w 559"/>
              <a:gd name="T27" fmla="*/ 2168 h 3224"/>
              <a:gd name="T28" fmla="*/ 268 w 559"/>
              <a:gd name="T29" fmla="*/ 2354 h 3224"/>
              <a:gd name="T30" fmla="*/ 310 w 559"/>
              <a:gd name="T31" fmla="*/ 2534 h 3224"/>
              <a:gd name="T32" fmla="*/ 359 w 559"/>
              <a:gd name="T33" fmla="*/ 2713 h 3224"/>
              <a:gd name="T34" fmla="*/ 419 w 559"/>
              <a:gd name="T35" fmla="*/ 2886 h 3224"/>
              <a:gd name="T36" fmla="*/ 485 w 559"/>
              <a:gd name="T37" fmla="*/ 3058 h 3224"/>
              <a:gd name="T38" fmla="*/ 559 w 559"/>
              <a:gd name="T39" fmla="*/ 3224 h 3224"/>
              <a:gd name="T40" fmla="*/ 224 w 559"/>
              <a:gd name="T41" fmla="*/ 3224 h 3224"/>
              <a:gd name="T42" fmla="*/ 167 w 559"/>
              <a:gd name="T43" fmla="*/ 3049 h 3224"/>
              <a:gd name="T44" fmla="*/ 118 w 559"/>
              <a:gd name="T45" fmla="*/ 2872 h 3224"/>
              <a:gd name="T46" fmla="*/ 76 w 559"/>
              <a:gd name="T47" fmla="*/ 2690 h 3224"/>
              <a:gd name="T48" fmla="*/ 42 w 559"/>
              <a:gd name="T49" fmla="*/ 2506 h 3224"/>
              <a:gd name="T50" fmla="*/ 20 w 559"/>
              <a:gd name="T51" fmla="*/ 2319 h 3224"/>
              <a:gd name="T52" fmla="*/ 4 w 559"/>
              <a:gd name="T53" fmla="*/ 2130 h 3224"/>
              <a:gd name="T54" fmla="*/ 0 w 559"/>
              <a:gd name="T55" fmla="*/ 1937 h 3224"/>
              <a:gd name="T56" fmla="*/ 4 w 559"/>
              <a:gd name="T57" fmla="*/ 1747 h 3224"/>
              <a:gd name="T58" fmla="*/ 18 w 559"/>
              <a:gd name="T59" fmla="*/ 1556 h 3224"/>
              <a:gd name="T60" fmla="*/ 42 w 559"/>
              <a:gd name="T61" fmla="*/ 1370 h 3224"/>
              <a:gd name="T62" fmla="*/ 74 w 559"/>
              <a:gd name="T63" fmla="*/ 1186 h 3224"/>
              <a:gd name="T64" fmla="*/ 116 w 559"/>
              <a:gd name="T65" fmla="*/ 1006 h 3224"/>
              <a:gd name="T66" fmla="*/ 165 w 559"/>
              <a:gd name="T67" fmla="*/ 828 h 3224"/>
              <a:gd name="T68" fmla="*/ 223 w 559"/>
              <a:gd name="T69" fmla="*/ 654 h 3224"/>
              <a:gd name="T70" fmla="*/ 289 w 559"/>
              <a:gd name="T71" fmla="*/ 484 h 3224"/>
              <a:gd name="T72" fmla="*/ 363 w 559"/>
              <a:gd name="T73" fmla="*/ 318 h 3224"/>
              <a:gd name="T74" fmla="*/ 443 w 559"/>
              <a:gd name="T75" fmla="*/ 157 h 3224"/>
              <a:gd name="T76" fmla="*/ 533 w 559"/>
              <a:gd name="T77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9" h="3224">
                <a:moveTo>
                  <a:pt x="533" y="0"/>
                </a:moveTo>
                <a:lnTo>
                  <a:pt x="547" y="0"/>
                </a:lnTo>
                <a:lnTo>
                  <a:pt x="475" y="162"/>
                </a:lnTo>
                <a:lnTo>
                  <a:pt x="410" y="332"/>
                </a:lnTo>
                <a:lnTo>
                  <a:pt x="354" y="504"/>
                </a:lnTo>
                <a:lnTo>
                  <a:pt x="305" y="679"/>
                </a:lnTo>
                <a:lnTo>
                  <a:pt x="266" y="857"/>
                </a:lnTo>
                <a:lnTo>
                  <a:pt x="235" y="1039"/>
                </a:lnTo>
                <a:lnTo>
                  <a:pt x="212" y="1223"/>
                </a:lnTo>
                <a:lnTo>
                  <a:pt x="198" y="1410"/>
                </a:lnTo>
                <a:lnTo>
                  <a:pt x="193" y="1599"/>
                </a:lnTo>
                <a:lnTo>
                  <a:pt x="198" y="1792"/>
                </a:lnTo>
                <a:lnTo>
                  <a:pt x="212" y="1981"/>
                </a:lnTo>
                <a:lnTo>
                  <a:pt x="235" y="2168"/>
                </a:lnTo>
                <a:lnTo>
                  <a:pt x="268" y="2354"/>
                </a:lnTo>
                <a:lnTo>
                  <a:pt x="310" y="2534"/>
                </a:lnTo>
                <a:lnTo>
                  <a:pt x="359" y="2713"/>
                </a:lnTo>
                <a:lnTo>
                  <a:pt x="419" y="2886"/>
                </a:lnTo>
                <a:lnTo>
                  <a:pt x="485" y="3058"/>
                </a:lnTo>
                <a:lnTo>
                  <a:pt x="559" y="3224"/>
                </a:lnTo>
                <a:lnTo>
                  <a:pt x="224" y="3224"/>
                </a:lnTo>
                <a:lnTo>
                  <a:pt x="167" y="3049"/>
                </a:lnTo>
                <a:lnTo>
                  <a:pt x="118" y="2872"/>
                </a:lnTo>
                <a:lnTo>
                  <a:pt x="76" y="2690"/>
                </a:lnTo>
                <a:lnTo>
                  <a:pt x="42" y="2506"/>
                </a:lnTo>
                <a:lnTo>
                  <a:pt x="20" y="2319"/>
                </a:lnTo>
                <a:lnTo>
                  <a:pt x="4" y="2130"/>
                </a:lnTo>
                <a:lnTo>
                  <a:pt x="0" y="1937"/>
                </a:lnTo>
                <a:lnTo>
                  <a:pt x="4" y="1747"/>
                </a:lnTo>
                <a:lnTo>
                  <a:pt x="18" y="1556"/>
                </a:lnTo>
                <a:lnTo>
                  <a:pt x="42" y="1370"/>
                </a:lnTo>
                <a:lnTo>
                  <a:pt x="74" y="1186"/>
                </a:lnTo>
                <a:lnTo>
                  <a:pt x="116" y="1006"/>
                </a:lnTo>
                <a:lnTo>
                  <a:pt x="165" y="828"/>
                </a:lnTo>
                <a:lnTo>
                  <a:pt x="223" y="654"/>
                </a:lnTo>
                <a:lnTo>
                  <a:pt x="289" y="484"/>
                </a:lnTo>
                <a:lnTo>
                  <a:pt x="363" y="318"/>
                </a:lnTo>
                <a:lnTo>
                  <a:pt x="443" y="157"/>
                </a:lnTo>
                <a:lnTo>
                  <a:pt x="533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  <a:effectLst>
            <a:outerShdw blurRad="190500" dist="101600" algn="l" rotWithShape="0">
              <a:prstClr val="black">
                <a:alpha val="40000"/>
              </a:prstClr>
            </a:outerShdw>
          </a:effectLst>
        </p:spPr>
        <p:txBody>
          <a:bodyPr vert="horz" wrap="square" lIns="128573" tIns="64286" rIns="128573" bIns="64286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7" name="TextBox 48"/>
          <p:cNvSpPr txBox="1"/>
          <p:nvPr/>
        </p:nvSpPr>
        <p:spPr>
          <a:xfrm>
            <a:off x="5997352" y="3089632"/>
            <a:ext cx="4320242" cy="738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799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成功项目展示</a:t>
            </a:r>
            <a:endParaRPr lang="en-GB" altLang="zh-CN" sz="4799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1227660" y="2371193"/>
            <a:ext cx="2963463" cy="3154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9899" cap="all" spc="3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03</a:t>
            </a:r>
            <a:endParaRPr lang="zh-CN" altLang="en-US" sz="19899" cap="all" spc="3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5943402" y="3966023"/>
            <a:ext cx="183734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41" lvl="1" indent="-171441">
              <a:buFont typeface="Arial" panose="020B0604020202020204" pitchFamily="34" charset="0"/>
              <a:buChar char="•"/>
            </a:pPr>
            <a:r>
              <a:rPr lang="zh-CN" altLang="en-US" sz="140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832212" y="3966023"/>
            <a:ext cx="183734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41" lvl="1" indent="-171441">
              <a:buFont typeface="Arial" panose="020B0604020202020204" pitchFamily="34" charset="0"/>
              <a:buChar char="•"/>
            </a:pPr>
            <a:r>
              <a:rPr lang="zh-CN" altLang="en-US" sz="140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3402" y="4276937"/>
            <a:ext cx="183734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41" lvl="1" indent="-171441">
              <a:buFont typeface="Arial" panose="020B0604020202020204" pitchFamily="34" charset="0"/>
              <a:buChar char="•"/>
            </a:pPr>
            <a:r>
              <a:rPr lang="zh-CN" altLang="en-US" sz="140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7832212" y="4276937"/>
            <a:ext cx="183734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41" lvl="1" indent="-171441">
              <a:buFont typeface="Arial" panose="020B0604020202020204" pitchFamily="34" charset="0"/>
              <a:buChar char="•"/>
            </a:pPr>
            <a:r>
              <a:rPr lang="zh-CN" altLang="en-US" sz="140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01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 tmFilter="0,0; .5, 1; 1, 1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50"/>
                                </p:stCondLst>
                                <p:childTnLst>
                                  <p:par>
                                    <p:cTn id="28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50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2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050"/>
                                </p:stCondLst>
                                <p:childTnLst>
                                  <p:par>
                                    <p:cTn id="4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550"/>
                                </p:stCondLst>
                                <p:childTnLst>
                                  <p:par>
                                    <p:cTn id="4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050"/>
                                </p:stCondLst>
                                <p:childTnLst>
                                  <p:par>
                                    <p:cTn id="5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550"/>
                                </p:stCondLst>
                                <p:childTnLst>
                                  <p:par>
                                    <p:cTn id="5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8" grpId="0" animBg="1"/>
          <p:bldP spid="19" grpId="0" animBg="1"/>
          <p:bldP spid="7" grpId="0"/>
          <p:bldP spid="7" grpId="1"/>
          <p:bldP spid="9" grpId="0"/>
          <p:bldP spid="9" grpId="1"/>
          <p:bldP spid="10" grpId="0"/>
          <p:bldP spid="11" grpId="0"/>
          <p:bldP spid="12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 tmFilter="0,0; .5, 1; 1, 1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50"/>
                                </p:stCondLst>
                                <p:childTnLst>
                                  <p:par>
                                    <p:cTn id="28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50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2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050"/>
                                </p:stCondLst>
                                <p:childTnLst>
                                  <p:par>
                                    <p:cTn id="4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550"/>
                                </p:stCondLst>
                                <p:childTnLst>
                                  <p:par>
                                    <p:cTn id="4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050"/>
                                </p:stCondLst>
                                <p:childTnLst>
                                  <p:par>
                                    <p:cTn id="5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550"/>
                                </p:stCondLst>
                                <p:childTnLst>
                                  <p:par>
                                    <p:cTn id="5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8" grpId="0" animBg="1"/>
          <p:bldP spid="19" grpId="0" animBg="1"/>
          <p:bldP spid="7" grpId="0"/>
          <p:bldP spid="7" grpId="1"/>
          <p:bldP spid="9" grpId="0"/>
          <p:bldP spid="9" grpId="1"/>
          <p:bldP spid="10" grpId="0"/>
          <p:bldP spid="11" grpId="0"/>
          <p:bldP spid="12" grpId="0"/>
          <p:bldP spid="13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/>
          <p:nvPr/>
        </p:nvGraphicFramePr>
        <p:xfrm>
          <a:off x="1141458" y="2405487"/>
          <a:ext cx="5447574" cy="3661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Oval 13"/>
          <p:cNvSpPr/>
          <p:nvPr/>
        </p:nvSpPr>
        <p:spPr>
          <a:xfrm>
            <a:off x="6949469" y="2793361"/>
            <a:ext cx="571172" cy="5744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7652227" y="2840989"/>
            <a:ext cx="3450035" cy="34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8218" tIns="24109" rIns="48218" bIns="24109">
            <a:spAutoFit/>
          </a:bodyPr>
          <a:lstStyle/>
          <a:p>
            <a:pPr algn="just" defTabSz="1147649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949469" y="3593378"/>
            <a:ext cx="571172" cy="5744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7652227" y="3637025"/>
            <a:ext cx="3450035" cy="34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8218" tIns="24109" rIns="48218" bIns="24109">
            <a:spAutoFit/>
          </a:bodyPr>
          <a:lstStyle/>
          <a:p>
            <a:pPr algn="just" defTabSz="1147649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949469" y="4388708"/>
            <a:ext cx="571172" cy="5744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7699090" y="4433061"/>
            <a:ext cx="3450035" cy="34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8218" tIns="24109" rIns="48218" bIns="24109">
            <a:spAutoFit/>
          </a:bodyPr>
          <a:lstStyle/>
          <a:p>
            <a:pPr algn="just" defTabSz="1147649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949469" y="5148493"/>
            <a:ext cx="571172" cy="5744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7699090" y="5229097"/>
            <a:ext cx="3403172" cy="34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8218" tIns="24109" rIns="48218" bIns="24109">
            <a:spAutoFit/>
          </a:bodyPr>
          <a:lstStyle/>
          <a:p>
            <a:pPr algn="just" defTabSz="1147649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Freeform 35"/>
          <p:cNvSpPr>
            <a:spLocks noEditPoints="1"/>
          </p:cNvSpPr>
          <p:nvPr/>
        </p:nvSpPr>
        <p:spPr bwMode="auto">
          <a:xfrm>
            <a:off x="7025791" y="2939407"/>
            <a:ext cx="418529" cy="282357"/>
          </a:xfrm>
          <a:custGeom>
            <a:avLst/>
            <a:gdLst>
              <a:gd name="T0" fmla="*/ 135 w 157"/>
              <a:gd name="T1" fmla="*/ 46 h 106"/>
              <a:gd name="T2" fmla="*/ 136 w 157"/>
              <a:gd name="T3" fmla="*/ 37 h 106"/>
              <a:gd name="T4" fmla="*/ 99 w 157"/>
              <a:gd name="T5" fmla="*/ 0 h 106"/>
              <a:gd name="T6" fmla="*/ 73 w 157"/>
              <a:gd name="T7" fmla="*/ 18 h 106"/>
              <a:gd name="T8" fmla="*/ 45 w 157"/>
              <a:gd name="T9" fmla="*/ 8 h 106"/>
              <a:gd name="T10" fmla="*/ 19 w 157"/>
              <a:gd name="T11" fmla="*/ 39 h 106"/>
              <a:gd name="T12" fmla="*/ 20 w 157"/>
              <a:gd name="T13" fmla="*/ 47 h 106"/>
              <a:gd name="T14" fmla="*/ 0 w 157"/>
              <a:gd name="T15" fmla="*/ 75 h 106"/>
              <a:gd name="T16" fmla="*/ 31 w 157"/>
              <a:gd name="T17" fmla="*/ 106 h 106"/>
              <a:gd name="T18" fmla="*/ 126 w 157"/>
              <a:gd name="T19" fmla="*/ 106 h 106"/>
              <a:gd name="T20" fmla="*/ 157 w 157"/>
              <a:gd name="T21" fmla="*/ 75 h 106"/>
              <a:gd name="T22" fmla="*/ 135 w 157"/>
              <a:gd name="T23" fmla="*/ 46 h 106"/>
              <a:gd name="T24" fmla="*/ 120 w 157"/>
              <a:gd name="T25" fmla="*/ 100 h 106"/>
              <a:gd name="T26" fmla="*/ 79 w 157"/>
              <a:gd name="T27" fmla="*/ 100 h 106"/>
              <a:gd name="T28" fmla="*/ 103 w 157"/>
              <a:gd name="T29" fmla="*/ 75 h 106"/>
              <a:gd name="T30" fmla="*/ 102 w 157"/>
              <a:gd name="T31" fmla="*/ 72 h 106"/>
              <a:gd name="T32" fmla="*/ 92 w 157"/>
              <a:gd name="T33" fmla="*/ 72 h 106"/>
              <a:gd name="T34" fmla="*/ 92 w 157"/>
              <a:gd name="T35" fmla="*/ 68 h 106"/>
              <a:gd name="T36" fmla="*/ 92 w 157"/>
              <a:gd name="T37" fmla="*/ 37 h 106"/>
              <a:gd name="T38" fmla="*/ 90 w 157"/>
              <a:gd name="T39" fmla="*/ 35 h 106"/>
              <a:gd name="T40" fmla="*/ 64 w 157"/>
              <a:gd name="T41" fmla="*/ 35 h 106"/>
              <a:gd name="T42" fmla="*/ 62 w 157"/>
              <a:gd name="T43" fmla="*/ 37 h 106"/>
              <a:gd name="T44" fmla="*/ 62 w 157"/>
              <a:gd name="T45" fmla="*/ 68 h 106"/>
              <a:gd name="T46" fmla="*/ 62 w 157"/>
              <a:gd name="T47" fmla="*/ 73 h 106"/>
              <a:gd name="T48" fmla="*/ 51 w 157"/>
              <a:gd name="T49" fmla="*/ 73 h 106"/>
              <a:gd name="T50" fmla="*/ 50 w 157"/>
              <a:gd name="T51" fmla="*/ 76 h 106"/>
              <a:gd name="T52" fmla="*/ 75 w 157"/>
              <a:gd name="T53" fmla="*/ 100 h 106"/>
              <a:gd name="T54" fmla="*/ 38 w 157"/>
              <a:gd name="T55" fmla="*/ 100 h 106"/>
              <a:gd name="T56" fmla="*/ 11 w 157"/>
              <a:gd name="T57" fmla="*/ 74 h 106"/>
              <a:gd name="T58" fmla="*/ 29 w 157"/>
              <a:gd name="T59" fmla="*/ 50 h 106"/>
              <a:gd name="T60" fmla="*/ 28 w 157"/>
              <a:gd name="T61" fmla="*/ 44 h 106"/>
              <a:gd name="T62" fmla="*/ 50 w 157"/>
              <a:gd name="T63" fmla="*/ 17 h 106"/>
              <a:gd name="T64" fmla="*/ 74 w 157"/>
              <a:gd name="T65" fmla="*/ 29 h 106"/>
              <a:gd name="T66" fmla="*/ 97 w 157"/>
              <a:gd name="T67" fmla="*/ 10 h 106"/>
              <a:gd name="T68" fmla="*/ 128 w 157"/>
              <a:gd name="T69" fmla="*/ 42 h 106"/>
              <a:gd name="T70" fmla="*/ 127 w 157"/>
              <a:gd name="T71" fmla="*/ 49 h 106"/>
              <a:gd name="T72" fmla="*/ 147 w 157"/>
              <a:gd name="T73" fmla="*/ 74 h 106"/>
              <a:gd name="T74" fmla="*/ 120 w 157"/>
              <a:gd name="T75" fmla="*/ 10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7" h="106">
                <a:moveTo>
                  <a:pt x="135" y="46"/>
                </a:moveTo>
                <a:cubicBezTo>
                  <a:pt x="136" y="43"/>
                  <a:pt x="136" y="40"/>
                  <a:pt x="136" y="37"/>
                </a:cubicBezTo>
                <a:cubicBezTo>
                  <a:pt x="136" y="16"/>
                  <a:pt x="120" y="0"/>
                  <a:pt x="99" y="0"/>
                </a:cubicBezTo>
                <a:cubicBezTo>
                  <a:pt x="76" y="0"/>
                  <a:pt x="73" y="18"/>
                  <a:pt x="73" y="18"/>
                </a:cubicBezTo>
                <a:cubicBezTo>
                  <a:pt x="73" y="18"/>
                  <a:pt x="63" y="6"/>
                  <a:pt x="45" y="8"/>
                </a:cubicBezTo>
                <a:cubicBezTo>
                  <a:pt x="30" y="11"/>
                  <a:pt x="19" y="25"/>
                  <a:pt x="19" y="39"/>
                </a:cubicBezTo>
                <a:cubicBezTo>
                  <a:pt x="19" y="42"/>
                  <a:pt x="20" y="44"/>
                  <a:pt x="20" y="47"/>
                </a:cubicBezTo>
                <a:cubicBezTo>
                  <a:pt x="9" y="51"/>
                  <a:pt x="0" y="62"/>
                  <a:pt x="0" y="75"/>
                </a:cubicBezTo>
                <a:cubicBezTo>
                  <a:pt x="0" y="92"/>
                  <a:pt x="14" y="106"/>
                  <a:pt x="31" y="106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43" y="106"/>
                  <a:pt x="157" y="92"/>
                  <a:pt x="157" y="75"/>
                </a:cubicBezTo>
                <a:cubicBezTo>
                  <a:pt x="157" y="62"/>
                  <a:pt x="148" y="50"/>
                  <a:pt x="135" y="46"/>
                </a:cubicBezTo>
                <a:close/>
                <a:moveTo>
                  <a:pt x="120" y="100"/>
                </a:moveTo>
                <a:cubicBezTo>
                  <a:pt x="79" y="100"/>
                  <a:pt x="79" y="100"/>
                  <a:pt x="79" y="100"/>
                </a:cubicBezTo>
                <a:cubicBezTo>
                  <a:pt x="82" y="97"/>
                  <a:pt x="103" y="75"/>
                  <a:pt x="103" y="75"/>
                </a:cubicBezTo>
                <a:cubicBezTo>
                  <a:pt x="103" y="75"/>
                  <a:pt x="106" y="72"/>
                  <a:pt x="102" y="72"/>
                </a:cubicBezTo>
                <a:cubicBezTo>
                  <a:pt x="98" y="72"/>
                  <a:pt x="92" y="72"/>
                  <a:pt x="92" y="72"/>
                </a:cubicBezTo>
                <a:cubicBezTo>
                  <a:pt x="92" y="72"/>
                  <a:pt x="92" y="70"/>
                  <a:pt x="92" y="68"/>
                </a:cubicBezTo>
                <a:cubicBezTo>
                  <a:pt x="92" y="59"/>
                  <a:pt x="92" y="43"/>
                  <a:pt x="92" y="37"/>
                </a:cubicBezTo>
                <a:cubicBezTo>
                  <a:pt x="92" y="37"/>
                  <a:pt x="92" y="35"/>
                  <a:pt x="90" y="35"/>
                </a:cubicBezTo>
                <a:cubicBezTo>
                  <a:pt x="88" y="35"/>
                  <a:pt x="67" y="35"/>
                  <a:pt x="64" y="35"/>
                </a:cubicBezTo>
                <a:cubicBezTo>
                  <a:pt x="61" y="35"/>
                  <a:pt x="62" y="37"/>
                  <a:pt x="62" y="37"/>
                </a:cubicBezTo>
                <a:cubicBezTo>
                  <a:pt x="62" y="44"/>
                  <a:pt x="62" y="59"/>
                  <a:pt x="62" y="68"/>
                </a:cubicBezTo>
                <a:cubicBezTo>
                  <a:pt x="62" y="71"/>
                  <a:pt x="62" y="73"/>
                  <a:pt x="62" y="73"/>
                </a:cubicBezTo>
                <a:cubicBezTo>
                  <a:pt x="62" y="73"/>
                  <a:pt x="54" y="73"/>
                  <a:pt x="51" y="73"/>
                </a:cubicBezTo>
                <a:cubicBezTo>
                  <a:pt x="47" y="73"/>
                  <a:pt x="50" y="76"/>
                  <a:pt x="50" y="76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23" y="100"/>
                  <a:pt x="11" y="88"/>
                  <a:pt x="11" y="74"/>
                </a:cubicBezTo>
                <a:cubicBezTo>
                  <a:pt x="11" y="63"/>
                  <a:pt x="18" y="53"/>
                  <a:pt x="29" y="50"/>
                </a:cubicBezTo>
                <a:cubicBezTo>
                  <a:pt x="28" y="48"/>
                  <a:pt x="28" y="46"/>
                  <a:pt x="28" y="44"/>
                </a:cubicBezTo>
                <a:cubicBezTo>
                  <a:pt x="28" y="31"/>
                  <a:pt x="37" y="19"/>
                  <a:pt x="50" y="17"/>
                </a:cubicBezTo>
                <a:cubicBezTo>
                  <a:pt x="65" y="15"/>
                  <a:pt x="74" y="29"/>
                  <a:pt x="74" y="29"/>
                </a:cubicBezTo>
                <a:cubicBezTo>
                  <a:pt x="74" y="29"/>
                  <a:pt x="77" y="10"/>
                  <a:pt x="97" y="10"/>
                </a:cubicBezTo>
                <a:cubicBezTo>
                  <a:pt x="115" y="10"/>
                  <a:pt x="128" y="24"/>
                  <a:pt x="128" y="42"/>
                </a:cubicBezTo>
                <a:cubicBezTo>
                  <a:pt x="128" y="44"/>
                  <a:pt x="127" y="47"/>
                  <a:pt x="127" y="49"/>
                </a:cubicBezTo>
                <a:cubicBezTo>
                  <a:pt x="138" y="53"/>
                  <a:pt x="147" y="62"/>
                  <a:pt x="147" y="74"/>
                </a:cubicBezTo>
                <a:cubicBezTo>
                  <a:pt x="147" y="88"/>
                  <a:pt x="135" y="100"/>
                  <a:pt x="120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Freeform 106"/>
          <p:cNvSpPr>
            <a:spLocks noEditPoints="1"/>
          </p:cNvSpPr>
          <p:nvPr/>
        </p:nvSpPr>
        <p:spPr bwMode="auto">
          <a:xfrm>
            <a:off x="7127919" y="4515087"/>
            <a:ext cx="214271" cy="288364"/>
          </a:xfrm>
          <a:custGeom>
            <a:avLst/>
            <a:gdLst>
              <a:gd name="T0" fmla="*/ 0 w 107"/>
              <a:gd name="T1" fmla="*/ 0 h 144"/>
              <a:gd name="T2" fmla="*/ 0 w 107"/>
              <a:gd name="T3" fmla="*/ 144 h 144"/>
              <a:gd name="T4" fmla="*/ 80 w 107"/>
              <a:gd name="T5" fmla="*/ 144 h 144"/>
              <a:gd name="T6" fmla="*/ 107 w 107"/>
              <a:gd name="T7" fmla="*/ 113 h 144"/>
              <a:gd name="T8" fmla="*/ 107 w 107"/>
              <a:gd name="T9" fmla="*/ 0 h 144"/>
              <a:gd name="T10" fmla="*/ 0 w 107"/>
              <a:gd name="T11" fmla="*/ 0 h 144"/>
              <a:gd name="T12" fmla="*/ 9 w 107"/>
              <a:gd name="T13" fmla="*/ 134 h 144"/>
              <a:gd name="T14" fmla="*/ 9 w 107"/>
              <a:gd name="T15" fmla="*/ 9 h 144"/>
              <a:gd name="T16" fmla="*/ 99 w 107"/>
              <a:gd name="T17" fmla="*/ 9 h 144"/>
              <a:gd name="T18" fmla="*/ 99 w 107"/>
              <a:gd name="T19" fmla="*/ 102 h 144"/>
              <a:gd name="T20" fmla="*/ 72 w 107"/>
              <a:gd name="T21" fmla="*/ 102 h 144"/>
              <a:gd name="T22" fmla="*/ 72 w 107"/>
              <a:gd name="T23" fmla="*/ 134 h 144"/>
              <a:gd name="T24" fmla="*/ 9 w 107"/>
              <a:gd name="T25" fmla="*/ 13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7" h="144">
                <a:moveTo>
                  <a:pt x="0" y="0"/>
                </a:moveTo>
                <a:lnTo>
                  <a:pt x="0" y="144"/>
                </a:lnTo>
                <a:lnTo>
                  <a:pt x="80" y="144"/>
                </a:lnTo>
                <a:lnTo>
                  <a:pt x="107" y="113"/>
                </a:lnTo>
                <a:lnTo>
                  <a:pt x="107" y="0"/>
                </a:lnTo>
                <a:lnTo>
                  <a:pt x="0" y="0"/>
                </a:lnTo>
                <a:close/>
                <a:moveTo>
                  <a:pt x="9" y="134"/>
                </a:moveTo>
                <a:lnTo>
                  <a:pt x="9" y="9"/>
                </a:lnTo>
                <a:lnTo>
                  <a:pt x="99" y="9"/>
                </a:lnTo>
                <a:lnTo>
                  <a:pt x="99" y="102"/>
                </a:lnTo>
                <a:lnTo>
                  <a:pt x="72" y="102"/>
                </a:lnTo>
                <a:lnTo>
                  <a:pt x="72" y="134"/>
                </a:lnTo>
                <a:lnTo>
                  <a:pt x="9" y="1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122914" y="3713390"/>
            <a:ext cx="224283" cy="334423"/>
            <a:chOff x="4669866" y="3800264"/>
            <a:chExt cx="279527" cy="416797"/>
          </a:xfrm>
          <a:solidFill>
            <a:schemeClr val="bg1"/>
          </a:solidFill>
        </p:grpSpPr>
        <p:sp>
          <p:nvSpPr>
            <p:cNvPr id="25" name="Freeform 141"/>
            <p:cNvSpPr>
              <a:spLocks noEditPoints="1"/>
            </p:cNvSpPr>
            <p:nvPr/>
          </p:nvSpPr>
          <p:spPr bwMode="auto">
            <a:xfrm>
              <a:off x="4669866" y="3800264"/>
              <a:ext cx="279527" cy="316965"/>
            </a:xfrm>
            <a:custGeom>
              <a:avLst/>
              <a:gdLst>
                <a:gd name="T0" fmla="*/ 84 w 84"/>
                <a:gd name="T1" fmla="*/ 42 h 95"/>
                <a:gd name="T2" fmla="*/ 42 w 84"/>
                <a:gd name="T3" fmla="*/ 0 h 95"/>
                <a:gd name="T4" fmla="*/ 0 w 84"/>
                <a:gd name="T5" fmla="*/ 42 h 95"/>
                <a:gd name="T6" fmla="*/ 28 w 84"/>
                <a:gd name="T7" fmla="*/ 81 h 95"/>
                <a:gd name="T8" fmla="*/ 25 w 84"/>
                <a:gd name="T9" fmla="*/ 81 h 95"/>
                <a:gd name="T10" fmla="*/ 25 w 84"/>
                <a:gd name="T11" fmla="*/ 95 h 95"/>
                <a:gd name="T12" fmla="*/ 60 w 84"/>
                <a:gd name="T13" fmla="*/ 95 h 95"/>
                <a:gd name="T14" fmla="*/ 60 w 84"/>
                <a:gd name="T15" fmla="*/ 81 h 95"/>
                <a:gd name="T16" fmla="*/ 57 w 84"/>
                <a:gd name="T17" fmla="*/ 81 h 95"/>
                <a:gd name="T18" fmla="*/ 84 w 84"/>
                <a:gd name="T19" fmla="*/ 42 h 95"/>
                <a:gd name="T20" fmla="*/ 42 w 84"/>
                <a:gd name="T21" fmla="*/ 77 h 95"/>
                <a:gd name="T22" fmla="*/ 7 w 84"/>
                <a:gd name="T23" fmla="*/ 42 h 95"/>
                <a:gd name="T24" fmla="*/ 42 w 84"/>
                <a:gd name="T25" fmla="*/ 7 h 95"/>
                <a:gd name="T26" fmla="*/ 77 w 84"/>
                <a:gd name="T27" fmla="*/ 42 h 95"/>
                <a:gd name="T28" fmla="*/ 42 w 84"/>
                <a:gd name="T29" fmla="*/ 7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9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0"/>
                    <a:pt x="12" y="75"/>
                    <a:pt x="28" y="81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73" y="75"/>
                    <a:pt x="84" y="60"/>
                    <a:pt x="84" y="42"/>
                  </a:cubicBezTo>
                  <a:close/>
                  <a:moveTo>
                    <a:pt x="42" y="77"/>
                  </a:moveTo>
                  <a:cubicBezTo>
                    <a:pt x="23" y="77"/>
                    <a:pt x="7" y="61"/>
                    <a:pt x="7" y="42"/>
                  </a:cubicBezTo>
                  <a:cubicBezTo>
                    <a:pt x="7" y="23"/>
                    <a:pt x="23" y="7"/>
                    <a:pt x="42" y="7"/>
                  </a:cubicBezTo>
                  <a:cubicBezTo>
                    <a:pt x="62" y="7"/>
                    <a:pt x="77" y="23"/>
                    <a:pt x="77" y="42"/>
                  </a:cubicBezTo>
                  <a:cubicBezTo>
                    <a:pt x="77" y="61"/>
                    <a:pt x="62" y="77"/>
                    <a:pt x="4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142"/>
            <p:cNvSpPr>
              <a:spLocks noChangeArrowheads="1"/>
            </p:cNvSpPr>
            <p:nvPr/>
          </p:nvSpPr>
          <p:spPr bwMode="auto">
            <a:xfrm>
              <a:off x="4752226" y="4127210"/>
              <a:ext cx="117302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143"/>
            <p:cNvSpPr>
              <a:spLocks/>
            </p:cNvSpPr>
            <p:nvPr/>
          </p:nvSpPr>
          <p:spPr bwMode="auto">
            <a:xfrm>
              <a:off x="4752226" y="4179623"/>
              <a:ext cx="117302" cy="37438"/>
            </a:xfrm>
            <a:custGeom>
              <a:avLst/>
              <a:gdLst>
                <a:gd name="T0" fmla="*/ 0 w 47"/>
                <a:gd name="T1" fmla="*/ 9 h 15"/>
                <a:gd name="T2" fmla="*/ 16 w 47"/>
                <a:gd name="T3" fmla="*/ 9 h 15"/>
                <a:gd name="T4" fmla="*/ 16 w 47"/>
                <a:gd name="T5" fmla="*/ 15 h 15"/>
                <a:gd name="T6" fmla="*/ 31 w 47"/>
                <a:gd name="T7" fmla="*/ 15 h 15"/>
                <a:gd name="T8" fmla="*/ 31 w 47"/>
                <a:gd name="T9" fmla="*/ 9 h 15"/>
                <a:gd name="T10" fmla="*/ 47 w 47"/>
                <a:gd name="T11" fmla="*/ 9 h 15"/>
                <a:gd name="T12" fmla="*/ 47 w 47"/>
                <a:gd name="T13" fmla="*/ 0 h 15"/>
                <a:gd name="T14" fmla="*/ 0 w 47"/>
                <a:gd name="T15" fmla="*/ 0 h 15"/>
                <a:gd name="T16" fmla="*/ 0 w 47"/>
                <a:gd name="T1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">
                  <a:moveTo>
                    <a:pt x="0" y="9"/>
                  </a:moveTo>
                  <a:lnTo>
                    <a:pt x="16" y="9"/>
                  </a:lnTo>
                  <a:lnTo>
                    <a:pt x="16" y="15"/>
                  </a:lnTo>
                  <a:lnTo>
                    <a:pt x="31" y="15"/>
                  </a:lnTo>
                  <a:lnTo>
                    <a:pt x="31" y="9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144"/>
            <p:cNvSpPr>
              <a:spLocks noEditPoints="1"/>
            </p:cNvSpPr>
            <p:nvPr/>
          </p:nvSpPr>
          <p:spPr bwMode="auto">
            <a:xfrm>
              <a:off x="4769697" y="3890112"/>
              <a:ext cx="82362" cy="162227"/>
            </a:xfrm>
            <a:custGeom>
              <a:avLst/>
              <a:gdLst>
                <a:gd name="T0" fmla="*/ 32 w 33"/>
                <a:gd name="T1" fmla="*/ 3 h 65"/>
                <a:gd name="T2" fmla="*/ 28 w 33"/>
                <a:gd name="T3" fmla="*/ 0 h 65"/>
                <a:gd name="T4" fmla="*/ 16 w 33"/>
                <a:gd name="T5" fmla="*/ 5 h 65"/>
                <a:gd name="T6" fmla="*/ 4 w 33"/>
                <a:gd name="T7" fmla="*/ 0 h 65"/>
                <a:gd name="T8" fmla="*/ 0 w 33"/>
                <a:gd name="T9" fmla="*/ 3 h 65"/>
                <a:gd name="T10" fmla="*/ 0 w 33"/>
                <a:gd name="T11" fmla="*/ 3 h 65"/>
                <a:gd name="T12" fmla="*/ 0 w 33"/>
                <a:gd name="T13" fmla="*/ 3 h 65"/>
                <a:gd name="T14" fmla="*/ 15 w 33"/>
                <a:gd name="T15" fmla="*/ 65 h 65"/>
                <a:gd name="T16" fmla="*/ 19 w 33"/>
                <a:gd name="T17" fmla="*/ 65 h 65"/>
                <a:gd name="T18" fmla="*/ 33 w 33"/>
                <a:gd name="T19" fmla="*/ 3 h 65"/>
                <a:gd name="T20" fmla="*/ 33 w 33"/>
                <a:gd name="T21" fmla="*/ 3 h 65"/>
                <a:gd name="T22" fmla="*/ 33 w 33"/>
                <a:gd name="T23" fmla="*/ 3 h 65"/>
                <a:gd name="T24" fmla="*/ 33 w 33"/>
                <a:gd name="T25" fmla="*/ 3 h 65"/>
                <a:gd name="T26" fmla="*/ 32 w 33"/>
                <a:gd name="T27" fmla="*/ 3 h 65"/>
                <a:gd name="T28" fmla="*/ 16 w 33"/>
                <a:gd name="T29" fmla="*/ 57 h 65"/>
                <a:gd name="T30" fmla="*/ 4 w 33"/>
                <a:gd name="T31" fmla="*/ 4 h 65"/>
                <a:gd name="T32" fmla="*/ 16 w 33"/>
                <a:gd name="T33" fmla="*/ 8 h 65"/>
                <a:gd name="T34" fmla="*/ 29 w 33"/>
                <a:gd name="T35" fmla="*/ 4 h 65"/>
                <a:gd name="T36" fmla="*/ 16 w 33"/>
                <a:gd name="T37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65">
                  <a:moveTo>
                    <a:pt x="32" y="3"/>
                  </a:moveTo>
                  <a:lnTo>
                    <a:pt x="28" y="0"/>
                  </a:lnTo>
                  <a:lnTo>
                    <a:pt x="16" y="5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5" y="65"/>
                  </a:lnTo>
                  <a:lnTo>
                    <a:pt x="19" y="6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2" y="3"/>
                  </a:lnTo>
                  <a:close/>
                  <a:moveTo>
                    <a:pt x="16" y="57"/>
                  </a:moveTo>
                  <a:lnTo>
                    <a:pt x="4" y="4"/>
                  </a:lnTo>
                  <a:lnTo>
                    <a:pt x="16" y="8"/>
                  </a:lnTo>
                  <a:lnTo>
                    <a:pt x="29" y="4"/>
                  </a:lnTo>
                  <a:lnTo>
                    <a:pt x="16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114902" y="5279520"/>
            <a:ext cx="240304" cy="312395"/>
            <a:chOff x="6421904" y="4798576"/>
            <a:chExt cx="299494" cy="389342"/>
          </a:xfrm>
          <a:solidFill>
            <a:schemeClr val="bg1"/>
          </a:solidFill>
        </p:grpSpPr>
        <p:sp>
          <p:nvSpPr>
            <p:cNvPr id="30" name="Freeform 170"/>
            <p:cNvSpPr>
              <a:spLocks/>
            </p:cNvSpPr>
            <p:nvPr/>
          </p:nvSpPr>
          <p:spPr bwMode="auto">
            <a:xfrm>
              <a:off x="6421904" y="4910886"/>
              <a:ext cx="299494" cy="277032"/>
            </a:xfrm>
            <a:custGeom>
              <a:avLst/>
              <a:gdLst>
                <a:gd name="T0" fmla="*/ 45 w 90"/>
                <a:gd name="T1" fmla="*/ 83 h 83"/>
                <a:gd name="T2" fmla="*/ 90 w 90"/>
                <a:gd name="T3" fmla="*/ 0 h 83"/>
                <a:gd name="T4" fmla="*/ 0 w 90"/>
                <a:gd name="T5" fmla="*/ 0 h 83"/>
                <a:gd name="T6" fmla="*/ 45 w 90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171"/>
            <p:cNvSpPr>
              <a:spLocks/>
            </p:cNvSpPr>
            <p:nvPr/>
          </p:nvSpPr>
          <p:spPr bwMode="auto">
            <a:xfrm>
              <a:off x="6421904" y="4798576"/>
              <a:ext cx="299494" cy="94840"/>
            </a:xfrm>
            <a:custGeom>
              <a:avLst/>
              <a:gdLst>
                <a:gd name="T0" fmla="*/ 84 w 90"/>
                <a:gd name="T1" fmla="*/ 0 h 29"/>
                <a:gd name="T2" fmla="*/ 68 w 90"/>
                <a:gd name="T3" fmla="*/ 16 h 29"/>
                <a:gd name="T4" fmla="*/ 52 w 90"/>
                <a:gd name="T5" fmla="*/ 0 h 29"/>
                <a:gd name="T6" fmla="*/ 39 w 90"/>
                <a:gd name="T7" fmla="*/ 0 h 29"/>
                <a:gd name="T8" fmla="*/ 23 w 90"/>
                <a:gd name="T9" fmla="*/ 16 h 29"/>
                <a:gd name="T10" fmla="*/ 7 w 90"/>
                <a:gd name="T11" fmla="*/ 0 h 29"/>
                <a:gd name="T12" fmla="*/ 0 w 90"/>
                <a:gd name="T13" fmla="*/ 0 h 29"/>
                <a:gd name="T14" fmla="*/ 0 w 90"/>
                <a:gd name="T15" fmla="*/ 29 h 29"/>
                <a:gd name="T16" fmla="*/ 90 w 90"/>
                <a:gd name="T17" fmla="*/ 29 h 29"/>
                <a:gd name="T18" fmla="*/ 90 w 90"/>
                <a:gd name="T19" fmla="*/ 0 h 29"/>
                <a:gd name="T20" fmla="*/ 84 w 90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880973" y="267892"/>
            <a:ext cx="256480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zh-CN" altLang="en-US" sz="20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880973" y="586014"/>
            <a:ext cx="1899559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en-US" altLang="zh-CN" sz="105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105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52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25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5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/>
          <p:cNvGrpSpPr/>
          <p:nvPr/>
        </p:nvGrpSpPr>
        <p:grpSpPr>
          <a:xfrm>
            <a:off x="8105171" y="2409547"/>
            <a:ext cx="1915754" cy="640371"/>
            <a:chOff x="8767813" y="2706527"/>
            <a:chExt cx="2889664" cy="846064"/>
          </a:xfrm>
        </p:grpSpPr>
        <p:sp>
          <p:nvSpPr>
            <p:cNvPr id="92" name="TextBox 91"/>
            <p:cNvSpPr txBox="1"/>
            <p:nvPr/>
          </p:nvSpPr>
          <p:spPr>
            <a:xfrm>
              <a:off x="8767813" y="2706527"/>
              <a:ext cx="2323716" cy="3415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8803439" y="2984993"/>
              <a:ext cx="2854038" cy="5675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8895586" y="3884075"/>
            <a:ext cx="1895662" cy="679917"/>
            <a:chOff x="9703193" y="4640973"/>
            <a:chExt cx="2504575" cy="898314"/>
          </a:xfrm>
        </p:grpSpPr>
        <p:sp>
          <p:nvSpPr>
            <p:cNvPr id="97" name="TextBox 96"/>
            <p:cNvSpPr txBox="1"/>
            <p:nvPr/>
          </p:nvSpPr>
          <p:spPr>
            <a:xfrm>
              <a:off x="9744077" y="4640973"/>
              <a:ext cx="1660441" cy="34157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9703193" y="4971688"/>
              <a:ext cx="2504575" cy="5675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498390" y="2563862"/>
            <a:ext cx="1904910" cy="662069"/>
            <a:chOff x="846858" y="2675652"/>
            <a:chExt cx="2516793" cy="874733"/>
          </a:xfrm>
        </p:grpSpPr>
        <p:sp>
          <p:nvSpPr>
            <p:cNvPr id="104" name="TextBox 103"/>
            <p:cNvSpPr txBox="1"/>
            <p:nvPr/>
          </p:nvSpPr>
          <p:spPr>
            <a:xfrm flipH="1">
              <a:off x="1703211" y="2675652"/>
              <a:ext cx="1660440" cy="3415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846858" y="2982786"/>
              <a:ext cx="2510330" cy="5675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1803176" y="4093198"/>
            <a:ext cx="1916813" cy="640012"/>
            <a:chOff x="-71668" y="4696256"/>
            <a:chExt cx="2532520" cy="845596"/>
          </a:xfrm>
        </p:grpSpPr>
        <p:sp>
          <p:nvSpPr>
            <p:cNvPr id="110" name="TextBox 109"/>
            <p:cNvSpPr txBox="1"/>
            <p:nvPr/>
          </p:nvSpPr>
          <p:spPr>
            <a:xfrm flipH="1">
              <a:off x="800411" y="4696256"/>
              <a:ext cx="1660441" cy="3415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-71668" y="4974250"/>
              <a:ext cx="2510329" cy="56760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806998" y="2278757"/>
            <a:ext cx="4980233" cy="3335646"/>
            <a:chOff x="3232593" y="1968492"/>
            <a:chExt cx="5437975" cy="3642231"/>
          </a:xfrm>
        </p:grpSpPr>
        <p:grpSp>
          <p:nvGrpSpPr>
            <p:cNvPr id="114" name="Group 113"/>
            <p:cNvGrpSpPr/>
            <p:nvPr/>
          </p:nvGrpSpPr>
          <p:grpSpPr>
            <a:xfrm>
              <a:off x="3232593" y="1968492"/>
              <a:ext cx="5424627" cy="3642231"/>
              <a:chOff x="2814101" y="2265723"/>
              <a:chExt cx="6563799" cy="4407100"/>
            </a:xfrm>
          </p:grpSpPr>
          <p:sp>
            <p:nvSpPr>
              <p:cNvPr id="115" name="泪滴形 1"/>
              <p:cNvSpPr/>
              <p:nvPr/>
            </p:nvSpPr>
            <p:spPr>
              <a:xfrm rot="10343435">
                <a:off x="5905548" y="3205317"/>
                <a:ext cx="2477265" cy="2290260"/>
              </a:xfrm>
              <a:custGeom>
                <a:avLst/>
                <a:gdLst/>
                <a:ahLst/>
                <a:cxnLst/>
                <a:rect l="l" t="t" r="r" b="b"/>
                <a:pathLst>
                  <a:path w="5141341" h="5055454">
                    <a:moveTo>
                      <a:pt x="4266139" y="0"/>
                    </a:moveTo>
                    <a:lnTo>
                      <a:pt x="5141341" y="839651"/>
                    </a:lnTo>
                    <a:cubicBezTo>
                      <a:pt x="4913270" y="1480691"/>
                      <a:pt x="4731076" y="2140225"/>
                      <a:pt x="4392488" y="2855214"/>
                    </a:cubicBezTo>
                    <a:cubicBezTo>
                      <a:pt x="3881044" y="4068165"/>
                      <a:pt x="3533182" y="4973967"/>
                      <a:pt x="2196244" y="5051458"/>
                    </a:cubicBezTo>
                    <a:cubicBezTo>
                      <a:pt x="859306" y="5128949"/>
                      <a:pt x="0" y="4068166"/>
                      <a:pt x="0" y="2855214"/>
                    </a:cubicBezTo>
                    <a:cubicBezTo>
                      <a:pt x="0" y="1642262"/>
                      <a:pt x="1040596" y="1027385"/>
                      <a:pt x="2196244" y="658970"/>
                    </a:cubicBezTo>
                    <a:cubicBezTo>
                      <a:pt x="3023077" y="395380"/>
                      <a:pt x="3676191" y="223591"/>
                      <a:pt x="4266139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>
                <a:softEdge rad="127000"/>
              </a:effectLst>
            </p:spPr>
            <p:txBody>
              <a:bodyPr rtlCol="0" anchor="ctr"/>
              <a:lstStyle/>
              <a:p>
                <a:pPr algn="just" defTabSz="837363">
                  <a:lnSpc>
                    <a:spcPct val="120000"/>
                  </a:lnSpc>
                  <a:defRPr/>
                </a:pPr>
                <a:endParaRPr lang="en-US" sz="900" ker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16" name="Group 115"/>
              <p:cNvGrpSpPr/>
              <p:nvPr/>
            </p:nvGrpSpPr>
            <p:grpSpPr>
              <a:xfrm>
                <a:off x="2814101" y="2265723"/>
                <a:ext cx="6563799" cy="4407100"/>
                <a:chOff x="2814101" y="2265723"/>
                <a:chExt cx="6563799" cy="4407100"/>
              </a:xfrm>
            </p:grpSpPr>
            <p:sp>
              <p:nvSpPr>
                <p:cNvPr id="117" name="泪滴形 1"/>
                <p:cNvSpPr/>
                <p:nvPr/>
              </p:nvSpPr>
              <p:spPr>
                <a:xfrm rot="6787574">
                  <a:off x="4485117" y="2915181"/>
                  <a:ext cx="2477265" cy="229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1341" h="5055454">
                      <a:moveTo>
                        <a:pt x="4266139" y="0"/>
                      </a:moveTo>
                      <a:lnTo>
                        <a:pt x="5141341" y="839651"/>
                      </a:lnTo>
                      <a:cubicBezTo>
                        <a:pt x="4913270" y="1480691"/>
                        <a:pt x="4731076" y="2140225"/>
                        <a:pt x="4392488" y="2855214"/>
                      </a:cubicBezTo>
                      <a:cubicBezTo>
                        <a:pt x="3881044" y="4068165"/>
                        <a:pt x="3533182" y="4973967"/>
                        <a:pt x="2196244" y="5051458"/>
                      </a:cubicBezTo>
                      <a:cubicBezTo>
                        <a:pt x="859306" y="5128949"/>
                        <a:pt x="0" y="4068166"/>
                        <a:pt x="0" y="2855214"/>
                      </a:cubicBezTo>
                      <a:cubicBezTo>
                        <a:pt x="0" y="1642262"/>
                        <a:pt x="1040596" y="1027385"/>
                        <a:pt x="2196244" y="658970"/>
                      </a:cubicBezTo>
                      <a:cubicBezTo>
                        <a:pt x="3023077" y="395380"/>
                        <a:pt x="3676191" y="223591"/>
                        <a:pt x="4266139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25400" cap="flat" cmpd="sng" algn="ctr">
                  <a:noFill/>
                  <a:prstDash val="solid"/>
                </a:ln>
                <a:effectLst>
                  <a:softEdge rad="127000"/>
                </a:effectLst>
              </p:spPr>
              <p:txBody>
                <a:bodyPr rtlCol="0" anchor="ctr"/>
                <a:lstStyle/>
                <a:p>
                  <a:pPr algn="just" defTabSz="837363">
                    <a:lnSpc>
                      <a:spcPct val="120000"/>
                    </a:lnSpc>
                    <a:defRPr/>
                  </a:pPr>
                  <a:endParaRPr lang="en-US" sz="900" ker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8" name="泪滴形 1"/>
                <p:cNvSpPr/>
                <p:nvPr/>
              </p:nvSpPr>
              <p:spPr>
                <a:xfrm rot="3472831">
                  <a:off x="3369184" y="3784807"/>
                  <a:ext cx="2477265" cy="229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1341" h="5055454">
                      <a:moveTo>
                        <a:pt x="4266139" y="0"/>
                      </a:moveTo>
                      <a:lnTo>
                        <a:pt x="5141341" y="839651"/>
                      </a:lnTo>
                      <a:cubicBezTo>
                        <a:pt x="4913270" y="1480691"/>
                        <a:pt x="4731076" y="2140225"/>
                        <a:pt x="4392488" y="2855214"/>
                      </a:cubicBezTo>
                      <a:cubicBezTo>
                        <a:pt x="3881044" y="4068165"/>
                        <a:pt x="3533182" y="4973967"/>
                        <a:pt x="2196244" y="5051458"/>
                      </a:cubicBezTo>
                      <a:cubicBezTo>
                        <a:pt x="859306" y="5128949"/>
                        <a:pt x="0" y="4068166"/>
                        <a:pt x="0" y="2855214"/>
                      </a:cubicBezTo>
                      <a:cubicBezTo>
                        <a:pt x="0" y="1642262"/>
                        <a:pt x="1040596" y="1027385"/>
                        <a:pt x="2196244" y="658970"/>
                      </a:cubicBezTo>
                      <a:cubicBezTo>
                        <a:pt x="3023077" y="395380"/>
                        <a:pt x="3676191" y="223591"/>
                        <a:pt x="4266139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25400" cap="flat" cmpd="sng" algn="ctr">
                  <a:noFill/>
                  <a:prstDash val="solid"/>
                </a:ln>
                <a:effectLst>
                  <a:softEdge rad="127000"/>
                </a:effectLst>
              </p:spPr>
              <p:txBody>
                <a:bodyPr rtlCol="0" anchor="ctr"/>
                <a:lstStyle/>
                <a:p>
                  <a:pPr algn="just" defTabSz="837363">
                    <a:lnSpc>
                      <a:spcPct val="120000"/>
                    </a:lnSpc>
                    <a:defRPr/>
                  </a:pPr>
                  <a:endParaRPr lang="en-US" sz="900" ker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119" name="Group 118"/>
                <p:cNvGrpSpPr/>
                <p:nvPr/>
              </p:nvGrpSpPr>
              <p:grpSpPr>
                <a:xfrm>
                  <a:off x="2814101" y="2265723"/>
                  <a:ext cx="6563799" cy="4407100"/>
                  <a:chOff x="2814101" y="2265723"/>
                  <a:chExt cx="6563799" cy="4407100"/>
                </a:xfrm>
              </p:grpSpPr>
              <p:sp>
                <p:nvSpPr>
                  <p:cNvPr id="122" name="泪滴形 1"/>
                  <p:cNvSpPr/>
                  <p:nvPr/>
                </p:nvSpPr>
                <p:spPr>
                  <a:xfrm rot="13192496">
                    <a:off x="6462030" y="3665645"/>
                    <a:ext cx="2915870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363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3" name="泪滴形 1"/>
                  <p:cNvSpPr/>
                  <p:nvPr/>
                </p:nvSpPr>
                <p:spPr>
                  <a:xfrm rot="10111243">
                    <a:off x="5582872" y="2468369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363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4" name="泪滴形 1"/>
                  <p:cNvSpPr/>
                  <p:nvPr/>
                </p:nvSpPr>
                <p:spPr>
                  <a:xfrm rot="6430905">
                    <a:off x="3833458" y="2290078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363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5" name="泪滴形 1"/>
                  <p:cNvSpPr/>
                  <p:nvPr/>
                </p:nvSpPr>
                <p:spPr>
                  <a:xfrm rot="3031563">
                    <a:off x="2789746" y="3781309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363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6" name="椭圆 30"/>
                  <p:cNvSpPr/>
                  <p:nvPr/>
                </p:nvSpPr>
                <p:spPr>
                  <a:xfrm rot="19870947">
                    <a:off x="5859728" y="5019672"/>
                    <a:ext cx="648361" cy="648360"/>
                  </a:xfrm>
                  <a:prstGeom prst="ellipse">
                    <a:avLst/>
                  </a:prstGeom>
                  <a:solidFill>
                    <a:schemeClr val="bg2"/>
                  </a:solidFill>
                  <a:ln w="295275" cap="flat" cmpd="sng" algn="ctr">
                    <a:solidFill>
                      <a:schemeClr val="accent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363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131" name="AutoShape 59"/>
            <p:cNvSpPr>
              <a:spLocks/>
            </p:cNvSpPr>
            <p:nvPr/>
          </p:nvSpPr>
          <p:spPr bwMode="auto">
            <a:xfrm>
              <a:off x="4918729" y="2285167"/>
              <a:ext cx="384412" cy="383755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2" name="AutoShape 112"/>
            <p:cNvSpPr>
              <a:spLocks/>
            </p:cNvSpPr>
            <p:nvPr/>
          </p:nvSpPr>
          <p:spPr bwMode="auto">
            <a:xfrm>
              <a:off x="3999194" y="3820418"/>
              <a:ext cx="383755" cy="384412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33" name="Group 132"/>
            <p:cNvGrpSpPr/>
            <p:nvPr/>
          </p:nvGrpSpPr>
          <p:grpSpPr>
            <a:xfrm>
              <a:off x="6843607" y="2534299"/>
              <a:ext cx="384412" cy="323404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134" name="AutoShape 120"/>
              <p:cNvSpPr>
                <a:spLocks/>
              </p:cNvSpPr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5" name="AutoShape 121"/>
              <p:cNvSpPr>
                <a:spLocks/>
              </p:cNvSpPr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6" name="AutoShape 122"/>
              <p:cNvSpPr>
                <a:spLocks/>
              </p:cNvSpPr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7681436" y="3866045"/>
              <a:ext cx="383755" cy="383755"/>
              <a:chOff x="4439444" y="2582069"/>
              <a:chExt cx="464344" cy="464344"/>
            </a:xfrm>
            <a:solidFill>
              <a:schemeClr val="bg2"/>
            </a:solidFill>
          </p:grpSpPr>
          <p:sp>
            <p:nvSpPr>
              <p:cNvPr id="138" name="AutoShape 123"/>
              <p:cNvSpPr>
                <a:spLocks/>
              </p:cNvSpPr>
              <p:nvPr/>
            </p:nvSpPr>
            <p:spPr bwMode="auto">
              <a:xfrm>
                <a:off x="4439444" y="258206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9" name="AutoShape 124"/>
              <p:cNvSpPr>
                <a:spLocks/>
              </p:cNvSpPr>
              <p:nvPr/>
            </p:nvSpPr>
            <p:spPr bwMode="auto">
              <a:xfrm>
                <a:off x="4570413" y="2712244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0" name="AutoShape 125"/>
              <p:cNvSpPr>
                <a:spLocks/>
              </p:cNvSpPr>
              <p:nvPr/>
            </p:nvSpPr>
            <p:spPr bwMode="auto">
              <a:xfrm>
                <a:off x="4613275" y="275590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1" name="Rectangle 140"/>
            <p:cNvSpPr/>
            <p:nvPr/>
          </p:nvSpPr>
          <p:spPr>
            <a:xfrm>
              <a:off x="3456000" y="4301604"/>
              <a:ext cx="1799288" cy="7312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405224" y="2799521"/>
              <a:ext cx="1446923" cy="8925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6304303" y="2941200"/>
              <a:ext cx="1390289" cy="1053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6933576" y="4243918"/>
              <a:ext cx="1736992" cy="7312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1929495" y="5600052"/>
            <a:ext cx="8999762" cy="282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880973" y="267892"/>
            <a:ext cx="256480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zh-CN" altLang="en-US" sz="20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880973" y="586014"/>
            <a:ext cx="1899559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en-US" altLang="zh-CN" sz="105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105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62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6073079" y="2366643"/>
            <a:ext cx="692092" cy="692092"/>
            <a:chOff x="6369311" y="2040370"/>
            <a:chExt cx="755703" cy="755703"/>
          </a:xfrm>
        </p:grpSpPr>
        <p:sp>
          <p:nvSpPr>
            <p:cNvPr id="8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22299" y="220837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93%</a:t>
              </a:r>
              <a:endParaRPr lang="en-GB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073079" y="3238584"/>
            <a:ext cx="692092" cy="692092"/>
            <a:chOff x="6369311" y="2992454"/>
            <a:chExt cx="755703" cy="755703"/>
          </a:xfrm>
        </p:grpSpPr>
        <p:sp>
          <p:nvSpPr>
            <p:cNvPr id="9" name="Oval 8"/>
            <p:cNvSpPr/>
            <p:nvPr/>
          </p:nvSpPr>
          <p:spPr>
            <a:xfrm>
              <a:off x="6369311" y="299245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22299" y="3160455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82%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73079" y="4110525"/>
            <a:ext cx="692092" cy="692092"/>
            <a:chOff x="6369310" y="3944537"/>
            <a:chExt cx="755703" cy="755703"/>
          </a:xfrm>
        </p:grpSpPr>
        <p:sp>
          <p:nvSpPr>
            <p:cNvPr id="11" name="Oval 10"/>
            <p:cNvSpPr/>
            <p:nvPr/>
          </p:nvSpPr>
          <p:spPr>
            <a:xfrm>
              <a:off x="6369310" y="3944537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22298" y="411459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073079" y="4986226"/>
            <a:ext cx="692092" cy="692092"/>
            <a:chOff x="6369311" y="4900725"/>
            <a:chExt cx="755703" cy="755703"/>
          </a:xfrm>
        </p:grpSpPr>
        <p:sp>
          <p:nvSpPr>
            <p:cNvPr id="10" name="Oval 9"/>
            <p:cNvSpPr/>
            <p:nvPr/>
          </p:nvSpPr>
          <p:spPr>
            <a:xfrm>
              <a:off x="6369311" y="4900725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22299" y="5068728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68%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967958" y="3246731"/>
            <a:ext cx="3045194" cy="3532017"/>
            <a:chOff x="7346437" y="3001349"/>
            <a:chExt cx="3325083" cy="3856651"/>
          </a:xfrm>
        </p:grpSpPr>
        <p:sp>
          <p:nvSpPr>
            <p:cNvPr id="6" name="Freeform 5"/>
            <p:cNvSpPr/>
            <p:nvPr/>
          </p:nvSpPr>
          <p:spPr>
            <a:xfrm rot="16200000">
              <a:off x="7080653" y="3267133"/>
              <a:ext cx="3856651" cy="3325083"/>
            </a:xfrm>
            <a:custGeom>
              <a:avLst/>
              <a:gdLst>
                <a:gd name="connsiteX0" fmla="*/ 4242316 w 4242316"/>
                <a:gd name="connsiteY0" fmla="*/ 562708 h 3657591"/>
                <a:gd name="connsiteX1" fmla="*/ 4117817 w 4242316"/>
                <a:gd name="connsiteY1" fmla="*/ 562708 h 3657591"/>
                <a:gd name="connsiteX2" fmla="*/ 4117817 w 4242316"/>
                <a:gd name="connsiteY2" fmla="*/ 3094883 h 3657591"/>
                <a:gd name="connsiteX3" fmla="*/ 3555109 w 4242316"/>
                <a:gd name="connsiteY3" fmla="*/ 3657591 h 3657591"/>
                <a:gd name="connsiteX4" fmla="*/ 0 w 4242316"/>
                <a:gd name="connsiteY4" fmla="*/ 3657591 h 3657591"/>
                <a:gd name="connsiteX5" fmla="*/ 0 w 4242316"/>
                <a:gd name="connsiteY5" fmla="*/ 3094883 h 3657591"/>
                <a:gd name="connsiteX6" fmla="*/ 3555109 w 4242316"/>
                <a:gd name="connsiteY6" fmla="*/ 3094883 h 3657591"/>
                <a:gd name="connsiteX7" fmla="*/ 3555109 w 4242316"/>
                <a:gd name="connsiteY7" fmla="*/ 562708 h 3657591"/>
                <a:gd name="connsiteX8" fmla="*/ 3430609 w 4242316"/>
                <a:gd name="connsiteY8" fmla="*/ 562708 h 3657591"/>
                <a:gd name="connsiteX9" fmla="*/ 3836463 w 4242316"/>
                <a:gd name="connsiteY9" fmla="*/ 0 h 365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42316" h="3657591">
                  <a:moveTo>
                    <a:pt x="4242316" y="562708"/>
                  </a:moveTo>
                  <a:lnTo>
                    <a:pt x="4117817" y="562708"/>
                  </a:lnTo>
                  <a:lnTo>
                    <a:pt x="4117817" y="3094883"/>
                  </a:lnTo>
                  <a:lnTo>
                    <a:pt x="3555109" y="3657591"/>
                  </a:lnTo>
                  <a:lnTo>
                    <a:pt x="0" y="3657591"/>
                  </a:lnTo>
                  <a:lnTo>
                    <a:pt x="0" y="3094883"/>
                  </a:lnTo>
                  <a:lnTo>
                    <a:pt x="3555109" y="3094883"/>
                  </a:lnTo>
                  <a:lnTo>
                    <a:pt x="3555109" y="562708"/>
                  </a:lnTo>
                  <a:lnTo>
                    <a:pt x="3430609" y="562708"/>
                  </a:lnTo>
                  <a:lnTo>
                    <a:pt x="3836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8114763" y="3219375"/>
              <a:ext cx="352166" cy="301858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67954" y="4122762"/>
            <a:ext cx="2401021" cy="2655984"/>
            <a:chOff x="7346434" y="3957897"/>
            <a:chExt cx="2621703" cy="2900101"/>
          </a:xfrm>
        </p:grpSpPr>
        <p:sp>
          <p:nvSpPr>
            <p:cNvPr id="5" name="Freeform 4"/>
            <p:cNvSpPr/>
            <p:nvPr/>
          </p:nvSpPr>
          <p:spPr>
            <a:xfrm rot="16200000">
              <a:off x="7207235" y="4097096"/>
              <a:ext cx="2900101" cy="2621703"/>
            </a:xfrm>
            <a:custGeom>
              <a:avLst/>
              <a:gdLst>
                <a:gd name="connsiteX0" fmla="*/ 2496508 w 3190111"/>
                <a:gd name="connsiteY0" fmla="*/ 2321164 h 2883873"/>
                <a:gd name="connsiteX1" fmla="*/ 2496508 w 3190111"/>
                <a:gd name="connsiteY1" fmla="*/ 2883872 h 2883873"/>
                <a:gd name="connsiteX2" fmla="*/ 0 w 3190111"/>
                <a:gd name="connsiteY2" fmla="*/ 2883872 h 2883873"/>
                <a:gd name="connsiteX3" fmla="*/ 0 w 3190111"/>
                <a:gd name="connsiteY3" fmla="*/ 2321164 h 2883873"/>
                <a:gd name="connsiteX4" fmla="*/ 3190111 w 3190111"/>
                <a:gd name="connsiteY4" fmla="*/ 562708 h 2883873"/>
                <a:gd name="connsiteX5" fmla="*/ 3062414 w 3190111"/>
                <a:gd name="connsiteY5" fmla="*/ 562708 h 2883873"/>
                <a:gd name="connsiteX6" fmla="*/ 3062414 w 3190111"/>
                <a:gd name="connsiteY6" fmla="*/ 2321165 h 2883873"/>
                <a:gd name="connsiteX7" fmla="*/ 3065612 w 3190111"/>
                <a:gd name="connsiteY7" fmla="*/ 2321165 h 2883873"/>
                <a:gd name="connsiteX8" fmla="*/ 2499706 w 3190111"/>
                <a:gd name="connsiteY8" fmla="*/ 2883873 h 2883873"/>
                <a:gd name="connsiteX9" fmla="*/ 2499706 w 3190111"/>
                <a:gd name="connsiteY9" fmla="*/ 2321165 h 2883873"/>
                <a:gd name="connsiteX10" fmla="*/ 2499706 w 3190111"/>
                <a:gd name="connsiteY10" fmla="*/ 562708 h 2883873"/>
                <a:gd name="connsiteX11" fmla="*/ 2378404 w 3190111"/>
                <a:gd name="connsiteY11" fmla="*/ 562708 h 2883873"/>
                <a:gd name="connsiteX12" fmla="*/ 2784258 w 3190111"/>
                <a:gd name="connsiteY12" fmla="*/ 0 h 288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0111" h="2883873">
                  <a:moveTo>
                    <a:pt x="2496508" y="2321164"/>
                  </a:moveTo>
                  <a:lnTo>
                    <a:pt x="2496508" y="2883872"/>
                  </a:lnTo>
                  <a:lnTo>
                    <a:pt x="0" y="2883872"/>
                  </a:lnTo>
                  <a:lnTo>
                    <a:pt x="0" y="2321164"/>
                  </a:lnTo>
                  <a:close/>
                  <a:moveTo>
                    <a:pt x="3190111" y="562708"/>
                  </a:moveTo>
                  <a:lnTo>
                    <a:pt x="3062414" y="562708"/>
                  </a:lnTo>
                  <a:lnTo>
                    <a:pt x="3062414" y="2321165"/>
                  </a:lnTo>
                  <a:lnTo>
                    <a:pt x="3065612" y="2321165"/>
                  </a:lnTo>
                  <a:lnTo>
                    <a:pt x="2499706" y="2883873"/>
                  </a:lnTo>
                  <a:lnTo>
                    <a:pt x="2499706" y="2321165"/>
                  </a:lnTo>
                  <a:lnTo>
                    <a:pt x="2499706" y="562708"/>
                  </a:lnTo>
                  <a:lnTo>
                    <a:pt x="2378404" y="562708"/>
                  </a:lnTo>
                  <a:lnTo>
                    <a:pt x="27842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8101752" y="4176428"/>
              <a:ext cx="378190" cy="338289"/>
            </a:xfrm>
            <a:custGeom>
              <a:avLst/>
              <a:gdLst>
                <a:gd name="T0" fmla="*/ 36 w 101"/>
                <a:gd name="T1" fmla="*/ 77 h 90"/>
                <a:gd name="T2" fmla="*/ 39 w 101"/>
                <a:gd name="T3" fmla="*/ 80 h 90"/>
                <a:gd name="T4" fmla="*/ 42 w 101"/>
                <a:gd name="T5" fmla="*/ 80 h 90"/>
                <a:gd name="T6" fmla="*/ 44 w 101"/>
                <a:gd name="T7" fmla="*/ 79 h 90"/>
                <a:gd name="T8" fmla="*/ 46 w 101"/>
                <a:gd name="T9" fmla="*/ 75 h 90"/>
                <a:gd name="T10" fmla="*/ 46 w 101"/>
                <a:gd name="T11" fmla="*/ 75 h 90"/>
                <a:gd name="T12" fmla="*/ 46 w 101"/>
                <a:gd name="T13" fmla="*/ 47 h 90"/>
                <a:gd name="T14" fmla="*/ 30 w 101"/>
                <a:gd name="T15" fmla="*/ 52 h 90"/>
                <a:gd name="T16" fmla="*/ 0 w 101"/>
                <a:gd name="T17" fmla="*/ 52 h 90"/>
                <a:gd name="T18" fmla="*/ 44 w 101"/>
                <a:gd name="T19" fmla="*/ 6 h 90"/>
                <a:gd name="T20" fmla="*/ 46 w 101"/>
                <a:gd name="T21" fmla="*/ 0 h 90"/>
                <a:gd name="T22" fmla="*/ 55 w 101"/>
                <a:gd name="T23" fmla="*/ 0 h 90"/>
                <a:gd name="T24" fmla="*/ 57 w 101"/>
                <a:gd name="T25" fmla="*/ 6 h 90"/>
                <a:gd name="T26" fmla="*/ 101 w 101"/>
                <a:gd name="T27" fmla="*/ 52 h 90"/>
                <a:gd name="T28" fmla="*/ 72 w 101"/>
                <a:gd name="T29" fmla="*/ 52 h 90"/>
                <a:gd name="T30" fmla="*/ 56 w 101"/>
                <a:gd name="T31" fmla="*/ 47 h 90"/>
                <a:gd name="T32" fmla="*/ 56 w 101"/>
                <a:gd name="T33" fmla="*/ 75 h 90"/>
                <a:gd name="T34" fmla="*/ 56 w 101"/>
                <a:gd name="T35" fmla="*/ 75 h 90"/>
                <a:gd name="T36" fmla="*/ 50 w 101"/>
                <a:gd name="T37" fmla="*/ 88 h 90"/>
                <a:gd name="T38" fmla="*/ 43 w 101"/>
                <a:gd name="T39" fmla="*/ 90 h 90"/>
                <a:gd name="T40" fmla="*/ 36 w 101"/>
                <a:gd name="T41" fmla="*/ 89 h 90"/>
                <a:gd name="T42" fmla="*/ 26 w 101"/>
                <a:gd name="T43" fmla="*/ 79 h 90"/>
                <a:gd name="T44" fmla="*/ 36 w 101"/>
                <a:gd name="T45" fmla="*/ 77 h 90"/>
                <a:gd name="T46" fmla="*/ 72 w 101"/>
                <a:gd name="T47" fmla="*/ 43 h 90"/>
                <a:gd name="T48" fmla="*/ 80 w 101"/>
                <a:gd name="T49" fmla="*/ 41 h 90"/>
                <a:gd name="T50" fmla="*/ 57 w 101"/>
                <a:gd name="T51" fmla="*/ 13 h 90"/>
                <a:gd name="T52" fmla="*/ 72 w 101"/>
                <a:gd name="T53" fmla="*/ 43 h 90"/>
                <a:gd name="T54" fmla="*/ 10 w 101"/>
                <a:gd name="T55" fmla="*/ 40 h 90"/>
                <a:gd name="T56" fmla="*/ 20 w 101"/>
                <a:gd name="T57" fmla="*/ 39 h 90"/>
                <a:gd name="T58" fmla="*/ 33 w 101"/>
                <a:gd name="T59" fmla="*/ 16 h 90"/>
                <a:gd name="T60" fmla="*/ 10 w 101"/>
                <a:gd name="T61" fmla="*/ 4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90">
                  <a:moveTo>
                    <a:pt x="36" y="77"/>
                  </a:moveTo>
                  <a:cubicBezTo>
                    <a:pt x="36" y="78"/>
                    <a:pt x="37" y="79"/>
                    <a:pt x="39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3" y="80"/>
                    <a:pt x="43" y="79"/>
                    <a:pt x="44" y="79"/>
                  </a:cubicBezTo>
                  <a:cubicBezTo>
                    <a:pt x="45" y="78"/>
                    <a:pt x="46" y="77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4" y="49"/>
                    <a:pt x="30" y="52"/>
                  </a:cubicBezTo>
                  <a:cubicBezTo>
                    <a:pt x="19" y="47"/>
                    <a:pt x="9" y="47"/>
                    <a:pt x="0" y="52"/>
                  </a:cubicBezTo>
                  <a:cubicBezTo>
                    <a:pt x="2" y="26"/>
                    <a:pt x="16" y="9"/>
                    <a:pt x="4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5" y="9"/>
                    <a:pt x="99" y="26"/>
                    <a:pt x="101" y="52"/>
                  </a:cubicBezTo>
                  <a:cubicBezTo>
                    <a:pt x="92" y="47"/>
                    <a:pt x="83" y="47"/>
                    <a:pt x="72" y="52"/>
                  </a:cubicBezTo>
                  <a:cubicBezTo>
                    <a:pt x="67" y="49"/>
                    <a:pt x="63" y="47"/>
                    <a:pt x="56" y="4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1"/>
                    <a:pt x="54" y="85"/>
                    <a:pt x="50" y="88"/>
                  </a:cubicBezTo>
                  <a:cubicBezTo>
                    <a:pt x="48" y="89"/>
                    <a:pt x="45" y="90"/>
                    <a:pt x="43" y="90"/>
                  </a:cubicBezTo>
                  <a:cubicBezTo>
                    <a:pt x="40" y="90"/>
                    <a:pt x="38" y="90"/>
                    <a:pt x="36" y="89"/>
                  </a:cubicBezTo>
                  <a:cubicBezTo>
                    <a:pt x="31" y="88"/>
                    <a:pt x="27" y="84"/>
                    <a:pt x="26" y="79"/>
                  </a:cubicBezTo>
                  <a:cubicBezTo>
                    <a:pt x="36" y="77"/>
                    <a:pt x="36" y="77"/>
                    <a:pt x="36" y="77"/>
                  </a:cubicBezTo>
                  <a:close/>
                  <a:moveTo>
                    <a:pt x="72" y="43"/>
                  </a:moveTo>
                  <a:cubicBezTo>
                    <a:pt x="75" y="42"/>
                    <a:pt x="77" y="41"/>
                    <a:pt x="80" y="41"/>
                  </a:cubicBezTo>
                  <a:cubicBezTo>
                    <a:pt x="78" y="23"/>
                    <a:pt x="69" y="16"/>
                    <a:pt x="57" y="13"/>
                  </a:cubicBezTo>
                  <a:cubicBezTo>
                    <a:pt x="67" y="20"/>
                    <a:pt x="73" y="29"/>
                    <a:pt x="72" y="43"/>
                  </a:cubicBezTo>
                  <a:close/>
                  <a:moveTo>
                    <a:pt x="10" y="40"/>
                  </a:moveTo>
                  <a:cubicBezTo>
                    <a:pt x="14" y="40"/>
                    <a:pt x="17" y="40"/>
                    <a:pt x="20" y="39"/>
                  </a:cubicBezTo>
                  <a:cubicBezTo>
                    <a:pt x="25" y="31"/>
                    <a:pt x="29" y="23"/>
                    <a:pt x="33" y="16"/>
                  </a:cubicBezTo>
                  <a:cubicBezTo>
                    <a:pt x="20" y="19"/>
                    <a:pt x="13" y="27"/>
                    <a:pt x="1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967957" y="2374789"/>
            <a:ext cx="3689367" cy="4403959"/>
            <a:chOff x="7346438" y="2049265"/>
            <a:chExt cx="4028463" cy="4808735"/>
          </a:xfrm>
        </p:grpSpPr>
        <p:sp>
          <p:nvSpPr>
            <p:cNvPr id="7" name="Freeform 6"/>
            <p:cNvSpPr/>
            <p:nvPr/>
          </p:nvSpPr>
          <p:spPr>
            <a:xfrm rot="16200000">
              <a:off x="6956302" y="2439401"/>
              <a:ext cx="4808735" cy="4028463"/>
            </a:xfrm>
            <a:custGeom>
              <a:avLst/>
              <a:gdLst>
                <a:gd name="connsiteX0" fmla="*/ 5289608 w 5289608"/>
                <a:gd name="connsiteY0" fmla="*/ 562708 h 4431309"/>
                <a:gd name="connsiteX1" fmla="*/ 5165108 w 5289608"/>
                <a:gd name="connsiteY1" fmla="*/ 562708 h 4431309"/>
                <a:gd name="connsiteX2" fmla="*/ 5165108 w 5289608"/>
                <a:gd name="connsiteY2" fmla="*/ 3868601 h 4431309"/>
                <a:gd name="connsiteX3" fmla="*/ 4602401 w 5289608"/>
                <a:gd name="connsiteY3" fmla="*/ 4431309 h 4431309"/>
                <a:gd name="connsiteX4" fmla="*/ 0 w 5289608"/>
                <a:gd name="connsiteY4" fmla="*/ 4431309 h 4431309"/>
                <a:gd name="connsiteX5" fmla="*/ 0 w 5289608"/>
                <a:gd name="connsiteY5" fmla="*/ 3868601 h 4431309"/>
                <a:gd name="connsiteX6" fmla="*/ 4602401 w 5289608"/>
                <a:gd name="connsiteY6" fmla="*/ 3868601 h 4431309"/>
                <a:gd name="connsiteX7" fmla="*/ 4602401 w 5289608"/>
                <a:gd name="connsiteY7" fmla="*/ 562708 h 4431309"/>
                <a:gd name="connsiteX8" fmla="*/ 4477901 w 5289608"/>
                <a:gd name="connsiteY8" fmla="*/ 562708 h 4431309"/>
                <a:gd name="connsiteX9" fmla="*/ 4883755 w 5289608"/>
                <a:gd name="connsiteY9" fmla="*/ 0 h 443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9608" h="4431309">
                  <a:moveTo>
                    <a:pt x="5289608" y="562708"/>
                  </a:moveTo>
                  <a:lnTo>
                    <a:pt x="5165108" y="562708"/>
                  </a:lnTo>
                  <a:lnTo>
                    <a:pt x="5165108" y="3868601"/>
                  </a:lnTo>
                  <a:lnTo>
                    <a:pt x="4602401" y="4431309"/>
                  </a:lnTo>
                  <a:lnTo>
                    <a:pt x="0" y="4431309"/>
                  </a:lnTo>
                  <a:lnTo>
                    <a:pt x="0" y="3868601"/>
                  </a:lnTo>
                  <a:lnTo>
                    <a:pt x="4602401" y="3868601"/>
                  </a:lnTo>
                  <a:lnTo>
                    <a:pt x="4602401" y="562708"/>
                  </a:lnTo>
                  <a:lnTo>
                    <a:pt x="4477901" y="562708"/>
                  </a:lnTo>
                  <a:lnTo>
                    <a:pt x="488375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8120836" y="2231727"/>
              <a:ext cx="369515" cy="372985"/>
            </a:xfrm>
            <a:custGeom>
              <a:avLst/>
              <a:gdLst>
                <a:gd name="T0" fmla="*/ 49 w 99"/>
                <a:gd name="T1" fmla="*/ 0 h 100"/>
                <a:gd name="T2" fmla="*/ 99 w 99"/>
                <a:gd name="T3" fmla="*/ 50 h 100"/>
                <a:gd name="T4" fmla="*/ 49 w 99"/>
                <a:gd name="T5" fmla="*/ 100 h 100"/>
                <a:gd name="T6" fmla="*/ 0 w 99"/>
                <a:gd name="T7" fmla="*/ 50 h 100"/>
                <a:gd name="T8" fmla="*/ 49 w 99"/>
                <a:gd name="T9" fmla="*/ 0 h 100"/>
                <a:gd name="T10" fmla="*/ 45 w 99"/>
                <a:gd name="T11" fmla="*/ 15 h 100"/>
                <a:gd name="T12" fmla="*/ 45 w 99"/>
                <a:gd name="T13" fmla="*/ 44 h 100"/>
                <a:gd name="T14" fmla="*/ 54 w 99"/>
                <a:gd name="T15" fmla="*/ 44 h 100"/>
                <a:gd name="T16" fmla="*/ 54 w 99"/>
                <a:gd name="T17" fmla="*/ 15 h 100"/>
                <a:gd name="T18" fmla="*/ 45 w 99"/>
                <a:gd name="T19" fmla="*/ 15 h 100"/>
                <a:gd name="T20" fmla="*/ 67 w 99"/>
                <a:gd name="T21" fmla="*/ 24 h 100"/>
                <a:gd name="T22" fmla="*/ 61 w 99"/>
                <a:gd name="T23" fmla="*/ 32 h 100"/>
                <a:gd name="T24" fmla="*/ 64 w 99"/>
                <a:gd name="T25" fmla="*/ 35 h 100"/>
                <a:gd name="T26" fmla="*/ 70 w 99"/>
                <a:gd name="T27" fmla="*/ 50 h 100"/>
                <a:gd name="T28" fmla="*/ 64 w 99"/>
                <a:gd name="T29" fmla="*/ 65 h 100"/>
                <a:gd name="T30" fmla="*/ 49 w 99"/>
                <a:gd name="T31" fmla="*/ 71 h 100"/>
                <a:gd name="T32" fmla="*/ 35 w 99"/>
                <a:gd name="T33" fmla="*/ 65 h 100"/>
                <a:gd name="T34" fmla="*/ 28 w 99"/>
                <a:gd name="T35" fmla="*/ 50 h 100"/>
                <a:gd name="T36" fmla="*/ 35 w 99"/>
                <a:gd name="T37" fmla="*/ 35 h 100"/>
                <a:gd name="T38" fmla="*/ 37 w 99"/>
                <a:gd name="T39" fmla="*/ 32 h 100"/>
                <a:gd name="T40" fmla="*/ 31 w 99"/>
                <a:gd name="T41" fmla="*/ 24 h 100"/>
                <a:gd name="T42" fmla="*/ 27 w 99"/>
                <a:gd name="T43" fmla="*/ 28 h 100"/>
                <a:gd name="T44" fmla="*/ 18 w 99"/>
                <a:gd name="T45" fmla="*/ 50 h 100"/>
                <a:gd name="T46" fmla="*/ 27 w 99"/>
                <a:gd name="T47" fmla="*/ 72 h 100"/>
                <a:gd name="T48" fmla="*/ 49 w 99"/>
                <a:gd name="T49" fmla="*/ 81 h 100"/>
                <a:gd name="T50" fmla="*/ 72 w 99"/>
                <a:gd name="T51" fmla="*/ 72 h 100"/>
                <a:gd name="T52" fmla="*/ 81 w 99"/>
                <a:gd name="T53" fmla="*/ 50 h 100"/>
                <a:gd name="T54" fmla="*/ 72 w 99"/>
                <a:gd name="T55" fmla="*/ 28 h 100"/>
                <a:gd name="T56" fmla="*/ 67 w 99"/>
                <a:gd name="T57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77" y="0"/>
                    <a:pt x="99" y="22"/>
                    <a:pt x="99" y="50"/>
                  </a:cubicBezTo>
                  <a:cubicBezTo>
                    <a:pt x="99" y="77"/>
                    <a:pt x="77" y="100"/>
                    <a:pt x="49" y="100"/>
                  </a:cubicBezTo>
                  <a:cubicBezTo>
                    <a:pt x="22" y="100"/>
                    <a:pt x="0" y="77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lose/>
                  <a:moveTo>
                    <a:pt x="45" y="15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67" y="24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2" y="33"/>
                    <a:pt x="63" y="34"/>
                    <a:pt x="64" y="35"/>
                  </a:cubicBezTo>
                  <a:cubicBezTo>
                    <a:pt x="68" y="39"/>
                    <a:pt x="70" y="44"/>
                    <a:pt x="70" y="50"/>
                  </a:cubicBezTo>
                  <a:cubicBezTo>
                    <a:pt x="70" y="55"/>
                    <a:pt x="68" y="61"/>
                    <a:pt x="64" y="65"/>
                  </a:cubicBezTo>
                  <a:cubicBezTo>
                    <a:pt x="60" y="68"/>
                    <a:pt x="55" y="71"/>
                    <a:pt x="49" y="71"/>
                  </a:cubicBezTo>
                  <a:cubicBezTo>
                    <a:pt x="44" y="71"/>
                    <a:pt x="38" y="68"/>
                    <a:pt x="35" y="65"/>
                  </a:cubicBezTo>
                  <a:cubicBezTo>
                    <a:pt x="31" y="61"/>
                    <a:pt x="28" y="55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5" y="34"/>
                    <a:pt x="36" y="33"/>
                    <a:pt x="37" y="3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6"/>
                    <a:pt x="27" y="28"/>
                  </a:cubicBezTo>
                  <a:cubicBezTo>
                    <a:pt x="22" y="33"/>
                    <a:pt x="18" y="41"/>
                    <a:pt x="18" y="50"/>
                  </a:cubicBezTo>
                  <a:cubicBezTo>
                    <a:pt x="18" y="58"/>
                    <a:pt x="22" y="66"/>
                    <a:pt x="27" y="72"/>
                  </a:cubicBezTo>
                  <a:cubicBezTo>
                    <a:pt x="33" y="77"/>
                    <a:pt x="41" y="81"/>
                    <a:pt x="49" y="81"/>
                  </a:cubicBezTo>
                  <a:cubicBezTo>
                    <a:pt x="58" y="81"/>
                    <a:pt x="66" y="77"/>
                    <a:pt x="72" y="72"/>
                  </a:cubicBezTo>
                  <a:cubicBezTo>
                    <a:pt x="77" y="66"/>
                    <a:pt x="81" y="58"/>
                    <a:pt x="81" y="50"/>
                  </a:cubicBezTo>
                  <a:cubicBezTo>
                    <a:pt x="81" y="41"/>
                    <a:pt x="77" y="33"/>
                    <a:pt x="72" y="28"/>
                  </a:cubicBezTo>
                  <a:cubicBezTo>
                    <a:pt x="70" y="26"/>
                    <a:pt x="69" y="25"/>
                    <a:pt x="67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67955" y="4994373"/>
            <a:ext cx="1756845" cy="1784373"/>
            <a:chOff x="7346434" y="4909620"/>
            <a:chExt cx="1918320" cy="1948378"/>
          </a:xfrm>
        </p:grpSpPr>
        <p:sp>
          <p:nvSpPr>
            <p:cNvPr id="4" name="Freeform 3"/>
            <p:cNvSpPr/>
            <p:nvPr/>
          </p:nvSpPr>
          <p:spPr>
            <a:xfrm rot="16200000">
              <a:off x="7331405" y="4924649"/>
              <a:ext cx="1948378" cy="1918320"/>
            </a:xfrm>
            <a:custGeom>
              <a:avLst/>
              <a:gdLst>
                <a:gd name="connsiteX0" fmla="*/ 2143216 w 2143216"/>
                <a:gd name="connsiteY0" fmla="*/ 562708 h 2110152"/>
                <a:gd name="connsiteX1" fmla="*/ 2018715 w 2143216"/>
                <a:gd name="connsiteY1" fmla="*/ 562708 h 2110152"/>
                <a:gd name="connsiteX2" fmla="*/ 2018715 w 2143216"/>
                <a:gd name="connsiteY2" fmla="*/ 1547444 h 2110152"/>
                <a:gd name="connsiteX3" fmla="*/ 1456007 w 2143216"/>
                <a:gd name="connsiteY3" fmla="*/ 2110152 h 2110152"/>
                <a:gd name="connsiteX4" fmla="*/ 1456007 w 2143216"/>
                <a:gd name="connsiteY4" fmla="*/ 2110151 h 2110152"/>
                <a:gd name="connsiteX5" fmla="*/ 0 w 2143216"/>
                <a:gd name="connsiteY5" fmla="*/ 2110151 h 2110152"/>
                <a:gd name="connsiteX6" fmla="*/ 0 w 2143216"/>
                <a:gd name="connsiteY6" fmla="*/ 1547443 h 2110152"/>
                <a:gd name="connsiteX7" fmla="*/ 1456007 w 2143216"/>
                <a:gd name="connsiteY7" fmla="*/ 1547443 h 2110152"/>
                <a:gd name="connsiteX8" fmla="*/ 1456007 w 2143216"/>
                <a:gd name="connsiteY8" fmla="*/ 562708 h 2110152"/>
                <a:gd name="connsiteX9" fmla="*/ 1331509 w 2143216"/>
                <a:gd name="connsiteY9" fmla="*/ 562708 h 2110152"/>
                <a:gd name="connsiteX10" fmla="*/ 1737363 w 2143216"/>
                <a:gd name="connsiteY10" fmla="*/ 0 h 211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3216" h="2110152">
                  <a:moveTo>
                    <a:pt x="2143216" y="562708"/>
                  </a:moveTo>
                  <a:lnTo>
                    <a:pt x="2018715" y="562708"/>
                  </a:lnTo>
                  <a:lnTo>
                    <a:pt x="2018715" y="1547444"/>
                  </a:lnTo>
                  <a:lnTo>
                    <a:pt x="1456007" y="2110152"/>
                  </a:lnTo>
                  <a:lnTo>
                    <a:pt x="1456007" y="2110151"/>
                  </a:lnTo>
                  <a:lnTo>
                    <a:pt x="0" y="2110151"/>
                  </a:lnTo>
                  <a:lnTo>
                    <a:pt x="0" y="1547443"/>
                  </a:lnTo>
                  <a:lnTo>
                    <a:pt x="1456007" y="1547443"/>
                  </a:lnTo>
                  <a:lnTo>
                    <a:pt x="1456007" y="562708"/>
                  </a:lnTo>
                  <a:lnTo>
                    <a:pt x="1331509" y="562708"/>
                  </a:lnTo>
                  <a:lnTo>
                    <a:pt x="1737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8091344" y="5076469"/>
              <a:ext cx="399007" cy="404213"/>
            </a:xfrm>
            <a:custGeom>
              <a:avLst/>
              <a:gdLst>
                <a:gd name="T0" fmla="*/ 94 w 107"/>
                <a:gd name="T1" fmla="*/ 30 h 108"/>
                <a:gd name="T2" fmla="*/ 77 w 107"/>
                <a:gd name="T3" fmla="*/ 95 h 108"/>
                <a:gd name="T4" fmla="*/ 13 w 107"/>
                <a:gd name="T5" fmla="*/ 77 h 108"/>
                <a:gd name="T6" fmla="*/ 30 w 107"/>
                <a:gd name="T7" fmla="*/ 13 h 108"/>
                <a:gd name="T8" fmla="*/ 94 w 107"/>
                <a:gd name="T9" fmla="*/ 30 h 108"/>
                <a:gd name="T10" fmla="*/ 68 w 107"/>
                <a:gd name="T11" fmla="*/ 46 h 108"/>
                <a:gd name="T12" fmla="*/ 68 w 107"/>
                <a:gd name="T13" fmla="*/ 46 h 108"/>
                <a:gd name="T14" fmla="*/ 58 w 107"/>
                <a:gd name="T15" fmla="*/ 38 h 108"/>
                <a:gd name="T16" fmla="*/ 45 w 107"/>
                <a:gd name="T17" fmla="*/ 40 h 108"/>
                <a:gd name="T18" fmla="*/ 45 w 107"/>
                <a:gd name="T19" fmla="*/ 40 h 108"/>
                <a:gd name="T20" fmla="*/ 38 w 107"/>
                <a:gd name="T21" fmla="*/ 50 h 108"/>
                <a:gd name="T22" fmla="*/ 39 w 107"/>
                <a:gd name="T23" fmla="*/ 62 h 108"/>
                <a:gd name="T24" fmla="*/ 39 w 107"/>
                <a:gd name="T25" fmla="*/ 62 h 108"/>
                <a:gd name="T26" fmla="*/ 49 w 107"/>
                <a:gd name="T27" fmla="*/ 69 h 108"/>
                <a:gd name="T28" fmla="*/ 62 w 107"/>
                <a:gd name="T29" fmla="*/ 68 h 108"/>
                <a:gd name="T30" fmla="*/ 62 w 107"/>
                <a:gd name="T31" fmla="*/ 68 h 108"/>
                <a:gd name="T32" fmla="*/ 69 w 107"/>
                <a:gd name="T33" fmla="*/ 58 h 108"/>
                <a:gd name="T34" fmla="*/ 68 w 107"/>
                <a:gd name="T35" fmla="*/ 46 h 108"/>
                <a:gd name="T36" fmla="*/ 63 w 107"/>
                <a:gd name="T37" fmla="*/ 56 h 108"/>
                <a:gd name="T38" fmla="*/ 62 w 107"/>
                <a:gd name="T39" fmla="*/ 49 h 108"/>
                <a:gd name="T40" fmla="*/ 62 w 107"/>
                <a:gd name="T41" fmla="*/ 49 h 108"/>
                <a:gd name="T42" fmla="*/ 56 w 107"/>
                <a:gd name="T43" fmla="*/ 44 h 108"/>
                <a:gd name="T44" fmla="*/ 48 w 107"/>
                <a:gd name="T45" fmla="*/ 45 h 108"/>
                <a:gd name="T46" fmla="*/ 48 w 107"/>
                <a:gd name="T47" fmla="*/ 45 h 108"/>
                <a:gd name="T48" fmla="*/ 44 w 107"/>
                <a:gd name="T49" fmla="*/ 51 h 108"/>
                <a:gd name="T50" fmla="*/ 45 w 107"/>
                <a:gd name="T51" fmla="*/ 59 h 108"/>
                <a:gd name="T52" fmla="*/ 45 w 107"/>
                <a:gd name="T53" fmla="*/ 59 h 108"/>
                <a:gd name="T54" fmla="*/ 51 w 107"/>
                <a:gd name="T55" fmla="*/ 64 h 108"/>
                <a:gd name="T56" fmla="*/ 59 w 107"/>
                <a:gd name="T57" fmla="*/ 63 h 108"/>
                <a:gd name="T58" fmla="*/ 59 w 107"/>
                <a:gd name="T59" fmla="*/ 63 h 108"/>
                <a:gd name="T60" fmla="*/ 63 w 107"/>
                <a:gd name="T61" fmla="*/ 56 h 108"/>
                <a:gd name="T62" fmla="*/ 29 w 107"/>
                <a:gd name="T63" fmla="*/ 24 h 108"/>
                <a:gd name="T64" fmla="*/ 17 w 107"/>
                <a:gd name="T65" fmla="*/ 65 h 108"/>
                <a:gd name="T66" fmla="*/ 25 w 107"/>
                <a:gd name="T67" fmla="*/ 63 h 108"/>
                <a:gd name="T68" fmla="*/ 29 w 107"/>
                <a:gd name="T69" fmla="*/ 24 h 108"/>
                <a:gd name="T70" fmla="*/ 69 w 107"/>
                <a:gd name="T71" fmla="*/ 37 h 108"/>
                <a:gd name="T72" fmla="*/ 73 w 107"/>
                <a:gd name="T73" fmla="*/ 42 h 108"/>
                <a:gd name="T74" fmla="*/ 74 w 107"/>
                <a:gd name="T75" fmla="*/ 45 h 108"/>
                <a:gd name="T76" fmla="*/ 91 w 107"/>
                <a:gd name="T77" fmla="*/ 38 h 108"/>
                <a:gd name="T78" fmla="*/ 89 w 107"/>
                <a:gd name="T79" fmla="*/ 33 h 108"/>
                <a:gd name="T80" fmla="*/ 82 w 107"/>
                <a:gd name="T81" fmla="*/ 25 h 108"/>
                <a:gd name="T82" fmla="*/ 69 w 107"/>
                <a:gd name="T83" fmla="*/ 37 h 108"/>
                <a:gd name="T84" fmla="*/ 92 w 107"/>
                <a:gd name="T85" fmla="*/ 43 h 108"/>
                <a:gd name="T86" fmla="*/ 75 w 107"/>
                <a:gd name="T87" fmla="*/ 47 h 108"/>
                <a:gd name="T88" fmla="*/ 76 w 107"/>
                <a:gd name="T89" fmla="*/ 53 h 108"/>
                <a:gd name="T90" fmla="*/ 93 w 107"/>
                <a:gd name="T91" fmla="*/ 54 h 108"/>
                <a:gd name="T92" fmla="*/ 92 w 107"/>
                <a:gd name="T93" fmla="*/ 43 h 108"/>
                <a:gd name="T94" fmla="*/ 70 w 107"/>
                <a:gd name="T95" fmla="*/ 44 h 108"/>
                <a:gd name="T96" fmla="*/ 44 w 107"/>
                <a:gd name="T97" fmla="*/ 37 h 108"/>
                <a:gd name="T98" fmla="*/ 37 w 107"/>
                <a:gd name="T99" fmla="*/ 63 h 108"/>
                <a:gd name="T100" fmla="*/ 63 w 107"/>
                <a:gd name="T101" fmla="*/ 70 h 108"/>
                <a:gd name="T102" fmla="*/ 70 w 107"/>
                <a:gd name="T10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" h="108">
                  <a:moveTo>
                    <a:pt x="94" y="30"/>
                  </a:moveTo>
                  <a:cubicBezTo>
                    <a:pt x="107" y="53"/>
                    <a:pt x="100" y="82"/>
                    <a:pt x="77" y="95"/>
                  </a:cubicBezTo>
                  <a:cubicBezTo>
                    <a:pt x="54" y="108"/>
                    <a:pt x="26" y="100"/>
                    <a:pt x="13" y="77"/>
                  </a:cubicBezTo>
                  <a:cubicBezTo>
                    <a:pt x="0" y="55"/>
                    <a:pt x="7" y="26"/>
                    <a:pt x="30" y="13"/>
                  </a:cubicBezTo>
                  <a:cubicBezTo>
                    <a:pt x="52" y="0"/>
                    <a:pt x="81" y="8"/>
                    <a:pt x="94" y="30"/>
                  </a:cubicBezTo>
                  <a:close/>
                  <a:moveTo>
                    <a:pt x="68" y="4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65" y="42"/>
                    <a:pt x="62" y="39"/>
                    <a:pt x="58" y="38"/>
                  </a:cubicBezTo>
                  <a:cubicBezTo>
                    <a:pt x="54" y="37"/>
                    <a:pt x="49" y="37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2"/>
                    <a:pt x="39" y="46"/>
                    <a:pt x="38" y="50"/>
                  </a:cubicBezTo>
                  <a:cubicBezTo>
                    <a:pt x="37" y="54"/>
                    <a:pt x="37" y="58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6"/>
                    <a:pt x="45" y="68"/>
                    <a:pt x="49" y="69"/>
                  </a:cubicBezTo>
                  <a:cubicBezTo>
                    <a:pt x="53" y="71"/>
                    <a:pt x="58" y="70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5" y="66"/>
                    <a:pt x="68" y="62"/>
                    <a:pt x="69" y="58"/>
                  </a:cubicBezTo>
                  <a:cubicBezTo>
                    <a:pt x="70" y="54"/>
                    <a:pt x="70" y="50"/>
                    <a:pt x="68" y="46"/>
                  </a:cubicBezTo>
                  <a:close/>
                  <a:moveTo>
                    <a:pt x="63" y="56"/>
                  </a:moveTo>
                  <a:cubicBezTo>
                    <a:pt x="64" y="54"/>
                    <a:pt x="64" y="51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1" y="46"/>
                    <a:pt x="59" y="45"/>
                    <a:pt x="56" y="44"/>
                  </a:cubicBezTo>
                  <a:cubicBezTo>
                    <a:pt x="54" y="43"/>
                    <a:pt x="51" y="44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6" y="46"/>
                    <a:pt x="44" y="49"/>
                    <a:pt x="44" y="51"/>
                  </a:cubicBezTo>
                  <a:cubicBezTo>
                    <a:pt x="43" y="54"/>
                    <a:pt x="43" y="56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61"/>
                    <a:pt x="48" y="63"/>
                    <a:pt x="51" y="64"/>
                  </a:cubicBezTo>
                  <a:cubicBezTo>
                    <a:pt x="53" y="64"/>
                    <a:pt x="56" y="64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1" y="61"/>
                    <a:pt x="63" y="59"/>
                    <a:pt x="63" y="56"/>
                  </a:cubicBezTo>
                  <a:close/>
                  <a:moveTo>
                    <a:pt x="29" y="24"/>
                  </a:moveTo>
                  <a:cubicBezTo>
                    <a:pt x="16" y="36"/>
                    <a:pt x="14" y="50"/>
                    <a:pt x="17" y="65"/>
                  </a:cubicBezTo>
                  <a:cubicBezTo>
                    <a:pt x="20" y="64"/>
                    <a:pt x="23" y="64"/>
                    <a:pt x="25" y="63"/>
                  </a:cubicBezTo>
                  <a:cubicBezTo>
                    <a:pt x="21" y="49"/>
                    <a:pt x="22" y="36"/>
                    <a:pt x="29" y="24"/>
                  </a:cubicBezTo>
                  <a:close/>
                  <a:moveTo>
                    <a:pt x="69" y="37"/>
                  </a:moveTo>
                  <a:cubicBezTo>
                    <a:pt x="70" y="38"/>
                    <a:pt x="72" y="40"/>
                    <a:pt x="73" y="42"/>
                  </a:cubicBezTo>
                  <a:cubicBezTo>
                    <a:pt x="74" y="43"/>
                    <a:pt x="74" y="44"/>
                    <a:pt x="74" y="45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0" y="36"/>
                    <a:pt x="89" y="35"/>
                    <a:pt x="89" y="33"/>
                  </a:cubicBezTo>
                  <a:cubicBezTo>
                    <a:pt x="87" y="30"/>
                    <a:pt x="85" y="28"/>
                    <a:pt x="82" y="25"/>
                  </a:cubicBezTo>
                  <a:cubicBezTo>
                    <a:pt x="69" y="37"/>
                    <a:pt x="69" y="37"/>
                    <a:pt x="69" y="37"/>
                  </a:cubicBezTo>
                  <a:close/>
                  <a:moveTo>
                    <a:pt x="92" y="43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6" y="49"/>
                    <a:pt x="76" y="51"/>
                    <a:pt x="76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4" y="50"/>
                    <a:pt x="93" y="46"/>
                    <a:pt x="92" y="43"/>
                  </a:cubicBezTo>
                  <a:close/>
                  <a:moveTo>
                    <a:pt x="70" y="44"/>
                  </a:moveTo>
                  <a:cubicBezTo>
                    <a:pt x="65" y="35"/>
                    <a:pt x="53" y="32"/>
                    <a:pt x="44" y="37"/>
                  </a:cubicBezTo>
                  <a:cubicBezTo>
                    <a:pt x="35" y="42"/>
                    <a:pt x="32" y="54"/>
                    <a:pt x="37" y="63"/>
                  </a:cubicBezTo>
                  <a:cubicBezTo>
                    <a:pt x="42" y="72"/>
                    <a:pt x="54" y="76"/>
                    <a:pt x="63" y="70"/>
                  </a:cubicBezTo>
                  <a:cubicBezTo>
                    <a:pt x="72" y="65"/>
                    <a:pt x="75" y="53"/>
                    <a:pt x="70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94125" y="2541892"/>
            <a:ext cx="419805" cy="315056"/>
            <a:chOff x="789999" y="2242985"/>
            <a:chExt cx="504229" cy="378415"/>
          </a:xfrm>
        </p:grpSpPr>
        <p:sp>
          <p:nvSpPr>
            <p:cNvPr id="21" name="Rectangle 2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814293" y="2379944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294125" y="3501029"/>
            <a:ext cx="419805" cy="315056"/>
            <a:chOff x="789999" y="2242985"/>
            <a:chExt cx="504229" cy="378415"/>
          </a:xfrm>
        </p:grpSpPr>
        <p:sp>
          <p:nvSpPr>
            <p:cNvPr id="25" name="Rectangle 24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814293" y="3339079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294125" y="4483521"/>
            <a:ext cx="419805" cy="315056"/>
            <a:chOff x="789999" y="2242985"/>
            <a:chExt cx="504229" cy="378415"/>
          </a:xfrm>
        </p:grpSpPr>
        <p:sp>
          <p:nvSpPr>
            <p:cNvPr id="29" name="Rectangle 28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814293" y="4321572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294125" y="5423436"/>
            <a:ext cx="419805" cy="315056"/>
            <a:chOff x="789999" y="2242985"/>
            <a:chExt cx="504229" cy="378415"/>
          </a:xfrm>
        </p:grpSpPr>
        <p:sp>
          <p:nvSpPr>
            <p:cNvPr id="33" name="Rectangle 32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814293" y="5261487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80973" y="267892"/>
            <a:ext cx="256480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zh-CN" altLang="en-US" sz="20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880973" y="586014"/>
            <a:ext cx="1899559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en-US" altLang="zh-CN" sz="105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105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80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1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/>
          <p:cNvSpPr>
            <a:spLocks/>
          </p:cNvSpPr>
          <p:nvPr/>
        </p:nvSpPr>
        <p:spPr bwMode="auto">
          <a:xfrm>
            <a:off x="5885903" y="3481731"/>
            <a:ext cx="1373301" cy="1386256"/>
          </a:xfrm>
          <a:custGeom>
            <a:avLst/>
            <a:gdLst/>
            <a:ahLst/>
            <a:cxnLst>
              <a:cxn ang="0">
                <a:pos x="0" y="397"/>
              </a:cxn>
              <a:cxn ang="0">
                <a:pos x="0" y="345"/>
              </a:cxn>
              <a:cxn ang="0">
                <a:pos x="46" y="299"/>
              </a:cxn>
              <a:cxn ang="0">
                <a:pos x="46" y="98"/>
              </a:cxn>
              <a:cxn ang="0">
                <a:pos x="145" y="0"/>
              </a:cxn>
              <a:cxn ang="0">
                <a:pos x="394" y="0"/>
              </a:cxn>
              <a:cxn ang="0">
                <a:pos x="394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299"/>
              </a:cxn>
              <a:cxn ang="0">
                <a:pos x="0" y="397"/>
              </a:cxn>
            </a:cxnLst>
            <a:rect l="0" t="0" r="r" b="b"/>
            <a:pathLst>
              <a:path w="394" h="397">
                <a:moveTo>
                  <a:pt x="0" y="397"/>
                </a:moveTo>
                <a:cubicBezTo>
                  <a:pt x="0" y="345"/>
                  <a:pt x="0" y="345"/>
                  <a:pt x="0" y="345"/>
                </a:cubicBezTo>
                <a:cubicBezTo>
                  <a:pt x="26" y="345"/>
                  <a:pt x="46" y="324"/>
                  <a:pt x="46" y="29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394" y="52"/>
                  <a:pt x="394" y="52"/>
                  <a:pt x="394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299"/>
                  <a:pt x="98" y="299"/>
                  <a:pt x="98" y="299"/>
                </a:cubicBezTo>
                <a:cubicBezTo>
                  <a:pt x="98" y="353"/>
                  <a:pt x="54" y="397"/>
                  <a:pt x="0" y="397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auto">
          <a:xfrm>
            <a:off x="8373280" y="3605095"/>
            <a:ext cx="1116347" cy="803251"/>
          </a:xfrm>
          <a:custGeom>
            <a:avLst/>
            <a:gdLst/>
            <a:ahLst/>
            <a:cxnLst>
              <a:cxn ang="0">
                <a:pos x="0" y="230"/>
              </a:cxn>
              <a:cxn ang="0">
                <a:pos x="0" y="178"/>
              </a:cxn>
              <a:cxn ang="0">
                <a:pos x="46" y="132"/>
              </a:cxn>
              <a:cxn ang="0">
                <a:pos x="46" y="98"/>
              </a:cxn>
              <a:cxn ang="0">
                <a:pos x="144" y="0"/>
              </a:cxn>
              <a:cxn ang="0">
                <a:pos x="320" y="0"/>
              </a:cxn>
              <a:cxn ang="0">
                <a:pos x="320" y="52"/>
              </a:cxn>
              <a:cxn ang="0">
                <a:pos x="144" y="52"/>
              </a:cxn>
              <a:cxn ang="0">
                <a:pos x="98" y="98"/>
              </a:cxn>
              <a:cxn ang="0">
                <a:pos x="98" y="132"/>
              </a:cxn>
              <a:cxn ang="0">
                <a:pos x="0" y="230"/>
              </a:cxn>
            </a:cxnLst>
            <a:rect l="0" t="0" r="r" b="b"/>
            <a:pathLst>
              <a:path w="320" h="230">
                <a:moveTo>
                  <a:pt x="0" y="230"/>
                </a:moveTo>
                <a:cubicBezTo>
                  <a:pt x="0" y="178"/>
                  <a:pt x="0" y="178"/>
                  <a:pt x="0" y="178"/>
                </a:cubicBezTo>
                <a:cubicBezTo>
                  <a:pt x="25" y="178"/>
                  <a:pt x="46" y="157"/>
                  <a:pt x="46" y="132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4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4" y="52"/>
                  <a:pt x="144" y="52"/>
                  <a:pt x="144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132"/>
                  <a:pt x="98" y="132"/>
                  <a:pt x="98" y="132"/>
                </a:cubicBezTo>
                <a:cubicBezTo>
                  <a:pt x="98" y="186"/>
                  <a:pt x="54" y="230"/>
                  <a:pt x="0" y="230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auto">
          <a:xfrm>
            <a:off x="7254775" y="3486416"/>
            <a:ext cx="1118505" cy="917693"/>
          </a:xfrm>
          <a:custGeom>
            <a:avLst/>
            <a:gdLst/>
            <a:ahLst/>
            <a:cxnLst>
              <a:cxn ang="0">
                <a:pos x="321" y="263"/>
              </a:cxn>
              <a:cxn ang="0">
                <a:pos x="145" y="263"/>
              </a:cxn>
              <a:cxn ang="0">
                <a:pos x="47" y="165"/>
              </a:cxn>
              <a:cxn ang="0">
                <a:pos x="47" y="98"/>
              </a:cxn>
              <a:cxn ang="0">
                <a:pos x="0" y="52"/>
              </a:cxn>
              <a:cxn ang="0">
                <a:pos x="0" y="0"/>
              </a:cxn>
              <a:cxn ang="0">
                <a:pos x="99" y="98"/>
              </a:cxn>
              <a:cxn ang="0">
                <a:pos x="99" y="165"/>
              </a:cxn>
              <a:cxn ang="0">
                <a:pos x="145" y="211"/>
              </a:cxn>
              <a:cxn ang="0">
                <a:pos x="321" y="211"/>
              </a:cxn>
              <a:cxn ang="0">
                <a:pos x="321" y="263"/>
              </a:cxn>
            </a:cxnLst>
            <a:rect l="0" t="0" r="r" b="b"/>
            <a:pathLst>
              <a:path w="321" h="263">
                <a:moveTo>
                  <a:pt x="321" y="263"/>
                </a:moveTo>
                <a:cubicBezTo>
                  <a:pt x="145" y="263"/>
                  <a:pt x="145" y="263"/>
                  <a:pt x="145" y="263"/>
                </a:cubicBezTo>
                <a:cubicBezTo>
                  <a:pt x="91" y="263"/>
                  <a:pt x="47" y="219"/>
                  <a:pt x="47" y="165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73"/>
                  <a:pt x="26" y="52"/>
                  <a:pt x="0" y="52"/>
                </a:cubicBezTo>
                <a:cubicBezTo>
                  <a:pt x="0" y="0"/>
                  <a:pt x="0" y="0"/>
                  <a:pt x="0" y="0"/>
                </a:cubicBezTo>
                <a:cubicBezTo>
                  <a:pt x="55" y="0"/>
                  <a:pt x="99" y="44"/>
                  <a:pt x="99" y="98"/>
                </a:cubicBezTo>
                <a:cubicBezTo>
                  <a:pt x="99" y="165"/>
                  <a:pt x="99" y="165"/>
                  <a:pt x="99" y="165"/>
                </a:cubicBezTo>
                <a:cubicBezTo>
                  <a:pt x="99" y="190"/>
                  <a:pt x="119" y="211"/>
                  <a:pt x="145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63"/>
                  <a:pt x="321" y="263"/>
                  <a:pt x="321" y="263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3653208" y="3955887"/>
            <a:ext cx="1116347" cy="1453194"/>
          </a:xfrm>
          <a:custGeom>
            <a:avLst/>
            <a:gdLst/>
            <a:ahLst/>
            <a:cxnLst>
              <a:cxn ang="0">
                <a:pos x="0" y="417"/>
              </a:cxn>
              <a:cxn ang="0">
                <a:pos x="0" y="365"/>
              </a:cxn>
              <a:cxn ang="0">
                <a:pos x="46" y="319"/>
              </a:cxn>
              <a:cxn ang="0">
                <a:pos x="46" y="98"/>
              </a:cxn>
              <a:cxn ang="0">
                <a:pos x="145" y="0"/>
              </a:cxn>
              <a:cxn ang="0">
                <a:pos x="320" y="0"/>
              </a:cxn>
              <a:cxn ang="0">
                <a:pos x="320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319"/>
              </a:cxn>
              <a:cxn ang="0">
                <a:pos x="0" y="417"/>
              </a:cxn>
            </a:cxnLst>
            <a:rect l="0" t="0" r="r" b="b"/>
            <a:pathLst>
              <a:path w="320" h="417">
                <a:moveTo>
                  <a:pt x="0" y="417"/>
                </a:moveTo>
                <a:cubicBezTo>
                  <a:pt x="0" y="365"/>
                  <a:pt x="0" y="365"/>
                  <a:pt x="0" y="365"/>
                </a:cubicBezTo>
                <a:cubicBezTo>
                  <a:pt x="26" y="365"/>
                  <a:pt x="46" y="344"/>
                  <a:pt x="46" y="31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319"/>
                  <a:pt x="98" y="319"/>
                  <a:pt x="98" y="319"/>
                </a:cubicBezTo>
                <a:cubicBezTo>
                  <a:pt x="98" y="373"/>
                  <a:pt x="54" y="417"/>
                  <a:pt x="0" y="417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30"/>
          <p:cNvSpPr>
            <a:spLocks noEditPoints="1"/>
          </p:cNvSpPr>
          <p:nvPr/>
        </p:nvSpPr>
        <p:spPr bwMode="auto">
          <a:xfrm>
            <a:off x="1613141" y="4807906"/>
            <a:ext cx="997586" cy="997586"/>
          </a:xfrm>
          <a:custGeom>
            <a:avLst/>
            <a:gdLst/>
            <a:ahLst/>
            <a:cxnLst>
              <a:cxn ang="0">
                <a:pos x="143" y="286"/>
              </a:cxn>
              <a:cxn ang="0">
                <a:pos x="0" y="143"/>
              </a:cxn>
              <a:cxn ang="0">
                <a:pos x="143" y="0"/>
              </a:cxn>
              <a:cxn ang="0">
                <a:pos x="286" y="143"/>
              </a:cxn>
              <a:cxn ang="0">
                <a:pos x="143" y="286"/>
              </a:cxn>
              <a:cxn ang="0">
                <a:pos x="143" y="52"/>
              </a:cxn>
              <a:cxn ang="0">
                <a:pos x="52" y="143"/>
              </a:cxn>
              <a:cxn ang="0">
                <a:pos x="143" y="234"/>
              </a:cxn>
              <a:cxn ang="0">
                <a:pos x="234" y="143"/>
              </a:cxn>
              <a:cxn ang="0">
                <a:pos x="143" y="52"/>
              </a:cxn>
            </a:cxnLst>
            <a:rect l="0" t="0" r="r" b="b"/>
            <a:pathLst>
              <a:path w="286" h="286">
                <a:moveTo>
                  <a:pt x="143" y="286"/>
                </a:moveTo>
                <a:cubicBezTo>
                  <a:pt x="65" y="286"/>
                  <a:pt x="0" y="222"/>
                  <a:pt x="0" y="143"/>
                </a:cubicBezTo>
                <a:cubicBezTo>
                  <a:pt x="0" y="64"/>
                  <a:pt x="65" y="0"/>
                  <a:pt x="143" y="0"/>
                </a:cubicBezTo>
                <a:cubicBezTo>
                  <a:pt x="222" y="0"/>
                  <a:pt x="286" y="64"/>
                  <a:pt x="286" y="143"/>
                </a:cubicBezTo>
                <a:cubicBezTo>
                  <a:pt x="286" y="222"/>
                  <a:pt x="222" y="286"/>
                  <a:pt x="143" y="286"/>
                </a:cubicBezTo>
                <a:moveTo>
                  <a:pt x="143" y="52"/>
                </a:moveTo>
                <a:cubicBezTo>
                  <a:pt x="93" y="52"/>
                  <a:pt x="52" y="93"/>
                  <a:pt x="52" y="143"/>
                </a:cubicBezTo>
                <a:cubicBezTo>
                  <a:pt x="52" y="193"/>
                  <a:pt x="93" y="234"/>
                  <a:pt x="143" y="234"/>
                </a:cubicBezTo>
                <a:cubicBezTo>
                  <a:pt x="193" y="234"/>
                  <a:pt x="234" y="193"/>
                  <a:pt x="234" y="143"/>
                </a:cubicBezTo>
                <a:cubicBezTo>
                  <a:pt x="234" y="93"/>
                  <a:pt x="193" y="52"/>
                  <a:pt x="143" y="52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7353" y="5132965"/>
            <a:ext cx="829163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67234" y="3551965"/>
            <a:ext cx="184731" cy="240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92419" y="5232100"/>
            <a:ext cx="1060789" cy="174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18"/>
          <p:cNvSpPr>
            <a:spLocks/>
          </p:cNvSpPr>
          <p:nvPr/>
        </p:nvSpPr>
        <p:spPr bwMode="auto">
          <a:xfrm>
            <a:off x="4767341" y="3955830"/>
            <a:ext cx="1118505" cy="924652"/>
          </a:xfrm>
          <a:custGeom>
            <a:avLst/>
            <a:gdLst/>
            <a:ahLst/>
            <a:cxnLst>
              <a:cxn ang="0">
                <a:pos x="321" y="263"/>
              </a:cxn>
              <a:cxn ang="0">
                <a:pos x="145" y="263"/>
              </a:cxn>
              <a:cxn ang="0">
                <a:pos x="47" y="165"/>
              </a:cxn>
              <a:cxn ang="0">
                <a:pos x="47" y="98"/>
              </a:cxn>
              <a:cxn ang="0">
                <a:pos x="0" y="52"/>
              </a:cxn>
              <a:cxn ang="0">
                <a:pos x="0" y="0"/>
              </a:cxn>
              <a:cxn ang="0">
                <a:pos x="99" y="98"/>
              </a:cxn>
              <a:cxn ang="0">
                <a:pos x="99" y="165"/>
              </a:cxn>
              <a:cxn ang="0">
                <a:pos x="145" y="211"/>
              </a:cxn>
              <a:cxn ang="0">
                <a:pos x="321" y="211"/>
              </a:cxn>
              <a:cxn ang="0">
                <a:pos x="321" y="263"/>
              </a:cxn>
            </a:cxnLst>
            <a:rect l="0" t="0" r="r" b="b"/>
            <a:pathLst>
              <a:path w="321" h="263">
                <a:moveTo>
                  <a:pt x="321" y="263"/>
                </a:moveTo>
                <a:cubicBezTo>
                  <a:pt x="145" y="263"/>
                  <a:pt x="145" y="263"/>
                  <a:pt x="145" y="263"/>
                </a:cubicBezTo>
                <a:cubicBezTo>
                  <a:pt x="91" y="263"/>
                  <a:pt x="47" y="219"/>
                  <a:pt x="47" y="165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73"/>
                  <a:pt x="26" y="52"/>
                  <a:pt x="0" y="52"/>
                </a:cubicBezTo>
                <a:cubicBezTo>
                  <a:pt x="0" y="0"/>
                  <a:pt x="0" y="0"/>
                  <a:pt x="0" y="0"/>
                </a:cubicBezTo>
                <a:cubicBezTo>
                  <a:pt x="55" y="0"/>
                  <a:pt x="99" y="44"/>
                  <a:pt x="99" y="98"/>
                </a:cubicBezTo>
                <a:cubicBezTo>
                  <a:pt x="99" y="165"/>
                  <a:pt x="99" y="165"/>
                  <a:pt x="99" y="165"/>
                </a:cubicBezTo>
                <a:cubicBezTo>
                  <a:pt x="99" y="190"/>
                  <a:pt x="119" y="211"/>
                  <a:pt x="145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63"/>
                  <a:pt x="321" y="263"/>
                  <a:pt x="321" y="263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482248" y="2326294"/>
            <a:ext cx="1116347" cy="1453194"/>
          </a:xfrm>
          <a:custGeom>
            <a:avLst/>
            <a:gdLst/>
            <a:ahLst/>
            <a:cxnLst>
              <a:cxn ang="0">
                <a:pos x="0" y="417"/>
              </a:cxn>
              <a:cxn ang="0">
                <a:pos x="0" y="365"/>
              </a:cxn>
              <a:cxn ang="0">
                <a:pos x="46" y="319"/>
              </a:cxn>
              <a:cxn ang="0">
                <a:pos x="46" y="98"/>
              </a:cxn>
              <a:cxn ang="0">
                <a:pos x="145" y="0"/>
              </a:cxn>
              <a:cxn ang="0">
                <a:pos x="320" y="0"/>
              </a:cxn>
              <a:cxn ang="0">
                <a:pos x="320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319"/>
              </a:cxn>
              <a:cxn ang="0">
                <a:pos x="0" y="417"/>
              </a:cxn>
            </a:cxnLst>
            <a:rect l="0" t="0" r="r" b="b"/>
            <a:pathLst>
              <a:path w="320" h="417">
                <a:moveTo>
                  <a:pt x="0" y="417"/>
                </a:moveTo>
                <a:cubicBezTo>
                  <a:pt x="0" y="365"/>
                  <a:pt x="0" y="365"/>
                  <a:pt x="0" y="365"/>
                </a:cubicBezTo>
                <a:cubicBezTo>
                  <a:pt x="26" y="365"/>
                  <a:pt x="46" y="344"/>
                  <a:pt x="46" y="31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319"/>
                  <a:pt x="98" y="319"/>
                  <a:pt x="98" y="319"/>
                </a:cubicBezTo>
                <a:cubicBezTo>
                  <a:pt x="98" y="373"/>
                  <a:pt x="54" y="417"/>
                  <a:pt x="0" y="417"/>
                </a:cubicBezTo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9966175" y="2229294"/>
            <a:ext cx="1203153" cy="37917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5116159" y="5536769"/>
            <a:ext cx="6180627" cy="13503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903948" y="2926155"/>
            <a:ext cx="2029866" cy="778731"/>
            <a:chOff x="3379735" y="2343927"/>
            <a:chExt cx="2109071" cy="850259"/>
          </a:xfrm>
        </p:grpSpPr>
        <p:sp>
          <p:nvSpPr>
            <p:cNvPr id="40" name="Content Placeholder 2"/>
            <p:cNvSpPr txBox="1">
              <a:spLocks/>
            </p:cNvSpPr>
            <p:nvPr/>
          </p:nvSpPr>
          <p:spPr>
            <a:xfrm>
              <a:off x="3379735" y="2343927"/>
              <a:ext cx="1736273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Title 13"/>
            <p:cNvSpPr txBox="1">
              <a:spLocks/>
            </p:cNvSpPr>
            <p:nvPr/>
          </p:nvSpPr>
          <p:spPr>
            <a:xfrm>
              <a:off x="3379735" y="2710279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606150" y="4482231"/>
            <a:ext cx="2029866" cy="764728"/>
            <a:chOff x="3379735" y="2359216"/>
            <a:chExt cx="2109071" cy="834970"/>
          </a:xfrm>
        </p:grpSpPr>
        <p:sp>
          <p:nvSpPr>
            <p:cNvPr id="49" name="Content Placeholder 2"/>
            <p:cNvSpPr txBox="1">
              <a:spLocks/>
            </p:cNvSpPr>
            <p:nvPr/>
          </p:nvSpPr>
          <p:spPr>
            <a:xfrm>
              <a:off x="3379735" y="2359216"/>
              <a:ext cx="1816029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Title 13"/>
            <p:cNvSpPr txBox="1">
              <a:spLocks/>
            </p:cNvSpPr>
            <p:nvPr/>
          </p:nvSpPr>
          <p:spPr>
            <a:xfrm>
              <a:off x="3379735" y="2710279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473774" y="2387287"/>
            <a:ext cx="2029866" cy="772186"/>
            <a:chOff x="3379735" y="2351075"/>
            <a:chExt cx="2109071" cy="843113"/>
          </a:xfrm>
        </p:grpSpPr>
        <p:sp>
          <p:nvSpPr>
            <p:cNvPr id="52" name="Content Placeholder 2"/>
            <p:cNvSpPr txBox="1">
              <a:spLocks/>
            </p:cNvSpPr>
            <p:nvPr/>
          </p:nvSpPr>
          <p:spPr>
            <a:xfrm>
              <a:off x="3379736" y="2351075"/>
              <a:ext cx="1870455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Title 13"/>
            <p:cNvSpPr txBox="1">
              <a:spLocks/>
            </p:cNvSpPr>
            <p:nvPr/>
          </p:nvSpPr>
          <p:spPr>
            <a:xfrm>
              <a:off x="3379735" y="2710281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35" name="Group 2"/>
          <p:cNvGrpSpPr/>
          <p:nvPr/>
        </p:nvGrpSpPr>
        <p:grpSpPr>
          <a:xfrm>
            <a:off x="1685522" y="3881414"/>
            <a:ext cx="2029866" cy="756218"/>
            <a:chOff x="3379735" y="2368508"/>
            <a:chExt cx="2109071" cy="825678"/>
          </a:xfrm>
        </p:grpSpPr>
        <p:sp>
          <p:nvSpPr>
            <p:cNvPr id="37" name="Content Placeholder 2"/>
            <p:cNvSpPr txBox="1">
              <a:spLocks/>
            </p:cNvSpPr>
            <p:nvPr/>
          </p:nvSpPr>
          <p:spPr>
            <a:xfrm>
              <a:off x="3382717" y="2368508"/>
              <a:ext cx="1665800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itle 13"/>
            <p:cNvSpPr txBox="1">
              <a:spLocks/>
            </p:cNvSpPr>
            <p:nvPr/>
          </p:nvSpPr>
          <p:spPr>
            <a:xfrm>
              <a:off x="3379735" y="2710279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880973" y="267892"/>
            <a:ext cx="256480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zh-CN" altLang="en-US" sz="20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80973" y="586014"/>
            <a:ext cx="1899559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en-US" altLang="zh-CN" sz="105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105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78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/>
      <p:bldP spid="15" grpId="0" animBg="1"/>
      <p:bldP spid="16" grpId="0" animBg="1"/>
      <p:bldP spid="17" grpId="0" animBg="1"/>
      <p:bldP spid="18" grpId="0" animBg="1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3" y="199"/>
            <a:ext cx="12858044" cy="723225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6" name="Freeform 10"/>
          <p:cNvSpPr>
            <a:spLocks/>
          </p:cNvSpPr>
          <p:nvPr/>
        </p:nvSpPr>
        <p:spPr bwMode="auto">
          <a:xfrm flipH="1">
            <a:off x="353" y="200"/>
            <a:ext cx="4495553" cy="7232253"/>
          </a:xfrm>
          <a:custGeom>
            <a:avLst/>
            <a:gdLst>
              <a:gd name="T0" fmla="*/ 354 w 2330"/>
              <a:gd name="T1" fmla="*/ 0 h 3224"/>
              <a:gd name="T2" fmla="*/ 2330 w 2330"/>
              <a:gd name="T3" fmla="*/ 0 h 3224"/>
              <a:gd name="T4" fmla="*/ 2330 w 2330"/>
              <a:gd name="T5" fmla="*/ 3224 h 3224"/>
              <a:gd name="T6" fmla="*/ 366 w 2330"/>
              <a:gd name="T7" fmla="*/ 3224 h 3224"/>
              <a:gd name="T8" fmla="*/ 292 w 2330"/>
              <a:gd name="T9" fmla="*/ 3058 h 3224"/>
              <a:gd name="T10" fmla="*/ 226 w 2330"/>
              <a:gd name="T11" fmla="*/ 2886 h 3224"/>
              <a:gd name="T12" fmla="*/ 166 w 2330"/>
              <a:gd name="T13" fmla="*/ 2713 h 3224"/>
              <a:gd name="T14" fmla="*/ 117 w 2330"/>
              <a:gd name="T15" fmla="*/ 2534 h 3224"/>
              <a:gd name="T16" fmla="*/ 75 w 2330"/>
              <a:gd name="T17" fmla="*/ 2354 h 3224"/>
              <a:gd name="T18" fmla="*/ 42 w 2330"/>
              <a:gd name="T19" fmla="*/ 2168 h 3224"/>
              <a:gd name="T20" fmla="*/ 19 w 2330"/>
              <a:gd name="T21" fmla="*/ 1981 h 3224"/>
              <a:gd name="T22" fmla="*/ 5 w 2330"/>
              <a:gd name="T23" fmla="*/ 1792 h 3224"/>
              <a:gd name="T24" fmla="*/ 0 w 2330"/>
              <a:gd name="T25" fmla="*/ 1599 h 3224"/>
              <a:gd name="T26" fmla="*/ 5 w 2330"/>
              <a:gd name="T27" fmla="*/ 1410 h 3224"/>
              <a:gd name="T28" fmla="*/ 19 w 2330"/>
              <a:gd name="T29" fmla="*/ 1223 h 3224"/>
              <a:gd name="T30" fmla="*/ 42 w 2330"/>
              <a:gd name="T31" fmla="*/ 1039 h 3224"/>
              <a:gd name="T32" fmla="*/ 73 w 2330"/>
              <a:gd name="T33" fmla="*/ 857 h 3224"/>
              <a:gd name="T34" fmla="*/ 112 w 2330"/>
              <a:gd name="T35" fmla="*/ 679 h 3224"/>
              <a:gd name="T36" fmla="*/ 161 w 2330"/>
              <a:gd name="T37" fmla="*/ 504 h 3224"/>
              <a:gd name="T38" fmla="*/ 217 w 2330"/>
              <a:gd name="T39" fmla="*/ 332 h 3224"/>
              <a:gd name="T40" fmla="*/ 282 w 2330"/>
              <a:gd name="T41" fmla="*/ 162 h 3224"/>
              <a:gd name="T42" fmla="*/ 354 w 2330"/>
              <a:gd name="T43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30" h="3224">
                <a:moveTo>
                  <a:pt x="354" y="0"/>
                </a:moveTo>
                <a:lnTo>
                  <a:pt x="2330" y="0"/>
                </a:lnTo>
                <a:lnTo>
                  <a:pt x="2330" y="3224"/>
                </a:lnTo>
                <a:lnTo>
                  <a:pt x="366" y="3224"/>
                </a:lnTo>
                <a:lnTo>
                  <a:pt x="292" y="3058"/>
                </a:lnTo>
                <a:lnTo>
                  <a:pt x="226" y="2886"/>
                </a:lnTo>
                <a:lnTo>
                  <a:pt x="166" y="2713"/>
                </a:lnTo>
                <a:lnTo>
                  <a:pt x="117" y="2534"/>
                </a:lnTo>
                <a:lnTo>
                  <a:pt x="75" y="2354"/>
                </a:lnTo>
                <a:lnTo>
                  <a:pt x="42" y="2168"/>
                </a:lnTo>
                <a:lnTo>
                  <a:pt x="19" y="1981"/>
                </a:lnTo>
                <a:lnTo>
                  <a:pt x="5" y="1792"/>
                </a:lnTo>
                <a:lnTo>
                  <a:pt x="0" y="1599"/>
                </a:lnTo>
                <a:lnTo>
                  <a:pt x="5" y="1410"/>
                </a:lnTo>
                <a:lnTo>
                  <a:pt x="19" y="1223"/>
                </a:lnTo>
                <a:lnTo>
                  <a:pt x="42" y="1039"/>
                </a:lnTo>
                <a:lnTo>
                  <a:pt x="73" y="857"/>
                </a:lnTo>
                <a:lnTo>
                  <a:pt x="112" y="679"/>
                </a:lnTo>
                <a:lnTo>
                  <a:pt x="161" y="504"/>
                </a:lnTo>
                <a:lnTo>
                  <a:pt x="217" y="332"/>
                </a:lnTo>
                <a:lnTo>
                  <a:pt x="282" y="162"/>
                </a:lnTo>
                <a:lnTo>
                  <a:pt x="354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73" tIns="64286" rIns="128573" bIns="64286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18" name="Freeform 7"/>
          <p:cNvSpPr>
            <a:spLocks/>
          </p:cNvSpPr>
          <p:nvPr/>
        </p:nvSpPr>
        <p:spPr bwMode="auto">
          <a:xfrm flipH="1">
            <a:off x="3175708" y="200"/>
            <a:ext cx="1716545" cy="7232253"/>
          </a:xfrm>
          <a:custGeom>
            <a:avLst/>
            <a:gdLst>
              <a:gd name="T0" fmla="*/ 439 w 769"/>
              <a:gd name="T1" fmla="*/ 0 h 3224"/>
              <a:gd name="T2" fmla="*/ 769 w 769"/>
              <a:gd name="T3" fmla="*/ 0 h 3224"/>
              <a:gd name="T4" fmla="*/ 679 w 769"/>
              <a:gd name="T5" fmla="*/ 157 h 3224"/>
              <a:gd name="T6" fmla="*/ 599 w 769"/>
              <a:gd name="T7" fmla="*/ 318 h 3224"/>
              <a:gd name="T8" fmla="*/ 525 w 769"/>
              <a:gd name="T9" fmla="*/ 484 h 3224"/>
              <a:gd name="T10" fmla="*/ 459 w 769"/>
              <a:gd name="T11" fmla="*/ 654 h 3224"/>
              <a:gd name="T12" fmla="*/ 401 w 769"/>
              <a:gd name="T13" fmla="*/ 828 h 3224"/>
              <a:gd name="T14" fmla="*/ 352 w 769"/>
              <a:gd name="T15" fmla="*/ 1006 h 3224"/>
              <a:gd name="T16" fmla="*/ 310 w 769"/>
              <a:gd name="T17" fmla="*/ 1186 h 3224"/>
              <a:gd name="T18" fmla="*/ 278 w 769"/>
              <a:gd name="T19" fmla="*/ 1370 h 3224"/>
              <a:gd name="T20" fmla="*/ 254 w 769"/>
              <a:gd name="T21" fmla="*/ 1556 h 3224"/>
              <a:gd name="T22" fmla="*/ 240 w 769"/>
              <a:gd name="T23" fmla="*/ 1747 h 3224"/>
              <a:gd name="T24" fmla="*/ 236 w 769"/>
              <a:gd name="T25" fmla="*/ 1937 h 3224"/>
              <a:gd name="T26" fmla="*/ 240 w 769"/>
              <a:gd name="T27" fmla="*/ 2130 h 3224"/>
              <a:gd name="T28" fmla="*/ 256 w 769"/>
              <a:gd name="T29" fmla="*/ 2319 h 3224"/>
              <a:gd name="T30" fmla="*/ 278 w 769"/>
              <a:gd name="T31" fmla="*/ 2506 h 3224"/>
              <a:gd name="T32" fmla="*/ 312 w 769"/>
              <a:gd name="T33" fmla="*/ 2690 h 3224"/>
              <a:gd name="T34" fmla="*/ 354 w 769"/>
              <a:gd name="T35" fmla="*/ 2872 h 3224"/>
              <a:gd name="T36" fmla="*/ 403 w 769"/>
              <a:gd name="T37" fmla="*/ 3049 h 3224"/>
              <a:gd name="T38" fmla="*/ 460 w 769"/>
              <a:gd name="T39" fmla="*/ 3224 h 3224"/>
              <a:gd name="T40" fmla="*/ 429 w 769"/>
              <a:gd name="T41" fmla="*/ 3224 h 3224"/>
              <a:gd name="T42" fmla="*/ 350 w 769"/>
              <a:gd name="T43" fmla="*/ 3080 h 3224"/>
              <a:gd name="T44" fmla="*/ 280 w 769"/>
              <a:gd name="T45" fmla="*/ 2932 h 3224"/>
              <a:gd name="T46" fmla="*/ 215 w 769"/>
              <a:gd name="T47" fmla="*/ 2779 h 3224"/>
              <a:gd name="T48" fmla="*/ 159 w 769"/>
              <a:gd name="T49" fmla="*/ 2624 h 3224"/>
              <a:gd name="T50" fmla="*/ 112 w 769"/>
              <a:gd name="T51" fmla="*/ 2463 h 3224"/>
              <a:gd name="T52" fmla="*/ 72 w 769"/>
              <a:gd name="T53" fmla="*/ 2300 h 3224"/>
              <a:gd name="T54" fmla="*/ 40 w 769"/>
              <a:gd name="T55" fmla="*/ 2135 h 3224"/>
              <a:gd name="T56" fmla="*/ 17 w 769"/>
              <a:gd name="T57" fmla="*/ 1965 h 3224"/>
              <a:gd name="T58" fmla="*/ 3 w 769"/>
              <a:gd name="T59" fmla="*/ 1794 h 3224"/>
              <a:gd name="T60" fmla="*/ 0 w 769"/>
              <a:gd name="T61" fmla="*/ 1621 h 3224"/>
              <a:gd name="T62" fmla="*/ 3 w 769"/>
              <a:gd name="T63" fmla="*/ 1444 h 3224"/>
              <a:gd name="T64" fmla="*/ 17 w 769"/>
              <a:gd name="T65" fmla="*/ 1270 h 3224"/>
              <a:gd name="T66" fmla="*/ 42 w 769"/>
              <a:gd name="T67" fmla="*/ 1099 h 3224"/>
              <a:gd name="T68" fmla="*/ 73 w 769"/>
              <a:gd name="T69" fmla="*/ 933 h 3224"/>
              <a:gd name="T70" fmla="*/ 114 w 769"/>
              <a:gd name="T71" fmla="*/ 766 h 3224"/>
              <a:gd name="T72" fmla="*/ 163 w 769"/>
              <a:gd name="T73" fmla="*/ 605 h 3224"/>
              <a:gd name="T74" fmla="*/ 221 w 769"/>
              <a:gd name="T75" fmla="*/ 448 h 3224"/>
              <a:gd name="T76" fmla="*/ 285 w 769"/>
              <a:gd name="T77" fmla="*/ 294 h 3224"/>
              <a:gd name="T78" fmla="*/ 359 w 769"/>
              <a:gd name="T79" fmla="*/ 145 h 3224"/>
              <a:gd name="T80" fmla="*/ 439 w 769"/>
              <a:gd name="T81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9" h="3224">
                <a:moveTo>
                  <a:pt x="439" y="0"/>
                </a:moveTo>
                <a:lnTo>
                  <a:pt x="769" y="0"/>
                </a:lnTo>
                <a:lnTo>
                  <a:pt x="679" y="157"/>
                </a:lnTo>
                <a:lnTo>
                  <a:pt x="599" y="318"/>
                </a:lnTo>
                <a:lnTo>
                  <a:pt x="525" y="484"/>
                </a:lnTo>
                <a:lnTo>
                  <a:pt x="459" y="654"/>
                </a:lnTo>
                <a:lnTo>
                  <a:pt x="401" y="828"/>
                </a:lnTo>
                <a:lnTo>
                  <a:pt x="352" y="1006"/>
                </a:lnTo>
                <a:lnTo>
                  <a:pt x="310" y="1186"/>
                </a:lnTo>
                <a:lnTo>
                  <a:pt x="278" y="1370"/>
                </a:lnTo>
                <a:lnTo>
                  <a:pt x="254" y="1556"/>
                </a:lnTo>
                <a:lnTo>
                  <a:pt x="240" y="1747"/>
                </a:lnTo>
                <a:lnTo>
                  <a:pt x="236" y="1937"/>
                </a:lnTo>
                <a:lnTo>
                  <a:pt x="240" y="2130"/>
                </a:lnTo>
                <a:lnTo>
                  <a:pt x="256" y="2319"/>
                </a:lnTo>
                <a:lnTo>
                  <a:pt x="278" y="2506"/>
                </a:lnTo>
                <a:lnTo>
                  <a:pt x="312" y="2690"/>
                </a:lnTo>
                <a:lnTo>
                  <a:pt x="354" y="2872"/>
                </a:lnTo>
                <a:lnTo>
                  <a:pt x="403" y="3049"/>
                </a:lnTo>
                <a:lnTo>
                  <a:pt x="460" y="3224"/>
                </a:lnTo>
                <a:lnTo>
                  <a:pt x="429" y="3224"/>
                </a:lnTo>
                <a:lnTo>
                  <a:pt x="350" y="3080"/>
                </a:lnTo>
                <a:lnTo>
                  <a:pt x="280" y="2932"/>
                </a:lnTo>
                <a:lnTo>
                  <a:pt x="215" y="2779"/>
                </a:lnTo>
                <a:lnTo>
                  <a:pt x="159" y="2624"/>
                </a:lnTo>
                <a:lnTo>
                  <a:pt x="112" y="2463"/>
                </a:lnTo>
                <a:lnTo>
                  <a:pt x="72" y="2300"/>
                </a:lnTo>
                <a:lnTo>
                  <a:pt x="40" y="2135"/>
                </a:lnTo>
                <a:lnTo>
                  <a:pt x="17" y="1965"/>
                </a:lnTo>
                <a:lnTo>
                  <a:pt x="3" y="1794"/>
                </a:lnTo>
                <a:lnTo>
                  <a:pt x="0" y="1621"/>
                </a:lnTo>
                <a:lnTo>
                  <a:pt x="3" y="1444"/>
                </a:lnTo>
                <a:lnTo>
                  <a:pt x="17" y="1270"/>
                </a:lnTo>
                <a:lnTo>
                  <a:pt x="42" y="1099"/>
                </a:lnTo>
                <a:lnTo>
                  <a:pt x="73" y="933"/>
                </a:lnTo>
                <a:lnTo>
                  <a:pt x="114" y="766"/>
                </a:lnTo>
                <a:lnTo>
                  <a:pt x="163" y="605"/>
                </a:lnTo>
                <a:lnTo>
                  <a:pt x="221" y="448"/>
                </a:lnTo>
                <a:lnTo>
                  <a:pt x="285" y="294"/>
                </a:lnTo>
                <a:lnTo>
                  <a:pt x="359" y="145"/>
                </a:lnTo>
                <a:lnTo>
                  <a:pt x="439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73" tIns="64286" rIns="128573" bIns="64286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19" name="Freeform 8"/>
          <p:cNvSpPr>
            <a:spLocks/>
          </p:cNvSpPr>
          <p:nvPr/>
        </p:nvSpPr>
        <p:spPr bwMode="auto">
          <a:xfrm flipH="1">
            <a:off x="3702502" y="200"/>
            <a:ext cx="1247787" cy="7232253"/>
          </a:xfrm>
          <a:custGeom>
            <a:avLst/>
            <a:gdLst>
              <a:gd name="T0" fmla="*/ 533 w 559"/>
              <a:gd name="T1" fmla="*/ 0 h 3224"/>
              <a:gd name="T2" fmla="*/ 547 w 559"/>
              <a:gd name="T3" fmla="*/ 0 h 3224"/>
              <a:gd name="T4" fmla="*/ 475 w 559"/>
              <a:gd name="T5" fmla="*/ 162 h 3224"/>
              <a:gd name="T6" fmla="*/ 410 w 559"/>
              <a:gd name="T7" fmla="*/ 332 h 3224"/>
              <a:gd name="T8" fmla="*/ 354 w 559"/>
              <a:gd name="T9" fmla="*/ 504 h 3224"/>
              <a:gd name="T10" fmla="*/ 305 w 559"/>
              <a:gd name="T11" fmla="*/ 679 h 3224"/>
              <a:gd name="T12" fmla="*/ 266 w 559"/>
              <a:gd name="T13" fmla="*/ 857 h 3224"/>
              <a:gd name="T14" fmla="*/ 235 w 559"/>
              <a:gd name="T15" fmla="*/ 1039 h 3224"/>
              <a:gd name="T16" fmla="*/ 212 w 559"/>
              <a:gd name="T17" fmla="*/ 1223 h 3224"/>
              <a:gd name="T18" fmla="*/ 198 w 559"/>
              <a:gd name="T19" fmla="*/ 1410 h 3224"/>
              <a:gd name="T20" fmla="*/ 193 w 559"/>
              <a:gd name="T21" fmla="*/ 1599 h 3224"/>
              <a:gd name="T22" fmla="*/ 198 w 559"/>
              <a:gd name="T23" fmla="*/ 1792 h 3224"/>
              <a:gd name="T24" fmla="*/ 212 w 559"/>
              <a:gd name="T25" fmla="*/ 1981 h 3224"/>
              <a:gd name="T26" fmla="*/ 235 w 559"/>
              <a:gd name="T27" fmla="*/ 2168 h 3224"/>
              <a:gd name="T28" fmla="*/ 268 w 559"/>
              <a:gd name="T29" fmla="*/ 2354 h 3224"/>
              <a:gd name="T30" fmla="*/ 310 w 559"/>
              <a:gd name="T31" fmla="*/ 2534 h 3224"/>
              <a:gd name="T32" fmla="*/ 359 w 559"/>
              <a:gd name="T33" fmla="*/ 2713 h 3224"/>
              <a:gd name="T34" fmla="*/ 419 w 559"/>
              <a:gd name="T35" fmla="*/ 2886 h 3224"/>
              <a:gd name="T36" fmla="*/ 485 w 559"/>
              <a:gd name="T37" fmla="*/ 3058 h 3224"/>
              <a:gd name="T38" fmla="*/ 559 w 559"/>
              <a:gd name="T39" fmla="*/ 3224 h 3224"/>
              <a:gd name="T40" fmla="*/ 224 w 559"/>
              <a:gd name="T41" fmla="*/ 3224 h 3224"/>
              <a:gd name="T42" fmla="*/ 167 w 559"/>
              <a:gd name="T43" fmla="*/ 3049 h 3224"/>
              <a:gd name="T44" fmla="*/ 118 w 559"/>
              <a:gd name="T45" fmla="*/ 2872 h 3224"/>
              <a:gd name="T46" fmla="*/ 76 w 559"/>
              <a:gd name="T47" fmla="*/ 2690 h 3224"/>
              <a:gd name="T48" fmla="*/ 42 w 559"/>
              <a:gd name="T49" fmla="*/ 2506 h 3224"/>
              <a:gd name="T50" fmla="*/ 20 w 559"/>
              <a:gd name="T51" fmla="*/ 2319 h 3224"/>
              <a:gd name="T52" fmla="*/ 4 w 559"/>
              <a:gd name="T53" fmla="*/ 2130 h 3224"/>
              <a:gd name="T54" fmla="*/ 0 w 559"/>
              <a:gd name="T55" fmla="*/ 1937 h 3224"/>
              <a:gd name="T56" fmla="*/ 4 w 559"/>
              <a:gd name="T57" fmla="*/ 1747 h 3224"/>
              <a:gd name="T58" fmla="*/ 18 w 559"/>
              <a:gd name="T59" fmla="*/ 1556 h 3224"/>
              <a:gd name="T60" fmla="*/ 42 w 559"/>
              <a:gd name="T61" fmla="*/ 1370 h 3224"/>
              <a:gd name="T62" fmla="*/ 74 w 559"/>
              <a:gd name="T63" fmla="*/ 1186 h 3224"/>
              <a:gd name="T64" fmla="*/ 116 w 559"/>
              <a:gd name="T65" fmla="*/ 1006 h 3224"/>
              <a:gd name="T66" fmla="*/ 165 w 559"/>
              <a:gd name="T67" fmla="*/ 828 h 3224"/>
              <a:gd name="T68" fmla="*/ 223 w 559"/>
              <a:gd name="T69" fmla="*/ 654 h 3224"/>
              <a:gd name="T70" fmla="*/ 289 w 559"/>
              <a:gd name="T71" fmla="*/ 484 h 3224"/>
              <a:gd name="T72" fmla="*/ 363 w 559"/>
              <a:gd name="T73" fmla="*/ 318 h 3224"/>
              <a:gd name="T74" fmla="*/ 443 w 559"/>
              <a:gd name="T75" fmla="*/ 157 h 3224"/>
              <a:gd name="T76" fmla="*/ 533 w 559"/>
              <a:gd name="T77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9" h="3224">
                <a:moveTo>
                  <a:pt x="533" y="0"/>
                </a:moveTo>
                <a:lnTo>
                  <a:pt x="547" y="0"/>
                </a:lnTo>
                <a:lnTo>
                  <a:pt x="475" y="162"/>
                </a:lnTo>
                <a:lnTo>
                  <a:pt x="410" y="332"/>
                </a:lnTo>
                <a:lnTo>
                  <a:pt x="354" y="504"/>
                </a:lnTo>
                <a:lnTo>
                  <a:pt x="305" y="679"/>
                </a:lnTo>
                <a:lnTo>
                  <a:pt x="266" y="857"/>
                </a:lnTo>
                <a:lnTo>
                  <a:pt x="235" y="1039"/>
                </a:lnTo>
                <a:lnTo>
                  <a:pt x="212" y="1223"/>
                </a:lnTo>
                <a:lnTo>
                  <a:pt x="198" y="1410"/>
                </a:lnTo>
                <a:lnTo>
                  <a:pt x="193" y="1599"/>
                </a:lnTo>
                <a:lnTo>
                  <a:pt x="198" y="1792"/>
                </a:lnTo>
                <a:lnTo>
                  <a:pt x="212" y="1981"/>
                </a:lnTo>
                <a:lnTo>
                  <a:pt x="235" y="2168"/>
                </a:lnTo>
                <a:lnTo>
                  <a:pt x="268" y="2354"/>
                </a:lnTo>
                <a:lnTo>
                  <a:pt x="310" y="2534"/>
                </a:lnTo>
                <a:lnTo>
                  <a:pt x="359" y="2713"/>
                </a:lnTo>
                <a:lnTo>
                  <a:pt x="419" y="2886"/>
                </a:lnTo>
                <a:lnTo>
                  <a:pt x="485" y="3058"/>
                </a:lnTo>
                <a:lnTo>
                  <a:pt x="559" y="3224"/>
                </a:lnTo>
                <a:lnTo>
                  <a:pt x="224" y="3224"/>
                </a:lnTo>
                <a:lnTo>
                  <a:pt x="167" y="3049"/>
                </a:lnTo>
                <a:lnTo>
                  <a:pt x="118" y="2872"/>
                </a:lnTo>
                <a:lnTo>
                  <a:pt x="76" y="2690"/>
                </a:lnTo>
                <a:lnTo>
                  <a:pt x="42" y="2506"/>
                </a:lnTo>
                <a:lnTo>
                  <a:pt x="20" y="2319"/>
                </a:lnTo>
                <a:lnTo>
                  <a:pt x="4" y="2130"/>
                </a:lnTo>
                <a:lnTo>
                  <a:pt x="0" y="1937"/>
                </a:lnTo>
                <a:lnTo>
                  <a:pt x="4" y="1747"/>
                </a:lnTo>
                <a:lnTo>
                  <a:pt x="18" y="1556"/>
                </a:lnTo>
                <a:lnTo>
                  <a:pt x="42" y="1370"/>
                </a:lnTo>
                <a:lnTo>
                  <a:pt x="74" y="1186"/>
                </a:lnTo>
                <a:lnTo>
                  <a:pt x="116" y="1006"/>
                </a:lnTo>
                <a:lnTo>
                  <a:pt x="165" y="828"/>
                </a:lnTo>
                <a:lnTo>
                  <a:pt x="223" y="654"/>
                </a:lnTo>
                <a:lnTo>
                  <a:pt x="289" y="484"/>
                </a:lnTo>
                <a:lnTo>
                  <a:pt x="363" y="318"/>
                </a:lnTo>
                <a:lnTo>
                  <a:pt x="443" y="157"/>
                </a:lnTo>
                <a:lnTo>
                  <a:pt x="533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  <a:effectLst>
            <a:outerShdw blurRad="190500" dist="101600" algn="l" rotWithShape="0">
              <a:prstClr val="black">
                <a:alpha val="40000"/>
              </a:prstClr>
            </a:outerShdw>
          </a:effectLst>
        </p:spPr>
        <p:txBody>
          <a:bodyPr vert="horz" wrap="square" lIns="128573" tIns="64286" rIns="128573" bIns="64286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7" name="TextBox 48"/>
          <p:cNvSpPr txBox="1"/>
          <p:nvPr/>
        </p:nvSpPr>
        <p:spPr>
          <a:xfrm>
            <a:off x="5997352" y="3089632"/>
            <a:ext cx="4320242" cy="738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799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明年工作计划</a:t>
            </a:r>
            <a:endParaRPr lang="en-GB" altLang="zh-CN" sz="4799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1227660" y="2371193"/>
            <a:ext cx="2963463" cy="3154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9899" cap="all" spc="3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04</a:t>
            </a:r>
            <a:endParaRPr lang="zh-CN" altLang="en-US" sz="19899" cap="all" spc="3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5943402" y="3966023"/>
            <a:ext cx="183734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41" lvl="1" indent="-171441">
              <a:buFont typeface="Arial" panose="020B0604020202020204" pitchFamily="34" charset="0"/>
              <a:buChar char="•"/>
            </a:pPr>
            <a:r>
              <a:rPr lang="zh-CN" altLang="en-US" sz="140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832212" y="3966023"/>
            <a:ext cx="183734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41" lvl="1" indent="-171441">
              <a:buFont typeface="Arial" panose="020B0604020202020204" pitchFamily="34" charset="0"/>
              <a:buChar char="•"/>
            </a:pPr>
            <a:r>
              <a:rPr lang="zh-CN" altLang="en-US" sz="140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3402" y="4276937"/>
            <a:ext cx="183734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41" lvl="1" indent="-171441">
              <a:buFont typeface="Arial" panose="020B0604020202020204" pitchFamily="34" charset="0"/>
              <a:buChar char="•"/>
            </a:pPr>
            <a:r>
              <a:rPr lang="zh-CN" altLang="en-US" sz="140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7832212" y="4276937"/>
            <a:ext cx="183734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41" lvl="1" indent="-171441">
              <a:buFont typeface="Arial" panose="020B0604020202020204" pitchFamily="34" charset="0"/>
              <a:buChar char="•"/>
            </a:pPr>
            <a:r>
              <a:rPr lang="zh-CN" altLang="en-US" sz="140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84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 tmFilter="0,0; .5, 1; 1, 1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50"/>
                                </p:stCondLst>
                                <p:childTnLst>
                                  <p:par>
                                    <p:cTn id="28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50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2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050"/>
                                </p:stCondLst>
                                <p:childTnLst>
                                  <p:par>
                                    <p:cTn id="4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550"/>
                                </p:stCondLst>
                                <p:childTnLst>
                                  <p:par>
                                    <p:cTn id="4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050"/>
                                </p:stCondLst>
                                <p:childTnLst>
                                  <p:par>
                                    <p:cTn id="5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550"/>
                                </p:stCondLst>
                                <p:childTnLst>
                                  <p:par>
                                    <p:cTn id="5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8" grpId="0" animBg="1"/>
          <p:bldP spid="19" grpId="0" animBg="1"/>
          <p:bldP spid="7" grpId="0"/>
          <p:bldP spid="7" grpId="1"/>
          <p:bldP spid="9" grpId="0"/>
          <p:bldP spid="9" grpId="1"/>
          <p:bldP spid="10" grpId="0"/>
          <p:bldP spid="11" grpId="0"/>
          <p:bldP spid="12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 tmFilter="0,0; .5, 1; 1, 1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50"/>
                                </p:stCondLst>
                                <p:childTnLst>
                                  <p:par>
                                    <p:cTn id="28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50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2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050"/>
                                </p:stCondLst>
                                <p:childTnLst>
                                  <p:par>
                                    <p:cTn id="4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550"/>
                                </p:stCondLst>
                                <p:childTnLst>
                                  <p:par>
                                    <p:cTn id="4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050"/>
                                </p:stCondLst>
                                <p:childTnLst>
                                  <p:par>
                                    <p:cTn id="5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550"/>
                                </p:stCondLst>
                                <p:childTnLst>
                                  <p:par>
                                    <p:cTn id="5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8" grpId="0" animBg="1"/>
          <p:bldP spid="19" grpId="0" animBg="1"/>
          <p:bldP spid="7" grpId="0"/>
          <p:bldP spid="7" grpId="1"/>
          <p:bldP spid="9" grpId="0"/>
          <p:bldP spid="9" grpId="1"/>
          <p:bldP spid="10" grpId="0"/>
          <p:bldP spid="11" grpId="0"/>
          <p:bldP spid="12" grpId="0"/>
          <p:bldP spid="13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56356" y="3620153"/>
            <a:ext cx="761300" cy="17793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056356" y="5018893"/>
            <a:ext cx="761300" cy="7613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86908" y="2496332"/>
            <a:ext cx="761300" cy="29032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986908" y="5018893"/>
            <a:ext cx="761300" cy="7613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17464" y="2943444"/>
            <a:ext cx="761300" cy="24560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917464" y="5018893"/>
            <a:ext cx="761300" cy="7613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48019" y="4115605"/>
            <a:ext cx="761300" cy="12839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48019" y="5018893"/>
            <a:ext cx="761300" cy="7613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78573" y="3620153"/>
            <a:ext cx="761300" cy="17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778573" y="5018893"/>
            <a:ext cx="761300" cy="7613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243704" y="5202609"/>
            <a:ext cx="386598" cy="387259"/>
            <a:chOff x="9145588" y="4435475"/>
            <a:chExt cx="464344" cy="465138"/>
          </a:xfrm>
          <a:solidFill>
            <a:schemeClr val="bg1"/>
          </a:solidFill>
        </p:grpSpPr>
        <p:sp>
          <p:nvSpPr>
            <p:cNvPr id="15" name="AutoShape 7"/>
            <p:cNvSpPr>
              <a:spLocks/>
            </p:cNvSpPr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AutoShape 8"/>
            <p:cNvSpPr>
              <a:spLocks/>
            </p:cNvSpPr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AutoShape 9"/>
            <p:cNvSpPr>
              <a:spLocks/>
            </p:cNvSpPr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AutoShape 10"/>
            <p:cNvSpPr>
              <a:spLocks/>
            </p:cNvSpPr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AutoShape 11"/>
            <p:cNvSpPr>
              <a:spLocks/>
            </p:cNvSpPr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AutoShape 12"/>
            <p:cNvSpPr>
              <a:spLocks/>
            </p:cNvSpPr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AutoShape 13"/>
            <p:cNvSpPr>
              <a:spLocks/>
            </p:cNvSpPr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AutoShape 14"/>
            <p:cNvSpPr>
              <a:spLocks/>
            </p:cNvSpPr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AutoShape 15"/>
            <p:cNvSpPr>
              <a:spLocks/>
            </p:cNvSpPr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186484" y="5199066"/>
            <a:ext cx="362146" cy="386598"/>
            <a:chOff x="9159875" y="1647825"/>
            <a:chExt cx="434975" cy="464344"/>
          </a:xfrm>
          <a:solidFill>
            <a:schemeClr val="bg1"/>
          </a:solidFill>
        </p:grpSpPr>
        <p:sp>
          <p:nvSpPr>
            <p:cNvPr id="25" name="AutoShape 78"/>
            <p:cNvSpPr>
              <a:spLocks/>
            </p:cNvSpPr>
            <p:nvPr/>
          </p:nvSpPr>
          <p:spPr bwMode="auto">
            <a:xfrm>
              <a:off x="9159875" y="1647825"/>
              <a:ext cx="434975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AutoShape 79"/>
            <p:cNvSpPr>
              <a:spLocks/>
            </p:cNvSpPr>
            <p:nvPr/>
          </p:nvSpPr>
          <p:spPr bwMode="auto">
            <a:xfrm>
              <a:off x="9217819" y="1705769"/>
              <a:ext cx="319088" cy="2905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AutoShape 80"/>
            <p:cNvSpPr>
              <a:spLocks/>
            </p:cNvSpPr>
            <p:nvPr/>
          </p:nvSpPr>
          <p:spPr bwMode="auto">
            <a:xfrm>
              <a:off x="9391650" y="1749425"/>
              <a:ext cx="87313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103492" y="5236642"/>
            <a:ext cx="387259" cy="325800"/>
            <a:chOff x="5368132" y="2625725"/>
            <a:chExt cx="465138" cy="391319"/>
          </a:xfrm>
          <a:solidFill>
            <a:schemeClr val="bg1"/>
          </a:solidFill>
        </p:grpSpPr>
        <p:sp>
          <p:nvSpPr>
            <p:cNvPr id="29" name="AutoShape 120"/>
            <p:cNvSpPr>
              <a:spLocks/>
            </p:cNvSpPr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AutoShape 121"/>
            <p:cNvSpPr>
              <a:spLocks/>
            </p:cNvSpPr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AutoShape 122"/>
            <p:cNvSpPr>
              <a:spLocks/>
            </p:cNvSpPr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035037" y="5206241"/>
            <a:ext cx="386598" cy="386598"/>
            <a:chOff x="4439444" y="1652588"/>
            <a:chExt cx="464344" cy="464344"/>
          </a:xfrm>
          <a:solidFill>
            <a:schemeClr val="bg1"/>
          </a:solidFill>
        </p:grpSpPr>
        <p:sp>
          <p:nvSpPr>
            <p:cNvPr id="33" name="AutoShape 136"/>
            <p:cNvSpPr>
              <a:spLocks/>
            </p:cNvSpPr>
            <p:nvPr/>
          </p:nvSpPr>
          <p:spPr bwMode="auto">
            <a:xfrm>
              <a:off x="4686300" y="1710532"/>
              <a:ext cx="152400" cy="152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538" y="20579"/>
                  </a:moveTo>
                  <a:lnTo>
                    <a:pt x="19542" y="20579"/>
                  </a:lnTo>
                  <a:cubicBezTo>
                    <a:pt x="19546" y="21142"/>
                    <a:pt x="20004" y="21600"/>
                    <a:pt x="20571" y="21600"/>
                  </a:cubicBezTo>
                  <a:cubicBezTo>
                    <a:pt x="21137" y="21600"/>
                    <a:pt x="21599" y="21138"/>
                    <a:pt x="21599" y="20571"/>
                  </a:cubicBezTo>
                  <a:cubicBezTo>
                    <a:pt x="21599" y="20565"/>
                    <a:pt x="21595" y="20561"/>
                    <a:pt x="21595" y="20555"/>
                  </a:cubicBezTo>
                  <a:cubicBezTo>
                    <a:pt x="21583" y="9221"/>
                    <a:pt x="12411" y="41"/>
                    <a:pt x="1080" y="12"/>
                  </a:cubicBezTo>
                  <a:cubicBezTo>
                    <a:pt x="1064" y="10"/>
                    <a:pt x="1048" y="0"/>
                    <a:pt x="1028" y="0"/>
                  </a:cubicBezTo>
                  <a:cubicBezTo>
                    <a:pt x="458" y="0"/>
                    <a:pt x="0" y="461"/>
                    <a:pt x="0" y="1028"/>
                  </a:cubicBezTo>
                  <a:cubicBezTo>
                    <a:pt x="0" y="1594"/>
                    <a:pt x="458" y="2055"/>
                    <a:pt x="1024" y="2057"/>
                  </a:cubicBezTo>
                  <a:lnTo>
                    <a:pt x="1024" y="2065"/>
                  </a:lnTo>
                  <a:cubicBezTo>
                    <a:pt x="11233" y="2065"/>
                    <a:pt x="19538" y="10370"/>
                    <a:pt x="19538" y="2057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AutoShape 137"/>
            <p:cNvSpPr>
              <a:spLocks/>
            </p:cNvSpPr>
            <p:nvPr/>
          </p:nvSpPr>
          <p:spPr bwMode="auto">
            <a:xfrm>
              <a:off x="4439444" y="1652588"/>
              <a:ext cx="464344" cy="464344"/>
            </a:xfrm>
            <a:custGeom>
              <a:avLst/>
              <a:gdLst>
                <a:gd name="T0" fmla="+- 0 10819 195"/>
                <a:gd name="T1" fmla="*/ T0 w 21248"/>
                <a:gd name="T2" fmla="*/ 10800 h 21600"/>
                <a:gd name="T3" fmla="+- 0 10819 195"/>
                <a:gd name="T4" fmla="*/ T3 w 21248"/>
                <a:gd name="T5" fmla="*/ 10800 h 21600"/>
                <a:gd name="T6" fmla="+- 0 10819 195"/>
                <a:gd name="T7" fmla="*/ T6 w 21248"/>
                <a:gd name="T8" fmla="*/ 10800 h 21600"/>
                <a:gd name="T9" fmla="+- 0 10819 195"/>
                <a:gd name="T10" fmla="*/ T9 w 212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248" h="21600">
                  <a:moveTo>
                    <a:pt x="19868" y="17133"/>
                  </a:moveTo>
                  <a:cubicBezTo>
                    <a:pt x="19766" y="17386"/>
                    <a:pt x="19525" y="17549"/>
                    <a:pt x="19255" y="17549"/>
                  </a:cubicBezTo>
                  <a:lnTo>
                    <a:pt x="19058" y="17549"/>
                  </a:lnTo>
                  <a:lnTo>
                    <a:pt x="3983" y="2226"/>
                  </a:lnTo>
                  <a:lnTo>
                    <a:pt x="3983" y="2025"/>
                  </a:lnTo>
                  <a:cubicBezTo>
                    <a:pt x="3983" y="1750"/>
                    <a:pt x="4144" y="1506"/>
                    <a:pt x="4393" y="1401"/>
                  </a:cubicBezTo>
                  <a:cubicBezTo>
                    <a:pt x="4475" y="1367"/>
                    <a:pt x="4560" y="1350"/>
                    <a:pt x="4647" y="1350"/>
                  </a:cubicBezTo>
                  <a:cubicBezTo>
                    <a:pt x="4824" y="1350"/>
                    <a:pt x="4991" y="1420"/>
                    <a:pt x="5116" y="1547"/>
                  </a:cubicBezTo>
                  <a:lnTo>
                    <a:pt x="19724" y="16397"/>
                  </a:lnTo>
                  <a:cubicBezTo>
                    <a:pt x="19915" y="16591"/>
                    <a:pt x="19972" y="16880"/>
                    <a:pt x="19868" y="17133"/>
                  </a:cubicBezTo>
                  <a:moveTo>
                    <a:pt x="10121" y="17549"/>
                  </a:moveTo>
                  <a:cubicBezTo>
                    <a:pt x="10017" y="17549"/>
                    <a:pt x="9922" y="17586"/>
                    <a:pt x="9824" y="17609"/>
                  </a:cubicBezTo>
                  <a:lnTo>
                    <a:pt x="3923" y="11612"/>
                  </a:lnTo>
                  <a:cubicBezTo>
                    <a:pt x="3946" y="11512"/>
                    <a:pt x="3982" y="11415"/>
                    <a:pt x="3982" y="11311"/>
                  </a:cubicBezTo>
                  <a:lnTo>
                    <a:pt x="3983" y="3180"/>
                  </a:lnTo>
                  <a:lnTo>
                    <a:pt x="18119" y="17549"/>
                  </a:lnTo>
                  <a:cubicBezTo>
                    <a:pt x="18119" y="17549"/>
                    <a:pt x="10121" y="17549"/>
                    <a:pt x="10121" y="17549"/>
                  </a:cubicBezTo>
                  <a:close/>
                  <a:moveTo>
                    <a:pt x="9182" y="17945"/>
                  </a:moveTo>
                  <a:lnTo>
                    <a:pt x="7109" y="20052"/>
                  </a:lnTo>
                  <a:cubicBezTo>
                    <a:pt x="6939" y="20224"/>
                    <a:pt x="6742" y="20249"/>
                    <a:pt x="6640" y="20249"/>
                  </a:cubicBezTo>
                  <a:cubicBezTo>
                    <a:pt x="6537" y="20249"/>
                    <a:pt x="6339" y="20224"/>
                    <a:pt x="6170" y="20052"/>
                  </a:cubicBezTo>
                  <a:lnTo>
                    <a:pt x="1522" y="15327"/>
                  </a:lnTo>
                  <a:cubicBezTo>
                    <a:pt x="1352" y="15154"/>
                    <a:pt x="1327" y="14953"/>
                    <a:pt x="1327" y="14850"/>
                  </a:cubicBezTo>
                  <a:cubicBezTo>
                    <a:pt x="1327" y="14745"/>
                    <a:pt x="1352" y="14544"/>
                    <a:pt x="1522" y="14373"/>
                  </a:cubicBezTo>
                  <a:lnTo>
                    <a:pt x="3593" y="12266"/>
                  </a:lnTo>
                  <a:cubicBezTo>
                    <a:pt x="3599" y="12260"/>
                    <a:pt x="3601" y="12251"/>
                    <a:pt x="3607" y="12245"/>
                  </a:cubicBezTo>
                  <a:lnTo>
                    <a:pt x="9202" y="17932"/>
                  </a:lnTo>
                  <a:cubicBezTo>
                    <a:pt x="9196" y="17937"/>
                    <a:pt x="9187" y="17939"/>
                    <a:pt x="9182" y="17945"/>
                  </a:cubicBezTo>
                  <a:moveTo>
                    <a:pt x="6056" y="593"/>
                  </a:moveTo>
                  <a:cubicBezTo>
                    <a:pt x="5675" y="205"/>
                    <a:pt x="5165" y="0"/>
                    <a:pt x="4647" y="0"/>
                  </a:cubicBezTo>
                  <a:cubicBezTo>
                    <a:pt x="4390" y="0"/>
                    <a:pt x="4132" y="49"/>
                    <a:pt x="3885" y="154"/>
                  </a:cubicBezTo>
                  <a:cubicBezTo>
                    <a:pt x="3141" y="467"/>
                    <a:pt x="2655" y="1205"/>
                    <a:pt x="2655" y="2025"/>
                  </a:cubicBezTo>
                  <a:lnTo>
                    <a:pt x="2654" y="11311"/>
                  </a:lnTo>
                  <a:lnTo>
                    <a:pt x="583" y="13418"/>
                  </a:lnTo>
                  <a:cubicBezTo>
                    <a:pt x="-195" y="14208"/>
                    <a:pt x="-195" y="15491"/>
                    <a:pt x="583" y="16281"/>
                  </a:cubicBezTo>
                  <a:lnTo>
                    <a:pt x="5231" y="21006"/>
                  </a:lnTo>
                  <a:cubicBezTo>
                    <a:pt x="5620" y="21402"/>
                    <a:pt x="6131" y="21599"/>
                    <a:pt x="6640" y="21599"/>
                  </a:cubicBezTo>
                  <a:cubicBezTo>
                    <a:pt x="7150" y="21599"/>
                    <a:pt x="7659" y="21402"/>
                    <a:pt x="8048" y="21006"/>
                  </a:cubicBezTo>
                  <a:lnTo>
                    <a:pt x="10121" y="18900"/>
                  </a:lnTo>
                  <a:lnTo>
                    <a:pt x="19255" y="18900"/>
                  </a:lnTo>
                  <a:cubicBezTo>
                    <a:pt x="20062" y="18900"/>
                    <a:pt x="20788" y="18407"/>
                    <a:pt x="21095" y="17650"/>
                  </a:cubicBezTo>
                  <a:cubicBezTo>
                    <a:pt x="21405" y="16893"/>
                    <a:pt x="21234" y="16022"/>
                    <a:pt x="20663" y="15443"/>
                  </a:cubicBezTo>
                  <a:cubicBezTo>
                    <a:pt x="20663" y="15443"/>
                    <a:pt x="6056" y="593"/>
                    <a:pt x="6056" y="59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AutoShape 138"/>
            <p:cNvSpPr>
              <a:spLocks/>
            </p:cNvSpPr>
            <p:nvPr/>
          </p:nvSpPr>
          <p:spPr bwMode="auto">
            <a:xfrm>
              <a:off x="4686300" y="1652588"/>
              <a:ext cx="217488" cy="2174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37" y="2880"/>
                  </a:moveTo>
                  <a:lnTo>
                    <a:pt x="1437" y="2885"/>
                  </a:lnTo>
                  <a:cubicBezTo>
                    <a:pt x="10965" y="2885"/>
                    <a:pt x="18717" y="10637"/>
                    <a:pt x="18717" y="20165"/>
                  </a:cubicBezTo>
                  <a:lnTo>
                    <a:pt x="18720" y="20165"/>
                  </a:lnTo>
                  <a:cubicBezTo>
                    <a:pt x="18722" y="20959"/>
                    <a:pt x="19366" y="21600"/>
                    <a:pt x="20160" y="21600"/>
                  </a:cubicBezTo>
                  <a:cubicBezTo>
                    <a:pt x="20955" y="21600"/>
                    <a:pt x="21599" y="20956"/>
                    <a:pt x="21599" y="20160"/>
                  </a:cubicBezTo>
                  <a:cubicBezTo>
                    <a:pt x="21599" y="20155"/>
                    <a:pt x="21597" y="20152"/>
                    <a:pt x="21597" y="20148"/>
                  </a:cubicBezTo>
                  <a:cubicBezTo>
                    <a:pt x="21588" y="9034"/>
                    <a:pt x="12588" y="28"/>
                    <a:pt x="1476" y="8"/>
                  </a:cubicBezTo>
                  <a:cubicBezTo>
                    <a:pt x="1465" y="7"/>
                    <a:pt x="1454" y="0"/>
                    <a:pt x="1440" y="0"/>
                  </a:cubicBezTo>
                  <a:cubicBezTo>
                    <a:pt x="644" y="0"/>
                    <a:pt x="0" y="644"/>
                    <a:pt x="0" y="1440"/>
                  </a:cubicBezTo>
                  <a:cubicBezTo>
                    <a:pt x="0" y="2234"/>
                    <a:pt x="644" y="2878"/>
                    <a:pt x="1437" y="2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965922" y="5260340"/>
            <a:ext cx="386598" cy="302009"/>
            <a:chOff x="2581275" y="1710532"/>
            <a:chExt cx="464344" cy="362744"/>
          </a:xfrm>
          <a:solidFill>
            <a:schemeClr val="bg1"/>
          </a:solidFill>
        </p:grpSpPr>
        <p:sp>
          <p:nvSpPr>
            <p:cNvPr id="37" name="AutoShape 140"/>
            <p:cNvSpPr>
              <a:spLocks/>
            </p:cNvSpPr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AutoShape 141"/>
            <p:cNvSpPr>
              <a:spLocks/>
            </p:cNvSpPr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AutoShape 142"/>
            <p:cNvSpPr>
              <a:spLocks/>
            </p:cNvSpPr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AutoShape 143"/>
            <p:cNvSpPr>
              <a:spLocks/>
            </p:cNvSpPr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AutoShape 144"/>
            <p:cNvSpPr>
              <a:spLocks/>
            </p:cNvSpPr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AutoShape 145"/>
            <p:cNvSpPr>
              <a:spLocks/>
            </p:cNvSpPr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AutoShape 146"/>
            <p:cNvSpPr>
              <a:spLocks/>
            </p:cNvSpPr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5800147" y="5858408"/>
            <a:ext cx="718145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869265" y="5858407"/>
            <a:ext cx="718145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943995" y="5858407"/>
            <a:ext cx="718145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077597" y="5854862"/>
            <a:ext cx="718145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008483" y="5855290"/>
            <a:ext cx="718145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188020" y="2084768"/>
            <a:ext cx="359073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96%</a:t>
            </a: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979684" y="3211997"/>
            <a:ext cx="359073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047937" y="3744885"/>
            <a:ext cx="359073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35%</a:t>
            </a: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255329" y="3269140"/>
            <a:ext cx="359073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46%</a:t>
            </a: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096438" y="2586094"/>
            <a:ext cx="359073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82%</a:t>
            </a: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962595" y="3342273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962489" y="4083785"/>
            <a:ext cx="512961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85%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958204" y="3587254"/>
            <a:ext cx="3510358" cy="281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484057" y="4137242"/>
            <a:ext cx="1694091" cy="258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958203" y="4409488"/>
            <a:ext cx="3510360" cy="281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2033099" y="4889858"/>
            <a:ext cx="342443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2108270" y="5195081"/>
            <a:ext cx="425258" cy="425258"/>
            <a:chOff x="3510757" y="2582069"/>
            <a:chExt cx="464344" cy="464344"/>
          </a:xfrm>
          <a:solidFill>
            <a:schemeClr val="accent4"/>
          </a:solidFill>
        </p:grpSpPr>
        <p:sp>
          <p:nvSpPr>
            <p:cNvPr id="61" name="AutoShape 126"/>
            <p:cNvSpPr>
              <a:spLocks/>
            </p:cNvSpPr>
            <p:nvPr/>
          </p:nvSpPr>
          <p:spPr bwMode="auto">
            <a:xfrm>
              <a:off x="3510757" y="258206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AutoShape 127"/>
            <p:cNvSpPr>
              <a:spLocks/>
            </p:cNvSpPr>
            <p:nvPr/>
          </p:nvSpPr>
          <p:spPr bwMode="auto">
            <a:xfrm>
              <a:off x="3698875" y="2654300"/>
              <a:ext cx="109538" cy="1087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3" name="Rectangle 62"/>
          <p:cNvSpPr/>
          <p:nvPr/>
        </p:nvSpPr>
        <p:spPr>
          <a:xfrm>
            <a:off x="2641735" y="5169346"/>
            <a:ext cx="2777089" cy="281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967997" y="5737139"/>
            <a:ext cx="3450827" cy="281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880973" y="267892"/>
            <a:ext cx="256480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zh-CN" altLang="en-US" sz="20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880973" y="586014"/>
            <a:ext cx="1899559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en-US" altLang="zh-CN" sz="105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105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04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500"/>
                            </p:stCondLst>
                            <p:childTnLst>
                              <p:par>
                                <p:cTn id="1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63" grpId="0"/>
      <p:bldP spid="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0"/>
          <p:cNvSpPr>
            <a:spLocks/>
          </p:cNvSpPr>
          <p:nvPr/>
        </p:nvSpPr>
        <p:spPr bwMode="auto">
          <a:xfrm flipH="1">
            <a:off x="353" y="200"/>
            <a:ext cx="4495553" cy="7232253"/>
          </a:xfrm>
          <a:custGeom>
            <a:avLst/>
            <a:gdLst>
              <a:gd name="T0" fmla="*/ 354 w 2330"/>
              <a:gd name="T1" fmla="*/ 0 h 3224"/>
              <a:gd name="T2" fmla="*/ 2330 w 2330"/>
              <a:gd name="T3" fmla="*/ 0 h 3224"/>
              <a:gd name="T4" fmla="*/ 2330 w 2330"/>
              <a:gd name="T5" fmla="*/ 3224 h 3224"/>
              <a:gd name="T6" fmla="*/ 366 w 2330"/>
              <a:gd name="T7" fmla="*/ 3224 h 3224"/>
              <a:gd name="T8" fmla="*/ 292 w 2330"/>
              <a:gd name="T9" fmla="*/ 3058 h 3224"/>
              <a:gd name="T10" fmla="*/ 226 w 2330"/>
              <a:gd name="T11" fmla="*/ 2886 h 3224"/>
              <a:gd name="T12" fmla="*/ 166 w 2330"/>
              <a:gd name="T13" fmla="*/ 2713 h 3224"/>
              <a:gd name="T14" fmla="*/ 117 w 2330"/>
              <a:gd name="T15" fmla="*/ 2534 h 3224"/>
              <a:gd name="T16" fmla="*/ 75 w 2330"/>
              <a:gd name="T17" fmla="*/ 2354 h 3224"/>
              <a:gd name="T18" fmla="*/ 42 w 2330"/>
              <a:gd name="T19" fmla="*/ 2168 h 3224"/>
              <a:gd name="T20" fmla="*/ 19 w 2330"/>
              <a:gd name="T21" fmla="*/ 1981 h 3224"/>
              <a:gd name="T22" fmla="*/ 5 w 2330"/>
              <a:gd name="T23" fmla="*/ 1792 h 3224"/>
              <a:gd name="T24" fmla="*/ 0 w 2330"/>
              <a:gd name="T25" fmla="*/ 1599 h 3224"/>
              <a:gd name="T26" fmla="*/ 5 w 2330"/>
              <a:gd name="T27" fmla="*/ 1410 h 3224"/>
              <a:gd name="T28" fmla="*/ 19 w 2330"/>
              <a:gd name="T29" fmla="*/ 1223 h 3224"/>
              <a:gd name="T30" fmla="*/ 42 w 2330"/>
              <a:gd name="T31" fmla="*/ 1039 h 3224"/>
              <a:gd name="T32" fmla="*/ 73 w 2330"/>
              <a:gd name="T33" fmla="*/ 857 h 3224"/>
              <a:gd name="T34" fmla="*/ 112 w 2330"/>
              <a:gd name="T35" fmla="*/ 679 h 3224"/>
              <a:gd name="T36" fmla="*/ 161 w 2330"/>
              <a:gd name="T37" fmla="*/ 504 h 3224"/>
              <a:gd name="T38" fmla="*/ 217 w 2330"/>
              <a:gd name="T39" fmla="*/ 332 h 3224"/>
              <a:gd name="T40" fmla="*/ 282 w 2330"/>
              <a:gd name="T41" fmla="*/ 162 h 3224"/>
              <a:gd name="T42" fmla="*/ 354 w 2330"/>
              <a:gd name="T43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30" h="3224">
                <a:moveTo>
                  <a:pt x="354" y="0"/>
                </a:moveTo>
                <a:lnTo>
                  <a:pt x="2330" y="0"/>
                </a:lnTo>
                <a:lnTo>
                  <a:pt x="2330" y="3224"/>
                </a:lnTo>
                <a:lnTo>
                  <a:pt x="366" y="3224"/>
                </a:lnTo>
                <a:lnTo>
                  <a:pt x="292" y="3058"/>
                </a:lnTo>
                <a:lnTo>
                  <a:pt x="226" y="2886"/>
                </a:lnTo>
                <a:lnTo>
                  <a:pt x="166" y="2713"/>
                </a:lnTo>
                <a:lnTo>
                  <a:pt x="117" y="2534"/>
                </a:lnTo>
                <a:lnTo>
                  <a:pt x="75" y="2354"/>
                </a:lnTo>
                <a:lnTo>
                  <a:pt x="42" y="2168"/>
                </a:lnTo>
                <a:lnTo>
                  <a:pt x="19" y="1981"/>
                </a:lnTo>
                <a:lnTo>
                  <a:pt x="5" y="1792"/>
                </a:lnTo>
                <a:lnTo>
                  <a:pt x="0" y="1599"/>
                </a:lnTo>
                <a:lnTo>
                  <a:pt x="5" y="1410"/>
                </a:lnTo>
                <a:lnTo>
                  <a:pt x="19" y="1223"/>
                </a:lnTo>
                <a:lnTo>
                  <a:pt x="42" y="1039"/>
                </a:lnTo>
                <a:lnTo>
                  <a:pt x="73" y="857"/>
                </a:lnTo>
                <a:lnTo>
                  <a:pt x="112" y="679"/>
                </a:lnTo>
                <a:lnTo>
                  <a:pt x="161" y="504"/>
                </a:lnTo>
                <a:lnTo>
                  <a:pt x="217" y="332"/>
                </a:lnTo>
                <a:lnTo>
                  <a:pt x="282" y="162"/>
                </a:lnTo>
                <a:lnTo>
                  <a:pt x="354" y="0"/>
                </a:lnTo>
                <a:close/>
              </a:path>
            </a:pathLst>
          </a:cu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 vert="horz" wrap="square" lIns="128573" tIns="64286" rIns="128573" bIns="64286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11" name="MH_Number_1"/>
          <p:cNvSpPr/>
          <p:nvPr>
            <p:custDataLst>
              <p:tags r:id="rId1"/>
            </p:custDataLst>
          </p:nvPr>
        </p:nvSpPr>
        <p:spPr>
          <a:xfrm>
            <a:off x="6632667" y="2142717"/>
            <a:ext cx="379646" cy="37964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09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2109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2" name="MH_Entry_1"/>
          <p:cNvSpPr/>
          <p:nvPr>
            <p:custDataLst>
              <p:tags r:id="rId2"/>
            </p:custDataLst>
          </p:nvPr>
        </p:nvSpPr>
        <p:spPr>
          <a:xfrm>
            <a:off x="7486312" y="2082283"/>
            <a:ext cx="2251058" cy="57400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253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253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199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199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MH_Number_2"/>
          <p:cNvSpPr/>
          <p:nvPr>
            <p:custDataLst>
              <p:tags r:id="rId3"/>
            </p:custDataLst>
          </p:nvPr>
        </p:nvSpPr>
        <p:spPr>
          <a:xfrm>
            <a:off x="6632667" y="3036057"/>
            <a:ext cx="379646" cy="379646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09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2109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4" name="MH_Entry_2"/>
          <p:cNvSpPr/>
          <p:nvPr>
            <p:custDataLst>
              <p:tags r:id="rId4"/>
            </p:custDataLst>
          </p:nvPr>
        </p:nvSpPr>
        <p:spPr>
          <a:xfrm>
            <a:off x="7486312" y="2975623"/>
            <a:ext cx="2251058" cy="57400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sz="253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endParaRPr lang="en-US" altLang="zh-CN" sz="253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199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OF WORK</a:t>
            </a:r>
            <a:endParaRPr lang="zh-CN" altLang="en-US" sz="1199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MH_Number_3"/>
          <p:cNvSpPr/>
          <p:nvPr>
            <p:custDataLst>
              <p:tags r:id="rId5"/>
            </p:custDataLst>
          </p:nvPr>
        </p:nvSpPr>
        <p:spPr>
          <a:xfrm>
            <a:off x="6632667" y="3929397"/>
            <a:ext cx="379646" cy="37964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09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2109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6" name="MH_Entry_3"/>
          <p:cNvSpPr/>
          <p:nvPr>
            <p:custDataLst>
              <p:tags r:id="rId6"/>
            </p:custDataLst>
          </p:nvPr>
        </p:nvSpPr>
        <p:spPr>
          <a:xfrm>
            <a:off x="7486312" y="3868963"/>
            <a:ext cx="2251058" cy="57400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sz="253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endParaRPr lang="en-US" altLang="zh-CN" sz="253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199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PROJECT</a:t>
            </a:r>
            <a:endParaRPr lang="zh-CN" altLang="en-US" sz="1199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MH_Number_4"/>
          <p:cNvSpPr/>
          <p:nvPr>
            <p:custDataLst>
              <p:tags r:id="rId7"/>
            </p:custDataLst>
          </p:nvPr>
        </p:nvSpPr>
        <p:spPr>
          <a:xfrm>
            <a:off x="6632667" y="4822736"/>
            <a:ext cx="379646" cy="379646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09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zh-CN" altLang="en-US" sz="2109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8" name="MH_Entry_4"/>
          <p:cNvSpPr/>
          <p:nvPr>
            <p:custDataLst>
              <p:tags r:id="rId8"/>
            </p:custDataLst>
          </p:nvPr>
        </p:nvSpPr>
        <p:spPr>
          <a:xfrm>
            <a:off x="7486312" y="4762302"/>
            <a:ext cx="2251058" cy="57400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sz="253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altLang="zh-CN" sz="253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199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YEAR WORK PLAN</a:t>
            </a:r>
            <a:endParaRPr lang="zh-CN" altLang="en-US" sz="1199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Others_1"/>
          <p:cNvSpPr txBox="1"/>
          <p:nvPr>
            <p:custDataLst>
              <p:tags r:id="rId9"/>
            </p:custDataLst>
          </p:nvPr>
        </p:nvSpPr>
        <p:spPr>
          <a:xfrm>
            <a:off x="2017460" y="2881045"/>
            <a:ext cx="1877980" cy="83099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zh-CN" altLang="en-US" sz="5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录</a:t>
            </a:r>
          </a:p>
        </p:txBody>
      </p:sp>
      <p:sp>
        <p:nvSpPr>
          <p:cNvPr id="20" name="MH_Others_2"/>
          <p:cNvSpPr txBox="1"/>
          <p:nvPr>
            <p:custDataLst>
              <p:tags r:id="rId10"/>
            </p:custDataLst>
          </p:nvPr>
        </p:nvSpPr>
        <p:spPr>
          <a:xfrm>
            <a:off x="1791507" y="3740164"/>
            <a:ext cx="2329889" cy="492571"/>
          </a:xfrm>
          <a:prstGeom prst="rect">
            <a:avLst/>
          </a:prstGeom>
          <a:noFill/>
        </p:spPr>
        <p:txBody>
          <a:bodyPr vert="horz" wrap="square" lIns="0" tIns="0" rIns="0" bIns="0">
            <a:spAutoFit/>
          </a:bodyPr>
          <a:lstStyle/>
          <a:p>
            <a:pPr>
              <a:defRPr/>
            </a:pPr>
            <a:r>
              <a:rPr lang="en-US" altLang="zh-CN" sz="3201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3201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Freeform 7"/>
          <p:cNvSpPr>
            <a:spLocks/>
          </p:cNvSpPr>
          <p:nvPr/>
        </p:nvSpPr>
        <p:spPr bwMode="auto">
          <a:xfrm flipH="1">
            <a:off x="3175708" y="200"/>
            <a:ext cx="1716545" cy="7232253"/>
          </a:xfrm>
          <a:custGeom>
            <a:avLst/>
            <a:gdLst>
              <a:gd name="T0" fmla="*/ 439 w 769"/>
              <a:gd name="T1" fmla="*/ 0 h 3224"/>
              <a:gd name="T2" fmla="*/ 769 w 769"/>
              <a:gd name="T3" fmla="*/ 0 h 3224"/>
              <a:gd name="T4" fmla="*/ 679 w 769"/>
              <a:gd name="T5" fmla="*/ 157 h 3224"/>
              <a:gd name="T6" fmla="*/ 599 w 769"/>
              <a:gd name="T7" fmla="*/ 318 h 3224"/>
              <a:gd name="T8" fmla="*/ 525 w 769"/>
              <a:gd name="T9" fmla="*/ 484 h 3224"/>
              <a:gd name="T10" fmla="*/ 459 w 769"/>
              <a:gd name="T11" fmla="*/ 654 h 3224"/>
              <a:gd name="T12" fmla="*/ 401 w 769"/>
              <a:gd name="T13" fmla="*/ 828 h 3224"/>
              <a:gd name="T14" fmla="*/ 352 w 769"/>
              <a:gd name="T15" fmla="*/ 1006 h 3224"/>
              <a:gd name="T16" fmla="*/ 310 w 769"/>
              <a:gd name="T17" fmla="*/ 1186 h 3224"/>
              <a:gd name="T18" fmla="*/ 278 w 769"/>
              <a:gd name="T19" fmla="*/ 1370 h 3224"/>
              <a:gd name="T20" fmla="*/ 254 w 769"/>
              <a:gd name="T21" fmla="*/ 1556 h 3224"/>
              <a:gd name="T22" fmla="*/ 240 w 769"/>
              <a:gd name="T23" fmla="*/ 1747 h 3224"/>
              <a:gd name="T24" fmla="*/ 236 w 769"/>
              <a:gd name="T25" fmla="*/ 1937 h 3224"/>
              <a:gd name="T26" fmla="*/ 240 w 769"/>
              <a:gd name="T27" fmla="*/ 2130 h 3224"/>
              <a:gd name="T28" fmla="*/ 256 w 769"/>
              <a:gd name="T29" fmla="*/ 2319 h 3224"/>
              <a:gd name="T30" fmla="*/ 278 w 769"/>
              <a:gd name="T31" fmla="*/ 2506 h 3224"/>
              <a:gd name="T32" fmla="*/ 312 w 769"/>
              <a:gd name="T33" fmla="*/ 2690 h 3224"/>
              <a:gd name="T34" fmla="*/ 354 w 769"/>
              <a:gd name="T35" fmla="*/ 2872 h 3224"/>
              <a:gd name="T36" fmla="*/ 403 w 769"/>
              <a:gd name="T37" fmla="*/ 3049 h 3224"/>
              <a:gd name="T38" fmla="*/ 460 w 769"/>
              <a:gd name="T39" fmla="*/ 3224 h 3224"/>
              <a:gd name="T40" fmla="*/ 429 w 769"/>
              <a:gd name="T41" fmla="*/ 3224 h 3224"/>
              <a:gd name="T42" fmla="*/ 350 w 769"/>
              <a:gd name="T43" fmla="*/ 3080 h 3224"/>
              <a:gd name="T44" fmla="*/ 280 w 769"/>
              <a:gd name="T45" fmla="*/ 2932 h 3224"/>
              <a:gd name="T46" fmla="*/ 215 w 769"/>
              <a:gd name="T47" fmla="*/ 2779 h 3224"/>
              <a:gd name="T48" fmla="*/ 159 w 769"/>
              <a:gd name="T49" fmla="*/ 2624 h 3224"/>
              <a:gd name="T50" fmla="*/ 112 w 769"/>
              <a:gd name="T51" fmla="*/ 2463 h 3224"/>
              <a:gd name="T52" fmla="*/ 72 w 769"/>
              <a:gd name="T53" fmla="*/ 2300 h 3224"/>
              <a:gd name="T54" fmla="*/ 40 w 769"/>
              <a:gd name="T55" fmla="*/ 2135 h 3224"/>
              <a:gd name="T56" fmla="*/ 17 w 769"/>
              <a:gd name="T57" fmla="*/ 1965 h 3224"/>
              <a:gd name="T58" fmla="*/ 3 w 769"/>
              <a:gd name="T59" fmla="*/ 1794 h 3224"/>
              <a:gd name="T60" fmla="*/ 0 w 769"/>
              <a:gd name="T61" fmla="*/ 1621 h 3224"/>
              <a:gd name="T62" fmla="*/ 3 w 769"/>
              <a:gd name="T63" fmla="*/ 1444 h 3224"/>
              <a:gd name="T64" fmla="*/ 17 w 769"/>
              <a:gd name="T65" fmla="*/ 1270 h 3224"/>
              <a:gd name="T66" fmla="*/ 42 w 769"/>
              <a:gd name="T67" fmla="*/ 1099 h 3224"/>
              <a:gd name="T68" fmla="*/ 73 w 769"/>
              <a:gd name="T69" fmla="*/ 933 h 3224"/>
              <a:gd name="T70" fmla="*/ 114 w 769"/>
              <a:gd name="T71" fmla="*/ 766 h 3224"/>
              <a:gd name="T72" fmla="*/ 163 w 769"/>
              <a:gd name="T73" fmla="*/ 605 h 3224"/>
              <a:gd name="T74" fmla="*/ 221 w 769"/>
              <a:gd name="T75" fmla="*/ 448 h 3224"/>
              <a:gd name="T76" fmla="*/ 285 w 769"/>
              <a:gd name="T77" fmla="*/ 294 h 3224"/>
              <a:gd name="T78" fmla="*/ 359 w 769"/>
              <a:gd name="T79" fmla="*/ 145 h 3224"/>
              <a:gd name="T80" fmla="*/ 439 w 769"/>
              <a:gd name="T81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9" h="3224">
                <a:moveTo>
                  <a:pt x="439" y="0"/>
                </a:moveTo>
                <a:lnTo>
                  <a:pt x="769" y="0"/>
                </a:lnTo>
                <a:lnTo>
                  <a:pt x="679" y="157"/>
                </a:lnTo>
                <a:lnTo>
                  <a:pt x="599" y="318"/>
                </a:lnTo>
                <a:lnTo>
                  <a:pt x="525" y="484"/>
                </a:lnTo>
                <a:lnTo>
                  <a:pt x="459" y="654"/>
                </a:lnTo>
                <a:lnTo>
                  <a:pt x="401" y="828"/>
                </a:lnTo>
                <a:lnTo>
                  <a:pt x="352" y="1006"/>
                </a:lnTo>
                <a:lnTo>
                  <a:pt x="310" y="1186"/>
                </a:lnTo>
                <a:lnTo>
                  <a:pt x="278" y="1370"/>
                </a:lnTo>
                <a:lnTo>
                  <a:pt x="254" y="1556"/>
                </a:lnTo>
                <a:lnTo>
                  <a:pt x="240" y="1747"/>
                </a:lnTo>
                <a:lnTo>
                  <a:pt x="236" y="1937"/>
                </a:lnTo>
                <a:lnTo>
                  <a:pt x="240" y="2130"/>
                </a:lnTo>
                <a:lnTo>
                  <a:pt x="256" y="2319"/>
                </a:lnTo>
                <a:lnTo>
                  <a:pt x="278" y="2506"/>
                </a:lnTo>
                <a:lnTo>
                  <a:pt x="312" y="2690"/>
                </a:lnTo>
                <a:lnTo>
                  <a:pt x="354" y="2872"/>
                </a:lnTo>
                <a:lnTo>
                  <a:pt x="403" y="3049"/>
                </a:lnTo>
                <a:lnTo>
                  <a:pt x="460" y="3224"/>
                </a:lnTo>
                <a:lnTo>
                  <a:pt x="429" y="3224"/>
                </a:lnTo>
                <a:lnTo>
                  <a:pt x="350" y="3080"/>
                </a:lnTo>
                <a:lnTo>
                  <a:pt x="280" y="2932"/>
                </a:lnTo>
                <a:lnTo>
                  <a:pt x="215" y="2779"/>
                </a:lnTo>
                <a:lnTo>
                  <a:pt x="159" y="2624"/>
                </a:lnTo>
                <a:lnTo>
                  <a:pt x="112" y="2463"/>
                </a:lnTo>
                <a:lnTo>
                  <a:pt x="72" y="2300"/>
                </a:lnTo>
                <a:lnTo>
                  <a:pt x="40" y="2135"/>
                </a:lnTo>
                <a:lnTo>
                  <a:pt x="17" y="1965"/>
                </a:lnTo>
                <a:lnTo>
                  <a:pt x="3" y="1794"/>
                </a:lnTo>
                <a:lnTo>
                  <a:pt x="0" y="1621"/>
                </a:lnTo>
                <a:lnTo>
                  <a:pt x="3" y="1444"/>
                </a:lnTo>
                <a:lnTo>
                  <a:pt x="17" y="1270"/>
                </a:lnTo>
                <a:lnTo>
                  <a:pt x="42" y="1099"/>
                </a:lnTo>
                <a:lnTo>
                  <a:pt x="73" y="933"/>
                </a:lnTo>
                <a:lnTo>
                  <a:pt x="114" y="766"/>
                </a:lnTo>
                <a:lnTo>
                  <a:pt x="163" y="605"/>
                </a:lnTo>
                <a:lnTo>
                  <a:pt x="221" y="448"/>
                </a:lnTo>
                <a:lnTo>
                  <a:pt x="285" y="294"/>
                </a:lnTo>
                <a:lnTo>
                  <a:pt x="359" y="145"/>
                </a:lnTo>
                <a:lnTo>
                  <a:pt x="439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73" tIns="64286" rIns="128573" bIns="64286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25" name="Freeform 8"/>
          <p:cNvSpPr>
            <a:spLocks/>
          </p:cNvSpPr>
          <p:nvPr/>
        </p:nvSpPr>
        <p:spPr bwMode="auto">
          <a:xfrm flipH="1">
            <a:off x="3702502" y="200"/>
            <a:ext cx="1247787" cy="7232253"/>
          </a:xfrm>
          <a:custGeom>
            <a:avLst/>
            <a:gdLst>
              <a:gd name="T0" fmla="*/ 533 w 559"/>
              <a:gd name="T1" fmla="*/ 0 h 3224"/>
              <a:gd name="T2" fmla="*/ 547 w 559"/>
              <a:gd name="T3" fmla="*/ 0 h 3224"/>
              <a:gd name="T4" fmla="*/ 475 w 559"/>
              <a:gd name="T5" fmla="*/ 162 h 3224"/>
              <a:gd name="T6" fmla="*/ 410 w 559"/>
              <a:gd name="T7" fmla="*/ 332 h 3224"/>
              <a:gd name="T8" fmla="*/ 354 w 559"/>
              <a:gd name="T9" fmla="*/ 504 h 3224"/>
              <a:gd name="T10" fmla="*/ 305 w 559"/>
              <a:gd name="T11" fmla="*/ 679 h 3224"/>
              <a:gd name="T12" fmla="*/ 266 w 559"/>
              <a:gd name="T13" fmla="*/ 857 h 3224"/>
              <a:gd name="T14" fmla="*/ 235 w 559"/>
              <a:gd name="T15" fmla="*/ 1039 h 3224"/>
              <a:gd name="T16" fmla="*/ 212 w 559"/>
              <a:gd name="T17" fmla="*/ 1223 h 3224"/>
              <a:gd name="T18" fmla="*/ 198 w 559"/>
              <a:gd name="T19" fmla="*/ 1410 h 3224"/>
              <a:gd name="T20" fmla="*/ 193 w 559"/>
              <a:gd name="T21" fmla="*/ 1599 h 3224"/>
              <a:gd name="T22" fmla="*/ 198 w 559"/>
              <a:gd name="T23" fmla="*/ 1792 h 3224"/>
              <a:gd name="T24" fmla="*/ 212 w 559"/>
              <a:gd name="T25" fmla="*/ 1981 h 3224"/>
              <a:gd name="T26" fmla="*/ 235 w 559"/>
              <a:gd name="T27" fmla="*/ 2168 h 3224"/>
              <a:gd name="T28" fmla="*/ 268 w 559"/>
              <a:gd name="T29" fmla="*/ 2354 h 3224"/>
              <a:gd name="T30" fmla="*/ 310 w 559"/>
              <a:gd name="T31" fmla="*/ 2534 h 3224"/>
              <a:gd name="T32" fmla="*/ 359 w 559"/>
              <a:gd name="T33" fmla="*/ 2713 h 3224"/>
              <a:gd name="T34" fmla="*/ 419 w 559"/>
              <a:gd name="T35" fmla="*/ 2886 h 3224"/>
              <a:gd name="T36" fmla="*/ 485 w 559"/>
              <a:gd name="T37" fmla="*/ 3058 h 3224"/>
              <a:gd name="T38" fmla="*/ 559 w 559"/>
              <a:gd name="T39" fmla="*/ 3224 h 3224"/>
              <a:gd name="T40" fmla="*/ 224 w 559"/>
              <a:gd name="T41" fmla="*/ 3224 h 3224"/>
              <a:gd name="T42" fmla="*/ 167 w 559"/>
              <a:gd name="T43" fmla="*/ 3049 h 3224"/>
              <a:gd name="T44" fmla="*/ 118 w 559"/>
              <a:gd name="T45" fmla="*/ 2872 h 3224"/>
              <a:gd name="T46" fmla="*/ 76 w 559"/>
              <a:gd name="T47" fmla="*/ 2690 h 3224"/>
              <a:gd name="T48" fmla="*/ 42 w 559"/>
              <a:gd name="T49" fmla="*/ 2506 h 3224"/>
              <a:gd name="T50" fmla="*/ 20 w 559"/>
              <a:gd name="T51" fmla="*/ 2319 h 3224"/>
              <a:gd name="T52" fmla="*/ 4 w 559"/>
              <a:gd name="T53" fmla="*/ 2130 h 3224"/>
              <a:gd name="T54" fmla="*/ 0 w 559"/>
              <a:gd name="T55" fmla="*/ 1937 h 3224"/>
              <a:gd name="T56" fmla="*/ 4 w 559"/>
              <a:gd name="T57" fmla="*/ 1747 h 3224"/>
              <a:gd name="T58" fmla="*/ 18 w 559"/>
              <a:gd name="T59" fmla="*/ 1556 h 3224"/>
              <a:gd name="T60" fmla="*/ 42 w 559"/>
              <a:gd name="T61" fmla="*/ 1370 h 3224"/>
              <a:gd name="T62" fmla="*/ 74 w 559"/>
              <a:gd name="T63" fmla="*/ 1186 h 3224"/>
              <a:gd name="T64" fmla="*/ 116 w 559"/>
              <a:gd name="T65" fmla="*/ 1006 h 3224"/>
              <a:gd name="T66" fmla="*/ 165 w 559"/>
              <a:gd name="T67" fmla="*/ 828 h 3224"/>
              <a:gd name="T68" fmla="*/ 223 w 559"/>
              <a:gd name="T69" fmla="*/ 654 h 3224"/>
              <a:gd name="T70" fmla="*/ 289 w 559"/>
              <a:gd name="T71" fmla="*/ 484 h 3224"/>
              <a:gd name="T72" fmla="*/ 363 w 559"/>
              <a:gd name="T73" fmla="*/ 318 h 3224"/>
              <a:gd name="T74" fmla="*/ 443 w 559"/>
              <a:gd name="T75" fmla="*/ 157 h 3224"/>
              <a:gd name="T76" fmla="*/ 533 w 559"/>
              <a:gd name="T77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9" h="3224">
                <a:moveTo>
                  <a:pt x="533" y="0"/>
                </a:moveTo>
                <a:lnTo>
                  <a:pt x="547" y="0"/>
                </a:lnTo>
                <a:lnTo>
                  <a:pt x="475" y="162"/>
                </a:lnTo>
                <a:lnTo>
                  <a:pt x="410" y="332"/>
                </a:lnTo>
                <a:lnTo>
                  <a:pt x="354" y="504"/>
                </a:lnTo>
                <a:lnTo>
                  <a:pt x="305" y="679"/>
                </a:lnTo>
                <a:lnTo>
                  <a:pt x="266" y="857"/>
                </a:lnTo>
                <a:lnTo>
                  <a:pt x="235" y="1039"/>
                </a:lnTo>
                <a:lnTo>
                  <a:pt x="212" y="1223"/>
                </a:lnTo>
                <a:lnTo>
                  <a:pt x="198" y="1410"/>
                </a:lnTo>
                <a:lnTo>
                  <a:pt x="193" y="1599"/>
                </a:lnTo>
                <a:lnTo>
                  <a:pt x="198" y="1792"/>
                </a:lnTo>
                <a:lnTo>
                  <a:pt x="212" y="1981"/>
                </a:lnTo>
                <a:lnTo>
                  <a:pt x="235" y="2168"/>
                </a:lnTo>
                <a:lnTo>
                  <a:pt x="268" y="2354"/>
                </a:lnTo>
                <a:lnTo>
                  <a:pt x="310" y="2534"/>
                </a:lnTo>
                <a:lnTo>
                  <a:pt x="359" y="2713"/>
                </a:lnTo>
                <a:lnTo>
                  <a:pt x="419" y="2886"/>
                </a:lnTo>
                <a:lnTo>
                  <a:pt x="485" y="3058"/>
                </a:lnTo>
                <a:lnTo>
                  <a:pt x="559" y="3224"/>
                </a:lnTo>
                <a:lnTo>
                  <a:pt x="224" y="3224"/>
                </a:lnTo>
                <a:lnTo>
                  <a:pt x="167" y="3049"/>
                </a:lnTo>
                <a:lnTo>
                  <a:pt x="118" y="2872"/>
                </a:lnTo>
                <a:lnTo>
                  <a:pt x="76" y="2690"/>
                </a:lnTo>
                <a:lnTo>
                  <a:pt x="42" y="2506"/>
                </a:lnTo>
                <a:lnTo>
                  <a:pt x="20" y="2319"/>
                </a:lnTo>
                <a:lnTo>
                  <a:pt x="4" y="2130"/>
                </a:lnTo>
                <a:lnTo>
                  <a:pt x="0" y="1937"/>
                </a:lnTo>
                <a:lnTo>
                  <a:pt x="4" y="1747"/>
                </a:lnTo>
                <a:lnTo>
                  <a:pt x="18" y="1556"/>
                </a:lnTo>
                <a:lnTo>
                  <a:pt x="42" y="1370"/>
                </a:lnTo>
                <a:lnTo>
                  <a:pt x="74" y="1186"/>
                </a:lnTo>
                <a:lnTo>
                  <a:pt x="116" y="1006"/>
                </a:lnTo>
                <a:lnTo>
                  <a:pt x="165" y="828"/>
                </a:lnTo>
                <a:lnTo>
                  <a:pt x="223" y="654"/>
                </a:lnTo>
                <a:lnTo>
                  <a:pt x="289" y="484"/>
                </a:lnTo>
                <a:lnTo>
                  <a:pt x="363" y="318"/>
                </a:lnTo>
                <a:lnTo>
                  <a:pt x="443" y="157"/>
                </a:lnTo>
                <a:lnTo>
                  <a:pt x="533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  <a:effectLst>
            <a:outerShdw blurRad="190500" dist="101600" algn="l" rotWithShape="0">
              <a:prstClr val="black">
                <a:alpha val="40000"/>
              </a:prstClr>
            </a:outerShdw>
          </a:effectLst>
        </p:spPr>
        <p:txBody>
          <a:bodyPr vert="horz" wrap="square" lIns="128573" tIns="64286" rIns="128573" bIns="64286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</p:spTree>
    <p:extLst>
      <p:ext uri="{BB962C8B-B14F-4D97-AF65-F5344CB8AC3E}">
        <p14:creationId xmlns:p14="http://schemas.microsoft.com/office/powerpoint/2010/main" val="246491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3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4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9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30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3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32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 animBg="1"/>
          <p:bldP spid="12" grpId="0"/>
          <p:bldP spid="13" grpId="0" animBg="1"/>
          <p:bldP spid="14" grpId="0"/>
          <p:bldP spid="15" grpId="0" animBg="1"/>
          <p:bldP spid="16" grpId="0"/>
          <p:bldP spid="17" grpId="0" animBg="1"/>
          <p:bldP spid="18" grpId="0"/>
          <p:bldP spid="19" grpId="0"/>
          <p:bldP spid="20" grpId="0"/>
          <p:bldP spid="24" grpId="0" animBg="1"/>
          <p:bldP spid="2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3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4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9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30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3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32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 animBg="1"/>
          <p:bldP spid="12" grpId="0"/>
          <p:bldP spid="13" grpId="0" animBg="1"/>
          <p:bldP spid="14" grpId="0"/>
          <p:bldP spid="15" grpId="0" animBg="1"/>
          <p:bldP spid="16" grpId="0"/>
          <p:bldP spid="17" grpId="0" animBg="1"/>
          <p:bldP spid="18" grpId="0"/>
          <p:bldP spid="19" grpId="0"/>
          <p:bldP spid="20" grpId="0"/>
          <p:bldP spid="24" grpId="0" animBg="1"/>
          <p:bldP spid="25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>
            <a:spLocks/>
          </p:cNvSpPr>
          <p:nvPr/>
        </p:nvSpPr>
        <p:spPr bwMode="auto">
          <a:xfrm>
            <a:off x="100150" y="2472407"/>
            <a:ext cx="12752618" cy="4759598"/>
          </a:xfrm>
          <a:custGeom>
            <a:avLst/>
            <a:gdLst>
              <a:gd name="T0" fmla="*/ 3815 w 5688"/>
              <a:gd name="T1" fmla="*/ 0 h 2122"/>
              <a:gd name="T2" fmla="*/ 5688 w 5688"/>
              <a:gd name="T3" fmla="*/ 2122 h 2122"/>
              <a:gd name="T4" fmla="*/ 0 w 5688"/>
              <a:gd name="T5" fmla="*/ 2122 h 2122"/>
              <a:gd name="T6" fmla="*/ 3815 w 5688"/>
              <a:gd name="T7" fmla="*/ 0 h 2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88" h="2122">
                <a:moveTo>
                  <a:pt x="3815" y="0"/>
                </a:moveTo>
                <a:lnTo>
                  <a:pt x="5688" y="2122"/>
                </a:lnTo>
                <a:lnTo>
                  <a:pt x="0" y="2122"/>
                </a:lnTo>
                <a:lnTo>
                  <a:pt x="3815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 vert="horz" wrap="square" lIns="128557" tIns="64278" rIns="128557" bIns="64278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1501" y="649"/>
            <a:ext cx="8566764" cy="7141639"/>
          </a:xfrm>
          <a:custGeom>
            <a:avLst/>
            <a:gdLst>
              <a:gd name="T0" fmla="*/ 0 w 3821"/>
              <a:gd name="T1" fmla="*/ 0 h 3184"/>
              <a:gd name="T2" fmla="*/ 2886 w 3821"/>
              <a:gd name="T3" fmla="*/ 0 h 3184"/>
              <a:gd name="T4" fmla="*/ 2903 w 3821"/>
              <a:gd name="T5" fmla="*/ 17 h 3184"/>
              <a:gd name="T6" fmla="*/ 3821 w 3821"/>
              <a:gd name="T7" fmla="*/ 1059 h 3184"/>
              <a:gd name="T8" fmla="*/ 0 w 3821"/>
              <a:gd name="T9" fmla="*/ 3184 h 3184"/>
              <a:gd name="T10" fmla="*/ 0 w 3821"/>
              <a:gd name="T11" fmla="*/ 0 h 3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21" h="3184">
                <a:moveTo>
                  <a:pt x="0" y="0"/>
                </a:moveTo>
                <a:lnTo>
                  <a:pt x="2886" y="0"/>
                </a:lnTo>
                <a:lnTo>
                  <a:pt x="2903" y="17"/>
                </a:lnTo>
                <a:lnTo>
                  <a:pt x="3821" y="1059"/>
                </a:lnTo>
                <a:lnTo>
                  <a:pt x="0" y="31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57" tIns="64278" rIns="128557" bIns="64278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6" name="TextBox 32"/>
          <p:cNvSpPr txBox="1"/>
          <p:nvPr/>
        </p:nvSpPr>
        <p:spPr>
          <a:xfrm>
            <a:off x="759591" y="1933862"/>
            <a:ext cx="3872637" cy="1077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ADD RELATED</a:t>
            </a:r>
          </a:p>
          <a:p>
            <a:r>
              <a:rPr lang="en-US" altLang="zh-CN" sz="3999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TITLE WORDS</a:t>
            </a:r>
            <a:endParaRPr lang="zh-CN" altLang="en-US" sz="4799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32"/>
          <p:cNvSpPr txBox="1"/>
          <p:nvPr/>
        </p:nvSpPr>
        <p:spPr>
          <a:xfrm>
            <a:off x="759591" y="3002915"/>
            <a:ext cx="3872637" cy="808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US" sz="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80973" y="267892"/>
            <a:ext cx="256480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zh-CN" altLang="en-US" sz="20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80973" y="586014"/>
            <a:ext cx="1899559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en-US" altLang="zh-CN" sz="105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105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54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/>
          </p:cNvSpPr>
          <p:nvPr/>
        </p:nvSpPr>
        <p:spPr bwMode="auto">
          <a:xfrm>
            <a:off x="2161063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3916947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6"/>
          <p:cNvSpPr>
            <a:spLocks/>
          </p:cNvSpPr>
          <p:nvPr/>
        </p:nvSpPr>
        <p:spPr bwMode="auto">
          <a:xfrm>
            <a:off x="1596919" y="2925387"/>
            <a:ext cx="1388657" cy="159959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Freeform 6"/>
          <p:cNvSpPr>
            <a:spLocks/>
          </p:cNvSpPr>
          <p:nvPr/>
        </p:nvSpPr>
        <p:spPr bwMode="auto">
          <a:xfrm>
            <a:off x="2985576" y="1645710"/>
            <a:ext cx="2050439" cy="287927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Freeform 6"/>
          <p:cNvSpPr>
            <a:spLocks/>
          </p:cNvSpPr>
          <p:nvPr/>
        </p:nvSpPr>
        <p:spPr bwMode="auto">
          <a:xfrm>
            <a:off x="4847477" y="2410127"/>
            <a:ext cx="1822613" cy="211485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5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Freeform 6"/>
          <p:cNvSpPr>
            <a:spLocks/>
          </p:cNvSpPr>
          <p:nvPr/>
        </p:nvSpPr>
        <p:spPr bwMode="auto">
          <a:xfrm>
            <a:off x="5709227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Freeform 6"/>
          <p:cNvSpPr>
            <a:spLocks/>
          </p:cNvSpPr>
          <p:nvPr/>
        </p:nvSpPr>
        <p:spPr bwMode="auto">
          <a:xfrm>
            <a:off x="6837046" y="2925387"/>
            <a:ext cx="1388657" cy="159959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Freeform 6"/>
          <p:cNvSpPr>
            <a:spLocks/>
          </p:cNvSpPr>
          <p:nvPr/>
        </p:nvSpPr>
        <p:spPr bwMode="auto">
          <a:xfrm>
            <a:off x="7549093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Freeform 6"/>
          <p:cNvSpPr>
            <a:spLocks/>
          </p:cNvSpPr>
          <p:nvPr/>
        </p:nvSpPr>
        <p:spPr bwMode="auto">
          <a:xfrm>
            <a:off x="9427238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Freeform 6"/>
          <p:cNvSpPr>
            <a:spLocks/>
          </p:cNvSpPr>
          <p:nvPr/>
        </p:nvSpPr>
        <p:spPr bwMode="auto">
          <a:xfrm>
            <a:off x="8410018" y="1645710"/>
            <a:ext cx="2050439" cy="287927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" name="Group 136"/>
          <p:cNvGrpSpPr/>
          <p:nvPr/>
        </p:nvGrpSpPr>
        <p:grpSpPr>
          <a:xfrm>
            <a:off x="1868586" y="4690312"/>
            <a:ext cx="769442" cy="850779"/>
            <a:chOff x="922980" y="3281022"/>
            <a:chExt cx="630089" cy="696693"/>
          </a:xfrm>
        </p:grpSpPr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60" name="Straight Connector 59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137"/>
          <p:cNvGrpSpPr/>
          <p:nvPr/>
        </p:nvGrpSpPr>
        <p:grpSpPr>
          <a:xfrm>
            <a:off x="2770796" y="4690307"/>
            <a:ext cx="769442" cy="1247802"/>
            <a:chOff x="1580321" y="3281022"/>
            <a:chExt cx="630089" cy="1021813"/>
          </a:xfrm>
        </p:grpSpPr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2" name="Group 10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3" name="Group 136"/>
          <p:cNvGrpSpPr/>
          <p:nvPr/>
        </p:nvGrpSpPr>
        <p:grpSpPr>
          <a:xfrm>
            <a:off x="3673005" y="4690312"/>
            <a:ext cx="769442" cy="850779"/>
            <a:chOff x="922980" y="3281022"/>
            <a:chExt cx="630089" cy="696693"/>
          </a:xfrm>
        </p:grpSpPr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4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104" name="TextBox 103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05" name="Straight Connector 10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oup 137"/>
          <p:cNvGrpSpPr/>
          <p:nvPr/>
        </p:nvGrpSpPr>
        <p:grpSpPr>
          <a:xfrm>
            <a:off x="4575214" y="4690307"/>
            <a:ext cx="769442" cy="1247802"/>
            <a:chOff x="1580321" y="3281022"/>
            <a:chExt cx="630089" cy="1021813"/>
          </a:xfrm>
        </p:grpSpPr>
        <p:sp>
          <p:nvSpPr>
            <p:cNvPr id="107" name="Oval 10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6" name="Group 10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109" name="Straight Connector 10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8" name="Group 136"/>
          <p:cNvGrpSpPr/>
          <p:nvPr/>
        </p:nvGrpSpPr>
        <p:grpSpPr>
          <a:xfrm>
            <a:off x="5477423" y="4690312"/>
            <a:ext cx="769442" cy="850779"/>
            <a:chOff x="922980" y="3281022"/>
            <a:chExt cx="630089" cy="696693"/>
          </a:xfrm>
        </p:grpSpPr>
        <p:sp>
          <p:nvSpPr>
            <p:cNvPr id="112" name="Oval 11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5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9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114" name="TextBox 113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15" name="Straight Connector 11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37"/>
          <p:cNvGrpSpPr/>
          <p:nvPr/>
        </p:nvGrpSpPr>
        <p:grpSpPr>
          <a:xfrm>
            <a:off x="6379632" y="4690307"/>
            <a:ext cx="769442" cy="1247802"/>
            <a:chOff x="1580321" y="3281022"/>
            <a:chExt cx="630089" cy="1021813"/>
          </a:xfrm>
        </p:grpSpPr>
        <p:sp>
          <p:nvSpPr>
            <p:cNvPr id="117" name="Oval 11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6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1" name="Group 10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119" name="Straight Connector 11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TextBox 119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3" name="Group 136"/>
          <p:cNvGrpSpPr/>
          <p:nvPr/>
        </p:nvGrpSpPr>
        <p:grpSpPr>
          <a:xfrm>
            <a:off x="7281842" y="4690312"/>
            <a:ext cx="769442" cy="850779"/>
            <a:chOff x="922980" y="3281022"/>
            <a:chExt cx="630089" cy="696693"/>
          </a:xfrm>
        </p:grpSpPr>
        <p:sp>
          <p:nvSpPr>
            <p:cNvPr id="122" name="Oval 12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4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124" name="TextBox 123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25" name="Straight Connector 12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137"/>
          <p:cNvGrpSpPr/>
          <p:nvPr/>
        </p:nvGrpSpPr>
        <p:grpSpPr>
          <a:xfrm>
            <a:off x="8184050" y="4690307"/>
            <a:ext cx="769442" cy="1247802"/>
            <a:chOff x="1580321" y="3281022"/>
            <a:chExt cx="630089" cy="1021813"/>
          </a:xfrm>
        </p:grpSpPr>
        <p:sp>
          <p:nvSpPr>
            <p:cNvPr id="127" name="Oval 12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6" name="Group 12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TextBox 129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3" name="Group 136"/>
          <p:cNvGrpSpPr/>
          <p:nvPr/>
        </p:nvGrpSpPr>
        <p:grpSpPr>
          <a:xfrm>
            <a:off x="9086260" y="4690312"/>
            <a:ext cx="769442" cy="850779"/>
            <a:chOff x="922980" y="3281022"/>
            <a:chExt cx="630089" cy="696693"/>
          </a:xfrm>
        </p:grpSpPr>
        <p:sp>
          <p:nvSpPr>
            <p:cNvPr id="132" name="Oval 13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5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134" name="TextBox 133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35" name="Straight Connector 13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137"/>
          <p:cNvGrpSpPr/>
          <p:nvPr/>
        </p:nvGrpSpPr>
        <p:grpSpPr>
          <a:xfrm>
            <a:off x="9988465" y="4690307"/>
            <a:ext cx="769442" cy="1247802"/>
            <a:chOff x="1580321" y="3281022"/>
            <a:chExt cx="630089" cy="1021813"/>
          </a:xfrm>
        </p:grpSpPr>
        <p:sp>
          <p:nvSpPr>
            <p:cNvPr id="137" name="Oval 13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1" name="Group 13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139" name="Straight Connector 13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TextBox 139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3" name="文本框 62"/>
          <p:cNvSpPr txBox="1"/>
          <p:nvPr/>
        </p:nvSpPr>
        <p:spPr>
          <a:xfrm>
            <a:off x="880973" y="267892"/>
            <a:ext cx="256480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zh-CN" altLang="en-US" sz="20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880973" y="586014"/>
            <a:ext cx="1899559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en-US" altLang="zh-CN" sz="105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105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81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7" grpId="0" animBg="1"/>
      <p:bldP spid="22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>
            <a:spLocks/>
          </p:cNvSpPr>
          <p:nvPr/>
        </p:nvSpPr>
        <p:spPr bwMode="auto">
          <a:xfrm>
            <a:off x="4197127" y="647"/>
            <a:ext cx="8660476" cy="7231360"/>
          </a:xfrm>
          <a:custGeom>
            <a:avLst/>
            <a:gdLst>
              <a:gd name="T0" fmla="*/ 0 w 1822"/>
              <a:gd name="T1" fmla="*/ 0 h 3209"/>
              <a:gd name="T2" fmla="*/ 1822 w 1822"/>
              <a:gd name="T3" fmla="*/ 0 h 3209"/>
              <a:gd name="T4" fmla="*/ 1822 w 1822"/>
              <a:gd name="T5" fmla="*/ 3209 h 3209"/>
              <a:gd name="T6" fmla="*/ 1410 w 1822"/>
              <a:gd name="T7" fmla="*/ 3209 h 3209"/>
              <a:gd name="T8" fmla="*/ 0 w 1822"/>
              <a:gd name="T9" fmla="*/ 0 h 3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22" h="3209">
                <a:moveTo>
                  <a:pt x="0" y="0"/>
                </a:moveTo>
                <a:lnTo>
                  <a:pt x="1822" y="0"/>
                </a:lnTo>
                <a:lnTo>
                  <a:pt x="1822" y="3209"/>
                </a:lnTo>
                <a:lnTo>
                  <a:pt x="1410" y="3209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 vert="horz" wrap="square" lIns="128557" tIns="64278" rIns="128557" bIns="64278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5969963" y="647"/>
            <a:ext cx="6887640" cy="7231360"/>
          </a:xfrm>
          <a:custGeom>
            <a:avLst/>
            <a:gdLst>
              <a:gd name="T0" fmla="*/ 0 w 1822"/>
              <a:gd name="T1" fmla="*/ 0 h 3209"/>
              <a:gd name="T2" fmla="*/ 1822 w 1822"/>
              <a:gd name="T3" fmla="*/ 0 h 3209"/>
              <a:gd name="T4" fmla="*/ 1822 w 1822"/>
              <a:gd name="T5" fmla="*/ 3209 h 3209"/>
              <a:gd name="T6" fmla="*/ 1410 w 1822"/>
              <a:gd name="T7" fmla="*/ 3209 h 3209"/>
              <a:gd name="T8" fmla="*/ 0 w 1822"/>
              <a:gd name="T9" fmla="*/ 0 h 3209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57" tIns="64278" rIns="128557" bIns="64278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grpSp>
        <p:nvGrpSpPr>
          <p:cNvPr id="10" name="组合 9"/>
          <p:cNvGrpSpPr/>
          <p:nvPr/>
        </p:nvGrpSpPr>
        <p:grpSpPr>
          <a:xfrm>
            <a:off x="812751" y="3558221"/>
            <a:ext cx="1727766" cy="1727766"/>
            <a:chOff x="3237545" y="4561747"/>
            <a:chExt cx="1146960" cy="1146960"/>
          </a:xfrm>
        </p:grpSpPr>
        <p:sp>
          <p:nvSpPr>
            <p:cNvPr id="11" name="圆角矩形 10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5400">
              <a:noFill/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198">
                <a:solidFill>
                  <a:schemeClr val="accent2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7198" dirty="0">
                  <a:solidFill>
                    <a:schemeClr val="accent2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  <a:cs typeface="+mn-ea"/>
                  <a:sym typeface="+mn-lt"/>
                </a:rPr>
                <a:t>口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577615" y="3558221"/>
            <a:ext cx="1727766" cy="1727766"/>
            <a:chOff x="3237545" y="4561747"/>
            <a:chExt cx="1146960" cy="1146960"/>
          </a:xfrm>
        </p:grpSpPr>
        <p:sp>
          <p:nvSpPr>
            <p:cNvPr id="14" name="圆角矩形 13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5400">
              <a:noFill/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198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7198" dirty="0">
                  <a:solidFill>
                    <a:schemeClr val="accent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  <a:cs typeface="+mn-ea"/>
                  <a:sym typeface="+mn-lt"/>
                </a:rPr>
                <a:t>腔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367873" y="3558221"/>
            <a:ext cx="1727766" cy="1727766"/>
            <a:chOff x="3237545" y="4561747"/>
            <a:chExt cx="1146960" cy="1146960"/>
          </a:xfrm>
        </p:grpSpPr>
        <p:sp>
          <p:nvSpPr>
            <p:cNvPr id="17" name="圆角矩形 16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5400">
              <a:noFill/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198">
                <a:solidFill>
                  <a:schemeClr val="accent2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7198" dirty="0">
                  <a:solidFill>
                    <a:schemeClr val="accent2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  <a:cs typeface="+mn-ea"/>
                  <a:sym typeface="+mn-lt"/>
                </a:rPr>
                <a:t>牙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183525" y="3558221"/>
            <a:ext cx="1727766" cy="1727766"/>
            <a:chOff x="3237545" y="4561747"/>
            <a:chExt cx="1146960" cy="1146960"/>
          </a:xfrm>
        </p:grpSpPr>
        <p:sp>
          <p:nvSpPr>
            <p:cNvPr id="20" name="圆角矩形 19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5400">
              <a:noFill/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198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7198" dirty="0">
                  <a:solidFill>
                    <a:schemeClr val="accent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  <a:cs typeface="+mn-ea"/>
                  <a:sym typeface="+mn-lt"/>
                </a:rPr>
                <a:t>科</a:t>
              </a:r>
            </a:p>
          </p:txBody>
        </p:sp>
      </p:grpSp>
      <p:sp>
        <p:nvSpPr>
          <p:cNvPr id="22" name="TextBox 23"/>
          <p:cNvSpPr txBox="1"/>
          <p:nvPr/>
        </p:nvSpPr>
        <p:spPr>
          <a:xfrm>
            <a:off x="2707492" y="5471500"/>
            <a:ext cx="3250669" cy="646797"/>
          </a:xfrm>
          <a:prstGeom prst="rect">
            <a:avLst/>
          </a:prstGeom>
          <a:noFill/>
        </p:spPr>
        <p:txBody>
          <a:bodyPr wrap="none" lIns="128478" tIns="64239" rIns="128478" bIns="64239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800" cap="all" dirty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感谢聆听 批评指导</a:t>
            </a:r>
            <a:endParaRPr lang="zh-CN" altLang="zh-CN" sz="2800" cap="all" dirty="0">
              <a:solidFill>
                <a:schemeClr val="accent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3" name="TextBox 4"/>
          <p:cNvSpPr txBox="1"/>
          <p:nvPr/>
        </p:nvSpPr>
        <p:spPr>
          <a:xfrm>
            <a:off x="675557" y="6118297"/>
            <a:ext cx="7314537" cy="692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1000" cap="all" dirty="0">
                <a:solidFill>
                  <a:schemeClr val="accent1"/>
                </a:solidFill>
              </a:rPr>
              <a:t>Suitable for enterprise publicity/product promotion/planning </a:t>
            </a:r>
            <a:r>
              <a:rPr lang="en-US" altLang="zh-CN" sz="1000" cap="all" dirty="0" err="1">
                <a:solidFill>
                  <a:schemeClr val="accent1"/>
                </a:solidFill>
              </a:rPr>
              <a:t>schemeSuitable</a:t>
            </a:r>
            <a:r>
              <a:rPr lang="en-US" altLang="zh-CN" sz="1000" cap="all" dirty="0">
                <a:solidFill>
                  <a:schemeClr val="accent1"/>
                </a:solidFill>
              </a:rPr>
              <a:t> for </a:t>
            </a:r>
            <a:r>
              <a:rPr lang="en-US" altLang="zh-CN" sz="1000" cap="all" dirty="0" err="1">
                <a:solidFill>
                  <a:schemeClr val="accent1"/>
                </a:solidFill>
              </a:rPr>
              <a:t>enterprisepublicity</a:t>
            </a:r>
            <a:r>
              <a:rPr lang="en-US" altLang="zh-CN" sz="1000" cap="all" dirty="0">
                <a:solidFill>
                  <a:schemeClr val="accent1"/>
                </a:solidFill>
              </a:rPr>
              <a:t>/</a:t>
            </a:r>
            <a:r>
              <a:rPr lang="en-US" altLang="zh-CN" sz="1000" cap="all" dirty="0" err="1">
                <a:solidFill>
                  <a:schemeClr val="accent1"/>
                </a:solidFill>
              </a:rPr>
              <a:t>productpromotion</a:t>
            </a:r>
            <a:r>
              <a:rPr lang="en-US" altLang="zh-CN" sz="1000" cap="all" dirty="0">
                <a:solidFill>
                  <a:schemeClr val="accent1"/>
                </a:solidFill>
              </a:rPr>
              <a:t>/planning </a:t>
            </a:r>
            <a:r>
              <a:rPr lang="en-US" altLang="zh-CN" sz="1000" cap="all" dirty="0" err="1">
                <a:solidFill>
                  <a:schemeClr val="accent1"/>
                </a:solidFill>
              </a:rPr>
              <a:t>schemeSuitable</a:t>
            </a:r>
            <a:r>
              <a:rPr lang="en-US" altLang="zh-CN" sz="1000" cap="all" dirty="0">
                <a:solidFill>
                  <a:schemeClr val="accent1"/>
                </a:solidFill>
              </a:rPr>
              <a:t> for enterprise publicity/product promotion/planning scheme</a:t>
            </a:r>
            <a:endParaRPr lang="zh-CN" altLang="zh-CN" sz="1000" cap="all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471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9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9" accel="40000" fill="hold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9" accel="40000" fill="hold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9" accel="40000" fill="hold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16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9" grpId="0" animBg="1"/>
          <p:bldP spid="22" grpId="0"/>
          <p:bldP spid="2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9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9" accel="4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9" accel="40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9" accel="40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16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9" grpId="0" animBg="1"/>
          <p:bldP spid="22" grpId="0"/>
          <p:bldP spid="23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3" y="199"/>
            <a:ext cx="12858044" cy="723225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6" name="Freeform 10"/>
          <p:cNvSpPr>
            <a:spLocks/>
          </p:cNvSpPr>
          <p:nvPr/>
        </p:nvSpPr>
        <p:spPr bwMode="auto">
          <a:xfrm flipH="1">
            <a:off x="353" y="200"/>
            <a:ext cx="4495553" cy="7232253"/>
          </a:xfrm>
          <a:custGeom>
            <a:avLst/>
            <a:gdLst>
              <a:gd name="T0" fmla="*/ 354 w 2330"/>
              <a:gd name="T1" fmla="*/ 0 h 3224"/>
              <a:gd name="T2" fmla="*/ 2330 w 2330"/>
              <a:gd name="T3" fmla="*/ 0 h 3224"/>
              <a:gd name="T4" fmla="*/ 2330 w 2330"/>
              <a:gd name="T5" fmla="*/ 3224 h 3224"/>
              <a:gd name="T6" fmla="*/ 366 w 2330"/>
              <a:gd name="T7" fmla="*/ 3224 h 3224"/>
              <a:gd name="T8" fmla="*/ 292 w 2330"/>
              <a:gd name="T9" fmla="*/ 3058 h 3224"/>
              <a:gd name="T10" fmla="*/ 226 w 2330"/>
              <a:gd name="T11" fmla="*/ 2886 h 3224"/>
              <a:gd name="T12" fmla="*/ 166 w 2330"/>
              <a:gd name="T13" fmla="*/ 2713 h 3224"/>
              <a:gd name="T14" fmla="*/ 117 w 2330"/>
              <a:gd name="T15" fmla="*/ 2534 h 3224"/>
              <a:gd name="T16" fmla="*/ 75 w 2330"/>
              <a:gd name="T17" fmla="*/ 2354 h 3224"/>
              <a:gd name="T18" fmla="*/ 42 w 2330"/>
              <a:gd name="T19" fmla="*/ 2168 h 3224"/>
              <a:gd name="T20" fmla="*/ 19 w 2330"/>
              <a:gd name="T21" fmla="*/ 1981 h 3224"/>
              <a:gd name="T22" fmla="*/ 5 w 2330"/>
              <a:gd name="T23" fmla="*/ 1792 h 3224"/>
              <a:gd name="T24" fmla="*/ 0 w 2330"/>
              <a:gd name="T25" fmla="*/ 1599 h 3224"/>
              <a:gd name="T26" fmla="*/ 5 w 2330"/>
              <a:gd name="T27" fmla="*/ 1410 h 3224"/>
              <a:gd name="T28" fmla="*/ 19 w 2330"/>
              <a:gd name="T29" fmla="*/ 1223 h 3224"/>
              <a:gd name="T30" fmla="*/ 42 w 2330"/>
              <a:gd name="T31" fmla="*/ 1039 h 3224"/>
              <a:gd name="T32" fmla="*/ 73 w 2330"/>
              <a:gd name="T33" fmla="*/ 857 h 3224"/>
              <a:gd name="T34" fmla="*/ 112 w 2330"/>
              <a:gd name="T35" fmla="*/ 679 h 3224"/>
              <a:gd name="T36" fmla="*/ 161 w 2330"/>
              <a:gd name="T37" fmla="*/ 504 h 3224"/>
              <a:gd name="T38" fmla="*/ 217 w 2330"/>
              <a:gd name="T39" fmla="*/ 332 h 3224"/>
              <a:gd name="T40" fmla="*/ 282 w 2330"/>
              <a:gd name="T41" fmla="*/ 162 h 3224"/>
              <a:gd name="T42" fmla="*/ 354 w 2330"/>
              <a:gd name="T43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30" h="3224">
                <a:moveTo>
                  <a:pt x="354" y="0"/>
                </a:moveTo>
                <a:lnTo>
                  <a:pt x="2330" y="0"/>
                </a:lnTo>
                <a:lnTo>
                  <a:pt x="2330" y="3224"/>
                </a:lnTo>
                <a:lnTo>
                  <a:pt x="366" y="3224"/>
                </a:lnTo>
                <a:lnTo>
                  <a:pt x="292" y="3058"/>
                </a:lnTo>
                <a:lnTo>
                  <a:pt x="226" y="2886"/>
                </a:lnTo>
                <a:lnTo>
                  <a:pt x="166" y="2713"/>
                </a:lnTo>
                <a:lnTo>
                  <a:pt x="117" y="2534"/>
                </a:lnTo>
                <a:lnTo>
                  <a:pt x="75" y="2354"/>
                </a:lnTo>
                <a:lnTo>
                  <a:pt x="42" y="2168"/>
                </a:lnTo>
                <a:lnTo>
                  <a:pt x="19" y="1981"/>
                </a:lnTo>
                <a:lnTo>
                  <a:pt x="5" y="1792"/>
                </a:lnTo>
                <a:lnTo>
                  <a:pt x="0" y="1599"/>
                </a:lnTo>
                <a:lnTo>
                  <a:pt x="5" y="1410"/>
                </a:lnTo>
                <a:lnTo>
                  <a:pt x="19" y="1223"/>
                </a:lnTo>
                <a:lnTo>
                  <a:pt x="42" y="1039"/>
                </a:lnTo>
                <a:lnTo>
                  <a:pt x="73" y="857"/>
                </a:lnTo>
                <a:lnTo>
                  <a:pt x="112" y="679"/>
                </a:lnTo>
                <a:lnTo>
                  <a:pt x="161" y="504"/>
                </a:lnTo>
                <a:lnTo>
                  <a:pt x="217" y="332"/>
                </a:lnTo>
                <a:lnTo>
                  <a:pt x="282" y="162"/>
                </a:lnTo>
                <a:lnTo>
                  <a:pt x="354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73" tIns="64286" rIns="128573" bIns="64286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18" name="Freeform 7"/>
          <p:cNvSpPr>
            <a:spLocks/>
          </p:cNvSpPr>
          <p:nvPr/>
        </p:nvSpPr>
        <p:spPr bwMode="auto">
          <a:xfrm flipH="1">
            <a:off x="3175708" y="200"/>
            <a:ext cx="1716545" cy="7232253"/>
          </a:xfrm>
          <a:custGeom>
            <a:avLst/>
            <a:gdLst>
              <a:gd name="T0" fmla="*/ 439 w 769"/>
              <a:gd name="T1" fmla="*/ 0 h 3224"/>
              <a:gd name="T2" fmla="*/ 769 w 769"/>
              <a:gd name="T3" fmla="*/ 0 h 3224"/>
              <a:gd name="T4" fmla="*/ 679 w 769"/>
              <a:gd name="T5" fmla="*/ 157 h 3224"/>
              <a:gd name="T6" fmla="*/ 599 w 769"/>
              <a:gd name="T7" fmla="*/ 318 h 3224"/>
              <a:gd name="T8" fmla="*/ 525 w 769"/>
              <a:gd name="T9" fmla="*/ 484 h 3224"/>
              <a:gd name="T10" fmla="*/ 459 w 769"/>
              <a:gd name="T11" fmla="*/ 654 h 3224"/>
              <a:gd name="T12" fmla="*/ 401 w 769"/>
              <a:gd name="T13" fmla="*/ 828 h 3224"/>
              <a:gd name="T14" fmla="*/ 352 w 769"/>
              <a:gd name="T15" fmla="*/ 1006 h 3224"/>
              <a:gd name="T16" fmla="*/ 310 w 769"/>
              <a:gd name="T17" fmla="*/ 1186 h 3224"/>
              <a:gd name="T18" fmla="*/ 278 w 769"/>
              <a:gd name="T19" fmla="*/ 1370 h 3224"/>
              <a:gd name="T20" fmla="*/ 254 w 769"/>
              <a:gd name="T21" fmla="*/ 1556 h 3224"/>
              <a:gd name="T22" fmla="*/ 240 w 769"/>
              <a:gd name="T23" fmla="*/ 1747 h 3224"/>
              <a:gd name="T24" fmla="*/ 236 w 769"/>
              <a:gd name="T25" fmla="*/ 1937 h 3224"/>
              <a:gd name="T26" fmla="*/ 240 w 769"/>
              <a:gd name="T27" fmla="*/ 2130 h 3224"/>
              <a:gd name="T28" fmla="*/ 256 w 769"/>
              <a:gd name="T29" fmla="*/ 2319 h 3224"/>
              <a:gd name="T30" fmla="*/ 278 w 769"/>
              <a:gd name="T31" fmla="*/ 2506 h 3224"/>
              <a:gd name="T32" fmla="*/ 312 w 769"/>
              <a:gd name="T33" fmla="*/ 2690 h 3224"/>
              <a:gd name="T34" fmla="*/ 354 w 769"/>
              <a:gd name="T35" fmla="*/ 2872 h 3224"/>
              <a:gd name="T36" fmla="*/ 403 w 769"/>
              <a:gd name="T37" fmla="*/ 3049 h 3224"/>
              <a:gd name="T38" fmla="*/ 460 w 769"/>
              <a:gd name="T39" fmla="*/ 3224 h 3224"/>
              <a:gd name="T40" fmla="*/ 429 w 769"/>
              <a:gd name="T41" fmla="*/ 3224 h 3224"/>
              <a:gd name="T42" fmla="*/ 350 w 769"/>
              <a:gd name="T43" fmla="*/ 3080 h 3224"/>
              <a:gd name="T44" fmla="*/ 280 w 769"/>
              <a:gd name="T45" fmla="*/ 2932 h 3224"/>
              <a:gd name="T46" fmla="*/ 215 w 769"/>
              <a:gd name="T47" fmla="*/ 2779 h 3224"/>
              <a:gd name="T48" fmla="*/ 159 w 769"/>
              <a:gd name="T49" fmla="*/ 2624 h 3224"/>
              <a:gd name="T50" fmla="*/ 112 w 769"/>
              <a:gd name="T51" fmla="*/ 2463 h 3224"/>
              <a:gd name="T52" fmla="*/ 72 w 769"/>
              <a:gd name="T53" fmla="*/ 2300 h 3224"/>
              <a:gd name="T54" fmla="*/ 40 w 769"/>
              <a:gd name="T55" fmla="*/ 2135 h 3224"/>
              <a:gd name="T56" fmla="*/ 17 w 769"/>
              <a:gd name="T57" fmla="*/ 1965 h 3224"/>
              <a:gd name="T58" fmla="*/ 3 w 769"/>
              <a:gd name="T59" fmla="*/ 1794 h 3224"/>
              <a:gd name="T60" fmla="*/ 0 w 769"/>
              <a:gd name="T61" fmla="*/ 1621 h 3224"/>
              <a:gd name="T62" fmla="*/ 3 w 769"/>
              <a:gd name="T63" fmla="*/ 1444 h 3224"/>
              <a:gd name="T64" fmla="*/ 17 w 769"/>
              <a:gd name="T65" fmla="*/ 1270 h 3224"/>
              <a:gd name="T66" fmla="*/ 42 w 769"/>
              <a:gd name="T67" fmla="*/ 1099 h 3224"/>
              <a:gd name="T68" fmla="*/ 73 w 769"/>
              <a:gd name="T69" fmla="*/ 933 h 3224"/>
              <a:gd name="T70" fmla="*/ 114 w 769"/>
              <a:gd name="T71" fmla="*/ 766 h 3224"/>
              <a:gd name="T72" fmla="*/ 163 w 769"/>
              <a:gd name="T73" fmla="*/ 605 h 3224"/>
              <a:gd name="T74" fmla="*/ 221 w 769"/>
              <a:gd name="T75" fmla="*/ 448 h 3224"/>
              <a:gd name="T76" fmla="*/ 285 w 769"/>
              <a:gd name="T77" fmla="*/ 294 h 3224"/>
              <a:gd name="T78" fmla="*/ 359 w 769"/>
              <a:gd name="T79" fmla="*/ 145 h 3224"/>
              <a:gd name="T80" fmla="*/ 439 w 769"/>
              <a:gd name="T81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9" h="3224">
                <a:moveTo>
                  <a:pt x="439" y="0"/>
                </a:moveTo>
                <a:lnTo>
                  <a:pt x="769" y="0"/>
                </a:lnTo>
                <a:lnTo>
                  <a:pt x="679" y="157"/>
                </a:lnTo>
                <a:lnTo>
                  <a:pt x="599" y="318"/>
                </a:lnTo>
                <a:lnTo>
                  <a:pt x="525" y="484"/>
                </a:lnTo>
                <a:lnTo>
                  <a:pt x="459" y="654"/>
                </a:lnTo>
                <a:lnTo>
                  <a:pt x="401" y="828"/>
                </a:lnTo>
                <a:lnTo>
                  <a:pt x="352" y="1006"/>
                </a:lnTo>
                <a:lnTo>
                  <a:pt x="310" y="1186"/>
                </a:lnTo>
                <a:lnTo>
                  <a:pt x="278" y="1370"/>
                </a:lnTo>
                <a:lnTo>
                  <a:pt x="254" y="1556"/>
                </a:lnTo>
                <a:lnTo>
                  <a:pt x="240" y="1747"/>
                </a:lnTo>
                <a:lnTo>
                  <a:pt x="236" y="1937"/>
                </a:lnTo>
                <a:lnTo>
                  <a:pt x="240" y="2130"/>
                </a:lnTo>
                <a:lnTo>
                  <a:pt x="256" y="2319"/>
                </a:lnTo>
                <a:lnTo>
                  <a:pt x="278" y="2506"/>
                </a:lnTo>
                <a:lnTo>
                  <a:pt x="312" y="2690"/>
                </a:lnTo>
                <a:lnTo>
                  <a:pt x="354" y="2872"/>
                </a:lnTo>
                <a:lnTo>
                  <a:pt x="403" y="3049"/>
                </a:lnTo>
                <a:lnTo>
                  <a:pt x="460" y="3224"/>
                </a:lnTo>
                <a:lnTo>
                  <a:pt x="429" y="3224"/>
                </a:lnTo>
                <a:lnTo>
                  <a:pt x="350" y="3080"/>
                </a:lnTo>
                <a:lnTo>
                  <a:pt x="280" y="2932"/>
                </a:lnTo>
                <a:lnTo>
                  <a:pt x="215" y="2779"/>
                </a:lnTo>
                <a:lnTo>
                  <a:pt x="159" y="2624"/>
                </a:lnTo>
                <a:lnTo>
                  <a:pt x="112" y="2463"/>
                </a:lnTo>
                <a:lnTo>
                  <a:pt x="72" y="2300"/>
                </a:lnTo>
                <a:lnTo>
                  <a:pt x="40" y="2135"/>
                </a:lnTo>
                <a:lnTo>
                  <a:pt x="17" y="1965"/>
                </a:lnTo>
                <a:lnTo>
                  <a:pt x="3" y="1794"/>
                </a:lnTo>
                <a:lnTo>
                  <a:pt x="0" y="1621"/>
                </a:lnTo>
                <a:lnTo>
                  <a:pt x="3" y="1444"/>
                </a:lnTo>
                <a:lnTo>
                  <a:pt x="17" y="1270"/>
                </a:lnTo>
                <a:lnTo>
                  <a:pt x="42" y="1099"/>
                </a:lnTo>
                <a:lnTo>
                  <a:pt x="73" y="933"/>
                </a:lnTo>
                <a:lnTo>
                  <a:pt x="114" y="766"/>
                </a:lnTo>
                <a:lnTo>
                  <a:pt x="163" y="605"/>
                </a:lnTo>
                <a:lnTo>
                  <a:pt x="221" y="448"/>
                </a:lnTo>
                <a:lnTo>
                  <a:pt x="285" y="294"/>
                </a:lnTo>
                <a:lnTo>
                  <a:pt x="359" y="145"/>
                </a:lnTo>
                <a:lnTo>
                  <a:pt x="439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73" tIns="64286" rIns="128573" bIns="64286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19" name="Freeform 8"/>
          <p:cNvSpPr>
            <a:spLocks/>
          </p:cNvSpPr>
          <p:nvPr/>
        </p:nvSpPr>
        <p:spPr bwMode="auto">
          <a:xfrm flipH="1">
            <a:off x="3702502" y="200"/>
            <a:ext cx="1247787" cy="7232253"/>
          </a:xfrm>
          <a:custGeom>
            <a:avLst/>
            <a:gdLst>
              <a:gd name="T0" fmla="*/ 533 w 559"/>
              <a:gd name="T1" fmla="*/ 0 h 3224"/>
              <a:gd name="T2" fmla="*/ 547 w 559"/>
              <a:gd name="T3" fmla="*/ 0 h 3224"/>
              <a:gd name="T4" fmla="*/ 475 w 559"/>
              <a:gd name="T5" fmla="*/ 162 h 3224"/>
              <a:gd name="T6" fmla="*/ 410 w 559"/>
              <a:gd name="T7" fmla="*/ 332 h 3224"/>
              <a:gd name="T8" fmla="*/ 354 w 559"/>
              <a:gd name="T9" fmla="*/ 504 h 3224"/>
              <a:gd name="T10" fmla="*/ 305 w 559"/>
              <a:gd name="T11" fmla="*/ 679 h 3224"/>
              <a:gd name="T12" fmla="*/ 266 w 559"/>
              <a:gd name="T13" fmla="*/ 857 h 3224"/>
              <a:gd name="T14" fmla="*/ 235 w 559"/>
              <a:gd name="T15" fmla="*/ 1039 h 3224"/>
              <a:gd name="T16" fmla="*/ 212 w 559"/>
              <a:gd name="T17" fmla="*/ 1223 h 3224"/>
              <a:gd name="T18" fmla="*/ 198 w 559"/>
              <a:gd name="T19" fmla="*/ 1410 h 3224"/>
              <a:gd name="T20" fmla="*/ 193 w 559"/>
              <a:gd name="T21" fmla="*/ 1599 h 3224"/>
              <a:gd name="T22" fmla="*/ 198 w 559"/>
              <a:gd name="T23" fmla="*/ 1792 h 3224"/>
              <a:gd name="T24" fmla="*/ 212 w 559"/>
              <a:gd name="T25" fmla="*/ 1981 h 3224"/>
              <a:gd name="T26" fmla="*/ 235 w 559"/>
              <a:gd name="T27" fmla="*/ 2168 h 3224"/>
              <a:gd name="T28" fmla="*/ 268 w 559"/>
              <a:gd name="T29" fmla="*/ 2354 h 3224"/>
              <a:gd name="T30" fmla="*/ 310 w 559"/>
              <a:gd name="T31" fmla="*/ 2534 h 3224"/>
              <a:gd name="T32" fmla="*/ 359 w 559"/>
              <a:gd name="T33" fmla="*/ 2713 h 3224"/>
              <a:gd name="T34" fmla="*/ 419 w 559"/>
              <a:gd name="T35" fmla="*/ 2886 h 3224"/>
              <a:gd name="T36" fmla="*/ 485 w 559"/>
              <a:gd name="T37" fmla="*/ 3058 h 3224"/>
              <a:gd name="T38" fmla="*/ 559 w 559"/>
              <a:gd name="T39" fmla="*/ 3224 h 3224"/>
              <a:gd name="T40" fmla="*/ 224 w 559"/>
              <a:gd name="T41" fmla="*/ 3224 h 3224"/>
              <a:gd name="T42" fmla="*/ 167 w 559"/>
              <a:gd name="T43" fmla="*/ 3049 h 3224"/>
              <a:gd name="T44" fmla="*/ 118 w 559"/>
              <a:gd name="T45" fmla="*/ 2872 h 3224"/>
              <a:gd name="T46" fmla="*/ 76 w 559"/>
              <a:gd name="T47" fmla="*/ 2690 h 3224"/>
              <a:gd name="T48" fmla="*/ 42 w 559"/>
              <a:gd name="T49" fmla="*/ 2506 h 3224"/>
              <a:gd name="T50" fmla="*/ 20 w 559"/>
              <a:gd name="T51" fmla="*/ 2319 h 3224"/>
              <a:gd name="T52" fmla="*/ 4 w 559"/>
              <a:gd name="T53" fmla="*/ 2130 h 3224"/>
              <a:gd name="T54" fmla="*/ 0 w 559"/>
              <a:gd name="T55" fmla="*/ 1937 h 3224"/>
              <a:gd name="T56" fmla="*/ 4 w 559"/>
              <a:gd name="T57" fmla="*/ 1747 h 3224"/>
              <a:gd name="T58" fmla="*/ 18 w 559"/>
              <a:gd name="T59" fmla="*/ 1556 h 3224"/>
              <a:gd name="T60" fmla="*/ 42 w 559"/>
              <a:gd name="T61" fmla="*/ 1370 h 3224"/>
              <a:gd name="T62" fmla="*/ 74 w 559"/>
              <a:gd name="T63" fmla="*/ 1186 h 3224"/>
              <a:gd name="T64" fmla="*/ 116 w 559"/>
              <a:gd name="T65" fmla="*/ 1006 h 3224"/>
              <a:gd name="T66" fmla="*/ 165 w 559"/>
              <a:gd name="T67" fmla="*/ 828 h 3224"/>
              <a:gd name="T68" fmla="*/ 223 w 559"/>
              <a:gd name="T69" fmla="*/ 654 h 3224"/>
              <a:gd name="T70" fmla="*/ 289 w 559"/>
              <a:gd name="T71" fmla="*/ 484 h 3224"/>
              <a:gd name="T72" fmla="*/ 363 w 559"/>
              <a:gd name="T73" fmla="*/ 318 h 3224"/>
              <a:gd name="T74" fmla="*/ 443 w 559"/>
              <a:gd name="T75" fmla="*/ 157 h 3224"/>
              <a:gd name="T76" fmla="*/ 533 w 559"/>
              <a:gd name="T77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9" h="3224">
                <a:moveTo>
                  <a:pt x="533" y="0"/>
                </a:moveTo>
                <a:lnTo>
                  <a:pt x="547" y="0"/>
                </a:lnTo>
                <a:lnTo>
                  <a:pt x="475" y="162"/>
                </a:lnTo>
                <a:lnTo>
                  <a:pt x="410" y="332"/>
                </a:lnTo>
                <a:lnTo>
                  <a:pt x="354" y="504"/>
                </a:lnTo>
                <a:lnTo>
                  <a:pt x="305" y="679"/>
                </a:lnTo>
                <a:lnTo>
                  <a:pt x="266" y="857"/>
                </a:lnTo>
                <a:lnTo>
                  <a:pt x="235" y="1039"/>
                </a:lnTo>
                <a:lnTo>
                  <a:pt x="212" y="1223"/>
                </a:lnTo>
                <a:lnTo>
                  <a:pt x="198" y="1410"/>
                </a:lnTo>
                <a:lnTo>
                  <a:pt x="193" y="1599"/>
                </a:lnTo>
                <a:lnTo>
                  <a:pt x="198" y="1792"/>
                </a:lnTo>
                <a:lnTo>
                  <a:pt x="212" y="1981"/>
                </a:lnTo>
                <a:lnTo>
                  <a:pt x="235" y="2168"/>
                </a:lnTo>
                <a:lnTo>
                  <a:pt x="268" y="2354"/>
                </a:lnTo>
                <a:lnTo>
                  <a:pt x="310" y="2534"/>
                </a:lnTo>
                <a:lnTo>
                  <a:pt x="359" y="2713"/>
                </a:lnTo>
                <a:lnTo>
                  <a:pt x="419" y="2886"/>
                </a:lnTo>
                <a:lnTo>
                  <a:pt x="485" y="3058"/>
                </a:lnTo>
                <a:lnTo>
                  <a:pt x="559" y="3224"/>
                </a:lnTo>
                <a:lnTo>
                  <a:pt x="224" y="3224"/>
                </a:lnTo>
                <a:lnTo>
                  <a:pt x="167" y="3049"/>
                </a:lnTo>
                <a:lnTo>
                  <a:pt x="118" y="2872"/>
                </a:lnTo>
                <a:lnTo>
                  <a:pt x="76" y="2690"/>
                </a:lnTo>
                <a:lnTo>
                  <a:pt x="42" y="2506"/>
                </a:lnTo>
                <a:lnTo>
                  <a:pt x="20" y="2319"/>
                </a:lnTo>
                <a:lnTo>
                  <a:pt x="4" y="2130"/>
                </a:lnTo>
                <a:lnTo>
                  <a:pt x="0" y="1937"/>
                </a:lnTo>
                <a:lnTo>
                  <a:pt x="4" y="1747"/>
                </a:lnTo>
                <a:lnTo>
                  <a:pt x="18" y="1556"/>
                </a:lnTo>
                <a:lnTo>
                  <a:pt x="42" y="1370"/>
                </a:lnTo>
                <a:lnTo>
                  <a:pt x="74" y="1186"/>
                </a:lnTo>
                <a:lnTo>
                  <a:pt x="116" y="1006"/>
                </a:lnTo>
                <a:lnTo>
                  <a:pt x="165" y="828"/>
                </a:lnTo>
                <a:lnTo>
                  <a:pt x="223" y="654"/>
                </a:lnTo>
                <a:lnTo>
                  <a:pt x="289" y="484"/>
                </a:lnTo>
                <a:lnTo>
                  <a:pt x="363" y="318"/>
                </a:lnTo>
                <a:lnTo>
                  <a:pt x="443" y="157"/>
                </a:lnTo>
                <a:lnTo>
                  <a:pt x="533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  <a:effectLst>
            <a:outerShdw blurRad="190500" dist="101600" algn="l" rotWithShape="0">
              <a:prstClr val="black">
                <a:alpha val="40000"/>
              </a:prstClr>
            </a:outerShdw>
          </a:effectLst>
        </p:spPr>
        <p:txBody>
          <a:bodyPr vert="horz" wrap="square" lIns="128573" tIns="64286" rIns="128573" bIns="64286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7" name="TextBox 48"/>
          <p:cNvSpPr txBox="1"/>
          <p:nvPr/>
        </p:nvSpPr>
        <p:spPr>
          <a:xfrm>
            <a:off x="5997352" y="3089632"/>
            <a:ext cx="4320242" cy="738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799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GB" altLang="zh-CN" sz="4799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1227660" y="2371193"/>
            <a:ext cx="2963463" cy="3154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9899" cap="all" spc="3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01</a:t>
            </a:r>
            <a:endParaRPr lang="zh-CN" altLang="en-US" sz="19899" cap="all" spc="3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5943402" y="3966023"/>
            <a:ext cx="183734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41" lvl="1" indent="-171441">
              <a:buFont typeface="Arial" panose="020B0604020202020204" pitchFamily="34" charset="0"/>
              <a:buChar char="•"/>
            </a:pPr>
            <a:r>
              <a:rPr lang="zh-CN" altLang="en-US" sz="140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832212" y="3966023"/>
            <a:ext cx="183734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41" lvl="1" indent="-171441">
              <a:buFont typeface="Arial" panose="020B0604020202020204" pitchFamily="34" charset="0"/>
              <a:buChar char="•"/>
            </a:pPr>
            <a:r>
              <a:rPr lang="zh-CN" altLang="en-US" sz="140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3402" y="4276937"/>
            <a:ext cx="183734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41" lvl="1" indent="-171441">
              <a:buFont typeface="Arial" panose="020B0604020202020204" pitchFamily="34" charset="0"/>
              <a:buChar char="•"/>
            </a:pPr>
            <a:r>
              <a:rPr lang="zh-CN" altLang="en-US" sz="140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7832212" y="4276937"/>
            <a:ext cx="183734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41" lvl="1" indent="-171441">
              <a:buFont typeface="Arial" panose="020B0604020202020204" pitchFamily="34" charset="0"/>
              <a:buChar char="•"/>
            </a:pPr>
            <a:r>
              <a:rPr lang="zh-CN" altLang="en-US" sz="140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56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 tmFilter="0,0; .5, 1; 1, 1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50"/>
                                </p:stCondLst>
                                <p:childTnLst>
                                  <p:par>
                                    <p:cTn id="28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50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2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050"/>
                                </p:stCondLst>
                                <p:childTnLst>
                                  <p:par>
                                    <p:cTn id="4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550"/>
                                </p:stCondLst>
                                <p:childTnLst>
                                  <p:par>
                                    <p:cTn id="4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050"/>
                                </p:stCondLst>
                                <p:childTnLst>
                                  <p:par>
                                    <p:cTn id="5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550"/>
                                </p:stCondLst>
                                <p:childTnLst>
                                  <p:par>
                                    <p:cTn id="5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8" grpId="0" animBg="1"/>
          <p:bldP spid="19" grpId="0" animBg="1"/>
          <p:bldP spid="7" grpId="0"/>
          <p:bldP spid="7" grpId="1"/>
          <p:bldP spid="9" grpId="0"/>
          <p:bldP spid="9" grpId="1"/>
          <p:bldP spid="10" grpId="0"/>
          <p:bldP spid="11" grpId="0"/>
          <p:bldP spid="12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 tmFilter="0,0; .5, 1; 1, 1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50"/>
                                </p:stCondLst>
                                <p:childTnLst>
                                  <p:par>
                                    <p:cTn id="28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50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2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050"/>
                                </p:stCondLst>
                                <p:childTnLst>
                                  <p:par>
                                    <p:cTn id="4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550"/>
                                </p:stCondLst>
                                <p:childTnLst>
                                  <p:par>
                                    <p:cTn id="4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050"/>
                                </p:stCondLst>
                                <p:childTnLst>
                                  <p:par>
                                    <p:cTn id="5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550"/>
                                </p:stCondLst>
                                <p:childTnLst>
                                  <p:par>
                                    <p:cTn id="5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8" grpId="0" animBg="1"/>
          <p:bldP spid="19" grpId="0" animBg="1"/>
          <p:bldP spid="7" grpId="0"/>
          <p:bldP spid="7" grpId="1"/>
          <p:bldP spid="9" grpId="0"/>
          <p:bldP spid="9" grpId="1"/>
          <p:bldP spid="10" grpId="0"/>
          <p:bldP spid="11" grpId="0"/>
          <p:bldP spid="12" grpId="0"/>
          <p:bldP spid="13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7"/>
          <p:cNvCxnSpPr/>
          <p:nvPr/>
        </p:nvCxnSpPr>
        <p:spPr>
          <a:xfrm>
            <a:off x="6411087" y="1541333"/>
            <a:ext cx="0" cy="4954609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6308677" y="1878528"/>
            <a:ext cx="980210" cy="204820"/>
            <a:chOff x="5964215" y="1531583"/>
            <a:chExt cx="1070244" cy="223633"/>
          </a:xfrm>
        </p:grpSpPr>
        <p:sp>
          <p:nvSpPr>
            <p:cNvPr id="5" name="椭圆 8"/>
            <p:cNvSpPr/>
            <p:nvPr/>
          </p:nvSpPr>
          <p:spPr>
            <a:xfrm>
              <a:off x="5964215" y="1531583"/>
              <a:ext cx="223633" cy="2236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8" name="直接连接符 12"/>
            <p:cNvCxnSpPr>
              <a:stCxn id="5" idx="6"/>
            </p:cNvCxnSpPr>
            <p:nvPr/>
          </p:nvCxnSpPr>
          <p:spPr>
            <a:xfrm flipV="1">
              <a:off x="6187848" y="1643399"/>
              <a:ext cx="846611" cy="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lgDash"/>
              <a:headEnd type="none"/>
              <a:tailEnd type="oval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308676" y="4863192"/>
            <a:ext cx="981941" cy="204820"/>
            <a:chOff x="5964215" y="4790393"/>
            <a:chExt cx="1072134" cy="223633"/>
          </a:xfrm>
        </p:grpSpPr>
        <p:sp>
          <p:nvSpPr>
            <p:cNvPr id="7" name="椭圆 10"/>
            <p:cNvSpPr/>
            <p:nvPr/>
          </p:nvSpPr>
          <p:spPr>
            <a:xfrm>
              <a:off x="5964215" y="4790393"/>
              <a:ext cx="223633" cy="2236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0" name="直接连接符 14"/>
            <p:cNvCxnSpPr/>
            <p:nvPr/>
          </p:nvCxnSpPr>
          <p:spPr>
            <a:xfrm flipV="1">
              <a:off x="6189738" y="4902208"/>
              <a:ext cx="846611" cy="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lgDash"/>
              <a:headEnd type="none"/>
              <a:tailEnd type="oval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6308676" y="3253894"/>
            <a:ext cx="981941" cy="204820"/>
            <a:chOff x="5964215" y="3033279"/>
            <a:chExt cx="1072134" cy="223633"/>
          </a:xfrm>
        </p:grpSpPr>
        <p:sp>
          <p:nvSpPr>
            <p:cNvPr id="6" name="椭圆 9"/>
            <p:cNvSpPr/>
            <p:nvPr/>
          </p:nvSpPr>
          <p:spPr>
            <a:xfrm>
              <a:off x="5964215" y="3033279"/>
              <a:ext cx="223633" cy="2236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2" name="直接连接符 16"/>
            <p:cNvCxnSpPr/>
            <p:nvPr/>
          </p:nvCxnSpPr>
          <p:spPr>
            <a:xfrm flipV="1">
              <a:off x="6189738" y="3145093"/>
              <a:ext cx="846611" cy="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lgDash"/>
              <a:headEnd type="none"/>
              <a:tailEnd type="oval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7387993" y="1817792"/>
            <a:ext cx="639919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  <a:endParaRPr lang="en-GB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87992" y="3192811"/>
            <a:ext cx="639919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2014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87992" y="4812879"/>
            <a:ext cx="639919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2013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364657" y="2138535"/>
            <a:ext cx="2561167" cy="831542"/>
            <a:chOff x="-158386" y="2124222"/>
            <a:chExt cx="4463257" cy="907922"/>
          </a:xfrm>
        </p:grpSpPr>
        <p:sp>
          <p:nvSpPr>
            <p:cNvPr id="33" name="TextBox 32"/>
            <p:cNvSpPr txBox="1"/>
            <p:nvPr/>
          </p:nvSpPr>
          <p:spPr>
            <a:xfrm>
              <a:off x="1792958" y="2124222"/>
              <a:ext cx="2511913" cy="3830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-158386" y="2447422"/>
              <a:ext cx="4451858" cy="584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364657" y="5210834"/>
            <a:ext cx="2562925" cy="831542"/>
            <a:chOff x="-159167" y="2124222"/>
            <a:chExt cx="4466319" cy="907922"/>
          </a:xfrm>
        </p:grpSpPr>
        <p:sp>
          <p:nvSpPr>
            <p:cNvPr id="37" name="TextBox 36"/>
            <p:cNvSpPr txBox="1"/>
            <p:nvPr/>
          </p:nvSpPr>
          <p:spPr>
            <a:xfrm>
              <a:off x="1795240" y="2124222"/>
              <a:ext cx="2511912" cy="3830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-159167" y="2447422"/>
              <a:ext cx="4452636" cy="584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393769" y="3636455"/>
            <a:ext cx="2725120" cy="831540"/>
            <a:chOff x="257395" y="2124222"/>
            <a:chExt cx="4036076" cy="907921"/>
          </a:xfrm>
        </p:grpSpPr>
        <p:sp>
          <p:nvSpPr>
            <p:cNvPr id="40" name="TextBox 39"/>
            <p:cNvSpPr txBox="1"/>
            <p:nvPr/>
          </p:nvSpPr>
          <p:spPr>
            <a:xfrm>
              <a:off x="257395" y="2124222"/>
              <a:ext cx="2134835" cy="3830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76738" y="2447421"/>
              <a:ext cx="4016733" cy="584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745423" y="2317574"/>
            <a:ext cx="3913520" cy="614460"/>
            <a:chOff x="5349226" y="2010956"/>
            <a:chExt cx="4272984" cy="670899"/>
          </a:xfrm>
        </p:grpSpPr>
        <p:sp>
          <p:nvSpPr>
            <p:cNvPr id="14" name="燕尾形 18"/>
            <p:cNvSpPr/>
            <p:nvPr/>
          </p:nvSpPr>
          <p:spPr>
            <a:xfrm rot="10800000">
              <a:off x="5349226" y="2010956"/>
              <a:ext cx="4272984" cy="670899"/>
            </a:xfrm>
            <a:prstGeom prst="chevron">
              <a:avLst>
                <a:gd name="adj" fmla="val 67746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986016" y="2162574"/>
              <a:ext cx="1561566" cy="380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199806" y="3815499"/>
            <a:ext cx="3913520" cy="614460"/>
            <a:chOff x="2569789" y="3646467"/>
            <a:chExt cx="4272984" cy="670899"/>
          </a:xfrm>
        </p:grpSpPr>
        <p:sp>
          <p:nvSpPr>
            <p:cNvPr id="17" name="燕尾形 20"/>
            <p:cNvSpPr/>
            <p:nvPr/>
          </p:nvSpPr>
          <p:spPr>
            <a:xfrm>
              <a:off x="2569789" y="3646467"/>
              <a:ext cx="4272984" cy="670899"/>
            </a:xfrm>
            <a:prstGeom prst="chevron">
              <a:avLst>
                <a:gd name="adj" fmla="val 67746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206579" y="3795078"/>
              <a:ext cx="1561566" cy="380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745423" y="5389872"/>
            <a:ext cx="3913520" cy="614460"/>
            <a:chOff x="5349226" y="5365450"/>
            <a:chExt cx="4272984" cy="670899"/>
          </a:xfrm>
        </p:grpSpPr>
        <p:sp>
          <p:nvSpPr>
            <p:cNvPr id="19" name="燕尾形 23"/>
            <p:cNvSpPr/>
            <p:nvPr/>
          </p:nvSpPr>
          <p:spPr>
            <a:xfrm rot="10800000">
              <a:off x="5349226" y="5365450"/>
              <a:ext cx="4272984" cy="670899"/>
            </a:xfrm>
            <a:prstGeom prst="chevron">
              <a:avLst>
                <a:gd name="adj" fmla="val 67746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991099" y="5516234"/>
              <a:ext cx="1561566" cy="380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880973" y="267892"/>
            <a:ext cx="256480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zh-CN" altLang="en-US" sz="20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880973" y="586014"/>
            <a:ext cx="1899559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en-US" altLang="zh-CN" sz="105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105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05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4780192" y="2351314"/>
            <a:ext cx="3298368" cy="4118306"/>
            <a:chOff x="4731074" y="3558159"/>
            <a:chExt cx="2569838" cy="3208672"/>
          </a:xfrm>
        </p:grpSpPr>
        <p:grpSp>
          <p:nvGrpSpPr>
            <p:cNvPr id="28" name="组合 72"/>
            <p:cNvGrpSpPr/>
            <p:nvPr/>
          </p:nvGrpSpPr>
          <p:grpSpPr>
            <a:xfrm>
              <a:off x="6096000" y="4175841"/>
              <a:ext cx="1204912" cy="2428808"/>
              <a:chOff x="4281488" y="2009843"/>
              <a:chExt cx="1204912" cy="2428808"/>
            </a:xfrm>
          </p:grpSpPr>
          <p:sp>
            <p:nvSpPr>
              <p:cNvPr id="29" name="Freeform 59"/>
              <p:cNvSpPr>
                <a:spLocks/>
              </p:cNvSpPr>
              <p:nvPr/>
            </p:nvSpPr>
            <p:spPr bwMode="auto">
              <a:xfrm>
                <a:off x="4728043" y="2583169"/>
                <a:ext cx="378730" cy="448633"/>
              </a:xfrm>
              <a:custGeom>
                <a:avLst/>
                <a:gdLst>
                  <a:gd name="T0" fmla="*/ 102 w 154"/>
                  <a:gd name="T1" fmla="*/ 109 h 182"/>
                  <a:gd name="T2" fmla="*/ 154 w 154"/>
                  <a:gd name="T3" fmla="*/ 46 h 182"/>
                  <a:gd name="T4" fmla="*/ 69 w 154"/>
                  <a:gd name="T5" fmla="*/ 0 h 182"/>
                  <a:gd name="T6" fmla="*/ 18 w 154"/>
                  <a:gd name="T7" fmla="*/ 63 h 182"/>
                  <a:gd name="T8" fmla="*/ 17 w 154"/>
                  <a:gd name="T9" fmla="*/ 131 h 182"/>
                  <a:gd name="T10" fmla="*/ 25 w 154"/>
                  <a:gd name="T11" fmla="*/ 136 h 182"/>
                  <a:gd name="T12" fmla="*/ 110 w 154"/>
                  <a:gd name="T13" fmla="*/ 182 h 182"/>
                  <a:gd name="T14" fmla="*/ 102 w 154"/>
                  <a:gd name="T15" fmla="*/ 177 h 182"/>
                  <a:gd name="T16" fmla="*/ 102 w 154"/>
                  <a:gd name="T17" fmla="*/ 109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4" h="182">
                    <a:moveTo>
                      <a:pt x="102" y="109"/>
                    </a:moveTo>
                    <a:cubicBezTo>
                      <a:pt x="154" y="46"/>
                      <a:pt x="154" y="46"/>
                      <a:pt x="154" y="46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18" y="63"/>
                      <a:pt x="18" y="63"/>
                      <a:pt x="18" y="63"/>
                    </a:cubicBezTo>
                    <a:cubicBezTo>
                      <a:pt x="0" y="84"/>
                      <a:pt x="0" y="114"/>
                      <a:pt x="17" y="131"/>
                    </a:cubicBezTo>
                    <a:cubicBezTo>
                      <a:pt x="20" y="133"/>
                      <a:pt x="22" y="135"/>
                      <a:pt x="25" y="136"/>
                    </a:cubicBezTo>
                    <a:cubicBezTo>
                      <a:pt x="110" y="182"/>
                      <a:pt x="110" y="182"/>
                      <a:pt x="110" y="182"/>
                    </a:cubicBezTo>
                    <a:cubicBezTo>
                      <a:pt x="107" y="181"/>
                      <a:pt x="105" y="179"/>
                      <a:pt x="102" y="177"/>
                    </a:cubicBezTo>
                    <a:cubicBezTo>
                      <a:pt x="85" y="160"/>
                      <a:pt x="85" y="130"/>
                      <a:pt x="102" y="109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0" name="Freeform 54"/>
              <p:cNvSpPr>
                <a:spLocks/>
              </p:cNvSpPr>
              <p:nvPr/>
            </p:nvSpPr>
            <p:spPr bwMode="auto">
              <a:xfrm>
                <a:off x="4755829" y="2009843"/>
                <a:ext cx="387076" cy="450720"/>
              </a:xfrm>
              <a:custGeom>
                <a:avLst/>
                <a:gdLst>
                  <a:gd name="T0" fmla="*/ 102 w 157"/>
                  <a:gd name="T1" fmla="*/ 65 h 183"/>
                  <a:gd name="T2" fmla="*/ 133 w 157"/>
                  <a:gd name="T3" fmla="*/ 47 h 183"/>
                  <a:gd name="T4" fmla="*/ 157 w 157"/>
                  <a:gd name="T5" fmla="*/ 51 h 183"/>
                  <a:gd name="T6" fmla="*/ 72 w 157"/>
                  <a:gd name="T7" fmla="*/ 5 h 183"/>
                  <a:gd name="T8" fmla="*/ 49 w 157"/>
                  <a:gd name="T9" fmla="*/ 1 h 183"/>
                  <a:gd name="T10" fmla="*/ 17 w 157"/>
                  <a:gd name="T11" fmla="*/ 19 h 183"/>
                  <a:gd name="T12" fmla="*/ 17 w 157"/>
                  <a:gd name="T13" fmla="*/ 87 h 183"/>
                  <a:gd name="T14" fmla="*/ 70 w 157"/>
                  <a:gd name="T15" fmla="*/ 137 h 183"/>
                  <a:gd name="T16" fmla="*/ 155 w 157"/>
                  <a:gd name="T17" fmla="*/ 183 h 183"/>
                  <a:gd name="T18" fmla="*/ 102 w 157"/>
                  <a:gd name="T19" fmla="*/ 133 h 183"/>
                  <a:gd name="T20" fmla="*/ 102 w 157"/>
                  <a:gd name="T21" fmla="*/ 65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7" h="183">
                    <a:moveTo>
                      <a:pt x="102" y="65"/>
                    </a:moveTo>
                    <a:cubicBezTo>
                      <a:pt x="111" y="55"/>
                      <a:pt x="122" y="48"/>
                      <a:pt x="133" y="47"/>
                    </a:cubicBezTo>
                    <a:cubicBezTo>
                      <a:pt x="142" y="46"/>
                      <a:pt x="150" y="47"/>
                      <a:pt x="157" y="51"/>
                    </a:cubicBezTo>
                    <a:cubicBezTo>
                      <a:pt x="129" y="36"/>
                      <a:pt x="101" y="20"/>
                      <a:pt x="72" y="5"/>
                    </a:cubicBezTo>
                    <a:cubicBezTo>
                      <a:pt x="65" y="1"/>
                      <a:pt x="57" y="0"/>
                      <a:pt x="49" y="1"/>
                    </a:cubicBezTo>
                    <a:cubicBezTo>
                      <a:pt x="37" y="2"/>
                      <a:pt x="26" y="9"/>
                      <a:pt x="17" y="19"/>
                    </a:cubicBezTo>
                    <a:cubicBezTo>
                      <a:pt x="0" y="40"/>
                      <a:pt x="0" y="71"/>
                      <a:pt x="17" y="87"/>
                    </a:cubicBezTo>
                    <a:cubicBezTo>
                      <a:pt x="70" y="137"/>
                      <a:pt x="70" y="137"/>
                      <a:pt x="70" y="137"/>
                    </a:cubicBezTo>
                    <a:cubicBezTo>
                      <a:pt x="155" y="183"/>
                      <a:pt x="155" y="183"/>
                      <a:pt x="155" y="183"/>
                    </a:cubicBezTo>
                    <a:cubicBezTo>
                      <a:pt x="102" y="133"/>
                      <a:pt x="102" y="133"/>
                      <a:pt x="102" y="133"/>
                    </a:cubicBezTo>
                    <a:cubicBezTo>
                      <a:pt x="85" y="117"/>
                      <a:pt x="85" y="86"/>
                      <a:pt x="102" y="65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" name="Freeform 71"/>
              <p:cNvSpPr>
                <a:spLocks/>
              </p:cNvSpPr>
              <p:nvPr/>
            </p:nvSpPr>
            <p:spPr bwMode="auto">
              <a:xfrm>
                <a:off x="4475163" y="2103438"/>
                <a:ext cx="1011237" cy="2335213"/>
              </a:xfrm>
              <a:custGeom>
                <a:avLst/>
                <a:gdLst>
                  <a:gd name="T0" fmla="*/ 232 w 410"/>
                  <a:gd name="T1" fmla="*/ 1 h 948"/>
                  <a:gd name="T2" fmla="*/ 264 w 410"/>
                  <a:gd name="T3" fmla="*/ 11 h 948"/>
                  <a:gd name="T4" fmla="*/ 394 w 410"/>
                  <a:gd name="T5" fmla="*/ 134 h 948"/>
                  <a:gd name="T6" fmla="*/ 399 w 410"/>
                  <a:gd name="T7" fmla="*/ 139 h 948"/>
                  <a:gd name="T8" fmla="*/ 402 w 410"/>
                  <a:gd name="T9" fmla="*/ 188 h 948"/>
                  <a:gd name="T10" fmla="*/ 394 w 410"/>
                  <a:gd name="T11" fmla="*/ 201 h 948"/>
                  <a:gd name="T12" fmla="*/ 263 w 410"/>
                  <a:gd name="T13" fmla="*/ 361 h 948"/>
                  <a:gd name="T14" fmla="*/ 232 w 410"/>
                  <a:gd name="T15" fmla="*/ 380 h 948"/>
                  <a:gd name="T16" fmla="*/ 200 w 410"/>
                  <a:gd name="T17" fmla="*/ 370 h 948"/>
                  <a:gd name="T18" fmla="*/ 200 w 410"/>
                  <a:gd name="T19" fmla="*/ 302 h 948"/>
                  <a:gd name="T20" fmla="*/ 252 w 410"/>
                  <a:gd name="T21" fmla="*/ 240 h 948"/>
                  <a:gd name="T22" fmla="*/ 223 w 410"/>
                  <a:gd name="T23" fmla="*/ 244 h 948"/>
                  <a:gd name="T24" fmla="*/ 96 w 410"/>
                  <a:gd name="T25" fmla="*/ 398 h 948"/>
                  <a:gd name="T26" fmla="*/ 95 w 410"/>
                  <a:gd name="T27" fmla="*/ 887 h 948"/>
                  <a:gd name="T28" fmla="*/ 48 w 410"/>
                  <a:gd name="T29" fmla="*/ 945 h 948"/>
                  <a:gd name="T30" fmla="*/ 0 w 410"/>
                  <a:gd name="T31" fmla="*/ 900 h 948"/>
                  <a:gd name="T32" fmla="*/ 1 w 410"/>
                  <a:gd name="T33" fmla="*/ 411 h 948"/>
                  <a:gd name="T34" fmla="*/ 223 w 410"/>
                  <a:gd name="T35" fmla="*/ 141 h 948"/>
                  <a:gd name="T36" fmla="*/ 254 w 410"/>
                  <a:gd name="T37" fmla="*/ 137 h 948"/>
                  <a:gd name="T38" fmla="*/ 201 w 410"/>
                  <a:gd name="T39" fmla="*/ 87 h 948"/>
                  <a:gd name="T40" fmla="*/ 201 w 410"/>
                  <a:gd name="T41" fmla="*/ 20 h 948"/>
                  <a:gd name="T42" fmla="*/ 232 w 410"/>
                  <a:gd name="T43" fmla="*/ 1 h 9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10" h="948">
                    <a:moveTo>
                      <a:pt x="232" y="1"/>
                    </a:moveTo>
                    <a:cubicBezTo>
                      <a:pt x="244" y="0"/>
                      <a:pt x="255" y="3"/>
                      <a:pt x="264" y="11"/>
                    </a:cubicBezTo>
                    <a:cubicBezTo>
                      <a:pt x="394" y="134"/>
                      <a:pt x="394" y="134"/>
                      <a:pt x="394" y="134"/>
                    </a:cubicBezTo>
                    <a:cubicBezTo>
                      <a:pt x="396" y="135"/>
                      <a:pt x="398" y="137"/>
                      <a:pt x="399" y="139"/>
                    </a:cubicBezTo>
                    <a:cubicBezTo>
                      <a:pt x="409" y="154"/>
                      <a:pt x="410" y="172"/>
                      <a:pt x="402" y="188"/>
                    </a:cubicBezTo>
                    <a:cubicBezTo>
                      <a:pt x="400" y="193"/>
                      <a:pt x="398" y="198"/>
                      <a:pt x="394" y="201"/>
                    </a:cubicBezTo>
                    <a:cubicBezTo>
                      <a:pt x="263" y="361"/>
                      <a:pt x="263" y="361"/>
                      <a:pt x="263" y="361"/>
                    </a:cubicBezTo>
                    <a:cubicBezTo>
                      <a:pt x="254" y="372"/>
                      <a:pt x="243" y="378"/>
                      <a:pt x="232" y="380"/>
                    </a:cubicBezTo>
                    <a:cubicBezTo>
                      <a:pt x="220" y="381"/>
                      <a:pt x="209" y="378"/>
                      <a:pt x="200" y="370"/>
                    </a:cubicBezTo>
                    <a:cubicBezTo>
                      <a:pt x="183" y="354"/>
                      <a:pt x="183" y="323"/>
                      <a:pt x="200" y="302"/>
                    </a:cubicBezTo>
                    <a:cubicBezTo>
                      <a:pt x="252" y="240"/>
                      <a:pt x="252" y="240"/>
                      <a:pt x="252" y="240"/>
                    </a:cubicBezTo>
                    <a:cubicBezTo>
                      <a:pt x="223" y="244"/>
                      <a:pt x="223" y="244"/>
                      <a:pt x="223" y="244"/>
                    </a:cubicBezTo>
                    <a:cubicBezTo>
                      <a:pt x="153" y="254"/>
                      <a:pt x="96" y="323"/>
                      <a:pt x="96" y="398"/>
                    </a:cubicBezTo>
                    <a:cubicBezTo>
                      <a:pt x="95" y="887"/>
                      <a:pt x="95" y="887"/>
                      <a:pt x="95" y="887"/>
                    </a:cubicBezTo>
                    <a:cubicBezTo>
                      <a:pt x="95" y="915"/>
                      <a:pt x="74" y="941"/>
                      <a:pt x="48" y="945"/>
                    </a:cubicBezTo>
                    <a:cubicBezTo>
                      <a:pt x="22" y="948"/>
                      <a:pt x="0" y="929"/>
                      <a:pt x="0" y="900"/>
                    </a:cubicBezTo>
                    <a:cubicBezTo>
                      <a:pt x="1" y="411"/>
                      <a:pt x="1" y="411"/>
                      <a:pt x="1" y="411"/>
                    </a:cubicBezTo>
                    <a:cubicBezTo>
                      <a:pt x="2" y="279"/>
                      <a:pt x="101" y="159"/>
                      <a:pt x="223" y="141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01" y="87"/>
                      <a:pt x="201" y="87"/>
                      <a:pt x="201" y="87"/>
                    </a:cubicBezTo>
                    <a:cubicBezTo>
                      <a:pt x="184" y="71"/>
                      <a:pt x="184" y="41"/>
                      <a:pt x="201" y="20"/>
                    </a:cubicBezTo>
                    <a:cubicBezTo>
                      <a:pt x="210" y="9"/>
                      <a:pt x="221" y="3"/>
                      <a:pt x="2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75"/>
              <p:cNvSpPr>
                <a:spLocks/>
              </p:cNvSpPr>
              <p:nvPr/>
            </p:nvSpPr>
            <p:spPr bwMode="auto">
              <a:xfrm>
                <a:off x="4281488" y="2332038"/>
                <a:ext cx="831850" cy="2093912"/>
              </a:xfrm>
              <a:custGeom>
                <a:avLst/>
                <a:gdLst>
                  <a:gd name="T0" fmla="*/ 253 w 338"/>
                  <a:gd name="T1" fmla="*/ 0 h 849"/>
                  <a:gd name="T2" fmla="*/ 222 w 338"/>
                  <a:gd name="T3" fmla="*/ 4 h 849"/>
                  <a:gd name="T4" fmla="*/ 0 w 338"/>
                  <a:gd name="T5" fmla="*/ 273 h 849"/>
                  <a:gd name="T6" fmla="*/ 0 w 338"/>
                  <a:gd name="T7" fmla="*/ 763 h 849"/>
                  <a:gd name="T8" fmla="*/ 22 w 338"/>
                  <a:gd name="T9" fmla="*/ 803 h 849"/>
                  <a:gd name="T10" fmla="*/ 106 w 338"/>
                  <a:gd name="T11" fmla="*/ 849 h 849"/>
                  <a:gd name="T12" fmla="*/ 84 w 338"/>
                  <a:gd name="T13" fmla="*/ 809 h 849"/>
                  <a:gd name="T14" fmla="*/ 85 w 338"/>
                  <a:gd name="T15" fmla="*/ 320 h 849"/>
                  <a:gd name="T16" fmla="*/ 307 w 338"/>
                  <a:gd name="T17" fmla="*/ 50 h 849"/>
                  <a:gd name="T18" fmla="*/ 338 w 338"/>
                  <a:gd name="T19" fmla="*/ 46 h 849"/>
                  <a:gd name="T20" fmla="*/ 253 w 338"/>
                  <a:gd name="T21" fmla="*/ 0 h 8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8" h="849">
                    <a:moveTo>
                      <a:pt x="253" y="0"/>
                    </a:moveTo>
                    <a:cubicBezTo>
                      <a:pt x="222" y="4"/>
                      <a:pt x="222" y="4"/>
                      <a:pt x="222" y="4"/>
                    </a:cubicBezTo>
                    <a:cubicBezTo>
                      <a:pt x="100" y="21"/>
                      <a:pt x="1" y="142"/>
                      <a:pt x="0" y="273"/>
                    </a:cubicBezTo>
                    <a:cubicBezTo>
                      <a:pt x="0" y="763"/>
                      <a:pt x="0" y="763"/>
                      <a:pt x="0" y="763"/>
                    </a:cubicBezTo>
                    <a:cubicBezTo>
                      <a:pt x="0" y="781"/>
                      <a:pt x="8" y="796"/>
                      <a:pt x="22" y="803"/>
                    </a:cubicBezTo>
                    <a:cubicBezTo>
                      <a:pt x="106" y="849"/>
                      <a:pt x="106" y="849"/>
                      <a:pt x="106" y="849"/>
                    </a:cubicBezTo>
                    <a:cubicBezTo>
                      <a:pt x="93" y="842"/>
                      <a:pt x="84" y="827"/>
                      <a:pt x="84" y="809"/>
                    </a:cubicBezTo>
                    <a:cubicBezTo>
                      <a:pt x="85" y="320"/>
                      <a:pt x="85" y="320"/>
                      <a:pt x="85" y="320"/>
                    </a:cubicBezTo>
                    <a:cubicBezTo>
                      <a:pt x="86" y="188"/>
                      <a:pt x="185" y="67"/>
                      <a:pt x="307" y="50"/>
                    </a:cubicBezTo>
                    <a:cubicBezTo>
                      <a:pt x="338" y="46"/>
                      <a:pt x="338" y="46"/>
                      <a:pt x="338" y="46"/>
                    </a:cubicBezTo>
                    <a:lnTo>
                      <a:pt x="253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3" name="组合 207"/>
            <p:cNvGrpSpPr/>
            <p:nvPr/>
          </p:nvGrpSpPr>
          <p:grpSpPr>
            <a:xfrm>
              <a:off x="5472339" y="3558159"/>
              <a:ext cx="1084733" cy="3208672"/>
              <a:chOff x="4089129" y="1275606"/>
              <a:chExt cx="1084733" cy="3208672"/>
            </a:xfrm>
          </p:grpSpPr>
          <p:sp>
            <p:nvSpPr>
              <p:cNvPr id="34" name="Freeform 27"/>
              <p:cNvSpPr>
                <a:spLocks/>
              </p:cNvSpPr>
              <p:nvPr/>
            </p:nvSpPr>
            <p:spPr bwMode="auto">
              <a:xfrm>
                <a:off x="4402839" y="1717360"/>
                <a:ext cx="263963" cy="2752310"/>
              </a:xfrm>
              <a:custGeom>
                <a:avLst/>
                <a:gdLst>
                  <a:gd name="T0" fmla="*/ 85 w 107"/>
                  <a:gd name="T1" fmla="*/ 1077 h 1117"/>
                  <a:gd name="T2" fmla="*/ 87 w 107"/>
                  <a:gd name="T3" fmla="*/ 46 h 1117"/>
                  <a:gd name="T4" fmla="*/ 2 w 107"/>
                  <a:gd name="T5" fmla="*/ 0 h 1117"/>
                  <a:gd name="T6" fmla="*/ 0 w 107"/>
                  <a:gd name="T7" fmla="*/ 1031 h 1117"/>
                  <a:gd name="T8" fmla="*/ 22 w 107"/>
                  <a:gd name="T9" fmla="*/ 1071 h 1117"/>
                  <a:gd name="T10" fmla="*/ 107 w 107"/>
                  <a:gd name="T11" fmla="*/ 1117 h 1117"/>
                  <a:gd name="T12" fmla="*/ 85 w 107"/>
                  <a:gd name="T13" fmla="*/ 107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1117">
                    <a:moveTo>
                      <a:pt x="85" y="1077"/>
                    </a:moveTo>
                    <a:cubicBezTo>
                      <a:pt x="87" y="46"/>
                      <a:pt x="87" y="46"/>
                      <a:pt x="87" y="46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31"/>
                      <a:pt x="0" y="1031"/>
                      <a:pt x="0" y="1031"/>
                    </a:cubicBezTo>
                    <a:cubicBezTo>
                      <a:pt x="0" y="1049"/>
                      <a:pt x="9" y="1064"/>
                      <a:pt x="22" y="1071"/>
                    </a:cubicBezTo>
                    <a:cubicBezTo>
                      <a:pt x="107" y="1117"/>
                      <a:pt x="107" y="1117"/>
                      <a:pt x="107" y="1117"/>
                    </a:cubicBezTo>
                    <a:cubicBezTo>
                      <a:pt x="94" y="1110"/>
                      <a:pt x="85" y="1095"/>
                      <a:pt x="85" y="1077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5" name="Freeform 23"/>
              <p:cNvSpPr>
                <a:spLocks/>
              </p:cNvSpPr>
              <p:nvPr/>
            </p:nvSpPr>
            <p:spPr bwMode="auto">
              <a:xfrm>
                <a:off x="4290160" y="1381408"/>
                <a:ext cx="883702" cy="3102870"/>
              </a:xfrm>
              <a:custGeom>
                <a:avLst/>
                <a:gdLst>
                  <a:gd name="T0" fmla="*/ 180 w 359"/>
                  <a:gd name="T1" fmla="*/ 1 h 1259"/>
                  <a:gd name="T2" fmla="*/ 205 w 359"/>
                  <a:gd name="T3" fmla="*/ 5 h 1259"/>
                  <a:gd name="T4" fmla="*/ 212 w 359"/>
                  <a:gd name="T5" fmla="*/ 11 h 1259"/>
                  <a:gd name="T6" fmla="*/ 342 w 359"/>
                  <a:gd name="T7" fmla="*/ 134 h 1259"/>
                  <a:gd name="T8" fmla="*/ 342 w 359"/>
                  <a:gd name="T9" fmla="*/ 201 h 1259"/>
                  <a:gd name="T10" fmla="*/ 311 w 359"/>
                  <a:gd name="T11" fmla="*/ 220 h 1259"/>
                  <a:gd name="T12" fmla="*/ 279 w 359"/>
                  <a:gd name="T13" fmla="*/ 210 h 1259"/>
                  <a:gd name="T14" fmla="*/ 223 w 359"/>
                  <a:gd name="T15" fmla="*/ 157 h 1259"/>
                  <a:gd name="T16" fmla="*/ 221 w 359"/>
                  <a:gd name="T17" fmla="*/ 1198 h 1259"/>
                  <a:gd name="T18" fmla="*/ 173 w 359"/>
                  <a:gd name="T19" fmla="*/ 1256 h 1259"/>
                  <a:gd name="T20" fmla="*/ 126 w 359"/>
                  <a:gd name="T21" fmla="*/ 1211 h 1259"/>
                  <a:gd name="T22" fmla="*/ 128 w 359"/>
                  <a:gd name="T23" fmla="*/ 180 h 1259"/>
                  <a:gd name="T24" fmla="*/ 80 w 359"/>
                  <a:gd name="T25" fmla="*/ 238 h 1259"/>
                  <a:gd name="T26" fmla="*/ 49 w 359"/>
                  <a:gd name="T27" fmla="*/ 257 h 1259"/>
                  <a:gd name="T28" fmla="*/ 17 w 359"/>
                  <a:gd name="T29" fmla="*/ 247 h 1259"/>
                  <a:gd name="T30" fmla="*/ 18 w 359"/>
                  <a:gd name="T31" fmla="*/ 179 h 1259"/>
                  <a:gd name="T32" fmla="*/ 149 w 359"/>
                  <a:gd name="T33" fmla="*/ 19 h 1259"/>
                  <a:gd name="T34" fmla="*/ 160 w 359"/>
                  <a:gd name="T35" fmla="*/ 9 h 1259"/>
                  <a:gd name="T36" fmla="*/ 180 w 359"/>
                  <a:gd name="T37" fmla="*/ 1 h 1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9" h="1259">
                    <a:moveTo>
                      <a:pt x="180" y="1"/>
                    </a:moveTo>
                    <a:cubicBezTo>
                      <a:pt x="189" y="0"/>
                      <a:pt x="197" y="1"/>
                      <a:pt x="205" y="5"/>
                    </a:cubicBezTo>
                    <a:cubicBezTo>
                      <a:pt x="208" y="8"/>
                      <a:pt x="210" y="9"/>
                      <a:pt x="212" y="11"/>
                    </a:cubicBezTo>
                    <a:cubicBezTo>
                      <a:pt x="342" y="134"/>
                      <a:pt x="342" y="134"/>
                      <a:pt x="342" y="134"/>
                    </a:cubicBezTo>
                    <a:cubicBezTo>
                      <a:pt x="359" y="150"/>
                      <a:pt x="359" y="180"/>
                      <a:pt x="342" y="201"/>
                    </a:cubicBezTo>
                    <a:cubicBezTo>
                      <a:pt x="333" y="212"/>
                      <a:pt x="322" y="218"/>
                      <a:pt x="311" y="220"/>
                    </a:cubicBezTo>
                    <a:cubicBezTo>
                      <a:pt x="299" y="221"/>
                      <a:pt x="288" y="218"/>
                      <a:pt x="279" y="210"/>
                    </a:cubicBezTo>
                    <a:cubicBezTo>
                      <a:pt x="223" y="157"/>
                      <a:pt x="223" y="157"/>
                      <a:pt x="223" y="157"/>
                    </a:cubicBezTo>
                    <a:cubicBezTo>
                      <a:pt x="221" y="1198"/>
                      <a:pt x="221" y="1198"/>
                      <a:pt x="221" y="1198"/>
                    </a:cubicBezTo>
                    <a:cubicBezTo>
                      <a:pt x="221" y="1226"/>
                      <a:pt x="200" y="1252"/>
                      <a:pt x="173" y="1256"/>
                    </a:cubicBezTo>
                    <a:cubicBezTo>
                      <a:pt x="147" y="1259"/>
                      <a:pt x="126" y="1239"/>
                      <a:pt x="126" y="1211"/>
                    </a:cubicBezTo>
                    <a:cubicBezTo>
                      <a:pt x="128" y="180"/>
                      <a:pt x="128" y="180"/>
                      <a:pt x="128" y="180"/>
                    </a:cubicBezTo>
                    <a:cubicBezTo>
                      <a:pt x="80" y="238"/>
                      <a:pt x="80" y="238"/>
                      <a:pt x="80" y="238"/>
                    </a:cubicBezTo>
                    <a:cubicBezTo>
                      <a:pt x="72" y="249"/>
                      <a:pt x="60" y="255"/>
                      <a:pt x="49" y="257"/>
                    </a:cubicBezTo>
                    <a:cubicBezTo>
                      <a:pt x="37" y="258"/>
                      <a:pt x="26" y="255"/>
                      <a:pt x="17" y="247"/>
                    </a:cubicBezTo>
                    <a:cubicBezTo>
                      <a:pt x="0" y="231"/>
                      <a:pt x="0" y="200"/>
                      <a:pt x="18" y="179"/>
                    </a:cubicBezTo>
                    <a:cubicBezTo>
                      <a:pt x="149" y="19"/>
                      <a:pt x="149" y="19"/>
                      <a:pt x="149" y="19"/>
                    </a:cubicBezTo>
                    <a:cubicBezTo>
                      <a:pt x="152" y="15"/>
                      <a:pt x="156" y="12"/>
                      <a:pt x="160" y="9"/>
                    </a:cubicBezTo>
                    <a:cubicBezTo>
                      <a:pt x="166" y="5"/>
                      <a:pt x="173" y="2"/>
                      <a:pt x="1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" name="Freeform 32"/>
              <p:cNvSpPr>
                <a:spLocks/>
              </p:cNvSpPr>
              <p:nvPr/>
            </p:nvSpPr>
            <p:spPr bwMode="auto">
              <a:xfrm>
                <a:off x="4089129" y="1275606"/>
                <a:ext cx="712595" cy="734506"/>
              </a:xfrm>
              <a:custGeom>
                <a:avLst/>
                <a:gdLst>
                  <a:gd name="T0" fmla="*/ 204 w 289"/>
                  <a:gd name="T1" fmla="*/ 5 h 298"/>
                  <a:gd name="T2" fmla="*/ 180 w 289"/>
                  <a:gd name="T3" fmla="*/ 1 h 298"/>
                  <a:gd name="T4" fmla="*/ 160 w 289"/>
                  <a:gd name="T5" fmla="*/ 9 h 298"/>
                  <a:gd name="T6" fmla="*/ 149 w 289"/>
                  <a:gd name="T7" fmla="*/ 19 h 298"/>
                  <a:gd name="T8" fmla="*/ 18 w 289"/>
                  <a:gd name="T9" fmla="*/ 179 h 298"/>
                  <a:gd name="T10" fmla="*/ 18 w 289"/>
                  <a:gd name="T11" fmla="*/ 247 h 298"/>
                  <a:gd name="T12" fmla="*/ 25 w 289"/>
                  <a:gd name="T13" fmla="*/ 252 h 298"/>
                  <a:gd name="T14" fmla="*/ 106 w 289"/>
                  <a:gd name="T15" fmla="*/ 296 h 298"/>
                  <a:gd name="T16" fmla="*/ 110 w 289"/>
                  <a:gd name="T17" fmla="*/ 298 h 298"/>
                  <a:gd name="T18" fmla="*/ 102 w 289"/>
                  <a:gd name="T19" fmla="*/ 293 h 298"/>
                  <a:gd name="T20" fmla="*/ 103 w 289"/>
                  <a:gd name="T21" fmla="*/ 225 h 298"/>
                  <a:gd name="T22" fmla="*/ 234 w 289"/>
                  <a:gd name="T23" fmla="*/ 65 h 298"/>
                  <a:gd name="T24" fmla="*/ 245 w 289"/>
                  <a:gd name="T25" fmla="*/ 55 h 298"/>
                  <a:gd name="T26" fmla="*/ 265 w 289"/>
                  <a:gd name="T27" fmla="*/ 47 h 298"/>
                  <a:gd name="T28" fmla="*/ 289 w 289"/>
                  <a:gd name="T29" fmla="*/ 51 h 298"/>
                  <a:gd name="T30" fmla="*/ 204 w 289"/>
                  <a:gd name="T31" fmla="*/ 5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298">
                    <a:moveTo>
                      <a:pt x="204" y="5"/>
                    </a:moveTo>
                    <a:cubicBezTo>
                      <a:pt x="197" y="1"/>
                      <a:pt x="189" y="0"/>
                      <a:pt x="180" y="1"/>
                    </a:cubicBezTo>
                    <a:cubicBezTo>
                      <a:pt x="173" y="2"/>
                      <a:pt x="166" y="5"/>
                      <a:pt x="160" y="9"/>
                    </a:cubicBezTo>
                    <a:cubicBezTo>
                      <a:pt x="156" y="12"/>
                      <a:pt x="152" y="15"/>
                      <a:pt x="149" y="19"/>
                    </a:cubicBezTo>
                    <a:cubicBezTo>
                      <a:pt x="18" y="179"/>
                      <a:pt x="18" y="179"/>
                      <a:pt x="18" y="179"/>
                    </a:cubicBezTo>
                    <a:cubicBezTo>
                      <a:pt x="0" y="200"/>
                      <a:pt x="0" y="230"/>
                      <a:pt x="18" y="247"/>
                    </a:cubicBezTo>
                    <a:cubicBezTo>
                      <a:pt x="20" y="249"/>
                      <a:pt x="23" y="251"/>
                      <a:pt x="25" y="252"/>
                    </a:cubicBezTo>
                    <a:cubicBezTo>
                      <a:pt x="52" y="267"/>
                      <a:pt x="79" y="282"/>
                      <a:pt x="106" y="296"/>
                    </a:cubicBezTo>
                    <a:cubicBezTo>
                      <a:pt x="107" y="297"/>
                      <a:pt x="109" y="298"/>
                      <a:pt x="110" y="298"/>
                    </a:cubicBezTo>
                    <a:cubicBezTo>
                      <a:pt x="107" y="297"/>
                      <a:pt x="105" y="295"/>
                      <a:pt x="102" y="293"/>
                    </a:cubicBezTo>
                    <a:cubicBezTo>
                      <a:pt x="85" y="277"/>
                      <a:pt x="85" y="246"/>
                      <a:pt x="103" y="225"/>
                    </a:cubicBezTo>
                    <a:cubicBezTo>
                      <a:pt x="234" y="65"/>
                      <a:pt x="234" y="65"/>
                      <a:pt x="234" y="65"/>
                    </a:cubicBezTo>
                    <a:cubicBezTo>
                      <a:pt x="237" y="61"/>
                      <a:pt x="241" y="58"/>
                      <a:pt x="245" y="55"/>
                    </a:cubicBezTo>
                    <a:cubicBezTo>
                      <a:pt x="251" y="51"/>
                      <a:pt x="258" y="48"/>
                      <a:pt x="265" y="47"/>
                    </a:cubicBezTo>
                    <a:cubicBezTo>
                      <a:pt x="273" y="46"/>
                      <a:pt x="282" y="47"/>
                      <a:pt x="289" y="51"/>
                    </a:cubicBezTo>
                    <a:lnTo>
                      <a:pt x="204" y="5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组合 208"/>
            <p:cNvGrpSpPr/>
            <p:nvPr/>
          </p:nvGrpSpPr>
          <p:grpSpPr>
            <a:xfrm>
              <a:off x="4731074" y="4973788"/>
              <a:ext cx="1185392" cy="1769046"/>
              <a:chOff x="3347864" y="2691235"/>
              <a:chExt cx="1185392" cy="1769046"/>
            </a:xfrm>
          </p:grpSpPr>
          <p:sp>
            <p:nvSpPr>
              <p:cNvPr id="38" name="Freeform 67"/>
              <p:cNvSpPr>
                <a:spLocks/>
              </p:cNvSpPr>
              <p:nvPr/>
            </p:nvSpPr>
            <p:spPr bwMode="auto">
              <a:xfrm>
                <a:off x="3732038" y="3029373"/>
                <a:ext cx="552450" cy="166687"/>
              </a:xfrm>
              <a:custGeom>
                <a:avLst/>
                <a:gdLst>
                  <a:gd name="T0" fmla="*/ 22 w 224"/>
                  <a:gd name="T1" fmla="*/ 0 h 67"/>
                  <a:gd name="T2" fmla="*/ 0 w 224"/>
                  <a:gd name="T3" fmla="*/ 3 h 67"/>
                  <a:gd name="T4" fmla="*/ 85 w 224"/>
                  <a:gd name="T5" fmla="*/ 49 h 67"/>
                  <a:gd name="T6" fmla="*/ 107 w 224"/>
                  <a:gd name="T7" fmla="*/ 46 h 67"/>
                  <a:gd name="T8" fmla="*/ 224 w 224"/>
                  <a:gd name="T9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4" h="67">
                    <a:moveTo>
                      <a:pt x="22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85" y="49"/>
                      <a:pt x="85" y="49"/>
                      <a:pt x="85" y="49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50" y="40"/>
                      <a:pt x="190" y="48"/>
                      <a:pt x="224" y="67"/>
                    </a:cubicBezTo>
                  </a:path>
                </a:pathLst>
              </a:custGeom>
              <a:gradFill flip="none" rotWithShape="1">
                <a:gsLst>
                  <a:gs pos="37000">
                    <a:srgbClr val="FECE02"/>
                  </a:gs>
                  <a:gs pos="98000">
                    <a:srgbClr val="C73E01"/>
                  </a:gs>
                </a:gsLst>
                <a:lin ang="19800000" scaled="0"/>
                <a:tileRect/>
              </a:gra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9" name="Freeform 42"/>
              <p:cNvSpPr>
                <a:spLocks/>
              </p:cNvSpPr>
              <p:nvPr/>
            </p:nvSpPr>
            <p:spPr bwMode="auto">
              <a:xfrm>
                <a:off x="3947947" y="3309811"/>
                <a:ext cx="404813" cy="1130972"/>
              </a:xfrm>
              <a:custGeom>
                <a:avLst/>
                <a:gdLst>
                  <a:gd name="T0" fmla="*/ 142 w 164"/>
                  <a:gd name="T1" fmla="*/ 419 h 459"/>
                  <a:gd name="T2" fmla="*/ 143 w 164"/>
                  <a:gd name="T3" fmla="*/ 153 h 459"/>
                  <a:gd name="T4" fmla="*/ 84 w 164"/>
                  <a:gd name="T5" fmla="*/ 46 h 459"/>
                  <a:gd name="T6" fmla="*/ 0 w 164"/>
                  <a:gd name="T7" fmla="*/ 0 h 459"/>
                  <a:gd name="T8" fmla="*/ 58 w 164"/>
                  <a:gd name="T9" fmla="*/ 107 h 459"/>
                  <a:gd name="T10" fmla="*/ 58 w 164"/>
                  <a:gd name="T11" fmla="*/ 373 h 459"/>
                  <a:gd name="T12" fmla="*/ 80 w 164"/>
                  <a:gd name="T13" fmla="*/ 413 h 459"/>
                  <a:gd name="T14" fmla="*/ 122 w 164"/>
                  <a:gd name="T15" fmla="*/ 436 h 459"/>
                  <a:gd name="T16" fmla="*/ 164 w 164"/>
                  <a:gd name="T17" fmla="*/ 459 h 459"/>
                  <a:gd name="T18" fmla="*/ 142 w 164"/>
                  <a:gd name="T19" fmla="*/ 419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459">
                    <a:moveTo>
                      <a:pt x="142" y="419"/>
                    </a:moveTo>
                    <a:cubicBezTo>
                      <a:pt x="143" y="153"/>
                      <a:pt x="143" y="153"/>
                      <a:pt x="143" y="153"/>
                    </a:cubicBezTo>
                    <a:cubicBezTo>
                      <a:pt x="143" y="104"/>
                      <a:pt x="120" y="65"/>
                      <a:pt x="84" y="46"/>
                    </a:cubicBezTo>
                    <a:cubicBezTo>
                      <a:pt x="56" y="31"/>
                      <a:pt x="28" y="15"/>
                      <a:pt x="0" y="0"/>
                    </a:cubicBezTo>
                    <a:cubicBezTo>
                      <a:pt x="35" y="19"/>
                      <a:pt x="58" y="58"/>
                      <a:pt x="58" y="107"/>
                    </a:cubicBezTo>
                    <a:cubicBezTo>
                      <a:pt x="58" y="373"/>
                      <a:pt x="58" y="373"/>
                      <a:pt x="58" y="373"/>
                    </a:cubicBezTo>
                    <a:cubicBezTo>
                      <a:pt x="58" y="391"/>
                      <a:pt x="66" y="406"/>
                      <a:pt x="80" y="413"/>
                    </a:cubicBezTo>
                    <a:cubicBezTo>
                      <a:pt x="94" y="421"/>
                      <a:pt x="108" y="428"/>
                      <a:pt x="122" y="436"/>
                    </a:cubicBezTo>
                    <a:cubicBezTo>
                      <a:pt x="136" y="444"/>
                      <a:pt x="150" y="452"/>
                      <a:pt x="164" y="459"/>
                    </a:cubicBezTo>
                    <a:cubicBezTo>
                      <a:pt x="151" y="452"/>
                      <a:pt x="142" y="437"/>
                      <a:pt x="142" y="419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auto">
              <a:xfrm>
                <a:off x="3548351" y="2795123"/>
                <a:ext cx="984905" cy="1665158"/>
              </a:xfrm>
              <a:custGeom>
                <a:avLst/>
                <a:gdLst>
                  <a:gd name="T0" fmla="*/ 178 w 399"/>
                  <a:gd name="T1" fmla="*/ 2 h 676"/>
                  <a:gd name="T2" fmla="*/ 210 w 399"/>
                  <a:gd name="T3" fmla="*/ 12 h 676"/>
                  <a:gd name="T4" fmla="*/ 210 w 399"/>
                  <a:gd name="T5" fmla="*/ 79 h 676"/>
                  <a:gd name="T6" fmla="*/ 157 w 399"/>
                  <a:gd name="T7" fmla="*/ 144 h 676"/>
                  <a:gd name="T8" fmla="*/ 178 w 399"/>
                  <a:gd name="T9" fmla="*/ 141 h 676"/>
                  <a:gd name="T10" fmla="*/ 399 w 399"/>
                  <a:gd name="T11" fmla="*/ 348 h 676"/>
                  <a:gd name="T12" fmla="*/ 398 w 399"/>
                  <a:gd name="T13" fmla="*/ 615 h 676"/>
                  <a:gd name="T14" fmla="*/ 351 w 399"/>
                  <a:gd name="T15" fmla="*/ 673 h 676"/>
                  <a:gd name="T16" fmla="*/ 303 w 399"/>
                  <a:gd name="T17" fmla="*/ 628 h 676"/>
                  <a:gd name="T18" fmla="*/ 304 w 399"/>
                  <a:gd name="T19" fmla="*/ 362 h 676"/>
                  <a:gd name="T20" fmla="*/ 178 w 399"/>
                  <a:gd name="T21" fmla="*/ 243 h 676"/>
                  <a:gd name="T22" fmla="*/ 158 w 399"/>
                  <a:gd name="T23" fmla="*/ 246 h 676"/>
                  <a:gd name="T24" fmla="*/ 209 w 399"/>
                  <a:gd name="T25" fmla="*/ 294 h 676"/>
                  <a:gd name="T26" fmla="*/ 209 w 399"/>
                  <a:gd name="T27" fmla="*/ 362 h 676"/>
                  <a:gd name="T28" fmla="*/ 178 w 399"/>
                  <a:gd name="T29" fmla="*/ 381 h 676"/>
                  <a:gd name="T30" fmla="*/ 146 w 399"/>
                  <a:gd name="T31" fmla="*/ 371 h 676"/>
                  <a:gd name="T32" fmla="*/ 16 w 399"/>
                  <a:gd name="T33" fmla="*/ 248 h 676"/>
                  <a:gd name="T34" fmla="*/ 8 w 399"/>
                  <a:gd name="T35" fmla="*/ 238 h 676"/>
                  <a:gd name="T36" fmla="*/ 10 w 399"/>
                  <a:gd name="T37" fmla="*/ 189 h 676"/>
                  <a:gd name="T38" fmla="*/ 11 w 399"/>
                  <a:gd name="T39" fmla="*/ 187 h 676"/>
                  <a:gd name="T40" fmla="*/ 16 w 399"/>
                  <a:gd name="T41" fmla="*/ 180 h 676"/>
                  <a:gd name="T42" fmla="*/ 147 w 399"/>
                  <a:gd name="T43" fmla="*/ 21 h 676"/>
                  <a:gd name="T44" fmla="*/ 178 w 399"/>
                  <a:gd name="T45" fmla="*/ 2 h 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99" h="676">
                    <a:moveTo>
                      <a:pt x="178" y="2"/>
                    </a:moveTo>
                    <a:cubicBezTo>
                      <a:pt x="190" y="0"/>
                      <a:pt x="201" y="4"/>
                      <a:pt x="210" y="12"/>
                    </a:cubicBezTo>
                    <a:cubicBezTo>
                      <a:pt x="227" y="28"/>
                      <a:pt x="227" y="58"/>
                      <a:pt x="210" y="79"/>
                    </a:cubicBezTo>
                    <a:cubicBezTo>
                      <a:pt x="157" y="144"/>
                      <a:pt x="157" y="144"/>
                      <a:pt x="157" y="144"/>
                    </a:cubicBezTo>
                    <a:cubicBezTo>
                      <a:pt x="178" y="141"/>
                      <a:pt x="178" y="141"/>
                      <a:pt x="178" y="141"/>
                    </a:cubicBezTo>
                    <a:cubicBezTo>
                      <a:pt x="300" y="124"/>
                      <a:pt x="399" y="217"/>
                      <a:pt x="399" y="348"/>
                    </a:cubicBezTo>
                    <a:cubicBezTo>
                      <a:pt x="398" y="615"/>
                      <a:pt x="398" y="615"/>
                      <a:pt x="398" y="615"/>
                    </a:cubicBezTo>
                    <a:cubicBezTo>
                      <a:pt x="398" y="643"/>
                      <a:pt x="377" y="669"/>
                      <a:pt x="351" y="673"/>
                    </a:cubicBezTo>
                    <a:cubicBezTo>
                      <a:pt x="325" y="676"/>
                      <a:pt x="303" y="656"/>
                      <a:pt x="303" y="628"/>
                    </a:cubicBezTo>
                    <a:cubicBezTo>
                      <a:pt x="304" y="362"/>
                      <a:pt x="304" y="362"/>
                      <a:pt x="304" y="362"/>
                    </a:cubicBezTo>
                    <a:cubicBezTo>
                      <a:pt x="304" y="287"/>
                      <a:pt x="248" y="234"/>
                      <a:pt x="178" y="243"/>
                    </a:cubicBezTo>
                    <a:cubicBezTo>
                      <a:pt x="158" y="246"/>
                      <a:pt x="158" y="246"/>
                      <a:pt x="158" y="246"/>
                    </a:cubicBezTo>
                    <a:cubicBezTo>
                      <a:pt x="209" y="294"/>
                      <a:pt x="209" y="294"/>
                      <a:pt x="209" y="294"/>
                    </a:cubicBezTo>
                    <a:cubicBezTo>
                      <a:pt x="227" y="311"/>
                      <a:pt x="226" y="341"/>
                      <a:pt x="209" y="362"/>
                    </a:cubicBezTo>
                    <a:cubicBezTo>
                      <a:pt x="200" y="373"/>
                      <a:pt x="189" y="379"/>
                      <a:pt x="178" y="381"/>
                    </a:cubicBezTo>
                    <a:cubicBezTo>
                      <a:pt x="166" y="382"/>
                      <a:pt x="155" y="379"/>
                      <a:pt x="146" y="371"/>
                    </a:cubicBezTo>
                    <a:cubicBezTo>
                      <a:pt x="16" y="248"/>
                      <a:pt x="16" y="248"/>
                      <a:pt x="16" y="248"/>
                    </a:cubicBezTo>
                    <a:cubicBezTo>
                      <a:pt x="12" y="245"/>
                      <a:pt x="10" y="241"/>
                      <a:pt x="8" y="238"/>
                    </a:cubicBezTo>
                    <a:cubicBezTo>
                      <a:pt x="0" y="223"/>
                      <a:pt x="1" y="204"/>
                      <a:pt x="10" y="189"/>
                    </a:cubicBezTo>
                    <a:cubicBezTo>
                      <a:pt x="10" y="188"/>
                      <a:pt x="11" y="187"/>
                      <a:pt x="11" y="187"/>
                    </a:cubicBezTo>
                    <a:cubicBezTo>
                      <a:pt x="13" y="184"/>
                      <a:pt x="14" y="182"/>
                      <a:pt x="16" y="180"/>
                    </a:cubicBezTo>
                    <a:cubicBezTo>
                      <a:pt x="147" y="21"/>
                      <a:pt x="147" y="21"/>
                      <a:pt x="147" y="21"/>
                    </a:cubicBezTo>
                    <a:cubicBezTo>
                      <a:pt x="156" y="10"/>
                      <a:pt x="167" y="4"/>
                      <a:pt x="178" y="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1" name="Freeform 63"/>
              <p:cNvSpPr>
                <a:spLocks/>
              </p:cNvSpPr>
              <p:nvPr/>
            </p:nvSpPr>
            <p:spPr bwMode="auto">
              <a:xfrm>
                <a:off x="3347864" y="2691235"/>
                <a:ext cx="706438" cy="1038225"/>
              </a:xfrm>
              <a:custGeom>
                <a:avLst/>
                <a:gdLst>
                  <a:gd name="T0" fmla="*/ 202 w 287"/>
                  <a:gd name="T1" fmla="*/ 5 h 421"/>
                  <a:gd name="T2" fmla="*/ 179 w 287"/>
                  <a:gd name="T3" fmla="*/ 1 h 421"/>
                  <a:gd name="T4" fmla="*/ 147 w 287"/>
                  <a:gd name="T5" fmla="*/ 19 h 421"/>
                  <a:gd name="T6" fmla="*/ 16 w 287"/>
                  <a:gd name="T7" fmla="*/ 179 h 421"/>
                  <a:gd name="T8" fmla="*/ 11 w 287"/>
                  <a:gd name="T9" fmla="*/ 185 h 421"/>
                  <a:gd name="T10" fmla="*/ 10 w 287"/>
                  <a:gd name="T11" fmla="*/ 187 h 421"/>
                  <a:gd name="T12" fmla="*/ 8 w 287"/>
                  <a:gd name="T13" fmla="*/ 236 h 421"/>
                  <a:gd name="T14" fmla="*/ 16 w 287"/>
                  <a:gd name="T15" fmla="*/ 247 h 421"/>
                  <a:gd name="T16" fmla="*/ 146 w 287"/>
                  <a:gd name="T17" fmla="*/ 370 h 421"/>
                  <a:gd name="T18" fmla="*/ 154 w 287"/>
                  <a:gd name="T19" fmla="*/ 375 h 421"/>
                  <a:gd name="T20" fmla="*/ 235 w 287"/>
                  <a:gd name="T21" fmla="*/ 419 h 421"/>
                  <a:gd name="T22" fmla="*/ 239 w 287"/>
                  <a:gd name="T23" fmla="*/ 421 h 421"/>
                  <a:gd name="T24" fmla="*/ 231 w 287"/>
                  <a:gd name="T25" fmla="*/ 416 h 421"/>
                  <a:gd name="T26" fmla="*/ 101 w 287"/>
                  <a:gd name="T27" fmla="*/ 293 h 421"/>
                  <a:gd name="T28" fmla="*/ 93 w 287"/>
                  <a:gd name="T29" fmla="*/ 283 h 421"/>
                  <a:gd name="T30" fmla="*/ 95 w 287"/>
                  <a:gd name="T31" fmla="*/ 234 h 421"/>
                  <a:gd name="T32" fmla="*/ 96 w 287"/>
                  <a:gd name="T33" fmla="*/ 232 h 421"/>
                  <a:gd name="T34" fmla="*/ 101 w 287"/>
                  <a:gd name="T35" fmla="*/ 225 h 421"/>
                  <a:gd name="T36" fmla="*/ 232 w 287"/>
                  <a:gd name="T37" fmla="*/ 66 h 421"/>
                  <a:gd name="T38" fmla="*/ 263 w 287"/>
                  <a:gd name="T39" fmla="*/ 47 h 421"/>
                  <a:gd name="T40" fmla="*/ 287 w 287"/>
                  <a:gd name="T41" fmla="*/ 51 h 421"/>
                  <a:gd name="T42" fmla="*/ 202 w 287"/>
                  <a:gd name="T43" fmla="*/ 5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7" h="421">
                    <a:moveTo>
                      <a:pt x="202" y="5"/>
                    </a:moveTo>
                    <a:cubicBezTo>
                      <a:pt x="195" y="1"/>
                      <a:pt x="187" y="0"/>
                      <a:pt x="179" y="1"/>
                    </a:cubicBezTo>
                    <a:cubicBezTo>
                      <a:pt x="167" y="3"/>
                      <a:pt x="156" y="9"/>
                      <a:pt x="147" y="19"/>
                    </a:cubicBezTo>
                    <a:cubicBezTo>
                      <a:pt x="16" y="179"/>
                      <a:pt x="16" y="179"/>
                      <a:pt x="16" y="179"/>
                    </a:cubicBezTo>
                    <a:cubicBezTo>
                      <a:pt x="14" y="181"/>
                      <a:pt x="13" y="183"/>
                      <a:pt x="11" y="185"/>
                    </a:cubicBezTo>
                    <a:cubicBezTo>
                      <a:pt x="11" y="186"/>
                      <a:pt x="11" y="187"/>
                      <a:pt x="10" y="187"/>
                    </a:cubicBezTo>
                    <a:cubicBezTo>
                      <a:pt x="1" y="203"/>
                      <a:pt x="0" y="222"/>
                      <a:pt x="8" y="236"/>
                    </a:cubicBezTo>
                    <a:cubicBezTo>
                      <a:pt x="10" y="240"/>
                      <a:pt x="13" y="244"/>
                      <a:pt x="16" y="247"/>
                    </a:cubicBezTo>
                    <a:cubicBezTo>
                      <a:pt x="146" y="370"/>
                      <a:pt x="146" y="370"/>
                      <a:pt x="146" y="370"/>
                    </a:cubicBezTo>
                    <a:cubicBezTo>
                      <a:pt x="149" y="372"/>
                      <a:pt x="151" y="374"/>
                      <a:pt x="154" y="375"/>
                    </a:cubicBezTo>
                    <a:cubicBezTo>
                      <a:pt x="181" y="390"/>
                      <a:pt x="208" y="405"/>
                      <a:pt x="235" y="419"/>
                    </a:cubicBezTo>
                    <a:cubicBezTo>
                      <a:pt x="236" y="420"/>
                      <a:pt x="238" y="421"/>
                      <a:pt x="239" y="421"/>
                    </a:cubicBezTo>
                    <a:cubicBezTo>
                      <a:pt x="236" y="420"/>
                      <a:pt x="234" y="418"/>
                      <a:pt x="231" y="416"/>
                    </a:cubicBezTo>
                    <a:cubicBezTo>
                      <a:pt x="101" y="293"/>
                      <a:pt x="101" y="293"/>
                      <a:pt x="101" y="293"/>
                    </a:cubicBezTo>
                    <a:cubicBezTo>
                      <a:pt x="97" y="290"/>
                      <a:pt x="95" y="286"/>
                      <a:pt x="93" y="283"/>
                    </a:cubicBezTo>
                    <a:cubicBezTo>
                      <a:pt x="85" y="268"/>
                      <a:pt x="86" y="249"/>
                      <a:pt x="95" y="234"/>
                    </a:cubicBezTo>
                    <a:cubicBezTo>
                      <a:pt x="95" y="233"/>
                      <a:pt x="96" y="232"/>
                      <a:pt x="96" y="232"/>
                    </a:cubicBezTo>
                    <a:cubicBezTo>
                      <a:pt x="98" y="229"/>
                      <a:pt x="99" y="227"/>
                      <a:pt x="101" y="225"/>
                    </a:cubicBezTo>
                    <a:cubicBezTo>
                      <a:pt x="232" y="66"/>
                      <a:pt x="232" y="66"/>
                      <a:pt x="232" y="66"/>
                    </a:cubicBezTo>
                    <a:cubicBezTo>
                      <a:pt x="241" y="55"/>
                      <a:pt x="252" y="49"/>
                      <a:pt x="263" y="47"/>
                    </a:cubicBezTo>
                    <a:cubicBezTo>
                      <a:pt x="272" y="46"/>
                      <a:pt x="280" y="47"/>
                      <a:pt x="287" y="51"/>
                    </a:cubicBezTo>
                    <a:lnTo>
                      <a:pt x="202" y="5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8230728" y="3124666"/>
            <a:ext cx="2862461" cy="739953"/>
            <a:chOff x="8130600" y="2810798"/>
            <a:chExt cx="3856715" cy="701626"/>
          </a:xfrm>
        </p:grpSpPr>
        <p:sp>
          <p:nvSpPr>
            <p:cNvPr id="47" name="TextBox 46"/>
            <p:cNvSpPr txBox="1"/>
            <p:nvPr/>
          </p:nvSpPr>
          <p:spPr>
            <a:xfrm>
              <a:off x="8130600" y="2810798"/>
              <a:ext cx="1942086" cy="311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130600" y="3156750"/>
              <a:ext cx="3856715" cy="3556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756705" y="4111295"/>
            <a:ext cx="2880524" cy="739953"/>
            <a:chOff x="163141" y="3887744"/>
            <a:chExt cx="3881053" cy="701626"/>
          </a:xfrm>
        </p:grpSpPr>
        <p:sp>
          <p:nvSpPr>
            <p:cNvPr id="49" name="TextBox 48"/>
            <p:cNvSpPr txBox="1"/>
            <p:nvPr/>
          </p:nvSpPr>
          <p:spPr>
            <a:xfrm>
              <a:off x="163141" y="3887744"/>
              <a:ext cx="1942087" cy="311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7479" y="4233696"/>
              <a:ext cx="3856715" cy="3556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851062" y="1835480"/>
            <a:ext cx="2862459" cy="739954"/>
            <a:chOff x="1251208" y="1633722"/>
            <a:chExt cx="3856715" cy="701623"/>
          </a:xfrm>
        </p:grpSpPr>
        <p:sp>
          <p:nvSpPr>
            <p:cNvPr id="52" name="TextBox 51"/>
            <p:cNvSpPr txBox="1"/>
            <p:nvPr/>
          </p:nvSpPr>
          <p:spPr>
            <a:xfrm>
              <a:off x="1251208" y="1633722"/>
              <a:ext cx="1942088" cy="311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251208" y="1979673"/>
              <a:ext cx="3856715" cy="3556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880973" y="267892"/>
            <a:ext cx="256480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zh-CN" altLang="en-US" sz="20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80973" y="586014"/>
            <a:ext cx="1899559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en-US" altLang="zh-CN" sz="105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105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49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/>
          <p:cNvSpPr/>
          <p:nvPr/>
        </p:nvSpPr>
        <p:spPr>
          <a:xfrm>
            <a:off x="1165328" y="4661041"/>
            <a:ext cx="3750263" cy="107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137"/>
          <p:cNvGrpSpPr/>
          <p:nvPr/>
        </p:nvGrpSpPr>
        <p:grpSpPr>
          <a:xfrm>
            <a:off x="1502228" y="2303735"/>
            <a:ext cx="301358" cy="2317121"/>
            <a:chOff x="1074408" y="1485901"/>
            <a:chExt cx="214311" cy="1647821"/>
          </a:xfrm>
        </p:grpSpPr>
        <p:cxnSp>
          <p:nvCxnSpPr>
            <p:cNvPr id="91" name="Straight Connector 90"/>
            <p:cNvCxnSpPr/>
            <p:nvPr/>
          </p:nvCxnSpPr>
          <p:spPr>
            <a:xfrm rot="16200000" flipV="1">
              <a:off x="359569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ounded Rectangle 94"/>
            <p:cNvSpPr/>
            <p:nvPr/>
          </p:nvSpPr>
          <p:spPr>
            <a:xfrm>
              <a:off x="1074408" y="2190750"/>
              <a:ext cx="214311" cy="9429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138"/>
          <p:cNvGrpSpPr/>
          <p:nvPr/>
        </p:nvGrpSpPr>
        <p:grpSpPr>
          <a:xfrm>
            <a:off x="2035839" y="2303735"/>
            <a:ext cx="301358" cy="2317121"/>
            <a:chOff x="1447800" y="1485901"/>
            <a:chExt cx="214311" cy="1647821"/>
          </a:xfrm>
        </p:grpSpPr>
        <p:cxnSp>
          <p:nvCxnSpPr>
            <p:cNvPr id="98" name="Straight Connector 97"/>
            <p:cNvCxnSpPr/>
            <p:nvPr/>
          </p:nvCxnSpPr>
          <p:spPr>
            <a:xfrm rot="16200000" flipV="1">
              <a:off x="732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ounded Rectangle 100"/>
            <p:cNvSpPr/>
            <p:nvPr/>
          </p:nvSpPr>
          <p:spPr>
            <a:xfrm>
              <a:off x="1447800" y="1962150"/>
              <a:ext cx="214311" cy="117157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139"/>
          <p:cNvGrpSpPr/>
          <p:nvPr/>
        </p:nvGrpSpPr>
        <p:grpSpPr>
          <a:xfrm>
            <a:off x="2569451" y="2303735"/>
            <a:ext cx="301358" cy="2317121"/>
            <a:chOff x="1828800" y="1485901"/>
            <a:chExt cx="214311" cy="1647821"/>
          </a:xfrm>
        </p:grpSpPr>
        <p:cxnSp>
          <p:nvCxnSpPr>
            <p:cNvPr id="104" name="Straight Connector 103"/>
            <p:cNvCxnSpPr/>
            <p:nvPr/>
          </p:nvCxnSpPr>
          <p:spPr>
            <a:xfrm rot="16200000" flipV="1">
              <a:off x="1113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ounded Rectangle 106"/>
            <p:cNvSpPr/>
            <p:nvPr/>
          </p:nvSpPr>
          <p:spPr>
            <a:xfrm>
              <a:off x="1828800" y="1809750"/>
              <a:ext cx="214311" cy="132397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140"/>
          <p:cNvGrpSpPr/>
          <p:nvPr/>
        </p:nvGrpSpPr>
        <p:grpSpPr>
          <a:xfrm>
            <a:off x="3103063" y="2303735"/>
            <a:ext cx="301358" cy="2317121"/>
            <a:chOff x="2209800" y="1485901"/>
            <a:chExt cx="214311" cy="1647821"/>
          </a:xfrm>
        </p:grpSpPr>
        <p:cxnSp>
          <p:nvCxnSpPr>
            <p:cNvPr id="108" name="Straight Connector 107"/>
            <p:cNvCxnSpPr/>
            <p:nvPr/>
          </p:nvCxnSpPr>
          <p:spPr>
            <a:xfrm rot="16200000" flipV="1">
              <a:off x="1494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ounded Rectangle 120"/>
            <p:cNvSpPr/>
            <p:nvPr/>
          </p:nvSpPr>
          <p:spPr>
            <a:xfrm>
              <a:off x="2209800" y="2419350"/>
              <a:ext cx="214311" cy="714372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141"/>
          <p:cNvGrpSpPr/>
          <p:nvPr/>
        </p:nvGrpSpPr>
        <p:grpSpPr>
          <a:xfrm>
            <a:off x="3636674" y="2303735"/>
            <a:ext cx="301358" cy="2317121"/>
            <a:chOff x="2667000" y="1485901"/>
            <a:chExt cx="214311" cy="1647821"/>
          </a:xfrm>
        </p:grpSpPr>
        <p:cxnSp>
          <p:nvCxnSpPr>
            <p:cNvPr id="128" name="Straight Connector 127"/>
            <p:cNvCxnSpPr/>
            <p:nvPr/>
          </p:nvCxnSpPr>
          <p:spPr>
            <a:xfrm rot="16200000" flipV="1">
              <a:off x="19521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ounded Rectangle 128"/>
            <p:cNvSpPr/>
            <p:nvPr/>
          </p:nvSpPr>
          <p:spPr>
            <a:xfrm>
              <a:off x="2667000" y="1962150"/>
              <a:ext cx="214311" cy="1171572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142"/>
          <p:cNvGrpSpPr/>
          <p:nvPr/>
        </p:nvGrpSpPr>
        <p:grpSpPr>
          <a:xfrm>
            <a:off x="4170289" y="2303735"/>
            <a:ext cx="301358" cy="2317121"/>
            <a:chOff x="2971800" y="1485901"/>
            <a:chExt cx="214311" cy="1647821"/>
          </a:xfrm>
        </p:grpSpPr>
        <p:cxnSp>
          <p:nvCxnSpPr>
            <p:cNvPr id="136" name="Straight Connector 135"/>
            <p:cNvCxnSpPr/>
            <p:nvPr/>
          </p:nvCxnSpPr>
          <p:spPr>
            <a:xfrm rot="16200000" flipV="1">
              <a:off x="2256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Rounded Rectangle 136"/>
            <p:cNvSpPr/>
            <p:nvPr/>
          </p:nvSpPr>
          <p:spPr>
            <a:xfrm>
              <a:off x="2971800" y="1809750"/>
              <a:ext cx="214311" cy="132397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44" name="Rectangle 143"/>
          <p:cNvSpPr/>
          <p:nvPr/>
        </p:nvSpPr>
        <p:spPr>
          <a:xfrm>
            <a:off x="1532831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2071102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2609373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85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3147644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3685915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4224186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</a:t>
            </a:r>
          </a:p>
        </p:txBody>
      </p:sp>
      <p:grpSp>
        <p:nvGrpSpPr>
          <p:cNvPr id="10" name="Group 149"/>
          <p:cNvGrpSpPr/>
          <p:nvPr/>
        </p:nvGrpSpPr>
        <p:grpSpPr>
          <a:xfrm>
            <a:off x="6389434" y="2305418"/>
            <a:ext cx="2090836" cy="701095"/>
            <a:chOff x="4597686" y="3155872"/>
            <a:chExt cx="1583966" cy="498584"/>
          </a:xfrm>
        </p:grpSpPr>
        <p:sp>
          <p:nvSpPr>
            <p:cNvPr id="151" name="TextBox 150"/>
            <p:cNvSpPr txBox="1"/>
            <p:nvPr/>
          </p:nvSpPr>
          <p:spPr>
            <a:xfrm>
              <a:off x="4597686" y="315587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597686" y="3348942"/>
              <a:ext cx="1583966" cy="30551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52"/>
          <p:cNvGrpSpPr/>
          <p:nvPr/>
        </p:nvGrpSpPr>
        <p:grpSpPr>
          <a:xfrm>
            <a:off x="9386634" y="2305418"/>
            <a:ext cx="2036110" cy="701095"/>
            <a:chOff x="6978976" y="3155872"/>
            <a:chExt cx="1542507" cy="498584"/>
          </a:xfrm>
        </p:grpSpPr>
        <p:sp>
          <p:nvSpPr>
            <p:cNvPr id="154" name="TextBox 153"/>
            <p:cNvSpPr txBox="1"/>
            <p:nvPr/>
          </p:nvSpPr>
          <p:spPr>
            <a:xfrm>
              <a:off x="6978977" y="315587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6978976" y="3348942"/>
              <a:ext cx="1542507" cy="30551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55"/>
          <p:cNvGrpSpPr/>
          <p:nvPr/>
        </p:nvGrpSpPr>
        <p:grpSpPr>
          <a:xfrm>
            <a:off x="6389434" y="3213449"/>
            <a:ext cx="2036110" cy="701095"/>
            <a:chOff x="4597685" y="3914331"/>
            <a:chExt cx="1542507" cy="498583"/>
          </a:xfrm>
        </p:grpSpPr>
        <p:sp>
          <p:nvSpPr>
            <p:cNvPr id="157" name="TextBox 156"/>
            <p:cNvSpPr txBox="1"/>
            <p:nvPr/>
          </p:nvSpPr>
          <p:spPr>
            <a:xfrm>
              <a:off x="4597686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597685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58"/>
          <p:cNvGrpSpPr/>
          <p:nvPr/>
        </p:nvGrpSpPr>
        <p:grpSpPr>
          <a:xfrm>
            <a:off x="9386634" y="3213449"/>
            <a:ext cx="2036110" cy="701095"/>
            <a:chOff x="6978976" y="3914331"/>
            <a:chExt cx="1542507" cy="498583"/>
          </a:xfrm>
        </p:grpSpPr>
        <p:sp>
          <p:nvSpPr>
            <p:cNvPr id="160" name="TextBox 159"/>
            <p:cNvSpPr txBox="1"/>
            <p:nvPr/>
          </p:nvSpPr>
          <p:spPr>
            <a:xfrm>
              <a:off x="6978977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6978976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14" name="Group 161"/>
          <p:cNvGrpSpPr/>
          <p:nvPr/>
        </p:nvGrpSpPr>
        <p:grpSpPr>
          <a:xfrm>
            <a:off x="6389434" y="4239172"/>
            <a:ext cx="2036110" cy="701095"/>
            <a:chOff x="4597685" y="3914331"/>
            <a:chExt cx="1542507" cy="498583"/>
          </a:xfrm>
        </p:grpSpPr>
        <p:sp>
          <p:nvSpPr>
            <p:cNvPr id="163" name="TextBox 162"/>
            <p:cNvSpPr txBox="1"/>
            <p:nvPr/>
          </p:nvSpPr>
          <p:spPr>
            <a:xfrm>
              <a:off x="4597686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4597685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64"/>
          <p:cNvGrpSpPr/>
          <p:nvPr/>
        </p:nvGrpSpPr>
        <p:grpSpPr>
          <a:xfrm>
            <a:off x="9386634" y="4239172"/>
            <a:ext cx="2036110" cy="701095"/>
            <a:chOff x="6978976" y="3914331"/>
            <a:chExt cx="1542507" cy="498583"/>
          </a:xfrm>
        </p:grpSpPr>
        <p:sp>
          <p:nvSpPr>
            <p:cNvPr id="166" name="TextBox 165"/>
            <p:cNvSpPr txBox="1"/>
            <p:nvPr/>
          </p:nvSpPr>
          <p:spPr>
            <a:xfrm>
              <a:off x="6978977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6978976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16" name="Group 167"/>
          <p:cNvGrpSpPr/>
          <p:nvPr/>
        </p:nvGrpSpPr>
        <p:grpSpPr>
          <a:xfrm>
            <a:off x="8674821" y="4215707"/>
            <a:ext cx="659525" cy="640643"/>
            <a:chOff x="6299532" y="4190009"/>
            <a:chExt cx="469021" cy="455593"/>
          </a:xfrm>
        </p:grpSpPr>
        <p:sp>
          <p:nvSpPr>
            <p:cNvPr id="169" name="Oval 168"/>
            <p:cNvSpPr>
              <a:spLocks noChangeAspect="1"/>
            </p:cNvSpPr>
            <p:nvPr/>
          </p:nvSpPr>
          <p:spPr>
            <a:xfrm>
              <a:off x="6299532" y="4190009"/>
              <a:ext cx="469021" cy="45559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63"/>
            <p:cNvSpPr>
              <a:spLocks noEditPoints="1"/>
            </p:cNvSpPr>
            <p:nvPr/>
          </p:nvSpPr>
          <p:spPr bwMode="auto">
            <a:xfrm>
              <a:off x="6386874" y="4310694"/>
              <a:ext cx="294337" cy="214222"/>
            </a:xfrm>
            <a:custGeom>
              <a:avLst/>
              <a:gdLst/>
              <a:ahLst/>
              <a:cxnLst>
                <a:cxn ang="0">
                  <a:pos x="62" y="57"/>
                </a:cxn>
                <a:cxn ang="0">
                  <a:pos x="18" y="57"/>
                </a:cxn>
                <a:cxn ang="0">
                  <a:pos x="0" y="39"/>
                </a:cxn>
                <a:cxn ang="0">
                  <a:pos x="11" y="23"/>
                </a:cxn>
                <a:cxn ang="0">
                  <a:pos x="11" y="21"/>
                </a:cxn>
                <a:cxn ang="0">
                  <a:pos x="31" y="0"/>
                </a:cxn>
                <a:cxn ang="0">
                  <a:pos x="50" y="13"/>
                </a:cxn>
                <a:cxn ang="0">
                  <a:pos x="57" y="11"/>
                </a:cxn>
                <a:cxn ang="0">
                  <a:pos x="67" y="21"/>
                </a:cxn>
                <a:cxn ang="0">
                  <a:pos x="66" y="27"/>
                </a:cxn>
                <a:cxn ang="0">
                  <a:pos x="78" y="42"/>
                </a:cxn>
                <a:cxn ang="0">
                  <a:pos x="62" y="57"/>
                </a:cxn>
                <a:cxn ang="0">
                  <a:pos x="51" y="31"/>
                </a:cxn>
                <a:cxn ang="0">
                  <a:pos x="42" y="31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3" y="16"/>
                </a:cxn>
                <a:cxn ang="0">
                  <a:pos x="31" y="17"/>
                </a:cxn>
                <a:cxn ang="0">
                  <a:pos x="31" y="31"/>
                </a:cxn>
                <a:cxn ang="0">
                  <a:pos x="22" y="31"/>
                </a:cxn>
                <a:cxn ang="0">
                  <a:pos x="21" y="33"/>
                </a:cxn>
                <a:cxn ang="0">
                  <a:pos x="21" y="34"/>
                </a:cxn>
                <a:cxn ang="0">
                  <a:pos x="36" y="48"/>
                </a:cxn>
                <a:cxn ang="0">
                  <a:pos x="36" y="48"/>
                </a:cxn>
                <a:cxn ang="0">
                  <a:pos x="37" y="48"/>
                </a:cxn>
                <a:cxn ang="0">
                  <a:pos x="51" y="34"/>
                </a:cxn>
                <a:cxn ang="0">
                  <a:pos x="52" y="33"/>
                </a:cxn>
                <a:cxn ang="0">
                  <a:pos x="51" y="31"/>
                </a:cxn>
              </a:cxnLst>
              <a:rect l="0" t="0" r="r" b="b"/>
              <a:pathLst>
                <a:path w="78" h="57">
                  <a:moveTo>
                    <a:pt x="6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0" y="49"/>
                    <a:pt x="0" y="39"/>
                  </a:cubicBezTo>
                  <a:cubicBezTo>
                    <a:pt x="0" y="32"/>
                    <a:pt x="5" y="26"/>
                    <a:pt x="11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20" y="0"/>
                    <a:pt x="31" y="0"/>
                  </a:cubicBezTo>
                  <a:cubicBezTo>
                    <a:pt x="40" y="0"/>
                    <a:pt x="47" y="6"/>
                    <a:pt x="50" y="13"/>
                  </a:cubicBezTo>
                  <a:cubicBezTo>
                    <a:pt x="52" y="12"/>
                    <a:pt x="55" y="11"/>
                    <a:pt x="57" y="11"/>
                  </a:cubicBezTo>
                  <a:cubicBezTo>
                    <a:pt x="63" y="11"/>
                    <a:pt x="67" y="15"/>
                    <a:pt x="67" y="21"/>
                  </a:cubicBezTo>
                  <a:cubicBezTo>
                    <a:pt x="67" y="23"/>
                    <a:pt x="67" y="25"/>
                    <a:pt x="66" y="27"/>
                  </a:cubicBezTo>
                  <a:cubicBezTo>
                    <a:pt x="73" y="28"/>
                    <a:pt x="78" y="34"/>
                    <a:pt x="78" y="42"/>
                  </a:cubicBezTo>
                  <a:cubicBezTo>
                    <a:pt x="78" y="50"/>
                    <a:pt x="71" y="57"/>
                    <a:pt x="62" y="57"/>
                  </a:cubicBezTo>
                  <a:close/>
                  <a:moveTo>
                    <a:pt x="5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6"/>
                    <a:pt x="41" y="16"/>
                    <a:pt x="4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1" y="16"/>
                    <a:pt x="31" y="1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2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1" y="31"/>
                    <a:pt x="51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70"/>
          <p:cNvGrpSpPr/>
          <p:nvPr/>
        </p:nvGrpSpPr>
        <p:grpSpPr>
          <a:xfrm>
            <a:off x="5648471" y="2277304"/>
            <a:ext cx="659525" cy="640643"/>
            <a:chOff x="630683" y="3383511"/>
            <a:chExt cx="469021" cy="455593"/>
          </a:xfrm>
        </p:grpSpPr>
        <p:sp>
          <p:nvSpPr>
            <p:cNvPr id="172" name="Oval 171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Freeform 117"/>
            <p:cNvSpPr>
              <a:spLocks/>
            </p:cNvSpPr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3"/>
          <p:cNvGrpSpPr/>
          <p:nvPr/>
        </p:nvGrpSpPr>
        <p:grpSpPr>
          <a:xfrm>
            <a:off x="5648471" y="4215707"/>
            <a:ext cx="659525" cy="640643"/>
            <a:chOff x="3428938" y="4190009"/>
            <a:chExt cx="469021" cy="455593"/>
          </a:xfrm>
        </p:grpSpPr>
        <p:sp>
          <p:nvSpPr>
            <p:cNvPr id="175" name="Oval 174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76"/>
          <p:cNvGrpSpPr/>
          <p:nvPr/>
        </p:nvGrpSpPr>
        <p:grpSpPr>
          <a:xfrm>
            <a:off x="5648471" y="3229350"/>
            <a:ext cx="659525" cy="640643"/>
            <a:chOff x="6299532" y="3384456"/>
            <a:chExt cx="469021" cy="455593"/>
          </a:xfrm>
        </p:grpSpPr>
        <p:sp>
          <p:nvSpPr>
            <p:cNvPr id="178" name="Oval 177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79"/>
          <p:cNvGrpSpPr/>
          <p:nvPr/>
        </p:nvGrpSpPr>
        <p:grpSpPr>
          <a:xfrm>
            <a:off x="8674821" y="3229350"/>
            <a:ext cx="659525" cy="640643"/>
            <a:chOff x="630683" y="4190009"/>
            <a:chExt cx="469021" cy="455593"/>
          </a:xfrm>
        </p:grpSpPr>
        <p:sp>
          <p:nvSpPr>
            <p:cNvPr id="181" name="Oval 180"/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2" name="Freeform 103"/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182"/>
          <p:cNvGrpSpPr/>
          <p:nvPr/>
        </p:nvGrpSpPr>
        <p:grpSpPr>
          <a:xfrm>
            <a:off x="8674821" y="2277304"/>
            <a:ext cx="659525" cy="640643"/>
            <a:chOff x="3425803" y="3384456"/>
            <a:chExt cx="469021" cy="455593"/>
          </a:xfrm>
        </p:grpSpPr>
        <p:sp>
          <p:nvSpPr>
            <p:cNvPr id="184" name="Oval 183"/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5" name="Freeform 5"/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8" name="Footer Text"/>
          <p:cNvSpPr txBox="1"/>
          <p:nvPr/>
        </p:nvSpPr>
        <p:spPr>
          <a:xfrm>
            <a:off x="973504" y="5643811"/>
            <a:ext cx="10911745" cy="1350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9" name="Straight Line buttom"/>
          <p:cNvCxnSpPr/>
          <p:nvPr/>
        </p:nvCxnSpPr>
        <p:spPr>
          <a:xfrm>
            <a:off x="964706" y="5456156"/>
            <a:ext cx="1092933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文本框 64"/>
          <p:cNvSpPr txBox="1"/>
          <p:nvPr/>
        </p:nvSpPr>
        <p:spPr>
          <a:xfrm>
            <a:off x="880973" y="267892"/>
            <a:ext cx="256480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zh-CN" altLang="en-US" sz="20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880973" y="586014"/>
            <a:ext cx="1899559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en-US" altLang="zh-CN" sz="105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105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47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144" grpId="0"/>
      <p:bldP spid="145" grpId="0"/>
      <p:bldP spid="146" grpId="0"/>
      <p:bldP spid="147" grpId="0"/>
      <p:bldP spid="148" grpId="0"/>
      <p:bldP spid="149" grpId="0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817453" y="1199980"/>
            <a:ext cx="11217889" cy="4045517"/>
          </a:xfrm>
          <a:custGeom>
            <a:avLst/>
            <a:gdLst>
              <a:gd name="connsiteX0" fmla="*/ 8105493 w 11217889"/>
              <a:gd name="connsiteY0" fmla="*/ 9081 h 4045517"/>
              <a:gd name="connsiteX1" fmla="*/ 10717751 w 11217889"/>
              <a:gd name="connsiteY1" fmla="*/ 9081 h 4045517"/>
              <a:gd name="connsiteX2" fmla="*/ 11217889 w 11217889"/>
              <a:gd name="connsiteY2" fmla="*/ 4045517 h 4045517"/>
              <a:gd name="connsiteX3" fmla="*/ 8605631 w 11217889"/>
              <a:gd name="connsiteY3" fmla="*/ 4045517 h 4045517"/>
              <a:gd name="connsiteX4" fmla="*/ 2701831 w 11217889"/>
              <a:gd name="connsiteY4" fmla="*/ 0 h 4045517"/>
              <a:gd name="connsiteX5" fmla="*/ 5314088 w 11217889"/>
              <a:gd name="connsiteY5" fmla="*/ 0 h 4045517"/>
              <a:gd name="connsiteX6" fmla="*/ 5814226 w 11217889"/>
              <a:gd name="connsiteY6" fmla="*/ 4036436 h 4045517"/>
              <a:gd name="connsiteX7" fmla="*/ 3201968 w 11217889"/>
              <a:gd name="connsiteY7" fmla="*/ 4036436 h 4045517"/>
              <a:gd name="connsiteX8" fmla="*/ 0 w 11217889"/>
              <a:gd name="connsiteY8" fmla="*/ 0 h 4045517"/>
              <a:gd name="connsiteX9" fmla="*/ 2612259 w 11217889"/>
              <a:gd name="connsiteY9" fmla="*/ 0 h 4045517"/>
              <a:gd name="connsiteX10" fmla="*/ 3112397 w 11217889"/>
              <a:gd name="connsiteY10" fmla="*/ 4036436 h 4045517"/>
              <a:gd name="connsiteX11" fmla="*/ 500138 w 11217889"/>
              <a:gd name="connsiteY11" fmla="*/ 4036436 h 4045517"/>
              <a:gd name="connsiteX12" fmla="*/ 5403660 w 11217889"/>
              <a:gd name="connsiteY12" fmla="*/ 0 h 4045517"/>
              <a:gd name="connsiteX13" fmla="*/ 8015918 w 11217889"/>
              <a:gd name="connsiteY13" fmla="*/ 0 h 4045517"/>
              <a:gd name="connsiteX14" fmla="*/ 8516056 w 11217889"/>
              <a:gd name="connsiteY14" fmla="*/ 4036436 h 4045517"/>
              <a:gd name="connsiteX15" fmla="*/ 5903798 w 11217889"/>
              <a:gd name="connsiteY15" fmla="*/ 4036436 h 404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217889" h="4045517">
                <a:moveTo>
                  <a:pt x="8105493" y="9081"/>
                </a:moveTo>
                <a:lnTo>
                  <a:pt x="10717751" y="9081"/>
                </a:lnTo>
                <a:lnTo>
                  <a:pt x="11217889" y="4045517"/>
                </a:lnTo>
                <a:lnTo>
                  <a:pt x="8605631" y="4045517"/>
                </a:lnTo>
                <a:close/>
                <a:moveTo>
                  <a:pt x="2701831" y="0"/>
                </a:moveTo>
                <a:lnTo>
                  <a:pt x="5314088" y="0"/>
                </a:lnTo>
                <a:lnTo>
                  <a:pt x="5814226" y="4036436"/>
                </a:lnTo>
                <a:lnTo>
                  <a:pt x="3201968" y="4036436"/>
                </a:lnTo>
                <a:close/>
                <a:moveTo>
                  <a:pt x="0" y="0"/>
                </a:moveTo>
                <a:lnTo>
                  <a:pt x="2612259" y="0"/>
                </a:lnTo>
                <a:lnTo>
                  <a:pt x="3112397" y="4036436"/>
                </a:lnTo>
                <a:lnTo>
                  <a:pt x="500138" y="4036436"/>
                </a:lnTo>
                <a:close/>
                <a:moveTo>
                  <a:pt x="5403660" y="0"/>
                </a:moveTo>
                <a:lnTo>
                  <a:pt x="8015918" y="0"/>
                </a:lnTo>
                <a:lnTo>
                  <a:pt x="8516056" y="4036436"/>
                </a:lnTo>
                <a:lnTo>
                  <a:pt x="5903798" y="4036436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MH_Text_1"/>
          <p:cNvSpPr txBox="1"/>
          <p:nvPr/>
        </p:nvSpPr>
        <p:spPr>
          <a:xfrm>
            <a:off x="1460823" y="6230912"/>
            <a:ext cx="10440665" cy="553765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60824" y="5902285"/>
            <a:ext cx="1872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80973" y="267892"/>
            <a:ext cx="256480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zh-CN" altLang="en-US" sz="20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80973" y="586014"/>
            <a:ext cx="1899559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en-US" altLang="zh-CN" sz="105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105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15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000">
        <p14:gallery dir="l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3" y="199"/>
            <a:ext cx="12858044" cy="723225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6" name="Freeform 10"/>
          <p:cNvSpPr>
            <a:spLocks/>
          </p:cNvSpPr>
          <p:nvPr/>
        </p:nvSpPr>
        <p:spPr bwMode="auto">
          <a:xfrm flipH="1">
            <a:off x="353" y="200"/>
            <a:ext cx="4495553" cy="7232253"/>
          </a:xfrm>
          <a:custGeom>
            <a:avLst/>
            <a:gdLst>
              <a:gd name="T0" fmla="*/ 354 w 2330"/>
              <a:gd name="T1" fmla="*/ 0 h 3224"/>
              <a:gd name="T2" fmla="*/ 2330 w 2330"/>
              <a:gd name="T3" fmla="*/ 0 h 3224"/>
              <a:gd name="T4" fmla="*/ 2330 w 2330"/>
              <a:gd name="T5" fmla="*/ 3224 h 3224"/>
              <a:gd name="T6" fmla="*/ 366 w 2330"/>
              <a:gd name="T7" fmla="*/ 3224 h 3224"/>
              <a:gd name="T8" fmla="*/ 292 w 2330"/>
              <a:gd name="T9" fmla="*/ 3058 h 3224"/>
              <a:gd name="T10" fmla="*/ 226 w 2330"/>
              <a:gd name="T11" fmla="*/ 2886 h 3224"/>
              <a:gd name="T12" fmla="*/ 166 w 2330"/>
              <a:gd name="T13" fmla="*/ 2713 h 3224"/>
              <a:gd name="T14" fmla="*/ 117 w 2330"/>
              <a:gd name="T15" fmla="*/ 2534 h 3224"/>
              <a:gd name="T16" fmla="*/ 75 w 2330"/>
              <a:gd name="T17" fmla="*/ 2354 h 3224"/>
              <a:gd name="T18" fmla="*/ 42 w 2330"/>
              <a:gd name="T19" fmla="*/ 2168 h 3224"/>
              <a:gd name="T20" fmla="*/ 19 w 2330"/>
              <a:gd name="T21" fmla="*/ 1981 h 3224"/>
              <a:gd name="T22" fmla="*/ 5 w 2330"/>
              <a:gd name="T23" fmla="*/ 1792 h 3224"/>
              <a:gd name="T24" fmla="*/ 0 w 2330"/>
              <a:gd name="T25" fmla="*/ 1599 h 3224"/>
              <a:gd name="T26" fmla="*/ 5 w 2330"/>
              <a:gd name="T27" fmla="*/ 1410 h 3224"/>
              <a:gd name="T28" fmla="*/ 19 w 2330"/>
              <a:gd name="T29" fmla="*/ 1223 h 3224"/>
              <a:gd name="T30" fmla="*/ 42 w 2330"/>
              <a:gd name="T31" fmla="*/ 1039 h 3224"/>
              <a:gd name="T32" fmla="*/ 73 w 2330"/>
              <a:gd name="T33" fmla="*/ 857 h 3224"/>
              <a:gd name="T34" fmla="*/ 112 w 2330"/>
              <a:gd name="T35" fmla="*/ 679 h 3224"/>
              <a:gd name="T36" fmla="*/ 161 w 2330"/>
              <a:gd name="T37" fmla="*/ 504 h 3224"/>
              <a:gd name="T38" fmla="*/ 217 w 2330"/>
              <a:gd name="T39" fmla="*/ 332 h 3224"/>
              <a:gd name="T40" fmla="*/ 282 w 2330"/>
              <a:gd name="T41" fmla="*/ 162 h 3224"/>
              <a:gd name="T42" fmla="*/ 354 w 2330"/>
              <a:gd name="T43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30" h="3224">
                <a:moveTo>
                  <a:pt x="354" y="0"/>
                </a:moveTo>
                <a:lnTo>
                  <a:pt x="2330" y="0"/>
                </a:lnTo>
                <a:lnTo>
                  <a:pt x="2330" y="3224"/>
                </a:lnTo>
                <a:lnTo>
                  <a:pt x="366" y="3224"/>
                </a:lnTo>
                <a:lnTo>
                  <a:pt x="292" y="3058"/>
                </a:lnTo>
                <a:lnTo>
                  <a:pt x="226" y="2886"/>
                </a:lnTo>
                <a:lnTo>
                  <a:pt x="166" y="2713"/>
                </a:lnTo>
                <a:lnTo>
                  <a:pt x="117" y="2534"/>
                </a:lnTo>
                <a:lnTo>
                  <a:pt x="75" y="2354"/>
                </a:lnTo>
                <a:lnTo>
                  <a:pt x="42" y="2168"/>
                </a:lnTo>
                <a:lnTo>
                  <a:pt x="19" y="1981"/>
                </a:lnTo>
                <a:lnTo>
                  <a:pt x="5" y="1792"/>
                </a:lnTo>
                <a:lnTo>
                  <a:pt x="0" y="1599"/>
                </a:lnTo>
                <a:lnTo>
                  <a:pt x="5" y="1410"/>
                </a:lnTo>
                <a:lnTo>
                  <a:pt x="19" y="1223"/>
                </a:lnTo>
                <a:lnTo>
                  <a:pt x="42" y="1039"/>
                </a:lnTo>
                <a:lnTo>
                  <a:pt x="73" y="857"/>
                </a:lnTo>
                <a:lnTo>
                  <a:pt x="112" y="679"/>
                </a:lnTo>
                <a:lnTo>
                  <a:pt x="161" y="504"/>
                </a:lnTo>
                <a:lnTo>
                  <a:pt x="217" y="332"/>
                </a:lnTo>
                <a:lnTo>
                  <a:pt x="282" y="162"/>
                </a:lnTo>
                <a:lnTo>
                  <a:pt x="354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73" tIns="64286" rIns="128573" bIns="64286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18" name="Freeform 7"/>
          <p:cNvSpPr>
            <a:spLocks/>
          </p:cNvSpPr>
          <p:nvPr/>
        </p:nvSpPr>
        <p:spPr bwMode="auto">
          <a:xfrm flipH="1">
            <a:off x="3175708" y="200"/>
            <a:ext cx="1716545" cy="7232253"/>
          </a:xfrm>
          <a:custGeom>
            <a:avLst/>
            <a:gdLst>
              <a:gd name="T0" fmla="*/ 439 w 769"/>
              <a:gd name="T1" fmla="*/ 0 h 3224"/>
              <a:gd name="T2" fmla="*/ 769 w 769"/>
              <a:gd name="T3" fmla="*/ 0 h 3224"/>
              <a:gd name="T4" fmla="*/ 679 w 769"/>
              <a:gd name="T5" fmla="*/ 157 h 3224"/>
              <a:gd name="T6" fmla="*/ 599 w 769"/>
              <a:gd name="T7" fmla="*/ 318 h 3224"/>
              <a:gd name="T8" fmla="*/ 525 w 769"/>
              <a:gd name="T9" fmla="*/ 484 h 3224"/>
              <a:gd name="T10" fmla="*/ 459 w 769"/>
              <a:gd name="T11" fmla="*/ 654 h 3224"/>
              <a:gd name="T12" fmla="*/ 401 w 769"/>
              <a:gd name="T13" fmla="*/ 828 h 3224"/>
              <a:gd name="T14" fmla="*/ 352 w 769"/>
              <a:gd name="T15" fmla="*/ 1006 h 3224"/>
              <a:gd name="T16" fmla="*/ 310 w 769"/>
              <a:gd name="T17" fmla="*/ 1186 h 3224"/>
              <a:gd name="T18" fmla="*/ 278 w 769"/>
              <a:gd name="T19" fmla="*/ 1370 h 3224"/>
              <a:gd name="T20" fmla="*/ 254 w 769"/>
              <a:gd name="T21" fmla="*/ 1556 h 3224"/>
              <a:gd name="T22" fmla="*/ 240 w 769"/>
              <a:gd name="T23" fmla="*/ 1747 h 3224"/>
              <a:gd name="T24" fmla="*/ 236 w 769"/>
              <a:gd name="T25" fmla="*/ 1937 h 3224"/>
              <a:gd name="T26" fmla="*/ 240 w 769"/>
              <a:gd name="T27" fmla="*/ 2130 h 3224"/>
              <a:gd name="T28" fmla="*/ 256 w 769"/>
              <a:gd name="T29" fmla="*/ 2319 h 3224"/>
              <a:gd name="T30" fmla="*/ 278 w 769"/>
              <a:gd name="T31" fmla="*/ 2506 h 3224"/>
              <a:gd name="T32" fmla="*/ 312 w 769"/>
              <a:gd name="T33" fmla="*/ 2690 h 3224"/>
              <a:gd name="T34" fmla="*/ 354 w 769"/>
              <a:gd name="T35" fmla="*/ 2872 h 3224"/>
              <a:gd name="T36" fmla="*/ 403 w 769"/>
              <a:gd name="T37" fmla="*/ 3049 h 3224"/>
              <a:gd name="T38" fmla="*/ 460 w 769"/>
              <a:gd name="T39" fmla="*/ 3224 h 3224"/>
              <a:gd name="T40" fmla="*/ 429 w 769"/>
              <a:gd name="T41" fmla="*/ 3224 h 3224"/>
              <a:gd name="T42" fmla="*/ 350 w 769"/>
              <a:gd name="T43" fmla="*/ 3080 h 3224"/>
              <a:gd name="T44" fmla="*/ 280 w 769"/>
              <a:gd name="T45" fmla="*/ 2932 h 3224"/>
              <a:gd name="T46" fmla="*/ 215 w 769"/>
              <a:gd name="T47" fmla="*/ 2779 h 3224"/>
              <a:gd name="T48" fmla="*/ 159 w 769"/>
              <a:gd name="T49" fmla="*/ 2624 h 3224"/>
              <a:gd name="T50" fmla="*/ 112 w 769"/>
              <a:gd name="T51" fmla="*/ 2463 h 3224"/>
              <a:gd name="T52" fmla="*/ 72 w 769"/>
              <a:gd name="T53" fmla="*/ 2300 h 3224"/>
              <a:gd name="T54" fmla="*/ 40 w 769"/>
              <a:gd name="T55" fmla="*/ 2135 h 3224"/>
              <a:gd name="T56" fmla="*/ 17 w 769"/>
              <a:gd name="T57" fmla="*/ 1965 h 3224"/>
              <a:gd name="T58" fmla="*/ 3 w 769"/>
              <a:gd name="T59" fmla="*/ 1794 h 3224"/>
              <a:gd name="T60" fmla="*/ 0 w 769"/>
              <a:gd name="T61" fmla="*/ 1621 h 3224"/>
              <a:gd name="T62" fmla="*/ 3 w 769"/>
              <a:gd name="T63" fmla="*/ 1444 h 3224"/>
              <a:gd name="T64" fmla="*/ 17 w 769"/>
              <a:gd name="T65" fmla="*/ 1270 h 3224"/>
              <a:gd name="T66" fmla="*/ 42 w 769"/>
              <a:gd name="T67" fmla="*/ 1099 h 3224"/>
              <a:gd name="T68" fmla="*/ 73 w 769"/>
              <a:gd name="T69" fmla="*/ 933 h 3224"/>
              <a:gd name="T70" fmla="*/ 114 w 769"/>
              <a:gd name="T71" fmla="*/ 766 h 3224"/>
              <a:gd name="T72" fmla="*/ 163 w 769"/>
              <a:gd name="T73" fmla="*/ 605 h 3224"/>
              <a:gd name="T74" fmla="*/ 221 w 769"/>
              <a:gd name="T75" fmla="*/ 448 h 3224"/>
              <a:gd name="T76" fmla="*/ 285 w 769"/>
              <a:gd name="T77" fmla="*/ 294 h 3224"/>
              <a:gd name="T78" fmla="*/ 359 w 769"/>
              <a:gd name="T79" fmla="*/ 145 h 3224"/>
              <a:gd name="T80" fmla="*/ 439 w 769"/>
              <a:gd name="T81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9" h="3224">
                <a:moveTo>
                  <a:pt x="439" y="0"/>
                </a:moveTo>
                <a:lnTo>
                  <a:pt x="769" y="0"/>
                </a:lnTo>
                <a:lnTo>
                  <a:pt x="679" y="157"/>
                </a:lnTo>
                <a:lnTo>
                  <a:pt x="599" y="318"/>
                </a:lnTo>
                <a:lnTo>
                  <a:pt x="525" y="484"/>
                </a:lnTo>
                <a:lnTo>
                  <a:pt x="459" y="654"/>
                </a:lnTo>
                <a:lnTo>
                  <a:pt x="401" y="828"/>
                </a:lnTo>
                <a:lnTo>
                  <a:pt x="352" y="1006"/>
                </a:lnTo>
                <a:lnTo>
                  <a:pt x="310" y="1186"/>
                </a:lnTo>
                <a:lnTo>
                  <a:pt x="278" y="1370"/>
                </a:lnTo>
                <a:lnTo>
                  <a:pt x="254" y="1556"/>
                </a:lnTo>
                <a:lnTo>
                  <a:pt x="240" y="1747"/>
                </a:lnTo>
                <a:lnTo>
                  <a:pt x="236" y="1937"/>
                </a:lnTo>
                <a:lnTo>
                  <a:pt x="240" y="2130"/>
                </a:lnTo>
                <a:lnTo>
                  <a:pt x="256" y="2319"/>
                </a:lnTo>
                <a:lnTo>
                  <a:pt x="278" y="2506"/>
                </a:lnTo>
                <a:lnTo>
                  <a:pt x="312" y="2690"/>
                </a:lnTo>
                <a:lnTo>
                  <a:pt x="354" y="2872"/>
                </a:lnTo>
                <a:lnTo>
                  <a:pt x="403" y="3049"/>
                </a:lnTo>
                <a:lnTo>
                  <a:pt x="460" y="3224"/>
                </a:lnTo>
                <a:lnTo>
                  <a:pt x="429" y="3224"/>
                </a:lnTo>
                <a:lnTo>
                  <a:pt x="350" y="3080"/>
                </a:lnTo>
                <a:lnTo>
                  <a:pt x="280" y="2932"/>
                </a:lnTo>
                <a:lnTo>
                  <a:pt x="215" y="2779"/>
                </a:lnTo>
                <a:lnTo>
                  <a:pt x="159" y="2624"/>
                </a:lnTo>
                <a:lnTo>
                  <a:pt x="112" y="2463"/>
                </a:lnTo>
                <a:lnTo>
                  <a:pt x="72" y="2300"/>
                </a:lnTo>
                <a:lnTo>
                  <a:pt x="40" y="2135"/>
                </a:lnTo>
                <a:lnTo>
                  <a:pt x="17" y="1965"/>
                </a:lnTo>
                <a:lnTo>
                  <a:pt x="3" y="1794"/>
                </a:lnTo>
                <a:lnTo>
                  <a:pt x="0" y="1621"/>
                </a:lnTo>
                <a:lnTo>
                  <a:pt x="3" y="1444"/>
                </a:lnTo>
                <a:lnTo>
                  <a:pt x="17" y="1270"/>
                </a:lnTo>
                <a:lnTo>
                  <a:pt x="42" y="1099"/>
                </a:lnTo>
                <a:lnTo>
                  <a:pt x="73" y="933"/>
                </a:lnTo>
                <a:lnTo>
                  <a:pt x="114" y="766"/>
                </a:lnTo>
                <a:lnTo>
                  <a:pt x="163" y="605"/>
                </a:lnTo>
                <a:lnTo>
                  <a:pt x="221" y="448"/>
                </a:lnTo>
                <a:lnTo>
                  <a:pt x="285" y="294"/>
                </a:lnTo>
                <a:lnTo>
                  <a:pt x="359" y="145"/>
                </a:lnTo>
                <a:lnTo>
                  <a:pt x="439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73" tIns="64286" rIns="128573" bIns="64286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19" name="Freeform 8"/>
          <p:cNvSpPr>
            <a:spLocks/>
          </p:cNvSpPr>
          <p:nvPr/>
        </p:nvSpPr>
        <p:spPr bwMode="auto">
          <a:xfrm flipH="1">
            <a:off x="3702502" y="200"/>
            <a:ext cx="1247787" cy="7232253"/>
          </a:xfrm>
          <a:custGeom>
            <a:avLst/>
            <a:gdLst>
              <a:gd name="T0" fmla="*/ 533 w 559"/>
              <a:gd name="T1" fmla="*/ 0 h 3224"/>
              <a:gd name="T2" fmla="*/ 547 w 559"/>
              <a:gd name="T3" fmla="*/ 0 h 3224"/>
              <a:gd name="T4" fmla="*/ 475 w 559"/>
              <a:gd name="T5" fmla="*/ 162 h 3224"/>
              <a:gd name="T6" fmla="*/ 410 w 559"/>
              <a:gd name="T7" fmla="*/ 332 h 3224"/>
              <a:gd name="T8" fmla="*/ 354 w 559"/>
              <a:gd name="T9" fmla="*/ 504 h 3224"/>
              <a:gd name="T10" fmla="*/ 305 w 559"/>
              <a:gd name="T11" fmla="*/ 679 h 3224"/>
              <a:gd name="T12" fmla="*/ 266 w 559"/>
              <a:gd name="T13" fmla="*/ 857 h 3224"/>
              <a:gd name="T14" fmla="*/ 235 w 559"/>
              <a:gd name="T15" fmla="*/ 1039 h 3224"/>
              <a:gd name="T16" fmla="*/ 212 w 559"/>
              <a:gd name="T17" fmla="*/ 1223 h 3224"/>
              <a:gd name="T18" fmla="*/ 198 w 559"/>
              <a:gd name="T19" fmla="*/ 1410 h 3224"/>
              <a:gd name="T20" fmla="*/ 193 w 559"/>
              <a:gd name="T21" fmla="*/ 1599 h 3224"/>
              <a:gd name="T22" fmla="*/ 198 w 559"/>
              <a:gd name="T23" fmla="*/ 1792 h 3224"/>
              <a:gd name="T24" fmla="*/ 212 w 559"/>
              <a:gd name="T25" fmla="*/ 1981 h 3224"/>
              <a:gd name="T26" fmla="*/ 235 w 559"/>
              <a:gd name="T27" fmla="*/ 2168 h 3224"/>
              <a:gd name="T28" fmla="*/ 268 w 559"/>
              <a:gd name="T29" fmla="*/ 2354 h 3224"/>
              <a:gd name="T30" fmla="*/ 310 w 559"/>
              <a:gd name="T31" fmla="*/ 2534 h 3224"/>
              <a:gd name="T32" fmla="*/ 359 w 559"/>
              <a:gd name="T33" fmla="*/ 2713 h 3224"/>
              <a:gd name="T34" fmla="*/ 419 w 559"/>
              <a:gd name="T35" fmla="*/ 2886 h 3224"/>
              <a:gd name="T36" fmla="*/ 485 w 559"/>
              <a:gd name="T37" fmla="*/ 3058 h 3224"/>
              <a:gd name="T38" fmla="*/ 559 w 559"/>
              <a:gd name="T39" fmla="*/ 3224 h 3224"/>
              <a:gd name="T40" fmla="*/ 224 w 559"/>
              <a:gd name="T41" fmla="*/ 3224 h 3224"/>
              <a:gd name="T42" fmla="*/ 167 w 559"/>
              <a:gd name="T43" fmla="*/ 3049 h 3224"/>
              <a:gd name="T44" fmla="*/ 118 w 559"/>
              <a:gd name="T45" fmla="*/ 2872 h 3224"/>
              <a:gd name="T46" fmla="*/ 76 w 559"/>
              <a:gd name="T47" fmla="*/ 2690 h 3224"/>
              <a:gd name="T48" fmla="*/ 42 w 559"/>
              <a:gd name="T49" fmla="*/ 2506 h 3224"/>
              <a:gd name="T50" fmla="*/ 20 w 559"/>
              <a:gd name="T51" fmla="*/ 2319 h 3224"/>
              <a:gd name="T52" fmla="*/ 4 w 559"/>
              <a:gd name="T53" fmla="*/ 2130 h 3224"/>
              <a:gd name="T54" fmla="*/ 0 w 559"/>
              <a:gd name="T55" fmla="*/ 1937 h 3224"/>
              <a:gd name="T56" fmla="*/ 4 w 559"/>
              <a:gd name="T57" fmla="*/ 1747 h 3224"/>
              <a:gd name="T58" fmla="*/ 18 w 559"/>
              <a:gd name="T59" fmla="*/ 1556 h 3224"/>
              <a:gd name="T60" fmla="*/ 42 w 559"/>
              <a:gd name="T61" fmla="*/ 1370 h 3224"/>
              <a:gd name="T62" fmla="*/ 74 w 559"/>
              <a:gd name="T63" fmla="*/ 1186 h 3224"/>
              <a:gd name="T64" fmla="*/ 116 w 559"/>
              <a:gd name="T65" fmla="*/ 1006 h 3224"/>
              <a:gd name="T66" fmla="*/ 165 w 559"/>
              <a:gd name="T67" fmla="*/ 828 h 3224"/>
              <a:gd name="T68" fmla="*/ 223 w 559"/>
              <a:gd name="T69" fmla="*/ 654 h 3224"/>
              <a:gd name="T70" fmla="*/ 289 w 559"/>
              <a:gd name="T71" fmla="*/ 484 h 3224"/>
              <a:gd name="T72" fmla="*/ 363 w 559"/>
              <a:gd name="T73" fmla="*/ 318 h 3224"/>
              <a:gd name="T74" fmla="*/ 443 w 559"/>
              <a:gd name="T75" fmla="*/ 157 h 3224"/>
              <a:gd name="T76" fmla="*/ 533 w 559"/>
              <a:gd name="T77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9" h="3224">
                <a:moveTo>
                  <a:pt x="533" y="0"/>
                </a:moveTo>
                <a:lnTo>
                  <a:pt x="547" y="0"/>
                </a:lnTo>
                <a:lnTo>
                  <a:pt x="475" y="162"/>
                </a:lnTo>
                <a:lnTo>
                  <a:pt x="410" y="332"/>
                </a:lnTo>
                <a:lnTo>
                  <a:pt x="354" y="504"/>
                </a:lnTo>
                <a:lnTo>
                  <a:pt x="305" y="679"/>
                </a:lnTo>
                <a:lnTo>
                  <a:pt x="266" y="857"/>
                </a:lnTo>
                <a:lnTo>
                  <a:pt x="235" y="1039"/>
                </a:lnTo>
                <a:lnTo>
                  <a:pt x="212" y="1223"/>
                </a:lnTo>
                <a:lnTo>
                  <a:pt x="198" y="1410"/>
                </a:lnTo>
                <a:lnTo>
                  <a:pt x="193" y="1599"/>
                </a:lnTo>
                <a:lnTo>
                  <a:pt x="198" y="1792"/>
                </a:lnTo>
                <a:lnTo>
                  <a:pt x="212" y="1981"/>
                </a:lnTo>
                <a:lnTo>
                  <a:pt x="235" y="2168"/>
                </a:lnTo>
                <a:lnTo>
                  <a:pt x="268" y="2354"/>
                </a:lnTo>
                <a:lnTo>
                  <a:pt x="310" y="2534"/>
                </a:lnTo>
                <a:lnTo>
                  <a:pt x="359" y="2713"/>
                </a:lnTo>
                <a:lnTo>
                  <a:pt x="419" y="2886"/>
                </a:lnTo>
                <a:lnTo>
                  <a:pt x="485" y="3058"/>
                </a:lnTo>
                <a:lnTo>
                  <a:pt x="559" y="3224"/>
                </a:lnTo>
                <a:lnTo>
                  <a:pt x="224" y="3224"/>
                </a:lnTo>
                <a:lnTo>
                  <a:pt x="167" y="3049"/>
                </a:lnTo>
                <a:lnTo>
                  <a:pt x="118" y="2872"/>
                </a:lnTo>
                <a:lnTo>
                  <a:pt x="76" y="2690"/>
                </a:lnTo>
                <a:lnTo>
                  <a:pt x="42" y="2506"/>
                </a:lnTo>
                <a:lnTo>
                  <a:pt x="20" y="2319"/>
                </a:lnTo>
                <a:lnTo>
                  <a:pt x="4" y="2130"/>
                </a:lnTo>
                <a:lnTo>
                  <a:pt x="0" y="1937"/>
                </a:lnTo>
                <a:lnTo>
                  <a:pt x="4" y="1747"/>
                </a:lnTo>
                <a:lnTo>
                  <a:pt x="18" y="1556"/>
                </a:lnTo>
                <a:lnTo>
                  <a:pt x="42" y="1370"/>
                </a:lnTo>
                <a:lnTo>
                  <a:pt x="74" y="1186"/>
                </a:lnTo>
                <a:lnTo>
                  <a:pt x="116" y="1006"/>
                </a:lnTo>
                <a:lnTo>
                  <a:pt x="165" y="828"/>
                </a:lnTo>
                <a:lnTo>
                  <a:pt x="223" y="654"/>
                </a:lnTo>
                <a:lnTo>
                  <a:pt x="289" y="484"/>
                </a:lnTo>
                <a:lnTo>
                  <a:pt x="363" y="318"/>
                </a:lnTo>
                <a:lnTo>
                  <a:pt x="443" y="157"/>
                </a:lnTo>
                <a:lnTo>
                  <a:pt x="533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  <a:effectLst>
            <a:outerShdw blurRad="190500" dist="101600" algn="l" rotWithShape="0">
              <a:prstClr val="black">
                <a:alpha val="40000"/>
              </a:prstClr>
            </a:outerShdw>
          </a:effectLst>
        </p:spPr>
        <p:txBody>
          <a:bodyPr vert="horz" wrap="square" lIns="128573" tIns="64286" rIns="128573" bIns="64286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7" name="TextBox 48"/>
          <p:cNvSpPr txBox="1"/>
          <p:nvPr/>
        </p:nvSpPr>
        <p:spPr>
          <a:xfrm>
            <a:off x="5997201" y="2402332"/>
            <a:ext cx="4320242" cy="1477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zh-CN" altLang="en-US" sz="4799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r>
              <a:rPr lang="zh-CN" altLang="en-US" sz="4799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工作完成情况</a:t>
            </a:r>
            <a:endParaRPr lang="en-GB" altLang="zh-CN" sz="4799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1227660" y="2371193"/>
            <a:ext cx="2963463" cy="3154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9899" cap="all" spc="3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02</a:t>
            </a:r>
            <a:endParaRPr lang="zh-CN" altLang="en-US" sz="19899" cap="all" spc="3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5943402" y="3966023"/>
            <a:ext cx="183734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41" lvl="1" indent="-171441">
              <a:buFont typeface="Arial" panose="020B0604020202020204" pitchFamily="34" charset="0"/>
              <a:buChar char="•"/>
            </a:pPr>
            <a:r>
              <a:rPr lang="zh-CN" altLang="en-US" sz="140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832212" y="3966023"/>
            <a:ext cx="183734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41" lvl="1" indent="-171441">
              <a:buFont typeface="Arial" panose="020B0604020202020204" pitchFamily="34" charset="0"/>
              <a:buChar char="•"/>
            </a:pPr>
            <a:r>
              <a:rPr lang="zh-CN" altLang="en-US" sz="140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3402" y="4276937"/>
            <a:ext cx="183734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41" lvl="1" indent="-171441">
              <a:buFont typeface="Arial" panose="020B0604020202020204" pitchFamily="34" charset="0"/>
              <a:buChar char="•"/>
            </a:pPr>
            <a:r>
              <a:rPr lang="zh-CN" altLang="en-US" sz="140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7832212" y="4276937"/>
            <a:ext cx="183734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41" lvl="1" indent="-171441">
              <a:buFont typeface="Arial" panose="020B0604020202020204" pitchFamily="34" charset="0"/>
              <a:buChar char="•"/>
            </a:pPr>
            <a:r>
              <a:rPr lang="zh-CN" altLang="en-US" sz="140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13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 tmFilter="0,0; .5, 1; 1, 1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50"/>
                                </p:stCondLst>
                                <p:childTnLst>
                                  <p:par>
                                    <p:cTn id="28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50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2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050"/>
                                </p:stCondLst>
                                <p:childTnLst>
                                  <p:par>
                                    <p:cTn id="4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550"/>
                                </p:stCondLst>
                                <p:childTnLst>
                                  <p:par>
                                    <p:cTn id="4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050"/>
                                </p:stCondLst>
                                <p:childTnLst>
                                  <p:par>
                                    <p:cTn id="5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550"/>
                                </p:stCondLst>
                                <p:childTnLst>
                                  <p:par>
                                    <p:cTn id="5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8" grpId="0" animBg="1"/>
          <p:bldP spid="19" grpId="0" animBg="1"/>
          <p:bldP spid="7" grpId="0"/>
          <p:bldP spid="7" grpId="1"/>
          <p:bldP spid="9" grpId="0"/>
          <p:bldP spid="9" grpId="1"/>
          <p:bldP spid="10" grpId="0"/>
          <p:bldP spid="11" grpId="0"/>
          <p:bldP spid="12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 tmFilter="0,0; .5, 1; 1, 1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50"/>
                                </p:stCondLst>
                                <p:childTnLst>
                                  <p:par>
                                    <p:cTn id="28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50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2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050"/>
                                </p:stCondLst>
                                <p:childTnLst>
                                  <p:par>
                                    <p:cTn id="4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550"/>
                                </p:stCondLst>
                                <p:childTnLst>
                                  <p:par>
                                    <p:cTn id="4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050"/>
                                </p:stCondLst>
                                <p:childTnLst>
                                  <p:par>
                                    <p:cTn id="5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550"/>
                                </p:stCondLst>
                                <p:childTnLst>
                                  <p:par>
                                    <p:cTn id="5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8" grpId="0" animBg="1"/>
          <p:bldP spid="19" grpId="0" animBg="1"/>
          <p:bldP spid="7" grpId="0"/>
          <p:bldP spid="7" grpId="1"/>
          <p:bldP spid="9" grpId="0"/>
          <p:bldP spid="9" grpId="1"/>
          <p:bldP spid="10" grpId="0"/>
          <p:bldP spid="11" grpId="0"/>
          <p:bldP spid="12" grpId="0"/>
          <p:bldP spid="13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/>
          <p:cNvSpPr/>
          <p:nvPr/>
        </p:nvSpPr>
        <p:spPr>
          <a:xfrm>
            <a:off x="-26549" y="-29064"/>
            <a:ext cx="12884505" cy="7281428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" fmla="*/ 0 w 8048397"/>
              <a:gd name="connsiteY0" fmla="*/ 1987826 h 5119666"/>
              <a:gd name="connsiteX1" fmla="*/ 8048397 w 8048397"/>
              <a:gd name="connsiteY1" fmla="*/ 0 h 5119666"/>
              <a:gd name="connsiteX2" fmla="*/ 3131840 w 8048397"/>
              <a:gd name="connsiteY2" fmla="*/ 5119666 h 5119666"/>
              <a:gd name="connsiteX3" fmla="*/ 0 w 8048397"/>
              <a:gd name="connsiteY3" fmla="*/ 5119666 h 5119666"/>
              <a:gd name="connsiteX4" fmla="*/ 0 w 8048397"/>
              <a:gd name="connsiteY4" fmla="*/ 1987826 h 5119666"/>
              <a:gd name="connsiteX0" fmla="*/ 0 w 8048397"/>
              <a:gd name="connsiteY0" fmla="*/ 1987826 h 5134136"/>
              <a:gd name="connsiteX1" fmla="*/ 8048397 w 8048397"/>
              <a:gd name="connsiteY1" fmla="*/ 0 h 5134136"/>
              <a:gd name="connsiteX2" fmla="*/ 4176869 w 8048397"/>
              <a:gd name="connsiteY2" fmla="*/ 5134136 h 5134136"/>
              <a:gd name="connsiteX3" fmla="*/ 0 w 8048397"/>
              <a:gd name="connsiteY3" fmla="*/ 5119666 h 5134136"/>
              <a:gd name="connsiteX4" fmla="*/ 0 w 8048397"/>
              <a:gd name="connsiteY4" fmla="*/ 1987826 h 5134136"/>
              <a:gd name="connsiteX0" fmla="*/ 0 w 8048397"/>
              <a:gd name="connsiteY0" fmla="*/ 1987826 h 5134136"/>
              <a:gd name="connsiteX1" fmla="*/ 8048397 w 8048397"/>
              <a:gd name="connsiteY1" fmla="*/ 0 h 5134136"/>
              <a:gd name="connsiteX2" fmla="*/ 5584755 w 8048397"/>
              <a:gd name="connsiteY2" fmla="*/ 5134136 h 5134136"/>
              <a:gd name="connsiteX3" fmla="*/ 0 w 8048397"/>
              <a:gd name="connsiteY3" fmla="*/ 5119666 h 5134136"/>
              <a:gd name="connsiteX4" fmla="*/ 0 w 8048397"/>
              <a:gd name="connsiteY4" fmla="*/ 1987826 h 5134136"/>
              <a:gd name="connsiteX0" fmla="*/ 0 w 7075940"/>
              <a:gd name="connsiteY0" fmla="*/ 2016764 h 5163074"/>
              <a:gd name="connsiteX1" fmla="*/ 7075940 w 7075940"/>
              <a:gd name="connsiteY1" fmla="*/ 0 h 5163074"/>
              <a:gd name="connsiteX2" fmla="*/ 5584755 w 7075940"/>
              <a:gd name="connsiteY2" fmla="*/ 5163074 h 5163074"/>
              <a:gd name="connsiteX3" fmla="*/ 0 w 7075940"/>
              <a:gd name="connsiteY3" fmla="*/ 5148604 h 5163074"/>
              <a:gd name="connsiteX4" fmla="*/ 0 w 7075940"/>
              <a:gd name="connsiteY4" fmla="*/ 2016764 h 516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5940" h="5163074">
                <a:moveTo>
                  <a:pt x="0" y="2016764"/>
                </a:moveTo>
                <a:lnTo>
                  <a:pt x="7075940" y="0"/>
                </a:lnTo>
                <a:lnTo>
                  <a:pt x="5584755" y="5163074"/>
                </a:lnTo>
                <a:lnTo>
                  <a:pt x="0" y="5148604"/>
                </a:lnTo>
                <a:lnTo>
                  <a:pt x="0" y="20167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26549" y="-29067"/>
            <a:ext cx="9948084" cy="7281429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" fmla="*/ 0 w 8048397"/>
              <a:gd name="connsiteY0" fmla="*/ 1987826 h 5119666"/>
              <a:gd name="connsiteX1" fmla="*/ 8048397 w 8048397"/>
              <a:gd name="connsiteY1" fmla="*/ 0 h 5119666"/>
              <a:gd name="connsiteX2" fmla="*/ 3131840 w 8048397"/>
              <a:gd name="connsiteY2" fmla="*/ 5119666 h 5119666"/>
              <a:gd name="connsiteX3" fmla="*/ 0 w 8048397"/>
              <a:gd name="connsiteY3" fmla="*/ 5119666 h 5119666"/>
              <a:gd name="connsiteX4" fmla="*/ 0 w 8048397"/>
              <a:gd name="connsiteY4" fmla="*/ 1987826 h 5119666"/>
              <a:gd name="connsiteX0" fmla="*/ 0 w 8048397"/>
              <a:gd name="connsiteY0" fmla="*/ 1987826 h 5134136"/>
              <a:gd name="connsiteX1" fmla="*/ 8048397 w 8048397"/>
              <a:gd name="connsiteY1" fmla="*/ 0 h 5134136"/>
              <a:gd name="connsiteX2" fmla="*/ 4176869 w 8048397"/>
              <a:gd name="connsiteY2" fmla="*/ 5134136 h 5134136"/>
              <a:gd name="connsiteX3" fmla="*/ 0 w 8048397"/>
              <a:gd name="connsiteY3" fmla="*/ 5119666 h 5134136"/>
              <a:gd name="connsiteX4" fmla="*/ 0 w 8048397"/>
              <a:gd name="connsiteY4" fmla="*/ 1987826 h 5134136"/>
              <a:gd name="connsiteX0" fmla="*/ 0 w 7075940"/>
              <a:gd name="connsiteY0" fmla="*/ 2016765 h 5163075"/>
              <a:gd name="connsiteX1" fmla="*/ 7075940 w 7075940"/>
              <a:gd name="connsiteY1" fmla="*/ 0 h 5163075"/>
              <a:gd name="connsiteX2" fmla="*/ 4176869 w 7075940"/>
              <a:gd name="connsiteY2" fmla="*/ 5163075 h 5163075"/>
              <a:gd name="connsiteX3" fmla="*/ 0 w 7075940"/>
              <a:gd name="connsiteY3" fmla="*/ 5148605 h 5163075"/>
              <a:gd name="connsiteX4" fmla="*/ 0 w 7075940"/>
              <a:gd name="connsiteY4" fmla="*/ 2016765 h 516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5940" h="5163075">
                <a:moveTo>
                  <a:pt x="0" y="2016765"/>
                </a:moveTo>
                <a:lnTo>
                  <a:pt x="7075940" y="0"/>
                </a:lnTo>
                <a:lnTo>
                  <a:pt x="4176869" y="5163075"/>
                </a:lnTo>
                <a:lnTo>
                  <a:pt x="0" y="5148605"/>
                </a:lnTo>
                <a:lnTo>
                  <a:pt x="0" y="20167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589" y="1794075"/>
            <a:ext cx="5742660" cy="5429205"/>
          </a:xfrm>
          <a:custGeom>
            <a:avLst/>
            <a:gdLst>
              <a:gd name="connsiteX0" fmla="*/ 0 w 4139952"/>
              <a:gd name="connsiteY0" fmla="*/ 0 h 3141641"/>
              <a:gd name="connsiteX1" fmla="*/ 4139952 w 4139952"/>
              <a:gd name="connsiteY1" fmla="*/ 0 h 3141641"/>
              <a:gd name="connsiteX2" fmla="*/ 4139952 w 4139952"/>
              <a:gd name="connsiteY2" fmla="*/ 3141641 h 3141641"/>
              <a:gd name="connsiteX3" fmla="*/ 0 w 4139952"/>
              <a:gd name="connsiteY3" fmla="*/ 3141641 h 3141641"/>
              <a:gd name="connsiteX4" fmla="*/ 0 w 4139952"/>
              <a:gd name="connsiteY4" fmla="*/ 0 h 3141641"/>
              <a:gd name="connsiteX0" fmla="*/ 0 w 4546352"/>
              <a:gd name="connsiteY0" fmla="*/ 508000 h 3649641"/>
              <a:gd name="connsiteX1" fmla="*/ 4546352 w 4546352"/>
              <a:gd name="connsiteY1" fmla="*/ 0 h 3649641"/>
              <a:gd name="connsiteX2" fmla="*/ 4139952 w 4546352"/>
              <a:gd name="connsiteY2" fmla="*/ 3649641 h 3649641"/>
              <a:gd name="connsiteX3" fmla="*/ 0 w 4546352"/>
              <a:gd name="connsiteY3" fmla="*/ 3649641 h 3649641"/>
              <a:gd name="connsiteX4" fmla="*/ 0 w 4546352"/>
              <a:gd name="connsiteY4" fmla="*/ 508000 h 3649641"/>
              <a:gd name="connsiteX0" fmla="*/ 0 w 4641602"/>
              <a:gd name="connsiteY0" fmla="*/ 755650 h 3897291"/>
              <a:gd name="connsiteX1" fmla="*/ 4641602 w 4641602"/>
              <a:gd name="connsiteY1" fmla="*/ 0 h 3897291"/>
              <a:gd name="connsiteX2" fmla="*/ 4139952 w 4641602"/>
              <a:gd name="connsiteY2" fmla="*/ 3897291 h 3897291"/>
              <a:gd name="connsiteX3" fmla="*/ 0 w 4641602"/>
              <a:gd name="connsiteY3" fmla="*/ 3897291 h 3897291"/>
              <a:gd name="connsiteX4" fmla="*/ 0 w 4641602"/>
              <a:gd name="connsiteY4" fmla="*/ 755650 h 3897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1602" h="3897291">
                <a:moveTo>
                  <a:pt x="0" y="755650"/>
                </a:moveTo>
                <a:lnTo>
                  <a:pt x="4641602" y="0"/>
                </a:lnTo>
                <a:lnTo>
                  <a:pt x="4139952" y="3897291"/>
                </a:lnTo>
                <a:lnTo>
                  <a:pt x="0" y="3897291"/>
                </a:lnTo>
                <a:lnTo>
                  <a:pt x="0" y="75565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5725971" y="4398455"/>
            <a:ext cx="5235389" cy="80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 flipV="1">
            <a:off x="5803023" y="4365932"/>
            <a:ext cx="4938958" cy="457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25971" y="3904322"/>
            <a:ext cx="2215572" cy="377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80973" y="267892"/>
            <a:ext cx="256480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zh-CN" altLang="en-US" sz="20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80973" y="586014"/>
            <a:ext cx="1899559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en-US" altLang="zh-CN" sz="105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105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68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8" grpId="0" animBg="1"/>
      <p:bldP spid="12" grpId="0"/>
      <p:bldP spid="13" grpId="0" animBg="1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13E550EE-E71C-40B3-8856-D9621A30CDE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bt807.pp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heme/theme1.xml><?xml version="1.0" encoding="utf-8"?>
<a:theme xmlns:a="http://schemas.openxmlformats.org/drawingml/2006/main" name="在行">
  <a:themeElements>
    <a:clrScheme name="自定义 19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3236"/>
      </a:accent1>
      <a:accent2>
        <a:srgbClr val="404040"/>
      </a:accent2>
      <a:accent3>
        <a:srgbClr val="F03236"/>
      </a:accent3>
      <a:accent4>
        <a:srgbClr val="404040"/>
      </a:accent4>
      <a:accent5>
        <a:srgbClr val="F03236"/>
      </a:accent5>
      <a:accent6>
        <a:srgbClr val="404040"/>
      </a:accent6>
      <a:hlink>
        <a:srgbClr val="F03236"/>
      </a:hlink>
      <a:folHlink>
        <a:srgbClr val="40404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2090</Words>
  <Application>Microsoft Office PowerPoint</Application>
  <PresentationFormat>自定义</PresentationFormat>
  <Paragraphs>239</Paragraphs>
  <Slides>22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方正正准黑简体</vt:lpstr>
      <vt:lpstr>微软雅黑</vt:lpstr>
      <vt:lpstr>Arial</vt:lpstr>
      <vt:lpstr>Calibri</vt:lpstr>
      <vt:lpstr>Calibri Light</vt:lpstr>
      <vt:lpstr>Impact</vt:lpstr>
      <vt:lpstr>在行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2016-10-17T14:00:15Z</dcterms:created>
  <dcterms:modified xsi:type="dcterms:W3CDTF">2019-07-28T01:07:45Z</dcterms:modified>
</cp:coreProperties>
</file>