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199" r:id="rId2"/>
    <p:sldId id="3194" r:id="rId3"/>
    <p:sldId id="3186" r:id="rId4"/>
    <p:sldId id="3163" r:id="rId5"/>
    <p:sldId id="3150" r:id="rId6"/>
    <p:sldId id="3148" r:id="rId7"/>
    <p:sldId id="3149" r:id="rId8"/>
    <p:sldId id="3200" r:id="rId9"/>
    <p:sldId id="3161" r:id="rId10"/>
    <p:sldId id="3152" r:id="rId11"/>
    <p:sldId id="3144" r:id="rId12"/>
    <p:sldId id="3162" r:id="rId13"/>
    <p:sldId id="3201" r:id="rId14"/>
    <p:sldId id="3145" r:id="rId15"/>
    <p:sldId id="3151" r:id="rId16"/>
    <p:sldId id="3146" r:id="rId17"/>
    <p:sldId id="3143" r:id="rId18"/>
    <p:sldId id="3202" r:id="rId19"/>
    <p:sldId id="3154" r:id="rId20"/>
    <p:sldId id="3147" r:id="rId21"/>
    <p:sldId id="3142" r:id="rId22"/>
    <p:sldId id="320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E7"/>
    <a:srgbClr val="00ADEE"/>
    <a:srgbClr val="A95107"/>
    <a:srgbClr val="156A47"/>
    <a:srgbClr val="1C8E5F"/>
    <a:srgbClr val="1D8D5F"/>
    <a:srgbClr val="EC206C"/>
    <a:srgbClr val="BC148E"/>
    <a:srgbClr val="0A1A3B"/>
    <a:srgbClr val="CE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 autoAdjust="0"/>
    <p:restoredTop sz="92986" autoAdjust="0"/>
  </p:normalViewPr>
  <p:slideViewPr>
    <p:cSldViewPr>
      <p:cViewPr varScale="1">
        <p:scale>
          <a:sx n="100" d="100"/>
          <a:sy n="100" d="100"/>
        </p:scale>
        <p:origin x="420" y="84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91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5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09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128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690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131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44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46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665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758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15256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100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小芥末素材 </a:t>
            </a:r>
            <a:r>
              <a:rPr lang="en-US" altLang="zh-CN"/>
              <a:t>rosyhouse.Taobao.com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012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568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4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19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7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1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699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69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" y="688"/>
            <a:ext cx="12876225" cy="72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1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1709" y="448"/>
            <a:ext cx="12869314" cy="725747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1709" y="3544317"/>
            <a:ext cx="5648996" cy="2808312"/>
          </a:xfrm>
          <a:prstGeom prst="rect">
            <a:avLst/>
          </a:prstGeom>
          <a:solidFill>
            <a:srgbClr val="00AD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-11709" y="4120381"/>
            <a:ext cx="5576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cap="all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牙科口腔牙科</a:t>
            </a:r>
            <a:r>
              <a:rPr lang="en-US" altLang="zh-CN" sz="4800" cap="all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4800" cap="all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-11709" y="4843653"/>
            <a:ext cx="4708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动态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PPT/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框架完整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精美大气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企业宣传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-11709" y="5421171"/>
            <a:ext cx="5216948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9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is suitable for the reporting on activities report | bio | work summary report, etc. | | meeting</a:t>
            </a:r>
            <a:endParaRPr lang="zh-CN" altLang="en-US" sz="9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动感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064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8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2" grpId="0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24645" y="2240575"/>
            <a:ext cx="1631915" cy="1668977"/>
            <a:chOff x="1108416" y="1691638"/>
            <a:chExt cx="1781907" cy="1822375"/>
          </a:xfrm>
        </p:grpSpPr>
        <p:sp>
          <p:nvSpPr>
            <p:cNvPr id="9" name="Oval 8"/>
            <p:cNvSpPr/>
            <p:nvPr/>
          </p:nvSpPr>
          <p:spPr>
            <a:xfrm flipH="1">
              <a:off x="1108416" y="1691638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05677" y="2079544"/>
              <a:ext cx="387383" cy="251895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09232" y="2460170"/>
              <a:ext cx="1380278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18064" y="3286290"/>
            <a:ext cx="1631915" cy="1631915"/>
            <a:chOff x="2739096" y="2833465"/>
            <a:chExt cx="1781907" cy="1781907"/>
          </a:xfrm>
        </p:grpSpPr>
        <p:sp>
          <p:nvSpPr>
            <p:cNvPr id="12" name="Oval 11"/>
            <p:cNvSpPr/>
            <p:nvPr/>
          </p:nvSpPr>
          <p:spPr>
            <a:xfrm flipH="1">
              <a:off x="2739096" y="2833465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42082" y="3124672"/>
              <a:ext cx="375934" cy="38356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14244" y="3628717"/>
              <a:ext cx="1431612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4898" y="3286289"/>
            <a:ext cx="1631915" cy="1693447"/>
            <a:chOff x="6000456" y="2833465"/>
            <a:chExt cx="1781907" cy="1849095"/>
          </a:xfrm>
        </p:grpSpPr>
        <p:sp>
          <p:nvSpPr>
            <p:cNvPr id="11" name="Oval 10"/>
            <p:cNvSpPr/>
            <p:nvPr/>
          </p:nvSpPr>
          <p:spPr>
            <a:xfrm flipH="1">
              <a:off x="6000456" y="2833465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718709" y="3180944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13198" y="3628717"/>
              <a:ext cx="1356425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391734" y="3286291"/>
            <a:ext cx="1631915" cy="1693447"/>
            <a:chOff x="9261816" y="2833466"/>
            <a:chExt cx="1781907" cy="1849094"/>
          </a:xfrm>
        </p:grpSpPr>
        <p:sp>
          <p:nvSpPr>
            <p:cNvPr id="10" name="Oval 9"/>
            <p:cNvSpPr/>
            <p:nvPr/>
          </p:nvSpPr>
          <p:spPr>
            <a:xfrm flipH="1">
              <a:off x="9261816" y="2833466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9965756" y="3209080"/>
              <a:ext cx="374026" cy="26334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467685" y="3628717"/>
              <a:ext cx="137016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11481" y="2240575"/>
            <a:ext cx="1631915" cy="1668977"/>
            <a:chOff x="4369776" y="1691638"/>
            <a:chExt cx="1781907" cy="1822375"/>
          </a:xfrm>
        </p:grpSpPr>
        <p:sp>
          <p:nvSpPr>
            <p:cNvPr id="8" name="Oval 7"/>
            <p:cNvSpPr/>
            <p:nvPr/>
          </p:nvSpPr>
          <p:spPr>
            <a:xfrm flipH="1">
              <a:off x="4369776" y="1691638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086120" y="1900044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63721" y="2460170"/>
              <a:ext cx="1394018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98315" y="2240575"/>
            <a:ext cx="1631915" cy="1668977"/>
            <a:chOff x="7631136" y="1691638"/>
            <a:chExt cx="1781907" cy="1822375"/>
          </a:xfrm>
        </p:grpSpPr>
        <p:sp>
          <p:nvSpPr>
            <p:cNvPr id="7" name="Oval 6"/>
            <p:cNvSpPr/>
            <p:nvPr/>
          </p:nvSpPr>
          <p:spPr>
            <a:xfrm flipH="1">
              <a:off x="7631136" y="1691638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290231" y="1926902"/>
              <a:ext cx="463715" cy="44463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646" y="2460170"/>
              <a:ext cx="1425442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802885" y="392869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04749" y="392869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742198" y="392869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106018" y="5156294"/>
            <a:ext cx="2117321" cy="650803"/>
            <a:chOff x="1044259" y="4741945"/>
            <a:chExt cx="2836326" cy="558296"/>
          </a:xfrm>
        </p:grpSpPr>
        <p:sp>
          <p:nvSpPr>
            <p:cNvPr id="30" name="Rectangle 29"/>
            <p:cNvSpPr/>
            <p:nvPr/>
          </p:nvSpPr>
          <p:spPr>
            <a:xfrm>
              <a:off x="1066956" y="4931701"/>
              <a:ext cx="2813629" cy="3685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4259" y="4741945"/>
              <a:ext cx="2273825" cy="221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09023" y="5156267"/>
            <a:ext cx="2117321" cy="650801"/>
            <a:chOff x="4323276" y="4741945"/>
            <a:chExt cx="2836326" cy="558297"/>
          </a:xfrm>
        </p:grpSpPr>
        <p:sp>
          <p:nvSpPr>
            <p:cNvPr id="32" name="Rectangle 31"/>
            <p:cNvSpPr/>
            <p:nvPr/>
          </p:nvSpPr>
          <p:spPr>
            <a:xfrm>
              <a:off x="4345973" y="4931701"/>
              <a:ext cx="2813629" cy="3685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23276" y="4741945"/>
              <a:ext cx="1921460" cy="221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066220" y="5143112"/>
            <a:ext cx="2117321" cy="667569"/>
            <a:chOff x="7552274" y="4727562"/>
            <a:chExt cx="2836326" cy="572680"/>
          </a:xfrm>
        </p:grpSpPr>
        <p:sp>
          <p:nvSpPr>
            <p:cNvPr id="34" name="Rectangle 33"/>
            <p:cNvSpPr/>
            <p:nvPr/>
          </p:nvSpPr>
          <p:spPr>
            <a:xfrm>
              <a:off x="7574971" y="4931701"/>
              <a:ext cx="2813629" cy="3685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52274" y="4727562"/>
              <a:ext cx="1745295" cy="221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8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8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4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55576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6976083" y="896"/>
            <a:ext cx="5881083" cy="7231573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  <a:extLst/>
        </p:spPr>
        <p:txBody>
          <a:bodyPr vert="horz" wrap="square" lIns="45305" tIns="22653" rIns="45305" bIns="2265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253" y="2180497"/>
            <a:ext cx="2506303" cy="450731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253" y="2015168"/>
            <a:ext cx="2647534" cy="184248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tabLst>
                <a:tab pos="990402" algn="l"/>
              </a:tabLst>
            </a:pPr>
            <a:r>
              <a:rPr lang="en-US" altLang="zh-CN" sz="9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93414" y="3600660"/>
            <a:ext cx="1611398" cy="2230642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14198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03</a:t>
            </a:r>
            <a:endParaRPr lang="zh-CN" altLang="en-US" sz="14198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63470" y="237041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463468" y="2370413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469727" y="2370411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277458" y="2370411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>
            <a:spLocks/>
          </p:cNvSpPr>
          <p:nvPr/>
        </p:nvSpPr>
        <p:spPr>
          <a:xfrm>
            <a:off x="3046979" y="4914755"/>
            <a:ext cx="6745012" cy="798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3289756" y="3633709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4495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75819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2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62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2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1366869" y="3110076"/>
            <a:ext cx="2080736" cy="18760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8386" y="3659928"/>
            <a:ext cx="1277700" cy="848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720256" y="1764599"/>
            <a:ext cx="6297975" cy="635112"/>
          </a:xfrm>
          <a:prstGeom prst="roundRect">
            <a:avLst>
              <a:gd name="adj" fmla="val 206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728221" y="1878291"/>
            <a:ext cx="769860" cy="4370538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20256" y="2723590"/>
            <a:ext cx="6297975" cy="635112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20256" y="3715965"/>
            <a:ext cx="6297975" cy="635112"/>
          </a:xfrm>
          <a:prstGeom prst="roundRect">
            <a:avLst>
              <a:gd name="adj" fmla="val 25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20256" y="4718651"/>
            <a:ext cx="6297975" cy="635112"/>
          </a:xfrm>
          <a:prstGeom prst="roundRect">
            <a:avLst>
              <a:gd name="adj" fmla="val 268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0286" y="1906697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0286" y="2848785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0286" y="3848930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0286" y="4849076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36410" y="5714968"/>
            <a:ext cx="6297975" cy="635112"/>
          </a:xfrm>
          <a:prstGeom prst="roundRect">
            <a:avLst>
              <a:gd name="adj" fmla="val 268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440" y="5849222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7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55576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6976083" y="896"/>
            <a:ext cx="5881083" cy="7231573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  <a:extLst/>
        </p:spPr>
        <p:txBody>
          <a:bodyPr vert="horz" wrap="square" lIns="45305" tIns="22653" rIns="45305" bIns="2265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253" y="2180497"/>
            <a:ext cx="2506303" cy="450731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253" y="2015168"/>
            <a:ext cx="2647534" cy="184248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tabLst>
                <a:tab pos="990402" algn="l"/>
              </a:tabLst>
            </a:pPr>
            <a:r>
              <a:rPr lang="en-US" altLang="zh-CN" sz="9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93414" y="3600660"/>
            <a:ext cx="1540866" cy="2230642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14198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04</a:t>
            </a:r>
            <a:endParaRPr lang="zh-CN" altLang="en-US" sz="14198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2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0"/>
          <p:cNvSpPr>
            <a:spLocks/>
          </p:cNvSpPr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632667" y="214271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486312" y="2082283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53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199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99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632667" y="3036057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486312" y="2975623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199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99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632667" y="392939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486312" y="3868963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199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199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632667" y="4822736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486312" y="4762302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199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99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2017460" y="2881045"/>
            <a:ext cx="1877980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791507" y="3740164"/>
            <a:ext cx="2329889" cy="49257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3201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1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7943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38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>
            <a:spLocks/>
          </p:cNvSpPr>
          <p:nvPr/>
        </p:nvSpPr>
        <p:spPr bwMode="auto">
          <a:xfrm>
            <a:off x="4218110" y="2071773"/>
            <a:ext cx="4397134" cy="1187385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354" y="3540129"/>
            <a:ext cx="3227211" cy="1017532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6" name="Freeform 2353"/>
          <p:cNvSpPr>
            <a:spLocks/>
          </p:cNvSpPr>
          <p:nvPr/>
        </p:nvSpPr>
        <p:spPr bwMode="auto">
          <a:xfrm>
            <a:off x="5395969" y="4795774"/>
            <a:ext cx="2404931" cy="784181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7" name="Freeform 2354"/>
          <p:cNvSpPr>
            <a:spLocks/>
          </p:cNvSpPr>
          <p:nvPr/>
        </p:nvSpPr>
        <p:spPr bwMode="auto">
          <a:xfrm>
            <a:off x="5600746" y="5145003"/>
            <a:ext cx="2214442" cy="110007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8" name="Freeform 2355"/>
          <p:cNvSpPr>
            <a:spLocks/>
          </p:cNvSpPr>
          <p:nvPr/>
        </p:nvSpPr>
        <p:spPr bwMode="auto">
          <a:xfrm>
            <a:off x="5349935" y="3887773"/>
            <a:ext cx="2890680" cy="1438196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9" name="Freeform 2356"/>
          <p:cNvSpPr>
            <a:spLocks/>
          </p:cNvSpPr>
          <p:nvPr/>
        </p:nvSpPr>
        <p:spPr bwMode="auto">
          <a:xfrm>
            <a:off x="4932445" y="2451165"/>
            <a:ext cx="3706610" cy="1844574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1977" y="2875004"/>
            <a:ext cx="687351" cy="278432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4150" name="Freeform 2357"/>
            <p:cNvSpPr>
              <a:spLocks/>
            </p:cNvSpPr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4" name="任意多边形 2433"/>
            <p:cNvSpPr>
              <a:spLocks/>
            </p:cNvSpPr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3" name="任意多边形 2432"/>
            <p:cNvSpPr>
              <a:spLocks/>
            </p:cNvSpPr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1222" y="2343203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1224" y="207775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1222" y="4945944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1224" y="468049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604" y="3736160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606" y="347070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4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1709" y="448"/>
            <a:ext cx="12869314" cy="725747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1709" y="3544317"/>
            <a:ext cx="5648996" cy="2808312"/>
          </a:xfrm>
          <a:prstGeom prst="rect">
            <a:avLst/>
          </a:prstGeom>
          <a:solidFill>
            <a:srgbClr val="00AD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-11709" y="4120381"/>
            <a:ext cx="5576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cap="all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-11709" y="4843653"/>
            <a:ext cx="4708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动态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PPT/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框架完整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精美大气</a:t>
            </a:r>
            <a:r>
              <a:rPr lang="en-US" altLang="zh-CN" sz="2000" cap="all" dirty="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zh-CN" altLang="en-US" sz="2000" cap="all" dirty="0">
                <a:solidFill>
                  <a:schemeClr val="bg1"/>
                </a:solidFill>
                <a:cs typeface="Arial" panose="020B0604020202020204" pitchFamily="34" charset="0"/>
              </a:rPr>
              <a:t>企业宣传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-11709" y="5421171"/>
            <a:ext cx="5216948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9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is suitable for the reporting on activities report | bio | work summary report, etc. | | meeting</a:t>
            </a:r>
            <a:endParaRPr lang="zh-CN" altLang="en-US" sz="9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55576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6976083" y="896"/>
            <a:ext cx="5881083" cy="7231573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  <a:extLst/>
        </p:spPr>
        <p:txBody>
          <a:bodyPr vert="horz" wrap="square" lIns="45305" tIns="22653" rIns="45305" bIns="2265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253" y="2180497"/>
            <a:ext cx="2506303" cy="450731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253" y="2015168"/>
            <a:ext cx="2647534" cy="184248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tabLst>
                <a:tab pos="990402" algn="l"/>
              </a:tabLst>
            </a:pPr>
            <a:r>
              <a:rPr lang="en-US" altLang="zh-CN" sz="9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93414" y="3600660"/>
            <a:ext cx="1213716" cy="2230565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14198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01</a:t>
            </a:r>
            <a:endParaRPr lang="zh-CN" altLang="en-US" sz="14198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43 w 14041100"/>
              <a:gd name="connsiteY0" fmla="*/ 1912316 h 4284526"/>
              <a:gd name="connsiteX1" fmla="*/ 4509920 w 14041100"/>
              <a:gd name="connsiteY1" fmla="*/ 0 h 4284526"/>
              <a:gd name="connsiteX2" fmla="*/ 14041100 w 14041100"/>
              <a:gd name="connsiteY2" fmla="*/ 1678274 h 4284526"/>
              <a:gd name="connsiteX3" fmla="*/ 371235 w 14041100"/>
              <a:gd name="connsiteY3" fmla="*/ 4284526 h 4284526"/>
              <a:gd name="connsiteX4" fmla="*/ 43 w 14041100"/>
              <a:gd name="connsiteY4" fmla="*/ 1912316 h 4284526"/>
              <a:gd name="connsiteX0" fmla="*/ 4 w 14041061"/>
              <a:gd name="connsiteY0" fmla="*/ 1912316 h 5139110"/>
              <a:gd name="connsiteX1" fmla="*/ 4509881 w 14041061"/>
              <a:gd name="connsiteY1" fmla="*/ 0 h 5139110"/>
              <a:gd name="connsiteX2" fmla="*/ 14041061 w 14041061"/>
              <a:gd name="connsiteY2" fmla="*/ 1678274 h 5139110"/>
              <a:gd name="connsiteX3" fmla="*/ 6100458 w 14041061"/>
              <a:gd name="connsiteY3" fmla="*/ 5139110 h 5139110"/>
              <a:gd name="connsiteX4" fmla="*/ 4 w 14041061"/>
              <a:gd name="connsiteY4" fmla="*/ 1912316 h 513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2 w 11539549"/>
              <a:gd name="connsiteY0" fmla="*/ 1912316 h 5148605"/>
              <a:gd name="connsiteX1" fmla="*/ 4509879 w 11539549"/>
              <a:gd name="connsiteY1" fmla="*/ 0 h 5148605"/>
              <a:gd name="connsiteX2" fmla="*/ 11539549 w 11539549"/>
              <a:gd name="connsiteY2" fmla="*/ 2665793 h 5148605"/>
              <a:gd name="connsiteX3" fmla="*/ 9166822 w 11539549"/>
              <a:gd name="connsiteY3" fmla="*/ 5148605 h 5148605"/>
              <a:gd name="connsiteX4" fmla="*/ 2 w 11539549"/>
              <a:gd name="connsiteY4" fmla="*/ 1912316 h 5148605"/>
              <a:gd name="connsiteX0" fmla="*/ 4 w 11539551"/>
              <a:gd name="connsiteY0" fmla="*/ 1912316 h 5148605"/>
              <a:gd name="connsiteX1" fmla="*/ 4509881 w 11539551"/>
              <a:gd name="connsiteY1" fmla="*/ 0 h 5148605"/>
              <a:gd name="connsiteX2" fmla="*/ 11539551 w 11539551"/>
              <a:gd name="connsiteY2" fmla="*/ 2665793 h 5148605"/>
              <a:gd name="connsiteX3" fmla="*/ 9166824 w 11539551"/>
              <a:gd name="connsiteY3" fmla="*/ 5148605 h 5148605"/>
              <a:gd name="connsiteX4" fmla="*/ 4 w 11539551"/>
              <a:gd name="connsiteY4" fmla="*/ 1912316 h 5148605"/>
              <a:gd name="connsiteX0" fmla="*/ 4 w 12992040"/>
              <a:gd name="connsiteY0" fmla="*/ 1912316 h 5148605"/>
              <a:gd name="connsiteX1" fmla="*/ 4509881 w 12992040"/>
              <a:gd name="connsiteY1" fmla="*/ 0 h 5148605"/>
              <a:gd name="connsiteX2" fmla="*/ 12992040 w 12992040"/>
              <a:gd name="connsiteY2" fmla="*/ 2475886 h 5148605"/>
              <a:gd name="connsiteX3" fmla="*/ 9166824 w 12992040"/>
              <a:gd name="connsiteY3" fmla="*/ 5148605 h 5148605"/>
              <a:gd name="connsiteX4" fmla="*/ 4 w 12992040"/>
              <a:gd name="connsiteY4" fmla="*/ 1912316 h 514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4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>
            <a:spLocks/>
          </p:cNvSpPr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>
              <a:spLocks/>
            </p:cNvSpPr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>
              <a:spLocks/>
            </p:cNvSpPr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9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>
              <a:spLocks/>
            </p:cNvSpPr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>
              <a:spLocks/>
            </p:cNvSpPr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>
              <a:spLocks/>
            </p:cNvSpPr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>
              <a:spLocks/>
            </p:cNvSpPr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>
              <a:spLocks/>
            </p:cNvSpPr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0087E7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>
              <a:spLocks/>
            </p:cNvSpPr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>
              <a:spLocks/>
            </p:cNvSpPr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>
              <a:spLocks/>
            </p:cNvSpPr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>
              <a:spLocks/>
            </p:cNvSpPr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>
              <a:spLocks/>
            </p:cNvSpPr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>
              <a:spLocks/>
            </p:cNvSpPr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>
              <a:spLocks/>
            </p:cNvSpPr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>
              <a:spLocks/>
            </p:cNvSpPr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>
              <a:spLocks/>
            </p:cNvSpPr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>
              <a:spLocks/>
            </p:cNvSpPr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>
              <a:spLocks/>
            </p:cNvSpPr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>
              <a:spLocks/>
            </p:cNvSpPr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>
              <a:spLocks/>
            </p:cNvSpPr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>
              <a:spLocks/>
            </p:cNvSpPr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>
              <a:spLocks/>
            </p:cNvSpPr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2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>
              <a:spLocks/>
            </p:cNvSpPr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>
              <a:spLocks/>
            </p:cNvSpPr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70" name="Text Placeholder 3"/>
          <p:cNvSpPr txBox="1">
            <a:spLocks/>
          </p:cNvSpPr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80" name="Text Placeholder 3"/>
          <p:cNvSpPr txBox="1">
            <a:spLocks/>
          </p:cNvSpPr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>
            <a:spLocks/>
          </p:cNvSpPr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>
            <a:spLocks/>
          </p:cNvSpPr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4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55576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6976083" y="896"/>
            <a:ext cx="5881083" cy="7231573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  <a:extLst/>
        </p:spPr>
        <p:txBody>
          <a:bodyPr vert="horz" wrap="square" lIns="45305" tIns="22653" rIns="45305" bIns="2265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253" y="2180497"/>
            <a:ext cx="2506303" cy="450731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253" y="2015168"/>
            <a:ext cx="2647534" cy="184248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tabLst>
                <a:tab pos="990402" algn="l"/>
              </a:tabLst>
            </a:pPr>
            <a:r>
              <a:rPr lang="en-US" altLang="zh-CN" sz="9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93414" y="3600660"/>
            <a:ext cx="1553690" cy="2230642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14198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02</a:t>
            </a:r>
            <a:endParaRPr lang="zh-CN" altLang="en-US" sz="14198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9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44C2018-C754-4C02-B791-ACF586AC44C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525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在行">
  <a:themeElements>
    <a:clrScheme name="自定义 4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ABFF"/>
      </a:accent1>
      <a:accent2>
        <a:srgbClr val="BCE3FF"/>
      </a:accent2>
      <a:accent3>
        <a:srgbClr val="35ABFF"/>
      </a:accent3>
      <a:accent4>
        <a:srgbClr val="BCE3FF"/>
      </a:accent4>
      <a:accent5>
        <a:srgbClr val="35ABFF"/>
      </a:accent5>
      <a:accent6>
        <a:srgbClr val="BCE3FF"/>
      </a:accent6>
      <a:hlink>
        <a:srgbClr val="35ABFF"/>
      </a:hlink>
      <a:folHlink>
        <a:srgbClr val="BCE3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2234</Words>
  <Application>Microsoft Office PowerPoint</Application>
  <PresentationFormat>自定义</PresentationFormat>
  <Paragraphs>229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DFMincho-SU</vt:lpstr>
      <vt:lpstr>Oxygen</vt:lpstr>
      <vt:lpstr>Raavi</vt:lpstr>
      <vt:lpstr>方正正纤黑简体</vt:lpstr>
      <vt:lpstr>宋体</vt:lpstr>
      <vt:lpstr>微软雅黑</vt:lpstr>
      <vt:lpstr>Agency FB</vt:lpstr>
      <vt:lpstr>Arial</vt:lpstr>
      <vt:lpstr>Calibri</vt:lpstr>
      <vt:lpstr>Calibri Light</vt:lpstr>
      <vt:lpstr>Cambria Math</vt:lpstr>
      <vt:lpstr>Impact</vt:lpstr>
      <vt:lpstr>Times New Roman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2016-10-17T14:00:15Z</dcterms:created>
  <dcterms:modified xsi:type="dcterms:W3CDTF">2018-11-08T05:29:36Z</dcterms:modified>
</cp:coreProperties>
</file>