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xj" initials="h" lastIdx="1" clrIdx="0">
    <p:extLst>
      <p:ext uri="{19B8F6BF-5375-455C-9EA6-DF929625EA0E}">
        <p15:presenceInfo xmlns:p15="http://schemas.microsoft.com/office/powerpoint/2012/main" userId="hx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B6"/>
    <a:srgbClr val="39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516" y="108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31B7B2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5-48DC-8514-16322AA82FF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5-48DC-8514-16322AA82FF0}"/>
              </c:ext>
            </c:extLst>
          </c:dPt>
          <c:dLbls>
            <c:dLbl>
              <c:idx val="0"/>
              <c:layout>
                <c:manualLayout>
                  <c:x val="0.31649595180377588"/>
                  <c:y val="-0.372533558150264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097"/>
                      <c:h val="0.28559697929870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95-48DC-8514-16322AA82F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5-48DC-8514-16322AA82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5-48DC-8514-16322AA82F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64A4C7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2-4227-A0D0-4EE5C3B8FEC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2-4227-A0D0-4EE5C3B8FECB}"/>
              </c:ext>
            </c:extLst>
          </c:dPt>
          <c:dLbls>
            <c:dLbl>
              <c:idx val="0"/>
              <c:layout>
                <c:manualLayout>
                  <c:x val="0.34967115869168025"/>
                  <c:y val="-0.32500765813855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097"/>
                      <c:h val="0.28559697929870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82-4227-A0D0-4EE5C3B8FE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82-4227-A0D0-4EE5C3B8F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2-4227-A0D0-4EE5C3B8F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  <a:alpha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79-43C8-8A4F-31FCF9DD6C3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79-43C8-8A4F-31FCF9DD6C34}"/>
              </c:ext>
            </c:extLst>
          </c:dPt>
          <c:dLbls>
            <c:dLbl>
              <c:idx val="0"/>
              <c:layout>
                <c:manualLayout>
                  <c:x val="0.1743164937127572"/>
                  <c:y val="-0.36574414386287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097"/>
                      <c:h val="0.28559697929870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79-43C8-8A4F-31FCF9DD6C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9-43C8-8A4F-31FCF9DD6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79-43C8-8A4F-31FCF9DD6C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92D050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7-4105-845B-CAB781536AB9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7-4105-845B-CAB781536AB9}"/>
              </c:ext>
            </c:extLst>
          </c:dPt>
          <c:dLbls>
            <c:dLbl>
              <c:idx val="0"/>
              <c:layout>
                <c:manualLayout>
                  <c:x val="-1.9995432344968464E-2"/>
                  <c:y val="-0.345375901000716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097"/>
                      <c:h val="0.28559697929870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17-4105-845B-CAB781536A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7-4105-845B-CAB781536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17-4105-845B-CAB781536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AE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3-458C-8B96-D0548820883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3-458C-8B96-D0548820883F}"/>
              </c:ext>
            </c:extLst>
          </c:dPt>
          <c:dPt>
            <c:idx val="2"/>
            <c:bubble3D val="0"/>
            <c:spPr>
              <a:solidFill>
                <a:srgbClr val="55C1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3-458C-8B96-D0548820883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53-458C-8B96-D0548820883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53-458C-8B96-D05488208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0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8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矩形 39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矩形 39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908925" y="6449787"/>
            <a:ext cx="8602750" cy="0"/>
            <a:chOff x="1908925" y="6449787"/>
            <a:chExt cx="8602750" cy="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908925" y="6449787"/>
              <a:ext cx="286695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775880" y="6449787"/>
              <a:ext cx="286695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644720" y="6449787"/>
              <a:ext cx="2866955" cy="0"/>
            </a:xfrm>
            <a:prstGeom prst="line">
              <a:avLst/>
            </a:prstGeom>
            <a:ln w="28575">
              <a:solidFill>
                <a:srgbClr val="00AE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 userDrawn="1"/>
        </p:nvGrpSpPr>
        <p:grpSpPr>
          <a:xfrm>
            <a:off x="1097700" y="855437"/>
            <a:ext cx="3099603" cy="120876"/>
            <a:chOff x="475447" y="518887"/>
            <a:chExt cx="8602750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475447" y="518887"/>
              <a:ext cx="2866955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3342402" y="518887"/>
              <a:ext cx="2866955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>
              <a:off x="6211242" y="518887"/>
              <a:ext cx="2866955" cy="0"/>
            </a:xfrm>
            <a:prstGeom prst="line">
              <a:avLst/>
            </a:prstGeom>
            <a:ln w="76200">
              <a:solidFill>
                <a:srgbClr val="00AE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任意多边形: 形状 11"/>
          <p:cNvSpPr>
            <a:spLocks/>
          </p:cNvSpPr>
          <p:nvPr userDrawn="1"/>
        </p:nvSpPr>
        <p:spPr bwMode="auto">
          <a:xfrm>
            <a:off x="299083" y="298208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51050" y="447225"/>
            <a:ext cx="17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8532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5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9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7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3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9A1A-9E88-4B12-A702-82D4D97609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3E79-A7E1-4F34-8C9A-5842DD906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16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0"/>
          <p:cNvSpPr>
            <a:spLocks noChangeAspect="1" noChangeArrowheads="1" noTextEdit="1"/>
          </p:cNvSpPr>
          <p:nvPr/>
        </p:nvSpPr>
        <p:spPr bwMode="auto">
          <a:xfrm>
            <a:off x="1600193" y="1485389"/>
            <a:ext cx="2951773" cy="29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1567593" y="2091451"/>
            <a:ext cx="2006376" cy="2001932"/>
          </a:xfrm>
          <a:custGeom>
            <a:avLst/>
            <a:gdLst>
              <a:gd name="T0" fmla="*/ 302 w 308"/>
              <a:gd name="T1" fmla="*/ 164 h 307"/>
              <a:gd name="T2" fmla="*/ 143 w 308"/>
              <a:gd name="T3" fmla="*/ 301 h 307"/>
              <a:gd name="T4" fmla="*/ 6 w 308"/>
              <a:gd name="T5" fmla="*/ 143 h 307"/>
              <a:gd name="T6" fmla="*/ 165 w 308"/>
              <a:gd name="T7" fmla="*/ 6 h 307"/>
              <a:gd name="T8" fmla="*/ 302 w 308"/>
              <a:gd name="T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7">
                <a:moveTo>
                  <a:pt x="302" y="164"/>
                </a:moveTo>
                <a:cubicBezTo>
                  <a:pt x="296" y="246"/>
                  <a:pt x="225" y="307"/>
                  <a:pt x="143" y="301"/>
                </a:cubicBezTo>
                <a:cubicBezTo>
                  <a:pt x="62" y="295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4"/>
                </a:cubicBezTo>
                <a:close/>
              </a:path>
            </a:pathLst>
          </a:custGeom>
          <a:solidFill>
            <a:srgbClr val="92C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2336655" y="1452789"/>
            <a:ext cx="2006376" cy="2007859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6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6"/>
                  <a:pt x="225" y="308"/>
                  <a:pt x="143" y="302"/>
                </a:cubicBezTo>
                <a:cubicBezTo>
                  <a:pt x="61" y="296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5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2591527" y="2436714"/>
            <a:ext cx="2006376" cy="2009340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7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7"/>
                  <a:pt x="225" y="308"/>
                  <a:pt x="143" y="302"/>
                </a:cubicBezTo>
                <a:cubicBezTo>
                  <a:pt x="61" y="296"/>
                  <a:pt x="0" y="225"/>
                  <a:pt x="6" y="143"/>
                </a:cubicBezTo>
                <a:cubicBezTo>
                  <a:pt x="12" y="62"/>
                  <a:pt x="83" y="0"/>
                  <a:pt x="165" y="7"/>
                </a:cubicBezTo>
                <a:cubicBezTo>
                  <a:pt x="247" y="13"/>
                  <a:pt x="308" y="84"/>
                  <a:pt x="302" y="165"/>
                </a:cubicBezTo>
                <a:close/>
              </a:path>
            </a:pathLst>
          </a:custGeom>
          <a:solidFill>
            <a:srgbClr val="00A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2225518" y="1941788"/>
            <a:ext cx="1935249" cy="2099731"/>
          </a:xfrm>
          <a:custGeom>
            <a:avLst/>
            <a:gdLst>
              <a:gd name="T0" fmla="*/ 54 w 297"/>
              <a:gd name="T1" fmla="*/ 227 h 322"/>
              <a:gd name="T2" fmla="*/ 40 w 297"/>
              <a:gd name="T3" fmla="*/ 35 h 322"/>
              <a:gd name="T4" fmla="*/ 155 w 297"/>
              <a:gd name="T5" fmla="*/ 65 h 322"/>
              <a:gd name="T6" fmla="*/ 213 w 297"/>
              <a:gd name="T7" fmla="*/ 93 h 322"/>
              <a:gd name="T8" fmla="*/ 155 w 297"/>
              <a:gd name="T9" fmla="*/ 39 h 322"/>
              <a:gd name="T10" fmla="*/ 274 w 297"/>
              <a:gd name="T11" fmla="*/ 58 h 322"/>
              <a:gd name="T12" fmla="*/ 266 w 297"/>
              <a:gd name="T13" fmla="*/ 202 h 322"/>
              <a:gd name="T14" fmla="*/ 197 w 297"/>
              <a:gd name="T15" fmla="*/ 297 h 322"/>
              <a:gd name="T16" fmla="*/ 153 w 297"/>
              <a:gd name="T17" fmla="*/ 228 h 322"/>
              <a:gd name="T18" fmla="*/ 101 w 297"/>
              <a:gd name="T19" fmla="*/ 322 h 322"/>
              <a:gd name="T20" fmla="*/ 54 w 297"/>
              <a:gd name="T21" fmla="*/ 22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322">
                <a:moveTo>
                  <a:pt x="54" y="227"/>
                </a:moveTo>
                <a:cubicBezTo>
                  <a:pt x="38" y="177"/>
                  <a:pt x="0" y="70"/>
                  <a:pt x="40" y="35"/>
                </a:cubicBezTo>
                <a:cubicBezTo>
                  <a:pt x="80" y="0"/>
                  <a:pt x="132" y="36"/>
                  <a:pt x="155" y="65"/>
                </a:cubicBezTo>
                <a:cubicBezTo>
                  <a:pt x="178" y="93"/>
                  <a:pt x="206" y="93"/>
                  <a:pt x="213" y="93"/>
                </a:cubicBezTo>
                <a:cubicBezTo>
                  <a:pt x="174" y="70"/>
                  <a:pt x="163" y="50"/>
                  <a:pt x="155" y="39"/>
                </a:cubicBezTo>
                <a:cubicBezTo>
                  <a:pt x="187" y="26"/>
                  <a:pt x="250" y="14"/>
                  <a:pt x="274" y="58"/>
                </a:cubicBezTo>
                <a:cubicBezTo>
                  <a:pt x="297" y="98"/>
                  <a:pt x="286" y="156"/>
                  <a:pt x="266" y="202"/>
                </a:cubicBezTo>
                <a:cubicBezTo>
                  <a:pt x="251" y="237"/>
                  <a:pt x="217" y="299"/>
                  <a:pt x="197" y="297"/>
                </a:cubicBezTo>
                <a:cubicBezTo>
                  <a:pt x="177" y="294"/>
                  <a:pt x="169" y="228"/>
                  <a:pt x="153" y="228"/>
                </a:cubicBezTo>
                <a:cubicBezTo>
                  <a:pt x="137" y="228"/>
                  <a:pt x="132" y="322"/>
                  <a:pt x="101" y="322"/>
                </a:cubicBezTo>
                <a:cubicBezTo>
                  <a:pt x="75" y="322"/>
                  <a:pt x="68" y="268"/>
                  <a:pt x="54" y="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23"/>
          <p:cNvSpPr>
            <a:spLocks/>
          </p:cNvSpPr>
          <p:nvPr/>
        </p:nvSpPr>
        <p:spPr bwMode="auto">
          <a:xfrm>
            <a:off x="3395815" y="695713"/>
            <a:ext cx="764952" cy="765517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6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6"/>
                  <a:pt x="225" y="308"/>
                  <a:pt x="143" y="302"/>
                </a:cubicBezTo>
                <a:cubicBezTo>
                  <a:pt x="61" y="296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5"/>
                </a:cubicBezTo>
                <a:close/>
              </a:path>
            </a:pathLst>
          </a:custGeom>
          <a:solidFill>
            <a:srgbClr val="00AEB6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24"/>
          <p:cNvSpPr>
            <a:spLocks/>
          </p:cNvSpPr>
          <p:nvPr/>
        </p:nvSpPr>
        <p:spPr bwMode="auto">
          <a:xfrm>
            <a:off x="2957536" y="4135115"/>
            <a:ext cx="813053" cy="814254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7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7"/>
                  <a:pt x="225" y="308"/>
                  <a:pt x="143" y="302"/>
                </a:cubicBezTo>
                <a:cubicBezTo>
                  <a:pt x="61" y="296"/>
                  <a:pt x="0" y="225"/>
                  <a:pt x="6" y="143"/>
                </a:cubicBezTo>
                <a:cubicBezTo>
                  <a:pt x="12" y="62"/>
                  <a:pt x="83" y="0"/>
                  <a:pt x="165" y="7"/>
                </a:cubicBezTo>
                <a:cubicBezTo>
                  <a:pt x="247" y="13"/>
                  <a:pt x="308" y="84"/>
                  <a:pt x="302" y="165"/>
                </a:cubicBezTo>
                <a:close/>
              </a:path>
            </a:pathLst>
          </a:custGeom>
          <a:solidFill>
            <a:srgbClr val="00A0E9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22"/>
          <p:cNvSpPr>
            <a:spLocks/>
          </p:cNvSpPr>
          <p:nvPr/>
        </p:nvSpPr>
        <p:spPr bwMode="auto">
          <a:xfrm>
            <a:off x="980795" y="1917151"/>
            <a:ext cx="1198786" cy="1196131"/>
          </a:xfrm>
          <a:custGeom>
            <a:avLst/>
            <a:gdLst>
              <a:gd name="T0" fmla="*/ 302 w 308"/>
              <a:gd name="T1" fmla="*/ 164 h 307"/>
              <a:gd name="T2" fmla="*/ 143 w 308"/>
              <a:gd name="T3" fmla="*/ 301 h 307"/>
              <a:gd name="T4" fmla="*/ 6 w 308"/>
              <a:gd name="T5" fmla="*/ 143 h 307"/>
              <a:gd name="T6" fmla="*/ 165 w 308"/>
              <a:gd name="T7" fmla="*/ 6 h 307"/>
              <a:gd name="T8" fmla="*/ 302 w 308"/>
              <a:gd name="T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7">
                <a:moveTo>
                  <a:pt x="302" y="164"/>
                </a:moveTo>
                <a:cubicBezTo>
                  <a:pt x="296" y="246"/>
                  <a:pt x="225" y="307"/>
                  <a:pt x="143" y="301"/>
                </a:cubicBezTo>
                <a:cubicBezTo>
                  <a:pt x="62" y="295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4"/>
                </a:cubicBezTo>
                <a:close/>
              </a:path>
            </a:pathLst>
          </a:custGeom>
          <a:solidFill>
            <a:srgbClr val="92C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22"/>
          <p:cNvSpPr>
            <a:spLocks/>
          </p:cNvSpPr>
          <p:nvPr/>
        </p:nvSpPr>
        <p:spPr bwMode="auto">
          <a:xfrm>
            <a:off x="42809" y="3113282"/>
            <a:ext cx="437338" cy="436369"/>
          </a:xfrm>
          <a:custGeom>
            <a:avLst/>
            <a:gdLst>
              <a:gd name="T0" fmla="*/ 302 w 308"/>
              <a:gd name="T1" fmla="*/ 164 h 307"/>
              <a:gd name="T2" fmla="*/ 143 w 308"/>
              <a:gd name="T3" fmla="*/ 301 h 307"/>
              <a:gd name="T4" fmla="*/ 6 w 308"/>
              <a:gd name="T5" fmla="*/ 143 h 307"/>
              <a:gd name="T6" fmla="*/ 165 w 308"/>
              <a:gd name="T7" fmla="*/ 6 h 307"/>
              <a:gd name="T8" fmla="*/ 302 w 308"/>
              <a:gd name="T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7">
                <a:moveTo>
                  <a:pt x="302" y="164"/>
                </a:moveTo>
                <a:cubicBezTo>
                  <a:pt x="296" y="246"/>
                  <a:pt x="225" y="307"/>
                  <a:pt x="143" y="301"/>
                </a:cubicBezTo>
                <a:cubicBezTo>
                  <a:pt x="62" y="295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4"/>
                </a:cubicBezTo>
                <a:close/>
              </a:path>
            </a:pathLst>
          </a:custGeom>
          <a:solidFill>
            <a:srgbClr val="92C41D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23"/>
          <p:cNvSpPr>
            <a:spLocks/>
          </p:cNvSpPr>
          <p:nvPr/>
        </p:nvSpPr>
        <p:spPr bwMode="auto">
          <a:xfrm>
            <a:off x="3960555" y="1563926"/>
            <a:ext cx="570679" cy="571101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6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6"/>
                  <a:pt x="225" y="308"/>
                  <a:pt x="143" y="302"/>
                </a:cubicBezTo>
                <a:cubicBezTo>
                  <a:pt x="61" y="296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5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23"/>
          <p:cNvSpPr>
            <a:spLocks/>
          </p:cNvSpPr>
          <p:nvPr/>
        </p:nvSpPr>
        <p:spPr bwMode="auto">
          <a:xfrm>
            <a:off x="3169755" y="938054"/>
            <a:ext cx="439578" cy="439903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6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6"/>
                  <a:pt x="225" y="308"/>
                  <a:pt x="143" y="302"/>
                </a:cubicBezTo>
                <a:cubicBezTo>
                  <a:pt x="61" y="296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5"/>
                </a:cubicBezTo>
                <a:close/>
              </a:path>
            </a:pathLst>
          </a:custGeom>
          <a:solidFill>
            <a:srgbClr val="00AEB6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3"/>
          <p:cNvSpPr>
            <a:spLocks/>
          </p:cNvSpPr>
          <p:nvPr/>
        </p:nvSpPr>
        <p:spPr bwMode="auto">
          <a:xfrm>
            <a:off x="2225518" y="597335"/>
            <a:ext cx="274380" cy="274583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6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6"/>
                  <a:pt x="225" y="308"/>
                  <a:pt x="143" y="302"/>
                </a:cubicBezTo>
                <a:cubicBezTo>
                  <a:pt x="61" y="296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5"/>
                </a:cubicBezTo>
                <a:close/>
              </a:path>
            </a:pathLst>
          </a:custGeom>
          <a:solidFill>
            <a:srgbClr val="00AEB6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4"/>
          <p:cNvSpPr>
            <a:spLocks/>
          </p:cNvSpPr>
          <p:nvPr/>
        </p:nvSpPr>
        <p:spPr bwMode="auto">
          <a:xfrm>
            <a:off x="4339048" y="3977063"/>
            <a:ext cx="513727" cy="514486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7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7"/>
                  <a:pt x="225" y="308"/>
                  <a:pt x="143" y="302"/>
                </a:cubicBezTo>
                <a:cubicBezTo>
                  <a:pt x="61" y="296"/>
                  <a:pt x="0" y="225"/>
                  <a:pt x="6" y="143"/>
                </a:cubicBezTo>
                <a:cubicBezTo>
                  <a:pt x="12" y="62"/>
                  <a:pt x="83" y="0"/>
                  <a:pt x="165" y="7"/>
                </a:cubicBezTo>
                <a:cubicBezTo>
                  <a:pt x="247" y="13"/>
                  <a:pt x="308" y="84"/>
                  <a:pt x="302" y="165"/>
                </a:cubicBezTo>
                <a:close/>
              </a:path>
            </a:pathLst>
          </a:custGeom>
          <a:solidFill>
            <a:srgbClr val="00A0E9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4"/>
          <p:cNvSpPr>
            <a:spLocks/>
          </p:cNvSpPr>
          <p:nvPr/>
        </p:nvSpPr>
        <p:spPr bwMode="auto">
          <a:xfrm>
            <a:off x="4715685" y="4129463"/>
            <a:ext cx="289490" cy="289918"/>
          </a:xfrm>
          <a:custGeom>
            <a:avLst/>
            <a:gdLst>
              <a:gd name="T0" fmla="*/ 302 w 308"/>
              <a:gd name="T1" fmla="*/ 165 h 308"/>
              <a:gd name="T2" fmla="*/ 143 w 308"/>
              <a:gd name="T3" fmla="*/ 302 h 308"/>
              <a:gd name="T4" fmla="*/ 6 w 308"/>
              <a:gd name="T5" fmla="*/ 143 h 308"/>
              <a:gd name="T6" fmla="*/ 165 w 308"/>
              <a:gd name="T7" fmla="*/ 7 h 308"/>
              <a:gd name="T8" fmla="*/ 302 w 308"/>
              <a:gd name="T9" fmla="*/ 16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8">
                <a:moveTo>
                  <a:pt x="302" y="165"/>
                </a:moveTo>
                <a:cubicBezTo>
                  <a:pt x="296" y="247"/>
                  <a:pt x="225" y="308"/>
                  <a:pt x="143" y="302"/>
                </a:cubicBezTo>
                <a:cubicBezTo>
                  <a:pt x="61" y="296"/>
                  <a:pt x="0" y="225"/>
                  <a:pt x="6" y="143"/>
                </a:cubicBezTo>
                <a:cubicBezTo>
                  <a:pt x="12" y="62"/>
                  <a:pt x="83" y="0"/>
                  <a:pt x="165" y="7"/>
                </a:cubicBezTo>
                <a:cubicBezTo>
                  <a:pt x="247" y="13"/>
                  <a:pt x="308" y="84"/>
                  <a:pt x="302" y="165"/>
                </a:cubicBezTo>
                <a:close/>
              </a:path>
            </a:pathLst>
          </a:custGeom>
          <a:solidFill>
            <a:srgbClr val="00A0E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22"/>
          <p:cNvSpPr>
            <a:spLocks/>
          </p:cNvSpPr>
          <p:nvPr/>
        </p:nvSpPr>
        <p:spPr bwMode="auto">
          <a:xfrm>
            <a:off x="-142826" y="3370525"/>
            <a:ext cx="865699" cy="863781"/>
          </a:xfrm>
          <a:custGeom>
            <a:avLst/>
            <a:gdLst>
              <a:gd name="T0" fmla="*/ 302 w 308"/>
              <a:gd name="T1" fmla="*/ 164 h 307"/>
              <a:gd name="T2" fmla="*/ 143 w 308"/>
              <a:gd name="T3" fmla="*/ 301 h 307"/>
              <a:gd name="T4" fmla="*/ 6 w 308"/>
              <a:gd name="T5" fmla="*/ 143 h 307"/>
              <a:gd name="T6" fmla="*/ 165 w 308"/>
              <a:gd name="T7" fmla="*/ 6 h 307"/>
              <a:gd name="T8" fmla="*/ 302 w 308"/>
              <a:gd name="T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7">
                <a:moveTo>
                  <a:pt x="302" y="164"/>
                </a:moveTo>
                <a:cubicBezTo>
                  <a:pt x="296" y="246"/>
                  <a:pt x="225" y="307"/>
                  <a:pt x="143" y="301"/>
                </a:cubicBezTo>
                <a:cubicBezTo>
                  <a:pt x="62" y="295"/>
                  <a:pt x="0" y="224"/>
                  <a:pt x="6" y="143"/>
                </a:cubicBezTo>
                <a:cubicBezTo>
                  <a:pt x="12" y="61"/>
                  <a:pt x="83" y="0"/>
                  <a:pt x="165" y="6"/>
                </a:cubicBezTo>
                <a:cubicBezTo>
                  <a:pt x="247" y="12"/>
                  <a:pt x="308" y="83"/>
                  <a:pt x="302" y="164"/>
                </a:cubicBezTo>
                <a:close/>
              </a:path>
            </a:pathLst>
          </a:custGeom>
          <a:solidFill>
            <a:srgbClr val="92C41D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43300" y="2456718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口腔健康</a:t>
            </a:r>
            <a:r>
              <a:rPr lang="zh-CN" altLang="en-US" sz="4000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知识讲座</a:t>
            </a:r>
            <a:r>
              <a:rPr lang="en-US" altLang="zh-CN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flipV="1">
            <a:off x="5666326" y="3132852"/>
            <a:ext cx="5047394" cy="45719"/>
            <a:chOff x="1908925" y="6449787"/>
            <a:chExt cx="8602750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908925" y="6449787"/>
              <a:ext cx="2866955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775880" y="6449787"/>
              <a:ext cx="286695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644720" y="6449787"/>
              <a:ext cx="2866955" cy="0"/>
            </a:xfrm>
            <a:prstGeom prst="line">
              <a:avLst/>
            </a:prstGeom>
            <a:ln w="28575">
              <a:solidFill>
                <a:srgbClr val="00AE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flipV="1">
            <a:off x="5666327" y="3199790"/>
            <a:ext cx="1553624" cy="95859"/>
            <a:chOff x="1908925" y="6449787"/>
            <a:chExt cx="8602750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908925" y="6449787"/>
              <a:ext cx="2866955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775880" y="6449787"/>
              <a:ext cx="286695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44720" y="6449787"/>
              <a:ext cx="2866955" cy="0"/>
            </a:xfrm>
            <a:prstGeom prst="line">
              <a:avLst/>
            </a:prstGeom>
            <a:ln w="57150">
              <a:solidFill>
                <a:srgbClr val="00AE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東儀秀樹 - 君の夢を守りた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5926" y="496245"/>
            <a:ext cx="375673" cy="3756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01555" y="4041519"/>
            <a:ext cx="394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汇报人</a:t>
            </a:r>
            <a:r>
              <a:rPr lang="zh-CN" altLang="en-US" dirty="0" smtClean="0"/>
              <a:t>：在行</a:t>
            </a:r>
            <a:endParaRPr lang="zh-CN" altLang="en-US" dirty="0"/>
          </a:p>
          <a:p>
            <a:r>
              <a:rPr lang="zh-CN" altLang="en-US" dirty="0"/>
              <a:t>汇报时间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7764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83" y="722671"/>
            <a:ext cx="2880171" cy="28425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22592" y="3746500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4114" y="1759236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95" y="2245117"/>
            <a:ext cx="2489810" cy="30154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311888" y="3613944"/>
            <a:ext cx="1363663" cy="1181100"/>
            <a:chOff x="2311888" y="3613944"/>
            <a:chExt cx="1363663" cy="11811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311888" y="3613944"/>
              <a:ext cx="1363663" cy="1181100"/>
            </a:xfrm>
            <a:custGeom>
              <a:avLst/>
              <a:gdLst>
                <a:gd name="T0" fmla="*/ 215 w 859"/>
                <a:gd name="T1" fmla="*/ 744 h 744"/>
                <a:gd name="T2" fmla="*/ 0 w 859"/>
                <a:gd name="T3" fmla="*/ 373 h 744"/>
                <a:gd name="T4" fmla="*/ 215 w 859"/>
                <a:gd name="T5" fmla="*/ 0 h 744"/>
                <a:gd name="T6" fmla="*/ 644 w 859"/>
                <a:gd name="T7" fmla="*/ 0 h 744"/>
                <a:gd name="T8" fmla="*/ 859 w 859"/>
                <a:gd name="T9" fmla="*/ 373 h 744"/>
                <a:gd name="T10" fmla="*/ 644 w 859"/>
                <a:gd name="T11" fmla="*/ 744 h 744"/>
                <a:gd name="T12" fmla="*/ 215 w 859"/>
                <a:gd name="T1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4">
                  <a:moveTo>
                    <a:pt x="215" y="744"/>
                  </a:moveTo>
                  <a:lnTo>
                    <a:pt x="0" y="373"/>
                  </a:lnTo>
                  <a:lnTo>
                    <a:pt x="215" y="0"/>
                  </a:lnTo>
                  <a:lnTo>
                    <a:pt x="644" y="0"/>
                  </a:lnTo>
                  <a:lnTo>
                    <a:pt x="859" y="373"/>
                  </a:lnTo>
                  <a:lnTo>
                    <a:pt x="644" y="744"/>
                  </a:lnTo>
                  <a:lnTo>
                    <a:pt x="215" y="7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578588" y="3802857"/>
              <a:ext cx="828675" cy="804863"/>
            </a:xfrm>
            <a:custGeom>
              <a:avLst/>
              <a:gdLst>
                <a:gd name="T0" fmla="*/ 261 w 522"/>
                <a:gd name="T1" fmla="*/ 10 h 507"/>
                <a:gd name="T2" fmla="*/ 311 w 522"/>
                <a:gd name="T3" fmla="*/ 0 h 507"/>
                <a:gd name="T4" fmla="*/ 401 w 522"/>
                <a:gd name="T5" fmla="*/ 0 h 507"/>
                <a:gd name="T6" fmla="*/ 483 w 522"/>
                <a:gd name="T7" fmla="*/ 54 h 507"/>
                <a:gd name="T8" fmla="*/ 522 w 522"/>
                <a:gd name="T9" fmla="*/ 129 h 507"/>
                <a:gd name="T10" fmla="*/ 492 w 522"/>
                <a:gd name="T11" fmla="*/ 215 h 507"/>
                <a:gd name="T12" fmla="*/ 463 w 522"/>
                <a:gd name="T13" fmla="*/ 350 h 507"/>
                <a:gd name="T14" fmla="*/ 481 w 522"/>
                <a:gd name="T15" fmla="*/ 475 h 507"/>
                <a:gd name="T16" fmla="*/ 451 w 522"/>
                <a:gd name="T17" fmla="*/ 507 h 507"/>
                <a:gd name="T18" fmla="*/ 421 w 522"/>
                <a:gd name="T19" fmla="*/ 507 h 507"/>
                <a:gd name="T20" fmla="*/ 358 w 522"/>
                <a:gd name="T21" fmla="*/ 463 h 507"/>
                <a:gd name="T22" fmla="*/ 296 w 522"/>
                <a:gd name="T23" fmla="*/ 371 h 507"/>
                <a:gd name="T24" fmla="*/ 261 w 522"/>
                <a:gd name="T25" fmla="*/ 352 h 507"/>
                <a:gd name="T26" fmla="*/ 227 w 522"/>
                <a:gd name="T27" fmla="*/ 368 h 507"/>
                <a:gd name="T28" fmla="*/ 165 w 522"/>
                <a:gd name="T29" fmla="*/ 463 h 507"/>
                <a:gd name="T30" fmla="*/ 102 w 522"/>
                <a:gd name="T31" fmla="*/ 507 h 507"/>
                <a:gd name="T32" fmla="*/ 70 w 522"/>
                <a:gd name="T33" fmla="*/ 507 h 507"/>
                <a:gd name="T34" fmla="*/ 41 w 522"/>
                <a:gd name="T35" fmla="*/ 475 h 507"/>
                <a:gd name="T36" fmla="*/ 59 w 522"/>
                <a:gd name="T37" fmla="*/ 350 h 507"/>
                <a:gd name="T38" fmla="*/ 29 w 522"/>
                <a:gd name="T39" fmla="*/ 215 h 507"/>
                <a:gd name="T40" fmla="*/ 0 w 522"/>
                <a:gd name="T41" fmla="*/ 129 h 507"/>
                <a:gd name="T42" fmla="*/ 39 w 522"/>
                <a:gd name="T43" fmla="*/ 54 h 507"/>
                <a:gd name="T44" fmla="*/ 121 w 522"/>
                <a:gd name="T45" fmla="*/ 0 h 507"/>
                <a:gd name="T46" fmla="*/ 212 w 522"/>
                <a:gd name="T47" fmla="*/ 0 h 507"/>
                <a:gd name="T48" fmla="*/ 261 w 522"/>
                <a:gd name="T49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2" h="507">
                  <a:moveTo>
                    <a:pt x="261" y="10"/>
                  </a:moveTo>
                  <a:lnTo>
                    <a:pt x="311" y="0"/>
                  </a:lnTo>
                  <a:lnTo>
                    <a:pt x="401" y="0"/>
                  </a:lnTo>
                  <a:lnTo>
                    <a:pt x="483" y="54"/>
                  </a:lnTo>
                  <a:lnTo>
                    <a:pt x="522" y="129"/>
                  </a:lnTo>
                  <a:lnTo>
                    <a:pt x="492" y="215"/>
                  </a:lnTo>
                  <a:lnTo>
                    <a:pt x="463" y="350"/>
                  </a:lnTo>
                  <a:lnTo>
                    <a:pt x="481" y="475"/>
                  </a:lnTo>
                  <a:lnTo>
                    <a:pt x="451" y="507"/>
                  </a:lnTo>
                  <a:lnTo>
                    <a:pt x="421" y="507"/>
                  </a:lnTo>
                  <a:lnTo>
                    <a:pt x="358" y="463"/>
                  </a:lnTo>
                  <a:lnTo>
                    <a:pt x="296" y="371"/>
                  </a:lnTo>
                  <a:lnTo>
                    <a:pt x="261" y="352"/>
                  </a:lnTo>
                  <a:lnTo>
                    <a:pt x="227" y="368"/>
                  </a:lnTo>
                  <a:lnTo>
                    <a:pt x="165" y="463"/>
                  </a:lnTo>
                  <a:lnTo>
                    <a:pt x="102" y="507"/>
                  </a:lnTo>
                  <a:lnTo>
                    <a:pt x="70" y="507"/>
                  </a:lnTo>
                  <a:lnTo>
                    <a:pt x="41" y="475"/>
                  </a:lnTo>
                  <a:lnTo>
                    <a:pt x="59" y="350"/>
                  </a:lnTo>
                  <a:lnTo>
                    <a:pt x="29" y="215"/>
                  </a:lnTo>
                  <a:lnTo>
                    <a:pt x="0" y="129"/>
                  </a:lnTo>
                  <a:lnTo>
                    <a:pt x="39" y="54"/>
                  </a:lnTo>
                  <a:lnTo>
                    <a:pt x="121" y="0"/>
                  </a:lnTo>
                  <a:lnTo>
                    <a:pt x="212" y="0"/>
                  </a:lnTo>
                  <a:lnTo>
                    <a:pt x="261" y="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850051" y="3966369"/>
              <a:ext cx="284163" cy="284163"/>
            </a:xfrm>
            <a:custGeom>
              <a:avLst/>
              <a:gdLst>
                <a:gd name="T0" fmla="*/ 179 w 179"/>
                <a:gd name="T1" fmla="*/ 59 h 179"/>
                <a:gd name="T2" fmla="*/ 120 w 179"/>
                <a:gd name="T3" fmla="*/ 59 h 179"/>
                <a:gd name="T4" fmla="*/ 120 w 179"/>
                <a:gd name="T5" fmla="*/ 0 h 179"/>
                <a:gd name="T6" fmla="*/ 59 w 179"/>
                <a:gd name="T7" fmla="*/ 0 h 179"/>
                <a:gd name="T8" fmla="*/ 59 w 179"/>
                <a:gd name="T9" fmla="*/ 59 h 179"/>
                <a:gd name="T10" fmla="*/ 0 w 179"/>
                <a:gd name="T11" fmla="*/ 59 h 179"/>
                <a:gd name="T12" fmla="*/ 0 w 179"/>
                <a:gd name="T13" fmla="*/ 120 h 179"/>
                <a:gd name="T14" fmla="*/ 59 w 179"/>
                <a:gd name="T15" fmla="*/ 120 h 179"/>
                <a:gd name="T16" fmla="*/ 59 w 179"/>
                <a:gd name="T17" fmla="*/ 179 h 179"/>
                <a:gd name="T18" fmla="*/ 120 w 179"/>
                <a:gd name="T19" fmla="*/ 179 h 179"/>
                <a:gd name="T20" fmla="*/ 120 w 179"/>
                <a:gd name="T21" fmla="*/ 120 h 179"/>
                <a:gd name="T22" fmla="*/ 179 w 179"/>
                <a:gd name="T23" fmla="*/ 120 h 179"/>
                <a:gd name="T24" fmla="*/ 179 w 179"/>
                <a:gd name="T25" fmla="*/ 5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9">
                  <a:moveTo>
                    <a:pt x="179" y="59"/>
                  </a:moveTo>
                  <a:lnTo>
                    <a:pt x="120" y="59"/>
                  </a:lnTo>
                  <a:lnTo>
                    <a:pt x="120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120"/>
                  </a:lnTo>
                  <a:lnTo>
                    <a:pt x="59" y="120"/>
                  </a:lnTo>
                  <a:lnTo>
                    <a:pt x="59" y="179"/>
                  </a:lnTo>
                  <a:lnTo>
                    <a:pt x="120" y="179"/>
                  </a:lnTo>
                  <a:lnTo>
                    <a:pt x="120" y="120"/>
                  </a:lnTo>
                  <a:lnTo>
                    <a:pt x="179" y="120"/>
                  </a:lnTo>
                  <a:lnTo>
                    <a:pt x="179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07125" y="2164557"/>
            <a:ext cx="1363663" cy="1179513"/>
            <a:chOff x="2307125" y="2164557"/>
            <a:chExt cx="1363663" cy="1179513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307125" y="2164557"/>
              <a:ext cx="1363663" cy="1179513"/>
            </a:xfrm>
            <a:custGeom>
              <a:avLst/>
              <a:gdLst>
                <a:gd name="T0" fmla="*/ 214 w 859"/>
                <a:gd name="T1" fmla="*/ 743 h 743"/>
                <a:gd name="T2" fmla="*/ 0 w 859"/>
                <a:gd name="T3" fmla="*/ 372 h 743"/>
                <a:gd name="T4" fmla="*/ 214 w 859"/>
                <a:gd name="T5" fmla="*/ 0 h 743"/>
                <a:gd name="T6" fmla="*/ 644 w 859"/>
                <a:gd name="T7" fmla="*/ 0 h 743"/>
                <a:gd name="T8" fmla="*/ 859 w 859"/>
                <a:gd name="T9" fmla="*/ 372 h 743"/>
                <a:gd name="T10" fmla="*/ 644 w 859"/>
                <a:gd name="T11" fmla="*/ 743 h 743"/>
                <a:gd name="T12" fmla="*/ 214 w 859"/>
                <a:gd name="T1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3">
                  <a:moveTo>
                    <a:pt x="214" y="743"/>
                  </a:moveTo>
                  <a:lnTo>
                    <a:pt x="0" y="372"/>
                  </a:lnTo>
                  <a:lnTo>
                    <a:pt x="214" y="0"/>
                  </a:lnTo>
                  <a:lnTo>
                    <a:pt x="644" y="0"/>
                  </a:lnTo>
                  <a:lnTo>
                    <a:pt x="859" y="372"/>
                  </a:lnTo>
                  <a:lnTo>
                    <a:pt x="644" y="743"/>
                  </a:lnTo>
                  <a:lnTo>
                    <a:pt x="214" y="7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2688126" y="2321719"/>
              <a:ext cx="598488" cy="598488"/>
            </a:xfrm>
            <a:custGeom>
              <a:avLst/>
              <a:gdLst>
                <a:gd name="T0" fmla="*/ 192 w 384"/>
                <a:gd name="T1" fmla="*/ 384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192 w 384"/>
                <a:gd name="T11" fmla="*/ 21 h 384"/>
                <a:gd name="T12" fmla="*/ 21 w 384"/>
                <a:gd name="T13" fmla="*/ 192 h 384"/>
                <a:gd name="T14" fmla="*/ 192 w 384"/>
                <a:gd name="T15" fmla="*/ 363 h 384"/>
                <a:gd name="T16" fmla="*/ 363 w 384"/>
                <a:gd name="T17" fmla="*/ 192 h 384"/>
                <a:gd name="T18" fmla="*/ 192 w 384"/>
                <a:gd name="T19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384"/>
                  </a:move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lose/>
                  <a:moveTo>
                    <a:pt x="192" y="21"/>
                  </a:moveTo>
                  <a:cubicBezTo>
                    <a:pt x="98" y="21"/>
                    <a:pt x="21" y="98"/>
                    <a:pt x="21" y="192"/>
                  </a:cubicBezTo>
                  <a:cubicBezTo>
                    <a:pt x="21" y="286"/>
                    <a:pt x="98" y="363"/>
                    <a:pt x="192" y="363"/>
                  </a:cubicBezTo>
                  <a:cubicBezTo>
                    <a:pt x="286" y="363"/>
                    <a:pt x="363" y="286"/>
                    <a:pt x="363" y="192"/>
                  </a:cubicBezTo>
                  <a:cubicBezTo>
                    <a:pt x="363" y="98"/>
                    <a:pt x="286" y="21"/>
                    <a:pt x="192" y="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2750038" y="2382044"/>
              <a:ext cx="476250" cy="477838"/>
            </a:xfrm>
            <a:custGeom>
              <a:avLst/>
              <a:gdLst>
                <a:gd name="T0" fmla="*/ 153 w 306"/>
                <a:gd name="T1" fmla="*/ 306 h 306"/>
                <a:gd name="T2" fmla="*/ 0 w 306"/>
                <a:gd name="T3" fmla="*/ 153 h 306"/>
                <a:gd name="T4" fmla="*/ 153 w 306"/>
                <a:gd name="T5" fmla="*/ 0 h 306"/>
                <a:gd name="T6" fmla="*/ 306 w 306"/>
                <a:gd name="T7" fmla="*/ 153 h 306"/>
                <a:gd name="T8" fmla="*/ 153 w 306"/>
                <a:gd name="T9" fmla="*/ 306 h 306"/>
                <a:gd name="T10" fmla="*/ 153 w 306"/>
                <a:gd name="T11" fmla="*/ 21 h 306"/>
                <a:gd name="T12" fmla="*/ 21 w 306"/>
                <a:gd name="T13" fmla="*/ 153 h 306"/>
                <a:gd name="T14" fmla="*/ 153 w 306"/>
                <a:gd name="T15" fmla="*/ 285 h 306"/>
                <a:gd name="T16" fmla="*/ 285 w 306"/>
                <a:gd name="T17" fmla="*/ 153 h 306"/>
                <a:gd name="T18" fmla="*/ 153 w 306"/>
                <a:gd name="T19" fmla="*/ 2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306"/>
                  </a:moveTo>
                  <a:cubicBezTo>
                    <a:pt x="69" y="306"/>
                    <a:pt x="0" y="237"/>
                    <a:pt x="0" y="153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237" y="0"/>
                    <a:pt x="306" y="69"/>
                    <a:pt x="306" y="153"/>
                  </a:cubicBezTo>
                  <a:cubicBezTo>
                    <a:pt x="306" y="237"/>
                    <a:pt x="237" y="306"/>
                    <a:pt x="153" y="306"/>
                  </a:cubicBezTo>
                  <a:close/>
                  <a:moveTo>
                    <a:pt x="153" y="21"/>
                  </a:moveTo>
                  <a:cubicBezTo>
                    <a:pt x="80" y="21"/>
                    <a:pt x="21" y="80"/>
                    <a:pt x="21" y="153"/>
                  </a:cubicBezTo>
                  <a:cubicBezTo>
                    <a:pt x="21" y="226"/>
                    <a:pt x="80" y="285"/>
                    <a:pt x="153" y="285"/>
                  </a:cubicBezTo>
                  <a:cubicBezTo>
                    <a:pt x="226" y="285"/>
                    <a:pt x="285" y="226"/>
                    <a:pt x="285" y="153"/>
                  </a:cubicBezTo>
                  <a:cubicBezTo>
                    <a:pt x="285" y="80"/>
                    <a:pt x="226" y="21"/>
                    <a:pt x="153" y="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819888" y="2453482"/>
              <a:ext cx="336550" cy="33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21 h 216"/>
                <a:gd name="T12" fmla="*/ 21 w 216"/>
                <a:gd name="T13" fmla="*/ 108 h 216"/>
                <a:gd name="T14" fmla="*/ 108 w 216"/>
                <a:gd name="T15" fmla="*/ 195 h 216"/>
                <a:gd name="T16" fmla="*/ 195 w 216"/>
                <a:gd name="T17" fmla="*/ 108 h 216"/>
                <a:gd name="T18" fmla="*/ 108 w 216"/>
                <a:gd name="T19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21"/>
                  </a:moveTo>
                  <a:cubicBezTo>
                    <a:pt x="60" y="21"/>
                    <a:pt x="21" y="60"/>
                    <a:pt x="21" y="108"/>
                  </a:cubicBezTo>
                  <a:cubicBezTo>
                    <a:pt x="21" y="156"/>
                    <a:pt x="60" y="195"/>
                    <a:pt x="108" y="195"/>
                  </a:cubicBezTo>
                  <a:cubicBezTo>
                    <a:pt x="156" y="195"/>
                    <a:pt x="195" y="156"/>
                    <a:pt x="195" y="108"/>
                  </a:cubicBezTo>
                  <a:cubicBezTo>
                    <a:pt x="195" y="60"/>
                    <a:pt x="156" y="21"/>
                    <a:pt x="108" y="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2897676" y="2531269"/>
              <a:ext cx="180975" cy="180975"/>
            </a:xfrm>
            <a:custGeom>
              <a:avLst/>
              <a:gdLst>
                <a:gd name="T0" fmla="*/ 58 w 116"/>
                <a:gd name="T1" fmla="*/ 116 h 116"/>
                <a:gd name="T2" fmla="*/ 0 w 116"/>
                <a:gd name="T3" fmla="*/ 58 h 116"/>
                <a:gd name="T4" fmla="*/ 58 w 116"/>
                <a:gd name="T5" fmla="*/ 0 h 116"/>
                <a:gd name="T6" fmla="*/ 116 w 116"/>
                <a:gd name="T7" fmla="*/ 58 h 116"/>
                <a:gd name="T8" fmla="*/ 58 w 116"/>
                <a:gd name="T9" fmla="*/ 116 h 116"/>
                <a:gd name="T10" fmla="*/ 58 w 116"/>
                <a:gd name="T11" fmla="*/ 21 h 116"/>
                <a:gd name="T12" fmla="*/ 21 w 116"/>
                <a:gd name="T13" fmla="*/ 58 h 116"/>
                <a:gd name="T14" fmla="*/ 58 w 116"/>
                <a:gd name="T15" fmla="*/ 95 h 116"/>
                <a:gd name="T16" fmla="*/ 95 w 116"/>
                <a:gd name="T17" fmla="*/ 58 h 116"/>
                <a:gd name="T18" fmla="*/ 58 w 116"/>
                <a:gd name="T19" fmla="*/ 2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26" y="116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lose/>
                  <a:moveTo>
                    <a:pt x="58" y="21"/>
                  </a:moveTo>
                  <a:cubicBezTo>
                    <a:pt x="37" y="21"/>
                    <a:pt x="21" y="37"/>
                    <a:pt x="21" y="58"/>
                  </a:cubicBezTo>
                  <a:cubicBezTo>
                    <a:pt x="21" y="79"/>
                    <a:pt x="37" y="95"/>
                    <a:pt x="58" y="95"/>
                  </a:cubicBezTo>
                  <a:cubicBezTo>
                    <a:pt x="79" y="95"/>
                    <a:pt x="95" y="79"/>
                    <a:pt x="95" y="58"/>
                  </a:cubicBezTo>
                  <a:cubicBezTo>
                    <a:pt x="95" y="37"/>
                    <a:pt x="79" y="21"/>
                    <a:pt x="58" y="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961176" y="2893219"/>
              <a:ext cx="53975" cy="333375"/>
            </a:xfrm>
            <a:custGeom>
              <a:avLst/>
              <a:gdLst>
                <a:gd name="T0" fmla="*/ 34 w 34"/>
                <a:gd name="T1" fmla="*/ 200 h 214"/>
                <a:gd name="T2" fmla="*/ 17 w 34"/>
                <a:gd name="T3" fmla="*/ 214 h 214"/>
                <a:gd name="T4" fmla="*/ 17 w 34"/>
                <a:gd name="T5" fmla="*/ 214 h 214"/>
                <a:gd name="T6" fmla="*/ 0 w 34"/>
                <a:gd name="T7" fmla="*/ 200 h 214"/>
                <a:gd name="T8" fmla="*/ 0 w 34"/>
                <a:gd name="T9" fmla="*/ 8 h 214"/>
                <a:gd name="T10" fmla="*/ 17 w 34"/>
                <a:gd name="T11" fmla="*/ 6 h 214"/>
                <a:gd name="T12" fmla="*/ 17 w 34"/>
                <a:gd name="T13" fmla="*/ 6 h 214"/>
                <a:gd name="T14" fmla="*/ 34 w 34"/>
                <a:gd name="T15" fmla="*/ 8 h 214"/>
                <a:gd name="T16" fmla="*/ 34 w 34"/>
                <a:gd name="T17" fmla="*/ 2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4">
                  <a:moveTo>
                    <a:pt x="34" y="200"/>
                  </a:moveTo>
                  <a:cubicBezTo>
                    <a:pt x="34" y="207"/>
                    <a:pt x="27" y="214"/>
                    <a:pt x="17" y="214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8" y="214"/>
                    <a:pt x="0" y="207"/>
                    <a:pt x="0" y="20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7" y="6"/>
                    <a:pt x="34" y="0"/>
                    <a:pt x="34" y="8"/>
                  </a:cubicBezTo>
                  <a:lnTo>
                    <a:pt x="34" y="2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13476" y="5098257"/>
            <a:ext cx="1363663" cy="1182688"/>
            <a:chOff x="2313476" y="5098257"/>
            <a:chExt cx="1363663" cy="1182688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313476" y="5098257"/>
              <a:ext cx="1363663" cy="1182688"/>
            </a:xfrm>
            <a:custGeom>
              <a:avLst/>
              <a:gdLst>
                <a:gd name="T0" fmla="*/ 215 w 859"/>
                <a:gd name="T1" fmla="*/ 745 h 745"/>
                <a:gd name="T2" fmla="*/ 0 w 859"/>
                <a:gd name="T3" fmla="*/ 373 h 745"/>
                <a:gd name="T4" fmla="*/ 215 w 859"/>
                <a:gd name="T5" fmla="*/ 0 h 745"/>
                <a:gd name="T6" fmla="*/ 644 w 859"/>
                <a:gd name="T7" fmla="*/ 0 h 745"/>
                <a:gd name="T8" fmla="*/ 859 w 859"/>
                <a:gd name="T9" fmla="*/ 373 h 745"/>
                <a:gd name="T10" fmla="*/ 644 w 859"/>
                <a:gd name="T11" fmla="*/ 745 h 745"/>
                <a:gd name="T12" fmla="*/ 215 w 859"/>
                <a:gd name="T1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5">
                  <a:moveTo>
                    <a:pt x="215" y="745"/>
                  </a:moveTo>
                  <a:lnTo>
                    <a:pt x="0" y="373"/>
                  </a:lnTo>
                  <a:lnTo>
                    <a:pt x="215" y="0"/>
                  </a:lnTo>
                  <a:lnTo>
                    <a:pt x="644" y="0"/>
                  </a:lnTo>
                  <a:lnTo>
                    <a:pt x="859" y="373"/>
                  </a:lnTo>
                  <a:lnTo>
                    <a:pt x="644" y="745"/>
                  </a:lnTo>
                  <a:lnTo>
                    <a:pt x="215" y="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656376" y="5550694"/>
              <a:ext cx="644525" cy="488950"/>
            </a:xfrm>
            <a:custGeom>
              <a:avLst/>
              <a:gdLst>
                <a:gd name="T0" fmla="*/ 207 w 414"/>
                <a:gd name="T1" fmla="*/ 313 h 313"/>
                <a:gd name="T2" fmla="*/ 414 w 414"/>
                <a:gd name="T3" fmla="*/ 190 h 313"/>
                <a:gd name="T4" fmla="*/ 414 w 414"/>
                <a:gd name="T5" fmla="*/ 0 h 313"/>
                <a:gd name="T6" fmla="*/ 207 w 414"/>
                <a:gd name="T7" fmla="*/ 0 h 313"/>
                <a:gd name="T8" fmla="*/ 0 w 414"/>
                <a:gd name="T9" fmla="*/ 0 h 313"/>
                <a:gd name="T10" fmla="*/ 0 w 414"/>
                <a:gd name="T11" fmla="*/ 190 h 313"/>
                <a:gd name="T12" fmla="*/ 207 w 414"/>
                <a:gd name="T13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13">
                  <a:moveTo>
                    <a:pt x="207" y="313"/>
                  </a:moveTo>
                  <a:cubicBezTo>
                    <a:pt x="399" y="313"/>
                    <a:pt x="414" y="190"/>
                    <a:pt x="414" y="19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15" y="313"/>
                    <a:pt x="207" y="31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00901" y="5560219"/>
              <a:ext cx="188913" cy="215900"/>
            </a:xfrm>
            <a:custGeom>
              <a:avLst/>
              <a:gdLst>
                <a:gd name="T0" fmla="*/ 70 w 119"/>
                <a:gd name="T1" fmla="*/ 136 h 136"/>
                <a:gd name="T2" fmla="*/ 0 w 119"/>
                <a:gd name="T3" fmla="*/ 136 h 136"/>
                <a:gd name="T4" fmla="*/ 0 w 119"/>
                <a:gd name="T5" fmla="*/ 85 h 136"/>
                <a:gd name="T6" fmla="*/ 52 w 119"/>
                <a:gd name="T7" fmla="*/ 85 h 136"/>
                <a:gd name="T8" fmla="*/ 68 w 119"/>
                <a:gd name="T9" fmla="*/ 72 h 136"/>
                <a:gd name="T10" fmla="*/ 68 w 119"/>
                <a:gd name="T11" fmla="*/ 50 h 136"/>
                <a:gd name="T12" fmla="*/ 59 w 119"/>
                <a:gd name="T13" fmla="*/ 41 h 136"/>
                <a:gd name="T14" fmla="*/ 0 w 119"/>
                <a:gd name="T15" fmla="*/ 41 h 136"/>
                <a:gd name="T16" fmla="*/ 0 w 119"/>
                <a:gd name="T17" fmla="*/ 0 h 136"/>
                <a:gd name="T18" fmla="*/ 81 w 119"/>
                <a:gd name="T19" fmla="*/ 0 h 136"/>
                <a:gd name="T20" fmla="*/ 119 w 119"/>
                <a:gd name="T21" fmla="*/ 40 h 136"/>
                <a:gd name="T22" fmla="*/ 119 w 119"/>
                <a:gd name="T23" fmla="*/ 96 h 136"/>
                <a:gd name="T24" fmla="*/ 70 w 119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6">
                  <a:moveTo>
                    <a:pt x="70" y="136"/>
                  </a:moveTo>
                  <a:lnTo>
                    <a:pt x="0" y="136"/>
                  </a:lnTo>
                  <a:lnTo>
                    <a:pt x="0" y="85"/>
                  </a:lnTo>
                  <a:lnTo>
                    <a:pt x="52" y="85"/>
                  </a:lnTo>
                  <a:lnTo>
                    <a:pt x="68" y="72"/>
                  </a:lnTo>
                  <a:lnTo>
                    <a:pt x="68" y="50"/>
                  </a:lnTo>
                  <a:lnTo>
                    <a:pt x="59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81" y="0"/>
                  </a:lnTo>
                  <a:lnTo>
                    <a:pt x="119" y="40"/>
                  </a:lnTo>
                  <a:lnTo>
                    <a:pt x="119" y="96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724638" y="5358607"/>
              <a:ext cx="47625" cy="1031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983401" y="5358607"/>
              <a:ext cx="47625" cy="1031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224701" y="5358607"/>
              <a:ext cx="47625" cy="1031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89738" y="669132"/>
            <a:ext cx="1363663" cy="1182688"/>
            <a:chOff x="2889738" y="669132"/>
            <a:chExt cx="1363663" cy="118268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889738" y="669132"/>
              <a:ext cx="1363663" cy="1182688"/>
            </a:xfrm>
            <a:custGeom>
              <a:avLst/>
              <a:gdLst>
                <a:gd name="T0" fmla="*/ 215 w 859"/>
                <a:gd name="T1" fmla="*/ 745 h 745"/>
                <a:gd name="T2" fmla="*/ 0 w 859"/>
                <a:gd name="T3" fmla="*/ 372 h 745"/>
                <a:gd name="T4" fmla="*/ 215 w 859"/>
                <a:gd name="T5" fmla="*/ 0 h 745"/>
                <a:gd name="T6" fmla="*/ 644 w 859"/>
                <a:gd name="T7" fmla="*/ 0 h 745"/>
                <a:gd name="T8" fmla="*/ 859 w 859"/>
                <a:gd name="T9" fmla="*/ 372 h 745"/>
                <a:gd name="T10" fmla="*/ 644 w 859"/>
                <a:gd name="T11" fmla="*/ 745 h 745"/>
                <a:gd name="T12" fmla="*/ 215 w 859"/>
                <a:gd name="T1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5">
                  <a:moveTo>
                    <a:pt x="215" y="745"/>
                  </a:moveTo>
                  <a:lnTo>
                    <a:pt x="0" y="372"/>
                  </a:lnTo>
                  <a:lnTo>
                    <a:pt x="215" y="0"/>
                  </a:lnTo>
                  <a:lnTo>
                    <a:pt x="644" y="0"/>
                  </a:lnTo>
                  <a:lnTo>
                    <a:pt x="859" y="372"/>
                  </a:lnTo>
                  <a:lnTo>
                    <a:pt x="644" y="745"/>
                  </a:lnTo>
                  <a:lnTo>
                    <a:pt x="215" y="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024676" y="1223169"/>
              <a:ext cx="1074738" cy="180975"/>
            </a:xfrm>
            <a:custGeom>
              <a:avLst/>
              <a:gdLst>
                <a:gd name="T0" fmla="*/ 690 w 690"/>
                <a:gd name="T1" fmla="*/ 58 h 116"/>
                <a:gd name="T2" fmla="*/ 615 w 690"/>
                <a:gd name="T3" fmla="*/ 116 h 116"/>
                <a:gd name="T4" fmla="*/ 76 w 690"/>
                <a:gd name="T5" fmla="*/ 116 h 116"/>
                <a:gd name="T6" fmla="*/ 0 w 690"/>
                <a:gd name="T7" fmla="*/ 58 h 116"/>
                <a:gd name="T8" fmla="*/ 0 w 690"/>
                <a:gd name="T9" fmla="*/ 58 h 116"/>
                <a:gd name="T10" fmla="*/ 76 w 690"/>
                <a:gd name="T11" fmla="*/ 0 h 116"/>
                <a:gd name="T12" fmla="*/ 363 w 690"/>
                <a:gd name="T13" fmla="*/ 0 h 116"/>
                <a:gd name="T14" fmla="*/ 365 w 690"/>
                <a:gd name="T15" fmla="*/ 45 h 116"/>
                <a:gd name="T16" fmla="*/ 616 w 690"/>
                <a:gd name="T17" fmla="*/ 45 h 116"/>
                <a:gd name="T18" fmla="*/ 616 w 690"/>
                <a:gd name="T19" fmla="*/ 0 h 116"/>
                <a:gd name="T20" fmla="*/ 622 w 690"/>
                <a:gd name="T21" fmla="*/ 0 h 116"/>
                <a:gd name="T22" fmla="*/ 690 w 690"/>
                <a:gd name="T2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0" h="116">
                  <a:moveTo>
                    <a:pt x="690" y="58"/>
                  </a:moveTo>
                  <a:cubicBezTo>
                    <a:pt x="690" y="90"/>
                    <a:pt x="656" y="116"/>
                    <a:pt x="615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34" y="116"/>
                    <a:pt x="0" y="90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34" y="0"/>
                    <a:pt x="76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5" y="45"/>
                    <a:pt x="365" y="45"/>
                    <a:pt x="365" y="45"/>
                  </a:cubicBezTo>
                  <a:cubicBezTo>
                    <a:pt x="616" y="45"/>
                    <a:pt x="616" y="45"/>
                    <a:pt x="616" y="45"/>
                  </a:cubicBezTo>
                  <a:cubicBezTo>
                    <a:pt x="616" y="0"/>
                    <a:pt x="616" y="0"/>
                    <a:pt x="616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64" y="0"/>
                    <a:pt x="690" y="26"/>
                    <a:pt x="690" y="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913676" y="1126332"/>
              <a:ext cx="47625" cy="131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840651" y="1126332"/>
              <a:ext cx="47625" cy="131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767626" y="1126332"/>
              <a:ext cx="49213" cy="131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694601" y="1126332"/>
              <a:ext cx="49213" cy="131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623163" y="1126332"/>
              <a:ext cx="49213" cy="1317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48712" y="5053013"/>
            <a:ext cx="1362075" cy="1182688"/>
            <a:chOff x="8748712" y="5053013"/>
            <a:chExt cx="1362075" cy="1182688"/>
          </a:xfrm>
        </p:grpSpPr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748712" y="5053013"/>
              <a:ext cx="1362075" cy="1182688"/>
            </a:xfrm>
            <a:custGeom>
              <a:avLst/>
              <a:gdLst>
                <a:gd name="T0" fmla="*/ 643 w 858"/>
                <a:gd name="T1" fmla="*/ 745 h 745"/>
                <a:gd name="T2" fmla="*/ 858 w 858"/>
                <a:gd name="T3" fmla="*/ 373 h 745"/>
                <a:gd name="T4" fmla="*/ 643 w 858"/>
                <a:gd name="T5" fmla="*/ 0 h 745"/>
                <a:gd name="T6" fmla="*/ 214 w 858"/>
                <a:gd name="T7" fmla="*/ 0 h 745"/>
                <a:gd name="T8" fmla="*/ 0 w 858"/>
                <a:gd name="T9" fmla="*/ 373 h 745"/>
                <a:gd name="T10" fmla="*/ 214 w 858"/>
                <a:gd name="T11" fmla="*/ 745 h 745"/>
                <a:gd name="T12" fmla="*/ 643 w 858"/>
                <a:gd name="T1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745">
                  <a:moveTo>
                    <a:pt x="643" y="745"/>
                  </a:moveTo>
                  <a:lnTo>
                    <a:pt x="858" y="373"/>
                  </a:lnTo>
                  <a:lnTo>
                    <a:pt x="643" y="0"/>
                  </a:lnTo>
                  <a:lnTo>
                    <a:pt x="214" y="0"/>
                  </a:lnTo>
                  <a:lnTo>
                    <a:pt x="0" y="373"/>
                  </a:lnTo>
                  <a:lnTo>
                    <a:pt x="214" y="745"/>
                  </a:lnTo>
                  <a:lnTo>
                    <a:pt x="643" y="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9521824" y="5313363"/>
              <a:ext cx="184150" cy="303213"/>
            </a:xfrm>
            <a:custGeom>
              <a:avLst/>
              <a:gdLst>
                <a:gd name="T0" fmla="*/ 116 w 116"/>
                <a:gd name="T1" fmla="*/ 31 h 191"/>
                <a:gd name="T2" fmla="*/ 39 w 116"/>
                <a:gd name="T3" fmla="*/ 166 h 191"/>
                <a:gd name="T4" fmla="*/ 105 w 116"/>
                <a:gd name="T5" fmla="*/ 166 h 191"/>
                <a:gd name="T6" fmla="*/ 105 w 116"/>
                <a:gd name="T7" fmla="*/ 191 h 191"/>
                <a:gd name="T8" fmla="*/ 24 w 116"/>
                <a:gd name="T9" fmla="*/ 191 h 191"/>
                <a:gd name="T10" fmla="*/ 0 w 116"/>
                <a:gd name="T11" fmla="*/ 161 h 191"/>
                <a:gd name="T12" fmla="*/ 77 w 116"/>
                <a:gd name="T13" fmla="*/ 25 h 191"/>
                <a:gd name="T14" fmla="*/ 19 w 116"/>
                <a:gd name="T15" fmla="*/ 25 h 191"/>
                <a:gd name="T16" fmla="*/ 19 w 116"/>
                <a:gd name="T17" fmla="*/ 0 h 191"/>
                <a:gd name="T18" fmla="*/ 90 w 116"/>
                <a:gd name="T19" fmla="*/ 0 h 191"/>
                <a:gd name="T20" fmla="*/ 116 w 116"/>
                <a:gd name="T21" fmla="*/ 3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91">
                  <a:moveTo>
                    <a:pt x="116" y="31"/>
                  </a:moveTo>
                  <a:lnTo>
                    <a:pt x="39" y="166"/>
                  </a:lnTo>
                  <a:lnTo>
                    <a:pt x="105" y="166"/>
                  </a:lnTo>
                  <a:lnTo>
                    <a:pt x="105" y="191"/>
                  </a:lnTo>
                  <a:lnTo>
                    <a:pt x="24" y="191"/>
                  </a:lnTo>
                  <a:lnTo>
                    <a:pt x="0" y="161"/>
                  </a:lnTo>
                  <a:lnTo>
                    <a:pt x="77" y="25"/>
                  </a:lnTo>
                  <a:lnTo>
                    <a:pt x="19" y="25"/>
                  </a:lnTo>
                  <a:lnTo>
                    <a:pt x="19" y="0"/>
                  </a:lnTo>
                  <a:lnTo>
                    <a:pt x="90" y="0"/>
                  </a:lnTo>
                  <a:lnTo>
                    <a:pt x="116" y="31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9377362" y="5578475"/>
              <a:ext cx="123825" cy="206375"/>
            </a:xfrm>
            <a:custGeom>
              <a:avLst/>
              <a:gdLst>
                <a:gd name="T0" fmla="*/ 78 w 78"/>
                <a:gd name="T1" fmla="*/ 21 h 130"/>
                <a:gd name="T2" fmla="*/ 26 w 78"/>
                <a:gd name="T3" fmla="*/ 112 h 130"/>
                <a:gd name="T4" fmla="*/ 71 w 78"/>
                <a:gd name="T5" fmla="*/ 112 h 130"/>
                <a:gd name="T6" fmla="*/ 71 w 78"/>
                <a:gd name="T7" fmla="*/ 130 h 130"/>
                <a:gd name="T8" fmla="*/ 16 w 78"/>
                <a:gd name="T9" fmla="*/ 130 h 130"/>
                <a:gd name="T10" fmla="*/ 0 w 78"/>
                <a:gd name="T11" fmla="*/ 110 h 130"/>
                <a:gd name="T12" fmla="*/ 52 w 78"/>
                <a:gd name="T13" fmla="*/ 17 h 130"/>
                <a:gd name="T14" fmla="*/ 12 w 78"/>
                <a:gd name="T15" fmla="*/ 17 h 130"/>
                <a:gd name="T16" fmla="*/ 12 w 78"/>
                <a:gd name="T17" fmla="*/ 0 h 130"/>
                <a:gd name="T18" fmla="*/ 61 w 78"/>
                <a:gd name="T19" fmla="*/ 0 h 130"/>
                <a:gd name="T20" fmla="*/ 78 w 78"/>
                <a:gd name="T2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30">
                  <a:moveTo>
                    <a:pt x="78" y="21"/>
                  </a:moveTo>
                  <a:lnTo>
                    <a:pt x="26" y="112"/>
                  </a:lnTo>
                  <a:lnTo>
                    <a:pt x="71" y="112"/>
                  </a:lnTo>
                  <a:lnTo>
                    <a:pt x="71" y="130"/>
                  </a:lnTo>
                  <a:lnTo>
                    <a:pt x="16" y="130"/>
                  </a:lnTo>
                  <a:lnTo>
                    <a:pt x="0" y="110"/>
                  </a:lnTo>
                  <a:lnTo>
                    <a:pt x="52" y="17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61" y="0"/>
                  </a:lnTo>
                  <a:lnTo>
                    <a:pt x="78" y="21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9294812" y="5432425"/>
              <a:ext cx="61913" cy="101600"/>
            </a:xfrm>
            <a:custGeom>
              <a:avLst/>
              <a:gdLst>
                <a:gd name="T0" fmla="*/ 39 w 39"/>
                <a:gd name="T1" fmla="*/ 11 h 64"/>
                <a:gd name="T2" fmla="*/ 14 w 39"/>
                <a:gd name="T3" fmla="*/ 55 h 64"/>
                <a:gd name="T4" fmla="*/ 35 w 39"/>
                <a:gd name="T5" fmla="*/ 55 h 64"/>
                <a:gd name="T6" fmla="*/ 35 w 39"/>
                <a:gd name="T7" fmla="*/ 64 h 64"/>
                <a:gd name="T8" fmla="*/ 8 w 39"/>
                <a:gd name="T9" fmla="*/ 64 h 64"/>
                <a:gd name="T10" fmla="*/ 0 w 39"/>
                <a:gd name="T11" fmla="*/ 54 h 64"/>
                <a:gd name="T12" fmla="*/ 25 w 39"/>
                <a:gd name="T13" fmla="*/ 9 h 64"/>
                <a:gd name="T14" fmla="*/ 7 w 39"/>
                <a:gd name="T15" fmla="*/ 9 h 64"/>
                <a:gd name="T16" fmla="*/ 7 w 39"/>
                <a:gd name="T17" fmla="*/ 0 h 64"/>
                <a:gd name="T18" fmla="*/ 30 w 39"/>
                <a:gd name="T19" fmla="*/ 0 h 64"/>
                <a:gd name="T20" fmla="*/ 39 w 39"/>
                <a:gd name="T21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64">
                  <a:moveTo>
                    <a:pt x="39" y="11"/>
                  </a:moveTo>
                  <a:lnTo>
                    <a:pt x="14" y="55"/>
                  </a:lnTo>
                  <a:lnTo>
                    <a:pt x="35" y="55"/>
                  </a:lnTo>
                  <a:lnTo>
                    <a:pt x="35" y="64"/>
                  </a:lnTo>
                  <a:lnTo>
                    <a:pt x="8" y="64"/>
                  </a:lnTo>
                  <a:lnTo>
                    <a:pt x="0" y="54"/>
                  </a:lnTo>
                  <a:lnTo>
                    <a:pt x="25" y="9"/>
                  </a:lnTo>
                  <a:lnTo>
                    <a:pt x="7" y="9"/>
                  </a:lnTo>
                  <a:lnTo>
                    <a:pt x="7" y="0"/>
                  </a:lnTo>
                  <a:lnTo>
                    <a:pt x="3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9150349" y="5394325"/>
              <a:ext cx="82550" cy="134938"/>
            </a:xfrm>
            <a:custGeom>
              <a:avLst/>
              <a:gdLst>
                <a:gd name="T0" fmla="*/ 52 w 52"/>
                <a:gd name="T1" fmla="*/ 13 h 85"/>
                <a:gd name="T2" fmla="*/ 17 w 52"/>
                <a:gd name="T3" fmla="*/ 74 h 85"/>
                <a:gd name="T4" fmla="*/ 46 w 52"/>
                <a:gd name="T5" fmla="*/ 74 h 85"/>
                <a:gd name="T6" fmla="*/ 46 w 52"/>
                <a:gd name="T7" fmla="*/ 85 h 85"/>
                <a:gd name="T8" fmla="*/ 10 w 52"/>
                <a:gd name="T9" fmla="*/ 85 h 85"/>
                <a:gd name="T10" fmla="*/ 0 w 52"/>
                <a:gd name="T11" fmla="*/ 72 h 85"/>
                <a:gd name="T12" fmla="*/ 34 w 52"/>
                <a:gd name="T13" fmla="*/ 11 h 85"/>
                <a:gd name="T14" fmla="*/ 8 w 52"/>
                <a:gd name="T15" fmla="*/ 11 h 85"/>
                <a:gd name="T16" fmla="*/ 8 w 52"/>
                <a:gd name="T17" fmla="*/ 0 h 85"/>
                <a:gd name="T18" fmla="*/ 40 w 52"/>
                <a:gd name="T19" fmla="*/ 0 h 85"/>
                <a:gd name="T20" fmla="*/ 52 w 52"/>
                <a:gd name="T21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5">
                  <a:moveTo>
                    <a:pt x="52" y="13"/>
                  </a:moveTo>
                  <a:lnTo>
                    <a:pt x="17" y="74"/>
                  </a:lnTo>
                  <a:lnTo>
                    <a:pt x="46" y="74"/>
                  </a:lnTo>
                  <a:lnTo>
                    <a:pt x="46" y="85"/>
                  </a:lnTo>
                  <a:lnTo>
                    <a:pt x="10" y="85"/>
                  </a:lnTo>
                  <a:lnTo>
                    <a:pt x="0" y="72"/>
                  </a:lnTo>
                  <a:lnTo>
                    <a:pt x="34" y="11"/>
                  </a:lnTo>
                  <a:lnTo>
                    <a:pt x="8" y="11"/>
                  </a:lnTo>
                  <a:lnTo>
                    <a:pt x="8" y="0"/>
                  </a:lnTo>
                  <a:lnTo>
                    <a:pt x="40" y="0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9191624" y="5583238"/>
              <a:ext cx="169863" cy="280988"/>
            </a:xfrm>
            <a:custGeom>
              <a:avLst/>
              <a:gdLst>
                <a:gd name="T0" fmla="*/ 107 w 107"/>
                <a:gd name="T1" fmla="*/ 29 h 177"/>
                <a:gd name="T2" fmla="*/ 36 w 107"/>
                <a:gd name="T3" fmla="*/ 154 h 177"/>
                <a:gd name="T4" fmla="*/ 97 w 107"/>
                <a:gd name="T5" fmla="*/ 154 h 177"/>
                <a:gd name="T6" fmla="*/ 97 w 107"/>
                <a:gd name="T7" fmla="*/ 177 h 177"/>
                <a:gd name="T8" fmla="*/ 22 w 107"/>
                <a:gd name="T9" fmla="*/ 177 h 177"/>
                <a:gd name="T10" fmla="*/ 0 w 107"/>
                <a:gd name="T11" fmla="*/ 150 h 177"/>
                <a:gd name="T12" fmla="*/ 71 w 107"/>
                <a:gd name="T13" fmla="*/ 24 h 177"/>
                <a:gd name="T14" fmla="*/ 17 w 107"/>
                <a:gd name="T15" fmla="*/ 24 h 177"/>
                <a:gd name="T16" fmla="*/ 17 w 107"/>
                <a:gd name="T17" fmla="*/ 0 h 177"/>
                <a:gd name="T18" fmla="*/ 84 w 107"/>
                <a:gd name="T19" fmla="*/ 0 h 177"/>
                <a:gd name="T20" fmla="*/ 107 w 107"/>
                <a:gd name="T21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77">
                  <a:moveTo>
                    <a:pt x="107" y="29"/>
                  </a:moveTo>
                  <a:lnTo>
                    <a:pt x="36" y="154"/>
                  </a:lnTo>
                  <a:lnTo>
                    <a:pt x="97" y="154"/>
                  </a:lnTo>
                  <a:lnTo>
                    <a:pt x="97" y="177"/>
                  </a:lnTo>
                  <a:lnTo>
                    <a:pt x="22" y="177"/>
                  </a:lnTo>
                  <a:lnTo>
                    <a:pt x="0" y="150"/>
                  </a:lnTo>
                  <a:lnTo>
                    <a:pt x="71" y="24"/>
                  </a:lnTo>
                  <a:lnTo>
                    <a:pt x="17" y="24"/>
                  </a:lnTo>
                  <a:lnTo>
                    <a:pt x="17" y="0"/>
                  </a:lnTo>
                  <a:lnTo>
                    <a:pt x="84" y="0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9518649" y="5672138"/>
              <a:ext cx="79375" cy="131763"/>
            </a:xfrm>
            <a:custGeom>
              <a:avLst/>
              <a:gdLst>
                <a:gd name="T0" fmla="*/ 50 w 50"/>
                <a:gd name="T1" fmla="*/ 14 h 83"/>
                <a:gd name="T2" fmla="*/ 17 w 50"/>
                <a:gd name="T3" fmla="*/ 71 h 83"/>
                <a:gd name="T4" fmla="*/ 44 w 50"/>
                <a:gd name="T5" fmla="*/ 71 h 83"/>
                <a:gd name="T6" fmla="*/ 44 w 50"/>
                <a:gd name="T7" fmla="*/ 83 h 83"/>
                <a:gd name="T8" fmla="*/ 10 w 50"/>
                <a:gd name="T9" fmla="*/ 83 h 83"/>
                <a:gd name="T10" fmla="*/ 0 w 50"/>
                <a:gd name="T11" fmla="*/ 69 h 83"/>
                <a:gd name="T12" fmla="*/ 33 w 50"/>
                <a:gd name="T13" fmla="*/ 11 h 83"/>
                <a:gd name="T14" fmla="*/ 8 w 50"/>
                <a:gd name="T15" fmla="*/ 11 h 83"/>
                <a:gd name="T16" fmla="*/ 8 w 50"/>
                <a:gd name="T17" fmla="*/ 0 h 83"/>
                <a:gd name="T18" fmla="*/ 39 w 50"/>
                <a:gd name="T19" fmla="*/ 0 h 83"/>
                <a:gd name="T20" fmla="*/ 50 w 50"/>
                <a:gd name="T21" fmla="*/ 1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83">
                  <a:moveTo>
                    <a:pt x="50" y="14"/>
                  </a:moveTo>
                  <a:lnTo>
                    <a:pt x="17" y="71"/>
                  </a:lnTo>
                  <a:lnTo>
                    <a:pt x="44" y="71"/>
                  </a:lnTo>
                  <a:lnTo>
                    <a:pt x="44" y="83"/>
                  </a:lnTo>
                  <a:lnTo>
                    <a:pt x="10" y="83"/>
                  </a:lnTo>
                  <a:lnTo>
                    <a:pt x="0" y="69"/>
                  </a:lnTo>
                  <a:lnTo>
                    <a:pt x="33" y="11"/>
                  </a:lnTo>
                  <a:lnTo>
                    <a:pt x="8" y="11"/>
                  </a:lnTo>
                  <a:lnTo>
                    <a:pt x="8" y="0"/>
                  </a:lnTo>
                  <a:lnTo>
                    <a:pt x="39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9361487" y="5802313"/>
              <a:ext cx="119063" cy="195263"/>
            </a:xfrm>
            <a:custGeom>
              <a:avLst/>
              <a:gdLst>
                <a:gd name="T0" fmla="*/ 75 w 75"/>
                <a:gd name="T1" fmla="*/ 20 h 123"/>
                <a:gd name="T2" fmla="*/ 25 w 75"/>
                <a:gd name="T3" fmla="*/ 106 h 123"/>
                <a:gd name="T4" fmla="*/ 67 w 75"/>
                <a:gd name="T5" fmla="*/ 106 h 123"/>
                <a:gd name="T6" fmla="*/ 67 w 75"/>
                <a:gd name="T7" fmla="*/ 123 h 123"/>
                <a:gd name="T8" fmla="*/ 15 w 75"/>
                <a:gd name="T9" fmla="*/ 123 h 123"/>
                <a:gd name="T10" fmla="*/ 0 w 75"/>
                <a:gd name="T11" fmla="*/ 103 h 123"/>
                <a:gd name="T12" fmla="*/ 49 w 75"/>
                <a:gd name="T13" fmla="*/ 16 h 123"/>
                <a:gd name="T14" fmla="*/ 12 w 75"/>
                <a:gd name="T15" fmla="*/ 16 h 123"/>
                <a:gd name="T16" fmla="*/ 12 w 75"/>
                <a:gd name="T17" fmla="*/ 0 h 123"/>
                <a:gd name="T18" fmla="*/ 58 w 75"/>
                <a:gd name="T19" fmla="*/ 0 h 123"/>
                <a:gd name="T20" fmla="*/ 75 w 75"/>
                <a:gd name="T21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3">
                  <a:moveTo>
                    <a:pt x="75" y="20"/>
                  </a:moveTo>
                  <a:lnTo>
                    <a:pt x="25" y="106"/>
                  </a:lnTo>
                  <a:lnTo>
                    <a:pt x="67" y="106"/>
                  </a:lnTo>
                  <a:lnTo>
                    <a:pt x="67" y="123"/>
                  </a:lnTo>
                  <a:lnTo>
                    <a:pt x="15" y="123"/>
                  </a:lnTo>
                  <a:lnTo>
                    <a:pt x="0" y="103"/>
                  </a:lnTo>
                  <a:lnTo>
                    <a:pt x="49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58" y="0"/>
                  </a:lnTo>
                  <a:lnTo>
                    <a:pt x="75" y="20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9399587" y="5338763"/>
              <a:ext cx="117475" cy="195263"/>
            </a:xfrm>
            <a:custGeom>
              <a:avLst/>
              <a:gdLst>
                <a:gd name="T0" fmla="*/ 74 w 74"/>
                <a:gd name="T1" fmla="*/ 20 h 123"/>
                <a:gd name="T2" fmla="*/ 25 w 74"/>
                <a:gd name="T3" fmla="*/ 106 h 123"/>
                <a:gd name="T4" fmla="*/ 66 w 74"/>
                <a:gd name="T5" fmla="*/ 106 h 123"/>
                <a:gd name="T6" fmla="*/ 66 w 74"/>
                <a:gd name="T7" fmla="*/ 123 h 123"/>
                <a:gd name="T8" fmla="*/ 14 w 74"/>
                <a:gd name="T9" fmla="*/ 123 h 123"/>
                <a:gd name="T10" fmla="*/ 0 w 74"/>
                <a:gd name="T11" fmla="*/ 103 h 123"/>
                <a:gd name="T12" fmla="*/ 49 w 74"/>
                <a:gd name="T13" fmla="*/ 16 h 123"/>
                <a:gd name="T14" fmla="*/ 11 w 74"/>
                <a:gd name="T15" fmla="*/ 16 h 123"/>
                <a:gd name="T16" fmla="*/ 11 w 74"/>
                <a:gd name="T17" fmla="*/ 0 h 123"/>
                <a:gd name="T18" fmla="*/ 58 w 74"/>
                <a:gd name="T19" fmla="*/ 0 h 123"/>
                <a:gd name="T20" fmla="*/ 74 w 74"/>
                <a:gd name="T21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23">
                  <a:moveTo>
                    <a:pt x="74" y="20"/>
                  </a:moveTo>
                  <a:lnTo>
                    <a:pt x="25" y="106"/>
                  </a:lnTo>
                  <a:lnTo>
                    <a:pt x="66" y="106"/>
                  </a:lnTo>
                  <a:lnTo>
                    <a:pt x="66" y="123"/>
                  </a:lnTo>
                  <a:lnTo>
                    <a:pt x="14" y="123"/>
                  </a:lnTo>
                  <a:lnTo>
                    <a:pt x="0" y="103"/>
                  </a:lnTo>
                  <a:lnTo>
                    <a:pt x="49" y="16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4" y="20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9104312" y="5581650"/>
              <a:ext cx="85725" cy="142875"/>
            </a:xfrm>
            <a:custGeom>
              <a:avLst/>
              <a:gdLst>
                <a:gd name="T0" fmla="*/ 54 w 54"/>
                <a:gd name="T1" fmla="*/ 15 h 90"/>
                <a:gd name="T2" fmla="*/ 19 w 54"/>
                <a:gd name="T3" fmla="*/ 78 h 90"/>
                <a:gd name="T4" fmla="*/ 49 w 54"/>
                <a:gd name="T5" fmla="*/ 78 h 90"/>
                <a:gd name="T6" fmla="*/ 49 w 54"/>
                <a:gd name="T7" fmla="*/ 90 h 90"/>
                <a:gd name="T8" fmla="*/ 11 w 54"/>
                <a:gd name="T9" fmla="*/ 90 h 90"/>
                <a:gd name="T10" fmla="*/ 0 w 54"/>
                <a:gd name="T11" fmla="*/ 76 h 90"/>
                <a:gd name="T12" fmla="*/ 36 w 54"/>
                <a:gd name="T13" fmla="*/ 13 h 90"/>
                <a:gd name="T14" fmla="*/ 8 w 54"/>
                <a:gd name="T15" fmla="*/ 13 h 90"/>
                <a:gd name="T16" fmla="*/ 8 w 54"/>
                <a:gd name="T17" fmla="*/ 0 h 90"/>
                <a:gd name="T18" fmla="*/ 42 w 54"/>
                <a:gd name="T19" fmla="*/ 0 h 90"/>
                <a:gd name="T20" fmla="*/ 54 w 54"/>
                <a:gd name="T21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90">
                  <a:moveTo>
                    <a:pt x="54" y="15"/>
                  </a:moveTo>
                  <a:lnTo>
                    <a:pt x="19" y="78"/>
                  </a:lnTo>
                  <a:lnTo>
                    <a:pt x="49" y="78"/>
                  </a:lnTo>
                  <a:lnTo>
                    <a:pt x="49" y="90"/>
                  </a:lnTo>
                  <a:lnTo>
                    <a:pt x="11" y="90"/>
                  </a:lnTo>
                  <a:lnTo>
                    <a:pt x="0" y="76"/>
                  </a:lnTo>
                  <a:lnTo>
                    <a:pt x="36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42" y="0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9602787" y="5697538"/>
              <a:ext cx="117475" cy="192088"/>
            </a:xfrm>
            <a:custGeom>
              <a:avLst/>
              <a:gdLst>
                <a:gd name="T0" fmla="*/ 74 w 74"/>
                <a:gd name="T1" fmla="*/ 20 h 121"/>
                <a:gd name="T2" fmla="*/ 25 w 74"/>
                <a:gd name="T3" fmla="*/ 105 h 121"/>
                <a:gd name="T4" fmla="*/ 66 w 74"/>
                <a:gd name="T5" fmla="*/ 105 h 121"/>
                <a:gd name="T6" fmla="*/ 66 w 74"/>
                <a:gd name="T7" fmla="*/ 121 h 121"/>
                <a:gd name="T8" fmla="*/ 15 w 74"/>
                <a:gd name="T9" fmla="*/ 121 h 121"/>
                <a:gd name="T10" fmla="*/ 0 w 74"/>
                <a:gd name="T11" fmla="*/ 102 h 121"/>
                <a:gd name="T12" fmla="*/ 48 w 74"/>
                <a:gd name="T13" fmla="*/ 16 h 121"/>
                <a:gd name="T14" fmla="*/ 11 w 74"/>
                <a:gd name="T15" fmla="*/ 16 h 121"/>
                <a:gd name="T16" fmla="*/ 11 w 74"/>
                <a:gd name="T17" fmla="*/ 0 h 121"/>
                <a:gd name="T18" fmla="*/ 57 w 74"/>
                <a:gd name="T19" fmla="*/ 0 h 121"/>
                <a:gd name="T20" fmla="*/ 74 w 74"/>
                <a:gd name="T21" fmla="*/ 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21">
                  <a:moveTo>
                    <a:pt x="74" y="20"/>
                  </a:moveTo>
                  <a:lnTo>
                    <a:pt x="25" y="105"/>
                  </a:lnTo>
                  <a:lnTo>
                    <a:pt x="66" y="105"/>
                  </a:lnTo>
                  <a:lnTo>
                    <a:pt x="66" y="121"/>
                  </a:lnTo>
                  <a:lnTo>
                    <a:pt x="15" y="121"/>
                  </a:lnTo>
                  <a:lnTo>
                    <a:pt x="0" y="102"/>
                  </a:lnTo>
                  <a:lnTo>
                    <a:pt x="48" y="16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57" y="0"/>
                  </a:lnTo>
                  <a:lnTo>
                    <a:pt x="74" y="20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50299" y="3568700"/>
            <a:ext cx="1362075" cy="1181100"/>
            <a:chOff x="8750299" y="3568700"/>
            <a:chExt cx="1362075" cy="1181100"/>
          </a:xfrm>
        </p:grpSpPr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8750299" y="3568700"/>
              <a:ext cx="1362075" cy="1181100"/>
            </a:xfrm>
            <a:custGeom>
              <a:avLst/>
              <a:gdLst>
                <a:gd name="T0" fmla="*/ 643 w 858"/>
                <a:gd name="T1" fmla="*/ 744 h 744"/>
                <a:gd name="T2" fmla="*/ 858 w 858"/>
                <a:gd name="T3" fmla="*/ 373 h 744"/>
                <a:gd name="T4" fmla="*/ 643 w 858"/>
                <a:gd name="T5" fmla="*/ 0 h 744"/>
                <a:gd name="T6" fmla="*/ 214 w 858"/>
                <a:gd name="T7" fmla="*/ 0 h 744"/>
                <a:gd name="T8" fmla="*/ 0 w 858"/>
                <a:gd name="T9" fmla="*/ 373 h 744"/>
                <a:gd name="T10" fmla="*/ 214 w 858"/>
                <a:gd name="T11" fmla="*/ 744 h 744"/>
                <a:gd name="T12" fmla="*/ 643 w 858"/>
                <a:gd name="T1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744">
                  <a:moveTo>
                    <a:pt x="643" y="744"/>
                  </a:moveTo>
                  <a:lnTo>
                    <a:pt x="858" y="373"/>
                  </a:lnTo>
                  <a:lnTo>
                    <a:pt x="643" y="0"/>
                  </a:lnTo>
                  <a:lnTo>
                    <a:pt x="214" y="0"/>
                  </a:lnTo>
                  <a:lnTo>
                    <a:pt x="0" y="373"/>
                  </a:lnTo>
                  <a:lnTo>
                    <a:pt x="214" y="744"/>
                  </a:lnTo>
                  <a:lnTo>
                    <a:pt x="643" y="7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9042399" y="3765550"/>
              <a:ext cx="787400" cy="787400"/>
            </a:xfrm>
            <a:prstGeom prst="ellipse">
              <a:avLst/>
            </a:pr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9034462" y="4146550"/>
              <a:ext cx="801688" cy="111125"/>
            </a:xfrm>
            <a:custGeom>
              <a:avLst/>
              <a:gdLst>
                <a:gd name="T0" fmla="*/ 262 w 515"/>
                <a:gd name="T1" fmla="*/ 71 h 71"/>
                <a:gd name="T2" fmla="*/ 225 w 515"/>
                <a:gd name="T3" fmla="*/ 35 h 71"/>
                <a:gd name="T4" fmla="*/ 225 w 515"/>
                <a:gd name="T5" fmla="*/ 21 h 71"/>
                <a:gd name="T6" fmla="*/ 0 w 515"/>
                <a:gd name="T7" fmla="*/ 21 h 71"/>
                <a:gd name="T8" fmla="*/ 0 w 515"/>
                <a:gd name="T9" fmla="*/ 0 h 71"/>
                <a:gd name="T10" fmla="*/ 246 w 515"/>
                <a:gd name="T11" fmla="*/ 0 h 71"/>
                <a:gd name="T12" fmla="*/ 246 w 515"/>
                <a:gd name="T13" fmla="*/ 35 h 71"/>
                <a:gd name="T14" fmla="*/ 262 w 515"/>
                <a:gd name="T15" fmla="*/ 50 h 71"/>
                <a:gd name="T16" fmla="*/ 277 w 515"/>
                <a:gd name="T17" fmla="*/ 35 h 71"/>
                <a:gd name="T18" fmla="*/ 277 w 515"/>
                <a:gd name="T19" fmla="*/ 0 h 71"/>
                <a:gd name="T20" fmla="*/ 515 w 515"/>
                <a:gd name="T21" fmla="*/ 0 h 71"/>
                <a:gd name="T22" fmla="*/ 515 w 515"/>
                <a:gd name="T23" fmla="*/ 21 h 71"/>
                <a:gd name="T24" fmla="*/ 298 w 515"/>
                <a:gd name="T25" fmla="*/ 21 h 71"/>
                <a:gd name="T26" fmla="*/ 298 w 515"/>
                <a:gd name="T27" fmla="*/ 35 h 71"/>
                <a:gd name="T28" fmla="*/ 262 w 515"/>
                <a:gd name="T2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5" h="71">
                  <a:moveTo>
                    <a:pt x="262" y="71"/>
                  </a:moveTo>
                  <a:cubicBezTo>
                    <a:pt x="242" y="71"/>
                    <a:pt x="225" y="55"/>
                    <a:pt x="225" y="35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43"/>
                    <a:pt x="253" y="50"/>
                    <a:pt x="262" y="50"/>
                  </a:cubicBezTo>
                  <a:cubicBezTo>
                    <a:pt x="270" y="50"/>
                    <a:pt x="277" y="43"/>
                    <a:pt x="277" y="3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55"/>
                    <a:pt x="282" y="71"/>
                    <a:pt x="262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9115424" y="4279900"/>
              <a:ext cx="639763" cy="141288"/>
            </a:xfrm>
            <a:custGeom>
              <a:avLst/>
              <a:gdLst>
                <a:gd name="T0" fmla="*/ 15 w 411"/>
                <a:gd name="T1" fmla="*/ 90 h 90"/>
                <a:gd name="T2" fmla="*/ 0 w 411"/>
                <a:gd name="T3" fmla="*/ 76 h 90"/>
                <a:gd name="T4" fmla="*/ 206 w 411"/>
                <a:gd name="T5" fmla="*/ 0 h 90"/>
                <a:gd name="T6" fmla="*/ 411 w 411"/>
                <a:gd name="T7" fmla="*/ 75 h 90"/>
                <a:gd name="T8" fmla="*/ 396 w 411"/>
                <a:gd name="T9" fmla="*/ 89 h 90"/>
                <a:gd name="T10" fmla="*/ 206 w 411"/>
                <a:gd name="T11" fmla="*/ 21 h 90"/>
                <a:gd name="T12" fmla="*/ 15 w 411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90">
                  <a:moveTo>
                    <a:pt x="15" y="9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7" y="28"/>
                    <a:pt x="124" y="0"/>
                    <a:pt x="206" y="0"/>
                  </a:cubicBezTo>
                  <a:cubicBezTo>
                    <a:pt x="288" y="0"/>
                    <a:pt x="364" y="28"/>
                    <a:pt x="411" y="75"/>
                  </a:cubicBezTo>
                  <a:cubicBezTo>
                    <a:pt x="396" y="89"/>
                    <a:pt x="396" y="89"/>
                    <a:pt x="396" y="89"/>
                  </a:cubicBezTo>
                  <a:cubicBezTo>
                    <a:pt x="353" y="46"/>
                    <a:pt x="282" y="21"/>
                    <a:pt x="206" y="21"/>
                  </a:cubicBezTo>
                  <a:cubicBezTo>
                    <a:pt x="129" y="21"/>
                    <a:pt x="58" y="47"/>
                    <a:pt x="15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9432924" y="3929063"/>
              <a:ext cx="20638" cy="117475"/>
            </a:xfrm>
            <a:custGeom>
              <a:avLst/>
              <a:gdLst>
                <a:gd name="T0" fmla="*/ 0 w 13"/>
                <a:gd name="T1" fmla="*/ 68 h 75"/>
                <a:gd name="T2" fmla="*/ 6 w 13"/>
                <a:gd name="T3" fmla="*/ 61 h 75"/>
                <a:gd name="T4" fmla="*/ 13 w 13"/>
                <a:gd name="T5" fmla="*/ 68 h 75"/>
                <a:gd name="T6" fmla="*/ 6 w 13"/>
                <a:gd name="T7" fmla="*/ 75 h 75"/>
                <a:gd name="T8" fmla="*/ 0 w 13"/>
                <a:gd name="T9" fmla="*/ 68 h 75"/>
                <a:gd name="T10" fmla="*/ 3 w 13"/>
                <a:gd name="T11" fmla="*/ 52 h 75"/>
                <a:gd name="T12" fmla="*/ 1 w 13"/>
                <a:gd name="T13" fmla="*/ 0 h 75"/>
                <a:gd name="T14" fmla="*/ 12 w 13"/>
                <a:gd name="T15" fmla="*/ 0 h 75"/>
                <a:gd name="T16" fmla="*/ 10 w 13"/>
                <a:gd name="T17" fmla="*/ 52 h 75"/>
                <a:gd name="T18" fmla="*/ 3 w 13"/>
                <a:gd name="T19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5">
                  <a:moveTo>
                    <a:pt x="0" y="68"/>
                  </a:moveTo>
                  <a:cubicBezTo>
                    <a:pt x="0" y="64"/>
                    <a:pt x="3" y="61"/>
                    <a:pt x="6" y="61"/>
                  </a:cubicBezTo>
                  <a:cubicBezTo>
                    <a:pt x="10" y="61"/>
                    <a:pt x="13" y="64"/>
                    <a:pt x="13" y="68"/>
                  </a:cubicBezTo>
                  <a:cubicBezTo>
                    <a:pt x="13" y="72"/>
                    <a:pt x="10" y="75"/>
                    <a:pt x="6" y="75"/>
                  </a:cubicBezTo>
                  <a:cubicBezTo>
                    <a:pt x="3" y="75"/>
                    <a:pt x="0" y="72"/>
                    <a:pt x="0" y="68"/>
                  </a:cubicBezTo>
                  <a:close/>
                  <a:moveTo>
                    <a:pt x="3" y="5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9317037" y="3856038"/>
              <a:ext cx="247650" cy="214313"/>
            </a:xfrm>
            <a:custGeom>
              <a:avLst/>
              <a:gdLst>
                <a:gd name="T0" fmla="*/ 156 w 156"/>
                <a:gd name="T1" fmla="*/ 135 h 135"/>
                <a:gd name="T2" fmla="*/ 0 w 156"/>
                <a:gd name="T3" fmla="*/ 135 h 135"/>
                <a:gd name="T4" fmla="*/ 78 w 156"/>
                <a:gd name="T5" fmla="*/ 0 h 135"/>
                <a:gd name="T6" fmla="*/ 156 w 156"/>
                <a:gd name="T7" fmla="*/ 135 h 135"/>
                <a:gd name="T8" fmla="*/ 18 w 156"/>
                <a:gd name="T9" fmla="*/ 125 h 135"/>
                <a:gd name="T10" fmla="*/ 138 w 156"/>
                <a:gd name="T11" fmla="*/ 125 h 135"/>
                <a:gd name="T12" fmla="*/ 78 w 156"/>
                <a:gd name="T13" fmla="*/ 21 h 135"/>
                <a:gd name="T14" fmla="*/ 18 w 156"/>
                <a:gd name="T1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5">
                  <a:moveTo>
                    <a:pt x="156" y="135"/>
                  </a:moveTo>
                  <a:lnTo>
                    <a:pt x="0" y="135"/>
                  </a:lnTo>
                  <a:lnTo>
                    <a:pt x="78" y="0"/>
                  </a:lnTo>
                  <a:lnTo>
                    <a:pt x="156" y="135"/>
                  </a:lnTo>
                  <a:close/>
                  <a:moveTo>
                    <a:pt x="18" y="125"/>
                  </a:moveTo>
                  <a:lnTo>
                    <a:pt x="138" y="125"/>
                  </a:lnTo>
                  <a:lnTo>
                    <a:pt x="78" y="21"/>
                  </a:lnTo>
                  <a:lnTo>
                    <a:pt x="18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53474" y="2119313"/>
            <a:ext cx="1363663" cy="1179513"/>
            <a:chOff x="8753474" y="2119313"/>
            <a:chExt cx="1363663" cy="1179513"/>
          </a:xfrm>
        </p:grpSpPr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8753474" y="2119313"/>
              <a:ext cx="1363663" cy="1179513"/>
            </a:xfrm>
            <a:custGeom>
              <a:avLst/>
              <a:gdLst>
                <a:gd name="T0" fmla="*/ 644 w 859"/>
                <a:gd name="T1" fmla="*/ 743 h 743"/>
                <a:gd name="T2" fmla="*/ 859 w 859"/>
                <a:gd name="T3" fmla="*/ 372 h 743"/>
                <a:gd name="T4" fmla="*/ 644 w 859"/>
                <a:gd name="T5" fmla="*/ 0 h 743"/>
                <a:gd name="T6" fmla="*/ 215 w 859"/>
                <a:gd name="T7" fmla="*/ 0 h 743"/>
                <a:gd name="T8" fmla="*/ 0 w 859"/>
                <a:gd name="T9" fmla="*/ 372 h 743"/>
                <a:gd name="T10" fmla="*/ 215 w 859"/>
                <a:gd name="T11" fmla="*/ 743 h 743"/>
                <a:gd name="T12" fmla="*/ 644 w 859"/>
                <a:gd name="T13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3">
                  <a:moveTo>
                    <a:pt x="644" y="743"/>
                  </a:moveTo>
                  <a:lnTo>
                    <a:pt x="859" y="372"/>
                  </a:lnTo>
                  <a:lnTo>
                    <a:pt x="644" y="0"/>
                  </a:lnTo>
                  <a:lnTo>
                    <a:pt x="215" y="0"/>
                  </a:lnTo>
                  <a:lnTo>
                    <a:pt x="0" y="372"/>
                  </a:lnTo>
                  <a:lnTo>
                    <a:pt x="215" y="743"/>
                  </a:lnTo>
                  <a:lnTo>
                    <a:pt x="644" y="7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9107487" y="2636838"/>
              <a:ext cx="655638" cy="560388"/>
            </a:xfrm>
            <a:custGeom>
              <a:avLst/>
              <a:gdLst>
                <a:gd name="T0" fmla="*/ 0 w 413"/>
                <a:gd name="T1" fmla="*/ 0 h 353"/>
                <a:gd name="T2" fmla="*/ 413 w 413"/>
                <a:gd name="T3" fmla="*/ 0 h 353"/>
                <a:gd name="T4" fmla="*/ 372 w 413"/>
                <a:gd name="T5" fmla="*/ 353 h 353"/>
                <a:gd name="T6" fmla="*/ 42 w 413"/>
                <a:gd name="T7" fmla="*/ 353 h 353"/>
                <a:gd name="T8" fmla="*/ 0 w 413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53">
                  <a:moveTo>
                    <a:pt x="0" y="0"/>
                  </a:moveTo>
                  <a:lnTo>
                    <a:pt x="413" y="0"/>
                  </a:lnTo>
                  <a:lnTo>
                    <a:pt x="372" y="353"/>
                  </a:lnTo>
                  <a:lnTo>
                    <a:pt x="42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9120187" y="2247900"/>
              <a:ext cx="636588" cy="403225"/>
            </a:xfrm>
            <a:custGeom>
              <a:avLst/>
              <a:gdLst>
                <a:gd name="T0" fmla="*/ 31 w 409"/>
                <a:gd name="T1" fmla="*/ 258 h 258"/>
                <a:gd name="T2" fmla="*/ 0 w 409"/>
                <a:gd name="T3" fmla="*/ 255 h 258"/>
                <a:gd name="T4" fmla="*/ 209 w 409"/>
                <a:gd name="T5" fmla="*/ 0 h 258"/>
                <a:gd name="T6" fmla="*/ 409 w 409"/>
                <a:gd name="T7" fmla="*/ 256 h 258"/>
                <a:gd name="T8" fmla="*/ 378 w 409"/>
                <a:gd name="T9" fmla="*/ 257 h 258"/>
                <a:gd name="T10" fmla="*/ 209 w 409"/>
                <a:gd name="T11" fmla="*/ 31 h 258"/>
                <a:gd name="T12" fmla="*/ 31 w 409"/>
                <a:gd name="T1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258">
                  <a:moveTo>
                    <a:pt x="31" y="258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3"/>
                    <a:pt x="24" y="0"/>
                    <a:pt x="209" y="0"/>
                  </a:cubicBezTo>
                  <a:cubicBezTo>
                    <a:pt x="395" y="0"/>
                    <a:pt x="409" y="253"/>
                    <a:pt x="409" y="256"/>
                  </a:cubicBezTo>
                  <a:cubicBezTo>
                    <a:pt x="378" y="257"/>
                    <a:pt x="378" y="257"/>
                    <a:pt x="378" y="257"/>
                  </a:cubicBezTo>
                  <a:cubicBezTo>
                    <a:pt x="377" y="248"/>
                    <a:pt x="366" y="31"/>
                    <a:pt x="209" y="31"/>
                  </a:cubicBezTo>
                  <a:cubicBezTo>
                    <a:pt x="52" y="31"/>
                    <a:pt x="31" y="256"/>
                    <a:pt x="31" y="258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9248774" y="3054350"/>
              <a:ext cx="103188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9377362" y="3054350"/>
              <a:ext cx="10636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9507537" y="3054350"/>
              <a:ext cx="10636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9245599" y="2933700"/>
              <a:ext cx="112713" cy="109538"/>
            </a:xfrm>
            <a:custGeom>
              <a:avLst/>
              <a:gdLst>
                <a:gd name="T0" fmla="*/ 65 w 71"/>
                <a:gd name="T1" fmla="*/ 69 h 69"/>
                <a:gd name="T2" fmla="*/ 0 w 71"/>
                <a:gd name="T3" fmla="*/ 64 h 69"/>
                <a:gd name="T4" fmla="*/ 5 w 71"/>
                <a:gd name="T5" fmla="*/ 0 h 69"/>
                <a:gd name="T6" fmla="*/ 71 w 71"/>
                <a:gd name="T7" fmla="*/ 6 h 69"/>
                <a:gd name="T8" fmla="*/ 65 w 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65" y="69"/>
                  </a:moveTo>
                  <a:lnTo>
                    <a:pt x="0" y="64"/>
                  </a:lnTo>
                  <a:lnTo>
                    <a:pt x="5" y="0"/>
                  </a:lnTo>
                  <a:lnTo>
                    <a:pt x="71" y="6"/>
                  </a:lnTo>
                  <a:lnTo>
                    <a:pt x="6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9371012" y="2932113"/>
              <a:ext cx="115888" cy="111125"/>
            </a:xfrm>
            <a:custGeom>
              <a:avLst/>
              <a:gdLst>
                <a:gd name="T0" fmla="*/ 67 w 73"/>
                <a:gd name="T1" fmla="*/ 70 h 70"/>
                <a:gd name="T2" fmla="*/ 0 w 73"/>
                <a:gd name="T3" fmla="*/ 64 h 70"/>
                <a:gd name="T4" fmla="*/ 6 w 73"/>
                <a:gd name="T5" fmla="*/ 0 h 70"/>
                <a:gd name="T6" fmla="*/ 73 w 73"/>
                <a:gd name="T7" fmla="*/ 6 h 70"/>
                <a:gd name="T8" fmla="*/ 67 w 7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67" y="70"/>
                  </a:moveTo>
                  <a:lnTo>
                    <a:pt x="0" y="64"/>
                  </a:lnTo>
                  <a:lnTo>
                    <a:pt x="6" y="0"/>
                  </a:lnTo>
                  <a:lnTo>
                    <a:pt x="73" y="6"/>
                  </a:lnTo>
                  <a:lnTo>
                    <a:pt x="67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9507537" y="2932113"/>
              <a:ext cx="115888" cy="111125"/>
            </a:xfrm>
            <a:custGeom>
              <a:avLst/>
              <a:gdLst>
                <a:gd name="T0" fmla="*/ 67 w 73"/>
                <a:gd name="T1" fmla="*/ 70 h 70"/>
                <a:gd name="T2" fmla="*/ 0 w 73"/>
                <a:gd name="T3" fmla="*/ 64 h 70"/>
                <a:gd name="T4" fmla="*/ 6 w 73"/>
                <a:gd name="T5" fmla="*/ 0 h 70"/>
                <a:gd name="T6" fmla="*/ 73 w 73"/>
                <a:gd name="T7" fmla="*/ 6 h 70"/>
                <a:gd name="T8" fmla="*/ 67 w 7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0">
                  <a:moveTo>
                    <a:pt x="67" y="70"/>
                  </a:moveTo>
                  <a:lnTo>
                    <a:pt x="0" y="64"/>
                  </a:lnTo>
                  <a:lnTo>
                    <a:pt x="6" y="0"/>
                  </a:lnTo>
                  <a:lnTo>
                    <a:pt x="73" y="6"/>
                  </a:lnTo>
                  <a:lnTo>
                    <a:pt x="67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251949" y="2819400"/>
              <a:ext cx="107950" cy="104775"/>
            </a:xfrm>
            <a:custGeom>
              <a:avLst/>
              <a:gdLst>
                <a:gd name="T0" fmla="*/ 68 w 68"/>
                <a:gd name="T1" fmla="*/ 65 h 66"/>
                <a:gd name="T2" fmla="*/ 2 w 68"/>
                <a:gd name="T3" fmla="*/ 66 h 66"/>
                <a:gd name="T4" fmla="*/ 0 w 68"/>
                <a:gd name="T5" fmla="*/ 1 h 66"/>
                <a:gd name="T6" fmla="*/ 67 w 68"/>
                <a:gd name="T7" fmla="*/ 0 h 66"/>
                <a:gd name="T8" fmla="*/ 68 w 6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65"/>
                  </a:moveTo>
                  <a:lnTo>
                    <a:pt x="2" y="66"/>
                  </a:lnTo>
                  <a:lnTo>
                    <a:pt x="0" y="1"/>
                  </a:lnTo>
                  <a:lnTo>
                    <a:pt x="67" y="0"/>
                  </a:lnTo>
                  <a:lnTo>
                    <a:pt x="6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382124" y="2814638"/>
              <a:ext cx="107950" cy="104775"/>
            </a:xfrm>
            <a:custGeom>
              <a:avLst/>
              <a:gdLst>
                <a:gd name="T0" fmla="*/ 68 w 68"/>
                <a:gd name="T1" fmla="*/ 64 h 66"/>
                <a:gd name="T2" fmla="*/ 2 w 68"/>
                <a:gd name="T3" fmla="*/ 66 h 66"/>
                <a:gd name="T4" fmla="*/ 0 w 68"/>
                <a:gd name="T5" fmla="*/ 1 h 66"/>
                <a:gd name="T6" fmla="*/ 67 w 68"/>
                <a:gd name="T7" fmla="*/ 0 h 66"/>
                <a:gd name="T8" fmla="*/ 68 w 68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64"/>
                  </a:moveTo>
                  <a:lnTo>
                    <a:pt x="2" y="66"/>
                  </a:lnTo>
                  <a:lnTo>
                    <a:pt x="0" y="1"/>
                  </a:lnTo>
                  <a:lnTo>
                    <a:pt x="67" y="0"/>
                  </a:lnTo>
                  <a:lnTo>
                    <a:pt x="6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9515474" y="2806700"/>
              <a:ext cx="107950" cy="104775"/>
            </a:xfrm>
            <a:custGeom>
              <a:avLst/>
              <a:gdLst>
                <a:gd name="T0" fmla="*/ 68 w 68"/>
                <a:gd name="T1" fmla="*/ 65 h 66"/>
                <a:gd name="T2" fmla="*/ 2 w 68"/>
                <a:gd name="T3" fmla="*/ 66 h 66"/>
                <a:gd name="T4" fmla="*/ 0 w 68"/>
                <a:gd name="T5" fmla="*/ 1 h 66"/>
                <a:gd name="T6" fmla="*/ 66 w 68"/>
                <a:gd name="T7" fmla="*/ 0 h 66"/>
                <a:gd name="T8" fmla="*/ 68 w 6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65"/>
                  </a:moveTo>
                  <a:lnTo>
                    <a:pt x="2" y="66"/>
                  </a:lnTo>
                  <a:lnTo>
                    <a:pt x="0" y="1"/>
                  </a:lnTo>
                  <a:lnTo>
                    <a:pt x="66" y="0"/>
                  </a:lnTo>
                  <a:lnTo>
                    <a:pt x="68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70862" y="623888"/>
            <a:ext cx="1363663" cy="1182688"/>
            <a:chOff x="10247313" y="623888"/>
            <a:chExt cx="1363663" cy="1182688"/>
          </a:xfrm>
        </p:grpSpPr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10247313" y="623888"/>
              <a:ext cx="1363663" cy="1182688"/>
            </a:xfrm>
            <a:custGeom>
              <a:avLst/>
              <a:gdLst>
                <a:gd name="T0" fmla="*/ 644 w 859"/>
                <a:gd name="T1" fmla="*/ 745 h 745"/>
                <a:gd name="T2" fmla="*/ 859 w 859"/>
                <a:gd name="T3" fmla="*/ 372 h 745"/>
                <a:gd name="T4" fmla="*/ 644 w 859"/>
                <a:gd name="T5" fmla="*/ 0 h 745"/>
                <a:gd name="T6" fmla="*/ 215 w 859"/>
                <a:gd name="T7" fmla="*/ 0 h 745"/>
                <a:gd name="T8" fmla="*/ 0 w 859"/>
                <a:gd name="T9" fmla="*/ 372 h 745"/>
                <a:gd name="T10" fmla="*/ 215 w 859"/>
                <a:gd name="T11" fmla="*/ 745 h 745"/>
                <a:gd name="T12" fmla="*/ 644 w 859"/>
                <a:gd name="T1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9" h="745">
                  <a:moveTo>
                    <a:pt x="644" y="745"/>
                  </a:moveTo>
                  <a:lnTo>
                    <a:pt x="859" y="372"/>
                  </a:lnTo>
                  <a:lnTo>
                    <a:pt x="644" y="0"/>
                  </a:lnTo>
                  <a:lnTo>
                    <a:pt x="215" y="0"/>
                  </a:lnTo>
                  <a:lnTo>
                    <a:pt x="0" y="372"/>
                  </a:lnTo>
                  <a:lnTo>
                    <a:pt x="215" y="745"/>
                  </a:lnTo>
                  <a:lnTo>
                    <a:pt x="644" y="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10582275" y="1173163"/>
              <a:ext cx="717550" cy="87313"/>
            </a:xfrm>
            <a:prstGeom prst="rect">
              <a:avLst/>
            </a:pr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1234738" y="1173163"/>
              <a:ext cx="14288" cy="87313"/>
            </a:xfrm>
            <a:prstGeom prst="rect">
              <a:avLst/>
            </a:prstGeom>
            <a:solidFill>
              <a:srgbClr val="53B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0795000" y="1173163"/>
              <a:ext cx="17463" cy="87313"/>
            </a:xfrm>
            <a:prstGeom prst="rect">
              <a:avLst/>
            </a:prstGeom>
            <a:solidFill>
              <a:srgbClr val="53B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11261725" y="1173163"/>
              <a:ext cx="17463" cy="87313"/>
            </a:xfrm>
            <a:prstGeom prst="rect">
              <a:avLst/>
            </a:prstGeom>
            <a:solidFill>
              <a:srgbClr val="53B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1"/>
            <p:cNvSpPr>
              <a:spLocks noEditPoints="1"/>
            </p:cNvSpPr>
            <p:nvPr/>
          </p:nvSpPr>
          <p:spPr bwMode="auto">
            <a:xfrm>
              <a:off x="10447338" y="720725"/>
              <a:ext cx="989013" cy="990600"/>
            </a:xfrm>
            <a:custGeom>
              <a:avLst/>
              <a:gdLst>
                <a:gd name="T0" fmla="*/ 317 w 635"/>
                <a:gd name="T1" fmla="*/ 635 h 635"/>
                <a:gd name="T2" fmla="*/ 0 w 635"/>
                <a:gd name="T3" fmla="*/ 318 h 635"/>
                <a:gd name="T4" fmla="*/ 317 w 635"/>
                <a:gd name="T5" fmla="*/ 0 h 635"/>
                <a:gd name="T6" fmla="*/ 635 w 635"/>
                <a:gd name="T7" fmla="*/ 318 h 635"/>
                <a:gd name="T8" fmla="*/ 317 w 635"/>
                <a:gd name="T9" fmla="*/ 635 h 635"/>
                <a:gd name="T10" fmla="*/ 317 w 635"/>
                <a:gd name="T11" fmla="*/ 63 h 635"/>
                <a:gd name="T12" fmla="*/ 62 w 635"/>
                <a:gd name="T13" fmla="*/ 318 h 635"/>
                <a:gd name="T14" fmla="*/ 317 w 635"/>
                <a:gd name="T15" fmla="*/ 573 h 635"/>
                <a:gd name="T16" fmla="*/ 572 w 635"/>
                <a:gd name="T17" fmla="*/ 318 h 635"/>
                <a:gd name="T18" fmla="*/ 317 w 635"/>
                <a:gd name="T19" fmla="*/ 6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635">
                  <a:moveTo>
                    <a:pt x="317" y="635"/>
                  </a:moveTo>
                  <a:cubicBezTo>
                    <a:pt x="142" y="635"/>
                    <a:pt x="0" y="493"/>
                    <a:pt x="0" y="318"/>
                  </a:cubicBezTo>
                  <a:cubicBezTo>
                    <a:pt x="0" y="143"/>
                    <a:pt x="142" y="0"/>
                    <a:pt x="317" y="0"/>
                  </a:cubicBezTo>
                  <a:cubicBezTo>
                    <a:pt x="492" y="0"/>
                    <a:pt x="635" y="143"/>
                    <a:pt x="635" y="318"/>
                  </a:cubicBezTo>
                  <a:cubicBezTo>
                    <a:pt x="635" y="493"/>
                    <a:pt x="492" y="635"/>
                    <a:pt x="317" y="635"/>
                  </a:cubicBezTo>
                  <a:close/>
                  <a:moveTo>
                    <a:pt x="317" y="63"/>
                  </a:moveTo>
                  <a:cubicBezTo>
                    <a:pt x="176" y="63"/>
                    <a:pt x="62" y="177"/>
                    <a:pt x="62" y="318"/>
                  </a:cubicBezTo>
                  <a:cubicBezTo>
                    <a:pt x="62" y="458"/>
                    <a:pt x="176" y="573"/>
                    <a:pt x="317" y="573"/>
                  </a:cubicBezTo>
                  <a:cubicBezTo>
                    <a:pt x="458" y="573"/>
                    <a:pt x="572" y="458"/>
                    <a:pt x="572" y="318"/>
                  </a:cubicBezTo>
                  <a:cubicBezTo>
                    <a:pt x="572" y="177"/>
                    <a:pt x="458" y="63"/>
                    <a:pt x="317" y="63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0642600" y="833438"/>
              <a:ext cx="608013" cy="774700"/>
            </a:xfrm>
            <a:custGeom>
              <a:avLst/>
              <a:gdLst>
                <a:gd name="T0" fmla="*/ 49 w 383"/>
                <a:gd name="T1" fmla="*/ 488 h 488"/>
                <a:gd name="T2" fmla="*/ 0 w 383"/>
                <a:gd name="T3" fmla="*/ 451 h 488"/>
                <a:gd name="T4" fmla="*/ 334 w 383"/>
                <a:gd name="T5" fmla="*/ 0 h 488"/>
                <a:gd name="T6" fmla="*/ 383 w 383"/>
                <a:gd name="T7" fmla="*/ 36 h 488"/>
                <a:gd name="T8" fmla="*/ 49 w 383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488">
                  <a:moveTo>
                    <a:pt x="49" y="488"/>
                  </a:moveTo>
                  <a:lnTo>
                    <a:pt x="0" y="451"/>
                  </a:lnTo>
                  <a:lnTo>
                    <a:pt x="334" y="0"/>
                  </a:lnTo>
                  <a:lnTo>
                    <a:pt x="383" y="36"/>
                  </a:lnTo>
                  <a:lnTo>
                    <a:pt x="49" y="488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4602651" y="0"/>
            <a:ext cx="1693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096000" y="0"/>
            <a:ext cx="1693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接连接符 21"/>
          <p:cNvSpPr>
            <a:spLocks noChangeShapeType="1"/>
          </p:cNvSpPr>
          <p:nvPr/>
        </p:nvSpPr>
        <p:spPr bwMode="auto">
          <a:xfrm>
            <a:off x="2734491" y="2405969"/>
            <a:ext cx="714375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直接连接符 23"/>
          <p:cNvSpPr>
            <a:spLocks noChangeShapeType="1"/>
          </p:cNvSpPr>
          <p:nvPr/>
        </p:nvSpPr>
        <p:spPr bwMode="auto">
          <a:xfrm flipV="1">
            <a:off x="3894954" y="2405969"/>
            <a:ext cx="646112" cy="3175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26"/>
          <p:cNvSpPr>
            <a:spLocks noChangeShapeType="1"/>
          </p:cNvSpPr>
          <p:nvPr/>
        </p:nvSpPr>
        <p:spPr bwMode="auto">
          <a:xfrm>
            <a:off x="5453879" y="2405969"/>
            <a:ext cx="600075" cy="3175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29"/>
          <p:cNvSpPr>
            <a:spLocks noChangeShapeType="1"/>
          </p:cNvSpPr>
          <p:nvPr/>
        </p:nvSpPr>
        <p:spPr bwMode="auto">
          <a:xfrm>
            <a:off x="6509566" y="2405969"/>
            <a:ext cx="663575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直接连接符 31"/>
          <p:cNvSpPr>
            <a:spLocks noChangeShapeType="1"/>
          </p:cNvSpPr>
          <p:nvPr/>
        </p:nvSpPr>
        <p:spPr bwMode="auto">
          <a:xfrm flipV="1">
            <a:off x="8087541" y="2407556"/>
            <a:ext cx="620713" cy="4763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35966" y="1955119"/>
            <a:ext cx="898525" cy="898525"/>
            <a:chOff x="1835966" y="1955119"/>
            <a:chExt cx="898525" cy="898525"/>
          </a:xfrm>
        </p:grpSpPr>
        <p:sp>
          <p:nvSpPr>
            <p:cNvPr id="2" name="流程图: 联系 11"/>
            <p:cNvSpPr>
              <a:spLocks noChangeArrowheads="1"/>
            </p:cNvSpPr>
            <p:nvPr/>
          </p:nvSpPr>
          <p:spPr bwMode="auto">
            <a:xfrm>
              <a:off x="1835966" y="1955119"/>
              <a:ext cx="898525" cy="898525"/>
            </a:xfrm>
            <a:prstGeom prst="flowChartConnector">
              <a:avLst/>
            </a:pr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tretch>
              <a:fillRect/>
            </a:stretch>
          </p:blipFill>
          <p:spPr>
            <a:xfrm>
              <a:off x="2025692" y="2159270"/>
              <a:ext cx="519074" cy="51634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79" y="1091863"/>
            <a:ext cx="1280890" cy="176971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65633" y="2111399"/>
            <a:ext cx="562157" cy="564216"/>
            <a:chOff x="6065633" y="2111399"/>
            <a:chExt cx="562157" cy="564216"/>
          </a:xfrm>
        </p:grpSpPr>
        <p:sp>
          <p:nvSpPr>
            <p:cNvPr id="4" name="流程图: 联系 14"/>
            <p:cNvSpPr>
              <a:spLocks noChangeArrowheads="1"/>
            </p:cNvSpPr>
            <p:nvPr/>
          </p:nvSpPr>
          <p:spPr bwMode="auto">
            <a:xfrm>
              <a:off x="6065633" y="2111399"/>
              <a:ext cx="562157" cy="564216"/>
            </a:xfrm>
            <a:prstGeom prst="flowChartConnector">
              <a:avLst/>
            </a:prstGeom>
            <a:solidFill>
              <a:srgbClr val="00AE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6157407" y="2191522"/>
              <a:ext cx="373280" cy="37346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7185841" y="1963056"/>
            <a:ext cx="898525" cy="898525"/>
            <a:chOff x="7185841" y="1963056"/>
            <a:chExt cx="898525" cy="898525"/>
          </a:xfrm>
        </p:grpSpPr>
        <p:sp>
          <p:nvSpPr>
            <p:cNvPr id="7" name="流程图: 联系 17"/>
            <p:cNvSpPr>
              <a:spLocks noChangeArrowheads="1"/>
            </p:cNvSpPr>
            <p:nvPr/>
          </p:nvSpPr>
          <p:spPr bwMode="auto">
            <a:xfrm>
              <a:off x="7185841" y="1963056"/>
              <a:ext cx="898525" cy="898525"/>
            </a:xfrm>
            <a:prstGeom prst="flowChartConnector">
              <a:avLst/>
            </a:prstGeom>
            <a:solidFill>
              <a:srgbClr val="B1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 rot="1398810">
              <a:off x="7597226" y="2043241"/>
              <a:ext cx="114057" cy="69648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293337" y="2097199"/>
            <a:ext cx="630238" cy="630238"/>
            <a:chOff x="3293337" y="2097199"/>
            <a:chExt cx="630238" cy="630238"/>
          </a:xfrm>
        </p:grpSpPr>
        <p:sp>
          <p:nvSpPr>
            <p:cNvPr id="3" name="流程图: 联系 12"/>
            <p:cNvSpPr>
              <a:spLocks noChangeArrowheads="1"/>
            </p:cNvSpPr>
            <p:nvPr/>
          </p:nvSpPr>
          <p:spPr bwMode="auto">
            <a:xfrm>
              <a:off x="3293337" y="2097199"/>
              <a:ext cx="630238" cy="630238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3368141" y="2190306"/>
              <a:ext cx="443805" cy="444024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417" y="1763085"/>
            <a:ext cx="760663" cy="109055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674357" y="35101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3089730" y="35101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8" name="矩形 27"/>
          <p:cNvSpPr/>
          <p:nvPr/>
        </p:nvSpPr>
        <p:spPr>
          <a:xfrm>
            <a:off x="4534494" y="35101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9" name="矩形 28"/>
          <p:cNvSpPr/>
          <p:nvPr/>
        </p:nvSpPr>
        <p:spPr>
          <a:xfrm>
            <a:off x="5843734" y="35101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30" name="矩形 29"/>
          <p:cNvSpPr/>
          <p:nvPr/>
        </p:nvSpPr>
        <p:spPr>
          <a:xfrm>
            <a:off x="7179190" y="35101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8522435" y="3498115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73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6"/>
          <p:cNvSpPr>
            <a:spLocks noChangeArrowheads="1"/>
          </p:cNvSpPr>
          <p:nvPr/>
        </p:nvSpPr>
        <p:spPr bwMode="auto">
          <a:xfrm>
            <a:off x="3084513" y="243046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六边形 17"/>
          <p:cNvSpPr>
            <a:spLocks noChangeArrowheads="1"/>
          </p:cNvSpPr>
          <p:nvPr/>
        </p:nvSpPr>
        <p:spPr bwMode="auto">
          <a:xfrm>
            <a:off x="4500563" y="378301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六边形 18"/>
          <p:cNvSpPr>
            <a:spLocks noChangeArrowheads="1"/>
          </p:cNvSpPr>
          <p:nvPr/>
        </p:nvSpPr>
        <p:spPr bwMode="auto">
          <a:xfrm>
            <a:off x="5522913" y="386556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" name="六边形 19"/>
          <p:cNvSpPr>
            <a:spLocks noChangeArrowheads="1"/>
          </p:cNvSpPr>
          <p:nvPr/>
        </p:nvSpPr>
        <p:spPr bwMode="auto">
          <a:xfrm>
            <a:off x="6881813" y="2470150"/>
            <a:ext cx="301625" cy="258763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" name="六边形 20"/>
          <p:cNvSpPr>
            <a:spLocks noChangeArrowheads="1"/>
          </p:cNvSpPr>
          <p:nvPr/>
        </p:nvSpPr>
        <p:spPr bwMode="auto">
          <a:xfrm>
            <a:off x="6208713" y="2316163"/>
            <a:ext cx="442912" cy="382587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" name="六边形 21"/>
          <p:cNvSpPr>
            <a:spLocks noChangeArrowheads="1"/>
          </p:cNvSpPr>
          <p:nvPr/>
        </p:nvSpPr>
        <p:spPr bwMode="auto">
          <a:xfrm>
            <a:off x="4238625" y="2030413"/>
            <a:ext cx="182563" cy="157162"/>
          </a:xfrm>
          <a:prstGeom prst="hexagon">
            <a:avLst>
              <a:gd name="adj" fmla="val 24905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" name="六边形 22"/>
          <p:cNvSpPr>
            <a:spLocks noChangeArrowheads="1"/>
          </p:cNvSpPr>
          <p:nvPr/>
        </p:nvSpPr>
        <p:spPr bwMode="auto">
          <a:xfrm>
            <a:off x="5332413" y="3779838"/>
            <a:ext cx="204787" cy="177800"/>
          </a:xfrm>
          <a:prstGeom prst="hexagon">
            <a:avLst>
              <a:gd name="adj" fmla="val 25035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" name="六边形 23"/>
          <p:cNvSpPr>
            <a:spLocks noChangeArrowheads="1"/>
          </p:cNvSpPr>
          <p:nvPr/>
        </p:nvSpPr>
        <p:spPr bwMode="auto">
          <a:xfrm>
            <a:off x="6637338" y="2698750"/>
            <a:ext cx="214312" cy="184150"/>
          </a:xfrm>
          <a:prstGeom prst="hexagon">
            <a:avLst>
              <a:gd name="adj" fmla="val 25032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六边形 24"/>
          <p:cNvSpPr>
            <a:spLocks noChangeArrowheads="1"/>
          </p:cNvSpPr>
          <p:nvPr/>
        </p:nvSpPr>
        <p:spPr bwMode="auto">
          <a:xfrm>
            <a:off x="3927475" y="2214563"/>
            <a:ext cx="358775" cy="3079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六边形 25"/>
          <p:cNvSpPr>
            <a:spLocks noChangeArrowheads="1"/>
          </p:cNvSpPr>
          <p:nvPr/>
        </p:nvSpPr>
        <p:spPr bwMode="auto">
          <a:xfrm>
            <a:off x="8051800" y="3725863"/>
            <a:ext cx="444500" cy="382587"/>
          </a:xfrm>
          <a:prstGeom prst="hexagon">
            <a:avLst>
              <a:gd name="adj" fmla="val 24979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六边形 26"/>
          <p:cNvSpPr>
            <a:spLocks noChangeArrowheads="1"/>
          </p:cNvSpPr>
          <p:nvPr/>
        </p:nvSpPr>
        <p:spPr bwMode="auto">
          <a:xfrm>
            <a:off x="8596313" y="3683000"/>
            <a:ext cx="320675" cy="276225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六边形 27"/>
          <p:cNvSpPr>
            <a:spLocks noChangeArrowheads="1"/>
          </p:cNvSpPr>
          <p:nvPr/>
        </p:nvSpPr>
        <p:spPr bwMode="auto">
          <a:xfrm>
            <a:off x="8502650" y="4017963"/>
            <a:ext cx="212725" cy="184150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" name="六边形 3"/>
          <p:cNvSpPr>
            <a:spLocks noChangeArrowheads="1"/>
          </p:cNvSpPr>
          <p:nvPr/>
        </p:nvSpPr>
        <p:spPr bwMode="auto">
          <a:xfrm>
            <a:off x="3617913" y="2482850"/>
            <a:ext cx="301625" cy="258763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84650" y="1893888"/>
            <a:ext cx="2011363" cy="1733550"/>
            <a:chOff x="4184650" y="1893888"/>
            <a:chExt cx="2011363" cy="1733550"/>
          </a:xfrm>
        </p:grpSpPr>
        <p:sp>
          <p:nvSpPr>
            <p:cNvPr id="3" name="六边形 13"/>
            <p:cNvSpPr>
              <a:spLocks noChangeArrowheads="1"/>
            </p:cNvSpPr>
            <p:nvPr/>
          </p:nvSpPr>
          <p:spPr bwMode="auto">
            <a:xfrm>
              <a:off x="4184650" y="1893888"/>
              <a:ext cx="2011363" cy="1733550"/>
            </a:xfrm>
            <a:prstGeom prst="hexagon">
              <a:avLst>
                <a:gd name="adj" fmla="val 24994"/>
                <a:gd name="vf" fmla="val 115470"/>
              </a:avLst>
            </a:pr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441826" y="2522538"/>
              <a:ext cx="1394089" cy="360362"/>
              <a:chOff x="4598988" y="2522538"/>
              <a:chExt cx="1074738" cy="277812"/>
            </a:xfrm>
          </p:grpSpPr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4598988" y="2619375"/>
                <a:ext cx="1074738" cy="180975"/>
              </a:xfrm>
              <a:custGeom>
                <a:avLst/>
                <a:gdLst>
                  <a:gd name="T0" fmla="*/ 690 w 690"/>
                  <a:gd name="T1" fmla="*/ 58 h 116"/>
                  <a:gd name="T2" fmla="*/ 615 w 690"/>
                  <a:gd name="T3" fmla="*/ 116 h 116"/>
                  <a:gd name="T4" fmla="*/ 76 w 690"/>
                  <a:gd name="T5" fmla="*/ 116 h 116"/>
                  <a:gd name="T6" fmla="*/ 0 w 690"/>
                  <a:gd name="T7" fmla="*/ 58 h 116"/>
                  <a:gd name="T8" fmla="*/ 0 w 690"/>
                  <a:gd name="T9" fmla="*/ 58 h 116"/>
                  <a:gd name="T10" fmla="*/ 76 w 690"/>
                  <a:gd name="T11" fmla="*/ 0 h 116"/>
                  <a:gd name="T12" fmla="*/ 363 w 690"/>
                  <a:gd name="T13" fmla="*/ 0 h 116"/>
                  <a:gd name="T14" fmla="*/ 365 w 690"/>
                  <a:gd name="T15" fmla="*/ 45 h 116"/>
                  <a:gd name="T16" fmla="*/ 616 w 690"/>
                  <a:gd name="T17" fmla="*/ 45 h 116"/>
                  <a:gd name="T18" fmla="*/ 616 w 690"/>
                  <a:gd name="T19" fmla="*/ 0 h 116"/>
                  <a:gd name="T20" fmla="*/ 622 w 690"/>
                  <a:gd name="T21" fmla="*/ 0 h 116"/>
                  <a:gd name="T22" fmla="*/ 690 w 690"/>
                  <a:gd name="T2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0" h="116">
                    <a:moveTo>
                      <a:pt x="690" y="58"/>
                    </a:moveTo>
                    <a:cubicBezTo>
                      <a:pt x="690" y="90"/>
                      <a:pt x="656" y="116"/>
                      <a:pt x="615" y="116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34" y="116"/>
                      <a:pt x="0" y="90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26"/>
                      <a:pt x="34" y="0"/>
                      <a:pt x="7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65" y="45"/>
                      <a:pt x="365" y="45"/>
                      <a:pt x="365" y="45"/>
                    </a:cubicBezTo>
                    <a:cubicBezTo>
                      <a:pt x="616" y="45"/>
                      <a:pt x="616" y="45"/>
                      <a:pt x="616" y="45"/>
                    </a:cubicBezTo>
                    <a:cubicBezTo>
                      <a:pt x="616" y="0"/>
                      <a:pt x="616" y="0"/>
                      <a:pt x="616" y="0"/>
                    </a:cubicBezTo>
                    <a:cubicBezTo>
                      <a:pt x="622" y="0"/>
                      <a:pt x="622" y="0"/>
                      <a:pt x="622" y="0"/>
                    </a:cubicBezTo>
                    <a:cubicBezTo>
                      <a:pt x="664" y="0"/>
                      <a:pt x="690" y="26"/>
                      <a:pt x="69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5487988" y="2522538"/>
                <a:ext cx="47625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5414963" y="2522538"/>
                <a:ext cx="47625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5341938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5268913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5197475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991225" y="2952750"/>
            <a:ext cx="2011363" cy="1733550"/>
            <a:chOff x="5991225" y="2952750"/>
            <a:chExt cx="2011363" cy="1733550"/>
          </a:xfrm>
        </p:grpSpPr>
        <p:sp>
          <p:nvSpPr>
            <p:cNvPr id="4" name="六边形 14"/>
            <p:cNvSpPr>
              <a:spLocks noChangeArrowheads="1"/>
            </p:cNvSpPr>
            <p:nvPr/>
          </p:nvSpPr>
          <p:spPr bwMode="auto">
            <a:xfrm>
              <a:off x="5991225" y="2952750"/>
              <a:ext cx="2011363" cy="1733550"/>
            </a:xfrm>
            <a:prstGeom prst="hexagon">
              <a:avLst>
                <a:gd name="adj" fmla="val 24994"/>
                <a:gd name="vf" fmla="val 115470"/>
              </a:avLst>
            </a:pr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6505686" y="3300212"/>
              <a:ext cx="1038114" cy="103862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425700" y="2944813"/>
            <a:ext cx="2009775" cy="1733550"/>
            <a:chOff x="2425700" y="2944813"/>
            <a:chExt cx="2009775" cy="1733550"/>
          </a:xfrm>
        </p:grpSpPr>
        <p:sp>
          <p:nvSpPr>
            <p:cNvPr id="2" name="六边形 42"/>
            <p:cNvSpPr>
              <a:spLocks noChangeArrowheads="1"/>
            </p:cNvSpPr>
            <p:nvPr/>
          </p:nvSpPr>
          <p:spPr bwMode="auto">
            <a:xfrm>
              <a:off x="2425700" y="2944813"/>
              <a:ext cx="2009775" cy="1733550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B1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059907" y="3521076"/>
              <a:ext cx="833438" cy="681037"/>
              <a:chOff x="3059907" y="3521076"/>
              <a:chExt cx="833438" cy="681037"/>
            </a:xfrm>
          </p:grpSpPr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3059907" y="3713163"/>
                <a:ext cx="644525" cy="488950"/>
              </a:xfrm>
              <a:custGeom>
                <a:avLst/>
                <a:gdLst>
                  <a:gd name="T0" fmla="*/ 207 w 414"/>
                  <a:gd name="T1" fmla="*/ 313 h 313"/>
                  <a:gd name="T2" fmla="*/ 414 w 414"/>
                  <a:gd name="T3" fmla="*/ 190 h 313"/>
                  <a:gd name="T4" fmla="*/ 414 w 414"/>
                  <a:gd name="T5" fmla="*/ 0 h 313"/>
                  <a:gd name="T6" fmla="*/ 207 w 414"/>
                  <a:gd name="T7" fmla="*/ 0 h 313"/>
                  <a:gd name="T8" fmla="*/ 0 w 414"/>
                  <a:gd name="T9" fmla="*/ 0 h 313"/>
                  <a:gd name="T10" fmla="*/ 0 w 414"/>
                  <a:gd name="T11" fmla="*/ 190 h 313"/>
                  <a:gd name="T12" fmla="*/ 207 w 414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13">
                    <a:moveTo>
                      <a:pt x="207" y="313"/>
                    </a:moveTo>
                    <a:cubicBezTo>
                      <a:pt x="399" y="313"/>
                      <a:pt x="414" y="190"/>
                      <a:pt x="414" y="19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15" y="313"/>
                      <a:pt x="207" y="3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704432" y="3722688"/>
                <a:ext cx="188913" cy="215900"/>
              </a:xfrm>
              <a:custGeom>
                <a:avLst/>
                <a:gdLst>
                  <a:gd name="T0" fmla="*/ 70 w 119"/>
                  <a:gd name="T1" fmla="*/ 136 h 136"/>
                  <a:gd name="T2" fmla="*/ 0 w 119"/>
                  <a:gd name="T3" fmla="*/ 136 h 136"/>
                  <a:gd name="T4" fmla="*/ 0 w 119"/>
                  <a:gd name="T5" fmla="*/ 85 h 136"/>
                  <a:gd name="T6" fmla="*/ 52 w 119"/>
                  <a:gd name="T7" fmla="*/ 85 h 136"/>
                  <a:gd name="T8" fmla="*/ 68 w 119"/>
                  <a:gd name="T9" fmla="*/ 72 h 136"/>
                  <a:gd name="T10" fmla="*/ 68 w 119"/>
                  <a:gd name="T11" fmla="*/ 50 h 136"/>
                  <a:gd name="T12" fmla="*/ 59 w 119"/>
                  <a:gd name="T13" fmla="*/ 41 h 136"/>
                  <a:gd name="T14" fmla="*/ 0 w 119"/>
                  <a:gd name="T15" fmla="*/ 41 h 136"/>
                  <a:gd name="T16" fmla="*/ 0 w 119"/>
                  <a:gd name="T17" fmla="*/ 0 h 136"/>
                  <a:gd name="T18" fmla="*/ 81 w 119"/>
                  <a:gd name="T19" fmla="*/ 0 h 136"/>
                  <a:gd name="T20" fmla="*/ 119 w 119"/>
                  <a:gd name="T21" fmla="*/ 40 h 136"/>
                  <a:gd name="T22" fmla="*/ 119 w 119"/>
                  <a:gd name="T23" fmla="*/ 96 h 136"/>
                  <a:gd name="T24" fmla="*/ 70 w 119"/>
                  <a:gd name="T2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136">
                    <a:moveTo>
                      <a:pt x="70" y="136"/>
                    </a:moveTo>
                    <a:lnTo>
                      <a:pt x="0" y="136"/>
                    </a:lnTo>
                    <a:lnTo>
                      <a:pt x="0" y="85"/>
                    </a:lnTo>
                    <a:lnTo>
                      <a:pt x="52" y="85"/>
                    </a:lnTo>
                    <a:lnTo>
                      <a:pt x="68" y="72"/>
                    </a:lnTo>
                    <a:lnTo>
                      <a:pt x="68" y="50"/>
                    </a:ln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119" y="40"/>
                    </a:lnTo>
                    <a:lnTo>
                      <a:pt x="119" y="96"/>
                    </a:lnTo>
                    <a:lnTo>
                      <a:pt x="70" y="1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3128169" y="3521076"/>
                <a:ext cx="47625" cy="103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3386932" y="3521076"/>
                <a:ext cx="47625" cy="103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3628232" y="3521076"/>
                <a:ext cx="47625" cy="103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7759700" y="1885950"/>
            <a:ext cx="2009775" cy="1733550"/>
            <a:chOff x="7759700" y="1885950"/>
            <a:chExt cx="2009775" cy="1733550"/>
          </a:xfrm>
        </p:grpSpPr>
        <p:sp>
          <p:nvSpPr>
            <p:cNvPr id="5" name="六边形 15"/>
            <p:cNvSpPr>
              <a:spLocks noChangeArrowheads="1"/>
            </p:cNvSpPr>
            <p:nvPr/>
          </p:nvSpPr>
          <p:spPr bwMode="auto">
            <a:xfrm>
              <a:off x="7759700" y="1885950"/>
              <a:ext cx="2009775" cy="1733550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tretch>
              <a:fillRect/>
            </a:stretch>
          </p:blipFill>
          <p:spPr>
            <a:xfrm>
              <a:off x="8240613" y="2214563"/>
              <a:ext cx="969884" cy="964785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4238625" y="1330603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8" name="矩形 37"/>
          <p:cNvSpPr/>
          <p:nvPr/>
        </p:nvSpPr>
        <p:spPr>
          <a:xfrm>
            <a:off x="2372454" y="495935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9" name="矩形 38"/>
          <p:cNvSpPr/>
          <p:nvPr/>
        </p:nvSpPr>
        <p:spPr>
          <a:xfrm>
            <a:off x="6015028" y="4910137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0" name="矩形 39"/>
          <p:cNvSpPr/>
          <p:nvPr/>
        </p:nvSpPr>
        <p:spPr>
          <a:xfrm>
            <a:off x="7759700" y="1330603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8491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7606891" y="19123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右箭头 43"/>
          <p:cNvSpPr/>
          <p:nvPr/>
        </p:nvSpPr>
        <p:spPr>
          <a:xfrm flipH="1">
            <a:off x="6345762" y="47436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右箭头 42"/>
          <p:cNvSpPr/>
          <p:nvPr/>
        </p:nvSpPr>
        <p:spPr>
          <a:xfrm>
            <a:off x="6261804" y="19617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右箭头 41"/>
          <p:cNvSpPr/>
          <p:nvPr/>
        </p:nvSpPr>
        <p:spPr>
          <a:xfrm flipH="1">
            <a:off x="3385879" y="47527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右箭头 40"/>
          <p:cNvSpPr/>
          <p:nvPr/>
        </p:nvSpPr>
        <p:spPr>
          <a:xfrm>
            <a:off x="3259044" y="19517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01554" y="4192812"/>
            <a:ext cx="1119836" cy="1119836"/>
            <a:chOff x="1732369" y="4883949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0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05144" y="1495618"/>
            <a:ext cx="1119836" cy="1119836"/>
            <a:chOff x="4609397" y="1508318"/>
            <a:chExt cx="1119836" cy="1119836"/>
          </a:xfrm>
        </p:grpSpPr>
        <p:sp>
          <p:nvSpPr>
            <p:cNvPr id="14" name="椭圆 13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6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2"/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53"/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05144" y="4192812"/>
            <a:ext cx="1119836" cy="1119836"/>
            <a:chOff x="4609397" y="4205512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08734" y="1477245"/>
            <a:ext cx="1119836" cy="1119836"/>
            <a:chOff x="7789634" y="1489945"/>
            <a:chExt cx="1119836" cy="1119836"/>
          </a:xfrm>
        </p:grpSpPr>
        <p:sp>
          <p:nvSpPr>
            <p:cNvPr id="23" name="椭圆 22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08734" y="4192812"/>
            <a:ext cx="1119836" cy="1119836"/>
            <a:chOff x="7789634" y="4205512"/>
            <a:chExt cx="1119836" cy="1119836"/>
          </a:xfrm>
        </p:grpSpPr>
        <p:sp>
          <p:nvSpPr>
            <p:cNvPr id="29" name="椭圆 28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81676" y="1498028"/>
            <a:ext cx="1119836" cy="1119836"/>
            <a:chOff x="2181676" y="1498028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rgbClr val="0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996" y="1645279"/>
              <a:ext cx="677481" cy="820513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1751757" y="27277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1" name="矩形 50"/>
          <p:cNvSpPr/>
          <p:nvPr/>
        </p:nvSpPr>
        <p:spPr>
          <a:xfrm>
            <a:off x="4791947" y="27277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2" name="矩形 51"/>
          <p:cNvSpPr/>
          <p:nvPr/>
        </p:nvSpPr>
        <p:spPr>
          <a:xfrm>
            <a:off x="7758937" y="274977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3" name="矩形 52"/>
          <p:cNvSpPr/>
          <p:nvPr/>
        </p:nvSpPr>
        <p:spPr>
          <a:xfrm>
            <a:off x="7874325" y="549160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4" name="矩形 53"/>
          <p:cNvSpPr/>
          <p:nvPr/>
        </p:nvSpPr>
        <p:spPr>
          <a:xfrm>
            <a:off x="4791947" y="5522897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5" name="矩形 54"/>
          <p:cNvSpPr/>
          <p:nvPr/>
        </p:nvSpPr>
        <p:spPr>
          <a:xfrm>
            <a:off x="1785633" y="5522897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808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049713" y="1512888"/>
            <a:ext cx="1606550" cy="1516063"/>
          </a:xfrm>
          <a:custGeom>
            <a:avLst/>
            <a:gdLst>
              <a:gd name="T0" fmla="*/ 528 w 537"/>
              <a:gd name="T1" fmla="*/ 195 h 507"/>
              <a:gd name="T2" fmla="*/ 506 w 537"/>
              <a:gd name="T3" fmla="*/ 188 h 507"/>
              <a:gd name="T4" fmla="*/ 488 w 537"/>
              <a:gd name="T5" fmla="*/ 196 h 507"/>
              <a:gd name="T6" fmla="*/ 466 w 537"/>
              <a:gd name="T7" fmla="*/ 206 h 507"/>
              <a:gd name="T8" fmla="*/ 420 w 537"/>
              <a:gd name="T9" fmla="*/ 206 h 507"/>
              <a:gd name="T10" fmla="*/ 420 w 537"/>
              <a:gd name="T11" fmla="*/ 29 h 507"/>
              <a:gd name="T12" fmla="*/ 308 w 537"/>
              <a:gd name="T13" fmla="*/ 0 h 507"/>
              <a:gd name="T14" fmla="*/ 8 w 537"/>
              <a:gd name="T15" fmla="*/ 300 h 507"/>
              <a:gd name="T16" fmla="*/ 3 w 537"/>
              <a:gd name="T17" fmla="*/ 395 h 507"/>
              <a:gd name="T18" fmla="*/ 105 w 537"/>
              <a:gd name="T19" fmla="*/ 395 h 507"/>
              <a:gd name="T20" fmla="*/ 103 w 537"/>
              <a:gd name="T21" fmla="*/ 374 h 507"/>
              <a:gd name="T22" fmla="*/ 188 w 537"/>
              <a:gd name="T23" fmla="*/ 225 h 507"/>
              <a:gd name="T24" fmla="*/ 279 w 537"/>
              <a:gd name="T25" fmla="*/ 168 h 507"/>
              <a:gd name="T26" fmla="*/ 325 w 537"/>
              <a:gd name="T27" fmla="*/ 160 h 507"/>
              <a:gd name="T28" fmla="*/ 363 w 537"/>
              <a:gd name="T29" fmla="*/ 197 h 507"/>
              <a:gd name="T30" fmla="*/ 326 w 537"/>
              <a:gd name="T31" fmla="*/ 235 h 507"/>
              <a:gd name="T32" fmla="*/ 321 w 537"/>
              <a:gd name="T33" fmla="*/ 235 h 507"/>
              <a:gd name="T34" fmla="*/ 303 w 537"/>
              <a:gd name="T35" fmla="*/ 239 h 507"/>
              <a:gd name="T36" fmla="*/ 239 w 537"/>
              <a:gd name="T37" fmla="*/ 280 h 507"/>
              <a:gd name="T38" fmla="*/ 177 w 537"/>
              <a:gd name="T39" fmla="*/ 386 h 507"/>
              <a:gd name="T40" fmla="*/ 175 w 537"/>
              <a:gd name="T41" fmla="*/ 395 h 507"/>
              <a:gd name="T42" fmla="*/ 201 w 537"/>
              <a:gd name="T43" fmla="*/ 395 h 507"/>
              <a:gd name="T44" fmla="*/ 201 w 537"/>
              <a:gd name="T45" fmla="*/ 434 h 507"/>
              <a:gd name="T46" fmla="*/ 201 w 537"/>
              <a:gd name="T47" fmla="*/ 435 h 507"/>
              <a:gd name="T48" fmla="*/ 188 w 537"/>
              <a:gd name="T49" fmla="*/ 457 h 507"/>
              <a:gd name="T50" fmla="*/ 180 w 537"/>
              <a:gd name="T51" fmla="*/ 475 h 507"/>
              <a:gd name="T52" fmla="*/ 187 w 537"/>
              <a:gd name="T53" fmla="*/ 497 h 507"/>
              <a:gd name="T54" fmla="*/ 211 w 537"/>
              <a:gd name="T55" fmla="*/ 507 h 507"/>
              <a:gd name="T56" fmla="*/ 235 w 537"/>
              <a:gd name="T57" fmla="*/ 497 h 507"/>
              <a:gd name="T58" fmla="*/ 241 w 537"/>
              <a:gd name="T59" fmla="*/ 475 h 507"/>
              <a:gd name="T60" fmla="*/ 234 w 537"/>
              <a:gd name="T61" fmla="*/ 457 h 507"/>
              <a:gd name="T62" fmla="*/ 224 w 537"/>
              <a:gd name="T63" fmla="*/ 435 h 507"/>
              <a:gd name="T64" fmla="*/ 224 w 537"/>
              <a:gd name="T65" fmla="*/ 395 h 507"/>
              <a:gd name="T66" fmla="*/ 420 w 537"/>
              <a:gd name="T67" fmla="*/ 395 h 507"/>
              <a:gd name="T68" fmla="*/ 420 w 537"/>
              <a:gd name="T69" fmla="*/ 229 h 507"/>
              <a:gd name="T70" fmla="*/ 464 w 537"/>
              <a:gd name="T71" fmla="*/ 229 h 507"/>
              <a:gd name="T72" fmla="*/ 465 w 537"/>
              <a:gd name="T73" fmla="*/ 229 h 507"/>
              <a:gd name="T74" fmla="*/ 487 w 537"/>
              <a:gd name="T75" fmla="*/ 241 h 507"/>
              <a:gd name="T76" fmla="*/ 506 w 537"/>
              <a:gd name="T77" fmla="*/ 249 h 507"/>
              <a:gd name="T78" fmla="*/ 528 w 537"/>
              <a:gd name="T79" fmla="*/ 243 h 507"/>
              <a:gd name="T80" fmla="*/ 537 w 537"/>
              <a:gd name="T81" fmla="*/ 219 h 507"/>
              <a:gd name="T82" fmla="*/ 528 w 537"/>
              <a:gd name="T83" fmla="*/ 19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7" h="507">
                <a:moveTo>
                  <a:pt x="528" y="195"/>
                </a:moveTo>
                <a:cubicBezTo>
                  <a:pt x="522" y="190"/>
                  <a:pt x="514" y="188"/>
                  <a:pt x="506" y="188"/>
                </a:cubicBezTo>
                <a:cubicBezTo>
                  <a:pt x="499" y="188"/>
                  <a:pt x="493" y="192"/>
                  <a:pt x="488" y="196"/>
                </a:cubicBezTo>
                <a:cubicBezTo>
                  <a:pt x="482" y="200"/>
                  <a:pt x="475" y="206"/>
                  <a:pt x="466" y="206"/>
                </a:cubicBezTo>
                <a:cubicBezTo>
                  <a:pt x="420" y="206"/>
                  <a:pt x="420" y="206"/>
                  <a:pt x="420" y="206"/>
                </a:cubicBezTo>
                <a:cubicBezTo>
                  <a:pt x="420" y="29"/>
                  <a:pt x="420" y="29"/>
                  <a:pt x="420" y="29"/>
                </a:cubicBezTo>
                <a:cubicBezTo>
                  <a:pt x="391" y="12"/>
                  <a:pt x="357" y="0"/>
                  <a:pt x="308" y="0"/>
                </a:cubicBezTo>
                <a:cubicBezTo>
                  <a:pt x="167" y="0"/>
                  <a:pt x="34" y="207"/>
                  <a:pt x="8" y="300"/>
                </a:cubicBezTo>
                <a:cubicBezTo>
                  <a:pt x="1" y="326"/>
                  <a:pt x="0" y="358"/>
                  <a:pt x="3" y="395"/>
                </a:cubicBezTo>
                <a:cubicBezTo>
                  <a:pt x="105" y="395"/>
                  <a:pt x="105" y="395"/>
                  <a:pt x="105" y="395"/>
                </a:cubicBezTo>
                <a:cubicBezTo>
                  <a:pt x="103" y="388"/>
                  <a:pt x="102" y="381"/>
                  <a:pt x="103" y="374"/>
                </a:cubicBezTo>
                <a:cubicBezTo>
                  <a:pt x="103" y="374"/>
                  <a:pt x="117" y="291"/>
                  <a:pt x="188" y="225"/>
                </a:cubicBezTo>
                <a:cubicBezTo>
                  <a:pt x="222" y="193"/>
                  <a:pt x="254" y="176"/>
                  <a:pt x="279" y="168"/>
                </a:cubicBezTo>
                <a:cubicBezTo>
                  <a:pt x="304" y="160"/>
                  <a:pt x="325" y="160"/>
                  <a:pt x="325" y="160"/>
                </a:cubicBezTo>
                <a:cubicBezTo>
                  <a:pt x="345" y="160"/>
                  <a:pt x="362" y="176"/>
                  <a:pt x="363" y="197"/>
                </a:cubicBezTo>
                <a:cubicBezTo>
                  <a:pt x="363" y="218"/>
                  <a:pt x="347" y="235"/>
                  <a:pt x="326" y="235"/>
                </a:cubicBezTo>
                <a:cubicBezTo>
                  <a:pt x="324" y="235"/>
                  <a:pt x="323" y="235"/>
                  <a:pt x="321" y="235"/>
                </a:cubicBezTo>
                <a:cubicBezTo>
                  <a:pt x="321" y="235"/>
                  <a:pt x="318" y="234"/>
                  <a:pt x="303" y="239"/>
                </a:cubicBezTo>
                <a:cubicBezTo>
                  <a:pt x="288" y="244"/>
                  <a:pt x="266" y="255"/>
                  <a:pt x="239" y="280"/>
                </a:cubicBezTo>
                <a:cubicBezTo>
                  <a:pt x="187" y="328"/>
                  <a:pt x="177" y="386"/>
                  <a:pt x="177" y="386"/>
                </a:cubicBezTo>
                <a:cubicBezTo>
                  <a:pt x="176" y="389"/>
                  <a:pt x="176" y="392"/>
                  <a:pt x="175" y="395"/>
                </a:cubicBezTo>
                <a:cubicBezTo>
                  <a:pt x="201" y="395"/>
                  <a:pt x="201" y="395"/>
                  <a:pt x="201" y="395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201" y="434"/>
                  <a:pt x="201" y="434"/>
                  <a:pt x="201" y="435"/>
                </a:cubicBezTo>
                <a:cubicBezTo>
                  <a:pt x="200" y="445"/>
                  <a:pt x="193" y="451"/>
                  <a:pt x="188" y="457"/>
                </a:cubicBezTo>
                <a:cubicBezTo>
                  <a:pt x="183" y="463"/>
                  <a:pt x="180" y="468"/>
                  <a:pt x="180" y="475"/>
                </a:cubicBezTo>
                <a:cubicBezTo>
                  <a:pt x="180" y="484"/>
                  <a:pt x="182" y="492"/>
                  <a:pt x="187" y="497"/>
                </a:cubicBezTo>
                <a:cubicBezTo>
                  <a:pt x="191" y="502"/>
                  <a:pt x="198" y="506"/>
                  <a:pt x="211" y="507"/>
                </a:cubicBezTo>
                <a:cubicBezTo>
                  <a:pt x="224" y="507"/>
                  <a:pt x="230" y="503"/>
                  <a:pt x="235" y="497"/>
                </a:cubicBezTo>
                <a:cubicBezTo>
                  <a:pt x="239" y="492"/>
                  <a:pt x="241" y="484"/>
                  <a:pt x="241" y="475"/>
                </a:cubicBezTo>
                <a:cubicBezTo>
                  <a:pt x="241" y="468"/>
                  <a:pt x="238" y="463"/>
                  <a:pt x="234" y="457"/>
                </a:cubicBezTo>
                <a:cubicBezTo>
                  <a:pt x="230" y="451"/>
                  <a:pt x="224" y="445"/>
                  <a:pt x="224" y="435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420" y="395"/>
                  <a:pt x="420" y="395"/>
                  <a:pt x="420" y="395"/>
                </a:cubicBezTo>
                <a:cubicBezTo>
                  <a:pt x="420" y="229"/>
                  <a:pt x="420" y="229"/>
                  <a:pt x="420" y="229"/>
                </a:cubicBezTo>
                <a:cubicBezTo>
                  <a:pt x="464" y="229"/>
                  <a:pt x="464" y="229"/>
                  <a:pt x="464" y="229"/>
                </a:cubicBezTo>
                <a:cubicBezTo>
                  <a:pt x="465" y="229"/>
                  <a:pt x="465" y="229"/>
                  <a:pt x="465" y="229"/>
                </a:cubicBezTo>
                <a:cubicBezTo>
                  <a:pt x="475" y="230"/>
                  <a:pt x="481" y="237"/>
                  <a:pt x="487" y="241"/>
                </a:cubicBezTo>
                <a:cubicBezTo>
                  <a:pt x="493" y="246"/>
                  <a:pt x="499" y="249"/>
                  <a:pt x="506" y="249"/>
                </a:cubicBezTo>
                <a:cubicBezTo>
                  <a:pt x="515" y="249"/>
                  <a:pt x="522" y="248"/>
                  <a:pt x="528" y="243"/>
                </a:cubicBezTo>
                <a:cubicBezTo>
                  <a:pt x="533" y="239"/>
                  <a:pt x="537" y="232"/>
                  <a:pt x="537" y="219"/>
                </a:cubicBezTo>
                <a:cubicBezTo>
                  <a:pt x="537" y="206"/>
                  <a:pt x="533" y="199"/>
                  <a:pt x="528" y="1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430963" y="1512888"/>
            <a:ext cx="1257300" cy="1181100"/>
          </a:xfrm>
          <a:custGeom>
            <a:avLst/>
            <a:gdLst>
              <a:gd name="T0" fmla="*/ 112 w 420"/>
              <a:gd name="T1" fmla="*/ 0 h 395"/>
              <a:gd name="T2" fmla="*/ 0 w 420"/>
              <a:gd name="T3" fmla="*/ 29 h 395"/>
              <a:gd name="T4" fmla="*/ 0 w 420"/>
              <a:gd name="T5" fmla="*/ 186 h 395"/>
              <a:gd name="T6" fmla="*/ 22 w 420"/>
              <a:gd name="T7" fmla="*/ 186 h 395"/>
              <a:gd name="T8" fmla="*/ 32 w 420"/>
              <a:gd name="T9" fmla="*/ 180 h 395"/>
              <a:gd name="T10" fmla="*/ 62 w 420"/>
              <a:gd name="T11" fmla="*/ 168 h 395"/>
              <a:gd name="T12" fmla="*/ 96 w 420"/>
              <a:gd name="T13" fmla="*/ 179 h 395"/>
              <a:gd name="T14" fmla="*/ 113 w 420"/>
              <a:gd name="T15" fmla="*/ 219 h 395"/>
              <a:gd name="T16" fmla="*/ 96 w 420"/>
              <a:gd name="T17" fmla="*/ 259 h 395"/>
              <a:gd name="T18" fmla="*/ 62 w 420"/>
              <a:gd name="T19" fmla="*/ 269 h 395"/>
              <a:gd name="T20" fmla="*/ 31 w 420"/>
              <a:gd name="T21" fmla="*/ 257 h 395"/>
              <a:gd name="T22" fmla="*/ 19 w 420"/>
              <a:gd name="T23" fmla="*/ 249 h 395"/>
              <a:gd name="T24" fmla="*/ 0 w 420"/>
              <a:gd name="T25" fmla="*/ 249 h 395"/>
              <a:gd name="T26" fmla="*/ 0 w 420"/>
              <a:gd name="T27" fmla="*/ 395 h 395"/>
              <a:gd name="T28" fmla="*/ 177 w 420"/>
              <a:gd name="T29" fmla="*/ 395 h 395"/>
              <a:gd name="T30" fmla="*/ 177 w 420"/>
              <a:gd name="T31" fmla="*/ 374 h 395"/>
              <a:gd name="T32" fmla="*/ 169 w 420"/>
              <a:gd name="T33" fmla="*/ 362 h 395"/>
              <a:gd name="T34" fmla="*/ 157 w 420"/>
              <a:gd name="T35" fmla="*/ 331 h 395"/>
              <a:gd name="T36" fmla="*/ 167 w 420"/>
              <a:gd name="T37" fmla="*/ 297 h 395"/>
              <a:gd name="T38" fmla="*/ 207 w 420"/>
              <a:gd name="T39" fmla="*/ 280 h 395"/>
              <a:gd name="T40" fmla="*/ 247 w 420"/>
              <a:gd name="T41" fmla="*/ 296 h 395"/>
              <a:gd name="T42" fmla="*/ 258 w 420"/>
              <a:gd name="T43" fmla="*/ 331 h 395"/>
              <a:gd name="T44" fmla="*/ 246 w 420"/>
              <a:gd name="T45" fmla="*/ 361 h 395"/>
              <a:gd name="T46" fmla="*/ 240 w 420"/>
              <a:gd name="T47" fmla="*/ 371 h 395"/>
              <a:gd name="T48" fmla="*/ 240 w 420"/>
              <a:gd name="T49" fmla="*/ 395 h 395"/>
              <a:gd name="T50" fmla="*/ 417 w 420"/>
              <a:gd name="T51" fmla="*/ 395 h 395"/>
              <a:gd name="T52" fmla="*/ 412 w 420"/>
              <a:gd name="T53" fmla="*/ 300 h 395"/>
              <a:gd name="T54" fmla="*/ 112 w 420"/>
              <a:gd name="T55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0" h="395">
                <a:moveTo>
                  <a:pt x="112" y="0"/>
                </a:moveTo>
                <a:cubicBezTo>
                  <a:pt x="63" y="0"/>
                  <a:pt x="29" y="13"/>
                  <a:pt x="0" y="29"/>
                </a:cubicBezTo>
                <a:cubicBezTo>
                  <a:pt x="0" y="186"/>
                  <a:pt x="0" y="186"/>
                  <a:pt x="0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3" y="186"/>
                  <a:pt x="24" y="185"/>
                  <a:pt x="32" y="180"/>
                </a:cubicBezTo>
                <a:cubicBezTo>
                  <a:pt x="38" y="175"/>
                  <a:pt x="49" y="168"/>
                  <a:pt x="62" y="168"/>
                </a:cubicBezTo>
                <a:cubicBezTo>
                  <a:pt x="73" y="168"/>
                  <a:pt x="86" y="171"/>
                  <a:pt x="96" y="179"/>
                </a:cubicBezTo>
                <a:cubicBezTo>
                  <a:pt x="106" y="187"/>
                  <a:pt x="113" y="202"/>
                  <a:pt x="113" y="219"/>
                </a:cubicBezTo>
                <a:cubicBezTo>
                  <a:pt x="113" y="236"/>
                  <a:pt x="106" y="251"/>
                  <a:pt x="96" y="259"/>
                </a:cubicBezTo>
                <a:cubicBezTo>
                  <a:pt x="86" y="267"/>
                  <a:pt x="73" y="269"/>
                  <a:pt x="62" y="269"/>
                </a:cubicBezTo>
                <a:cubicBezTo>
                  <a:pt x="48" y="269"/>
                  <a:pt x="38" y="262"/>
                  <a:pt x="31" y="257"/>
                </a:cubicBezTo>
                <a:cubicBezTo>
                  <a:pt x="23" y="251"/>
                  <a:pt x="21" y="249"/>
                  <a:pt x="19" y="249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395"/>
                  <a:pt x="0" y="395"/>
                  <a:pt x="0" y="395"/>
                </a:cubicBezTo>
                <a:cubicBezTo>
                  <a:pt x="177" y="395"/>
                  <a:pt x="177" y="395"/>
                  <a:pt x="177" y="395"/>
                </a:cubicBezTo>
                <a:cubicBezTo>
                  <a:pt x="177" y="374"/>
                  <a:pt x="177" y="374"/>
                  <a:pt x="177" y="374"/>
                </a:cubicBezTo>
                <a:cubicBezTo>
                  <a:pt x="177" y="371"/>
                  <a:pt x="175" y="370"/>
                  <a:pt x="169" y="362"/>
                </a:cubicBezTo>
                <a:cubicBezTo>
                  <a:pt x="164" y="355"/>
                  <a:pt x="157" y="345"/>
                  <a:pt x="157" y="331"/>
                </a:cubicBezTo>
                <a:cubicBezTo>
                  <a:pt x="157" y="319"/>
                  <a:pt x="159" y="307"/>
                  <a:pt x="167" y="297"/>
                </a:cubicBezTo>
                <a:cubicBezTo>
                  <a:pt x="175" y="287"/>
                  <a:pt x="190" y="280"/>
                  <a:pt x="207" y="280"/>
                </a:cubicBezTo>
                <a:cubicBezTo>
                  <a:pt x="224" y="280"/>
                  <a:pt x="239" y="287"/>
                  <a:pt x="247" y="296"/>
                </a:cubicBezTo>
                <a:cubicBezTo>
                  <a:pt x="255" y="307"/>
                  <a:pt x="258" y="320"/>
                  <a:pt x="258" y="331"/>
                </a:cubicBezTo>
                <a:cubicBezTo>
                  <a:pt x="258" y="344"/>
                  <a:pt x="251" y="354"/>
                  <a:pt x="246" y="361"/>
                </a:cubicBezTo>
                <a:cubicBezTo>
                  <a:pt x="241" y="369"/>
                  <a:pt x="240" y="370"/>
                  <a:pt x="240" y="371"/>
                </a:cubicBezTo>
                <a:cubicBezTo>
                  <a:pt x="240" y="395"/>
                  <a:pt x="240" y="395"/>
                  <a:pt x="240" y="395"/>
                </a:cubicBezTo>
                <a:cubicBezTo>
                  <a:pt x="417" y="395"/>
                  <a:pt x="417" y="395"/>
                  <a:pt x="417" y="395"/>
                </a:cubicBezTo>
                <a:cubicBezTo>
                  <a:pt x="420" y="358"/>
                  <a:pt x="419" y="326"/>
                  <a:pt x="412" y="300"/>
                </a:cubicBezTo>
                <a:cubicBezTo>
                  <a:pt x="387" y="208"/>
                  <a:pt x="254" y="0"/>
                  <a:pt x="112" y="0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378451" y="1641476"/>
            <a:ext cx="1331913" cy="1052513"/>
          </a:xfrm>
          <a:custGeom>
            <a:avLst/>
            <a:gdLst>
              <a:gd name="T0" fmla="*/ 436 w 445"/>
              <a:gd name="T1" fmla="*/ 152 h 352"/>
              <a:gd name="T2" fmla="*/ 414 w 445"/>
              <a:gd name="T3" fmla="*/ 145 h 352"/>
              <a:gd name="T4" fmla="*/ 396 w 445"/>
              <a:gd name="T5" fmla="*/ 153 h 352"/>
              <a:gd name="T6" fmla="*/ 374 w 445"/>
              <a:gd name="T7" fmla="*/ 163 h 352"/>
              <a:gd name="T8" fmla="*/ 328 w 445"/>
              <a:gd name="T9" fmla="*/ 163 h 352"/>
              <a:gd name="T10" fmla="*/ 328 w 445"/>
              <a:gd name="T11" fmla="*/ 0 h 352"/>
              <a:gd name="T12" fmla="*/ 164 w 445"/>
              <a:gd name="T13" fmla="*/ 62 h 352"/>
              <a:gd name="T14" fmla="*/ 0 w 445"/>
              <a:gd name="T15" fmla="*/ 0 h 352"/>
              <a:gd name="T16" fmla="*/ 0 w 445"/>
              <a:gd name="T17" fmla="*/ 143 h 352"/>
              <a:gd name="T18" fmla="*/ 22 w 445"/>
              <a:gd name="T19" fmla="*/ 143 h 352"/>
              <a:gd name="T20" fmla="*/ 32 w 445"/>
              <a:gd name="T21" fmla="*/ 137 h 352"/>
              <a:gd name="T22" fmla="*/ 62 w 445"/>
              <a:gd name="T23" fmla="*/ 125 h 352"/>
              <a:gd name="T24" fmla="*/ 96 w 445"/>
              <a:gd name="T25" fmla="*/ 136 h 352"/>
              <a:gd name="T26" fmla="*/ 113 w 445"/>
              <a:gd name="T27" fmla="*/ 176 h 352"/>
              <a:gd name="T28" fmla="*/ 96 w 445"/>
              <a:gd name="T29" fmla="*/ 216 h 352"/>
              <a:gd name="T30" fmla="*/ 62 w 445"/>
              <a:gd name="T31" fmla="*/ 226 h 352"/>
              <a:gd name="T32" fmla="*/ 31 w 445"/>
              <a:gd name="T33" fmla="*/ 214 h 352"/>
              <a:gd name="T34" fmla="*/ 19 w 445"/>
              <a:gd name="T35" fmla="*/ 206 h 352"/>
              <a:gd name="T36" fmla="*/ 0 w 445"/>
              <a:gd name="T37" fmla="*/ 206 h 352"/>
              <a:gd name="T38" fmla="*/ 0 w 445"/>
              <a:gd name="T39" fmla="*/ 352 h 352"/>
              <a:gd name="T40" fmla="*/ 134 w 445"/>
              <a:gd name="T41" fmla="*/ 352 h 352"/>
              <a:gd name="T42" fmla="*/ 134 w 445"/>
              <a:gd name="T43" fmla="*/ 331 h 352"/>
              <a:gd name="T44" fmla="*/ 126 w 445"/>
              <a:gd name="T45" fmla="*/ 319 h 352"/>
              <a:gd name="T46" fmla="*/ 114 w 445"/>
              <a:gd name="T47" fmla="*/ 288 h 352"/>
              <a:gd name="T48" fmla="*/ 124 w 445"/>
              <a:gd name="T49" fmla="*/ 254 h 352"/>
              <a:gd name="T50" fmla="*/ 164 w 445"/>
              <a:gd name="T51" fmla="*/ 237 h 352"/>
              <a:gd name="T52" fmla="*/ 204 w 445"/>
              <a:gd name="T53" fmla="*/ 253 h 352"/>
              <a:gd name="T54" fmla="*/ 215 w 445"/>
              <a:gd name="T55" fmla="*/ 288 h 352"/>
              <a:gd name="T56" fmla="*/ 203 w 445"/>
              <a:gd name="T57" fmla="*/ 318 h 352"/>
              <a:gd name="T58" fmla="*/ 197 w 445"/>
              <a:gd name="T59" fmla="*/ 328 h 352"/>
              <a:gd name="T60" fmla="*/ 197 w 445"/>
              <a:gd name="T61" fmla="*/ 352 h 352"/>
              <a:gd name="T62" fmla="*/ 328 w 445"/>
              <a:gd name="T63" fmla="*/ 352 h 352"/>
              <a:gd name="T64" fmla="*/ 328 w 445"/>
              <a:gd name="T65" fmla="*/ 186 h 352"/>
              <a:gd name="T66" fmla="*/ 372 w 445"/>
              <a:gd name="T67" fmla="*/ 186 h 352"/>
              <a:gd name="T68" fmla="*/ 373 w 445"/>
              <a:gd name="T69" fmla="*/ 186 h 352"/>
              <a:gd name="T70" fmla="*/ 395 w 445"/>
              <a:gd name="T71" fmla="*/ 198 h 352"/>
              <a:gd name="T72" fmla="*/ 414 w 445"/>
              <a:gd name="T73" fmla="*/ 206 h 352"/>
              <a:gd name="T74" fmla="*/ 436 w 445"/>
              <a:gd name="T75" fmla="*/ 200 h 352"/>
              <a:gd name="T76" fmla="*/ 445 w 445"/>
              <a:gd name="T77" fmla="*/ 176 h 352"/>
              <a:gd name="T78" fmla="*/ 436 w 445"/>
              <a:gd name="T79" fmla="*/ 1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5" h="352">
                <a:moveTo>
                  <a:pt x="436" y="152"/>
                </a:moveTo>
                <a:cubicBezTo>
                  <a:pt x="430" y="147"/>
                  <a:pt x="422" y="145"/>
                  <a:pt x="414" y="145"/>
                </a:cubicBezTo>
                <a:cubicBezTo>
                  <a:pt x="407" y="145"/>
                  <a:pt x="401" y="149"/>
                  <a:pt x="396" y="153"/>
                </a:cubicBezTo>
                <a:cubicBezTo>
                  <a:pt x="390" y="157"/>
                  <a:pt x="383" y="163"/>
                  <a:pt x="374" y="163"/>
                </a:cubicBezTo>
                <a:cubicBezTo>
                  <a:pt x="328" y="163"/>
                  <a:pt x="328" y="163"/>
                  <a:pt x="328" y="163"/>
                </a:cubicBezTo>
                <a:cubicBezTo>
                  <a:pt x="328" y="0"/>
                  <a:pt x="328" y="0"/>
                  <a:pt x="328" y="0"/>
                </a:cubicBezTo>
                <a:cubicBezTo>
                  <a:pt x="283" y="29"/>
                  <a:pt x="243" y="62"/>
                  <a:pt x="164" y="62"/>
                </a:cubicBezTo>
                <a:cubicBezTo>
                  <a:pt x="85" y="62"/>
                  <a:pt x="45" y="29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23" y="143"/>
                  <a:pt x="24" y="142"/>
                  <a:pt x="32" y="137"/>
                </a:cubicBezTo>
                <a:cubicBezTo>
                  <a:pt x="38" y="132"/>
                  <a:pt x="49" y="125"/>
                  <a:pt x="62" y="125"/>
                </a:cubicBezTo>
                <a:cubicBezTo>
                  <a:pt x="73" y="125"/>
                  <a:pt x="86" y="128"/>
                  <a:pt x="96" y="136"/>
                </a:cubicBezTo>
                <a:cubicBezTo>
                  <a:pt x="106" y="144"/>
                  <a:pt x="113" y="159"/>
                  <a:pt x="113" y="176"/>
                </a:cubicBezTo>
                <a:cubicBezTo>
                  <a:pt x="113" y="193"/>
                  <a:pt x="106" y="208"/>
                  <a:pt x="96" y="216"/>
                </a:cubicBezTo>
                <a:cubicBezTo>
                  <a:pt x="86" y="224"/>
                  <a:pt x="73" y="226"/>
                  <a:pt x="62" y="226"/>
                </a:cubicBezTo>
                <a:cubicBezTo>
                  <a:pt x="48" y="226"/>
                  <a:pt x="38" y="219"/>
                  <a:pt x="31" y="214"/>
                </a:cubicBezTo>
                <a:cubicBezTo>
                  <a:pt x="23" y="208"/>
                  <a:pt x="21" y="206"/>
                  <a:pt x="19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352"/>
                  <a:pt x="0" y="352"/>
                  <a:pt x="0" y="352"/>
                </a:cubicBezTo>
                <a:cubicBezTo>
                  <a:pt x="134" y="352"/>
                  <a:pt x="134" y="352"/>
                  <a:pt x="134" y="352"/>
                </a:cubicBezTo>
                <a:cubicBezTo>
                  <a:pt x="134" y="331"/>
                  <a:pt x="134" y="331"/>
                  <a:pt x="134" y="331"/>
                </a:cubicBezTo>
                <a:cubicBezTo>
                  <a:pt x="134" y="328"/>
                  <a:pt x="132" y="327"/>
                  <a:pt x="126" y="319"/>
                </a:cubicBezTo>
                <a:cubicBezTo>
                  <a:pt x="121" y="312"/>
                  <a:pt x="114" y="302"/>
                  <a:pt x="114" y="288"/>
                </a:cubicBezTo>
                <a:cubicBezTo>
                  <a:pt x="114" y="276"/>
                  <a:pt x="116" y="264"/>
                  <a:pt x="124" y="254"/>
                </a:cubicBezTo>
                <a:cubicBezTo>
                  <a:pt x="132" y="244"/>
                  <a:pt x="147" y="237"/>
                  <a:pt x="164" y="237"/>
                </a:cubicBezTo>
                <a:cubicBezTo>
                  <a:pt x="181" y="237"/>
                  <a:pt x="196" y="244"/>
                  <a:pt x="204" y="253"/>
                </a:cubicBezTo>
                <a:cubicBezTo>
                  <a:pt x="212" y="264"/>
                  <a:pt x="215" y="277"/>
                  <a:pt x="215" y="288"/>
                </a:cubicBezTo>
                <a:cubicBezTo>
                  <a:pt x="215" y="301"/>
                  <a:pt x="208" y="311"/>
                  <a:pt x="203" y="318"/>
                </a:cubicBezTo>
                <a:cubicBezTo>
                  <a:pt x="198" y="326"/>
                  <a:pt x="197" y="327"/>
                  <a:pt x="197" y="328"/>
                </a:cubicBezTo>
                <a:cubicBezTo>
                  <a:pt x="197" y="352"/>
                  <a:pt x="197" y="352"/>
                  <a:pt x="197" y="352"/>
                </a:cubicBezTo>
                <a:cubicBezTo>
                  <a:pt x="328" y="352"/>
                  <a:pt x="328" y="352"/>
                  <a:pt x="328" y="352"/>
                </a:cubicBezTo>
                <a:cubicBezTo>
                  <a:pt x="328" y="186"/>
                  <a:pt x="328" y="186"/>
                  <a:pt x="328" y="186"/>
                </a:cubicBezTo>
                <a:cubicBezTo>
                  <a:pt x="372" y="186"/>
                  <a:pt x="372" y="186"/>
                  <a:pt x="372" y="186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383" y="187"/>
                  <a:pt x="389" y="194"/>
                  <a:pt x="395" y="198"/>
                </a:cubicBezTo>
                <a:cubicBezTo>
                  <a:pt x="401" y="203"/>
                  <a:pt x="407" y="206"/>
                  <a:pt x="414" y="206"/>
                </a:cubicBezTo>
                <a:cubicBezTo>
                  <a:pt x="423" y="206"/>
                  <a:pt x="430" y="205"/>
                  <a:pt x="436" y="200"/>
                </a:cubicBezTo>
                <a:cubicBezTo>
                  <a:pt x="441" y="196"/>
                  <a:pt x="445" y="189"/>
                  <a:pt x="445" y="176"/>
                </a:cubicBezTo>
                <a:cubicBezTo>
                  <a:pt x="445" y="163"/>
                  <a:pt x="441" y="156"/>
                  <a:pt x="436" y="1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378451" y="2409826"/>
            <a:ext cx="1331913" cy="1309688"/>
          </a:xfrm>
          <a:custGeom>
            <a:avLst/>
            <a:gdLst>
              <a:gd name="T0" fmla="*/ 436 w 445"/>
              <a:gd name="T1" fmla="*/ 254 h 438"/>
              <a:gd name="T2" fmla="*/ 414 w 445"/>
              <a:gd name="T3" fmla="*/ 248 h 438"/>
              <a:gd name="T4" fmla="*/ 396 w 445"/>
              <a:gd name="T5" fmla="*/ 255 h 438"/>
              <a:gd name="T6" fmla="*/ 374 w 445"/>
              <a:gd name="T7" fmla="*/ 266 h 438"/>
              <a:gd name="T8" fmla="*/ 328 w 445"/>
              <a:gd name="T9" fmla="*/ 266 h 438"/>
              <a:gd name="T10" fmla="*/ 328 w 445"/>
              <a:gd name="T11" fmla="*/ 119 h 438"/>
              <a:gd name="T12" fmla="*/ 177 w 445"/>
              <a:gd name="T13" fmla="*/ 119 h 438"/>
              <a:gd name="T14" fmla="*/ 177 w 445"/>
              <a:gd name="T15" fmla="*/ 71 h 438"/>
              <a:gd name="T16" fmla="*/ 187 w 445"/>
              <a:gd name="T17" fmla="*/ 49 h 438"/>
              <a:gd name="T18" fmla="*/ 195 w 445"/>
              <a:gd name="T19" fmla="*/ 31 h 438"/>
              <a:gd name="T20" fmla="*/ 188 w 445"/>
              <a:gd name="T21" fmla="*/ 9 h 438"/>
              <a:gd name="T22" fmla="*/ 164 w 445"/>
              <a:gd name="T23" fmla="*/ 0 h 438"/>
              <a:gd name="T24" fmla="*/ 140 w 445"/>
              <a:gd name="T25" fmla="*/ 9 h 438"/>
              <a:gd name="T26" fmla="*/ 134 w 445"/>
              <a:gd name="T27" fmla="*/ 31 h 438"/>
              <a:gd name="T28" fmla="*/ 142 w 445"/>
              <a:gd name="T29" fmla="*/ 50 h 438"/>
              <a:gd name="T30" fmla="*/ 154 w 445"/>
              <a:gd name="T31" fmla="*/ 72 h 438"/>
              <a:gd name="T32" fmla="*/ 154 w 445"/>
              <a:gd name="T33" fmla="*/ 72 h 438"/>
              <a:gd name="T34" fmla="*/ 154 w 445"/>
              <a:gd name="T35" fmla="*/ 119 h 438"/>
              <a:gd name="T36" fmla="*/ 0 w 445"/>
              <a:gd name="T37" fmla="*/ 119 h 438"/>
              <a:gd name="T38" fmla="*/ 0 w 445"/>
              <a:gd name="T39" fmla="*/ 245 h 438"/>
              <a:gd name="T40" fmla="*/ 22 w 445"/>
              <a:gd name="T41" fmla="*/ 245 h 438"/>
              <a:gd name="T42" fmla="*/ 32 w 445"/>
              <a:gd name="T43" fmla="*/ 239 h 438"/>
              <a:gd name="T44" fmla="*/ 62 w 445"/>
              <a:gd name="T45" fmla="*/ 228 h 438"/>
              <a:gd name="T46" fmla="*/ 96 w 445"/>
              <a:gd name="T47" fmla="*/ 239 h 438"/>
              <a:gd name="T48" fmla="*/ 113 w 445"/>
              <a:gd name="T49" fmla="*/ 279 h 438"/>
              <a:gd name="T50" fmla="*/ 96 w 445"/>
              <a:gd name="T51" fmla="*/ 318 h 438"/>
              <a:gd name="T52" fmla="*/ 62 w 445"/>
              <a:gd name="T53" fmla="*/ 329 h 438"/>
              <a:gd name="T54" fmla="*/ 31 w 445"/>
              <a:gd name="T55" fmla="*/ 316 h 438"/>
              <a:gd name="T56" fmla="*/ 19 w 445"/>
              <a:gd name="T57" fmla="*/ 308 h 438"/>
              <a:gd name="T58" fmla="*/ 0 w 445"/>
              <a:gd name="T59" fmla="*/ 308 h 438"/>
              <a:gd name="T60" fmla="*/ 0 w 445"/>
              <a:gd name="T61" fmla="*/ 438 h 438"/>
              <a:gd name="T62" fmla="*/ 134 w 445"/>
              <a:gd name="T63" fmla="*/ 438 h 438"/>
              <a:gd name="T64" fmla="*/ 134 w 445"/>
              <a:gd name="T65" fmla="*/ 426 h 438"/>
              <a:gd name="T66" fmla="*/ 126 w 445"/>
              <a:gd name="T67" fmla="*/ 414 h 438"/>
              <a:gd name="T68" fmla="*/ 114 w 445"/>
              <a:gd name="T69" fmla="*/ 383 h 438"/>
              <a:gd name="T70" fmla="*/ 124 w 445"/>
              <a:gd name="T71" fmla="*/ 349 h 438"/>
              <a:gd name="T72" fmla="*/ 164 w 445"/>
              <a:gd name="T73" fmla="*/ 332 h 438"/>
              <a:gd name="T74" fmla="*/ 204 w 445"/>
              <a:gd name="T75" fmla="*/ 348 h 438"/>
              <a:gd name="T76" fmla="*/ 215 w 445"/>
              <a:gd name="T77" fmla="*/ 383 h 438"/>
              <a:gd name="T78" fmla="*/ 203 w 445"/>
              <a:gd name="T79" fmla="*/ 413 h 438"/>
              <a:gd name="T80" fmla="*/ 197 w 445"/>
              <a:gd name="T81" fmla="*/ 423 h 438"/>
              <a:gd name="T82" fmla="*/ 197 w 445"/>
              <a:gd name="T83" fmla="*/ 438 h 438"/>
              <a:gd name="T84" fmla="*/ 328 w 445"/>
              <a:gd name="T85" fmla="*/ 438 h 438"/>
              <a:gd name="T86" fmla="*/ 328 w 445"/>
              <a:gd name="T87" fmla="*/ 288 h 438"/>
              <a:gd name="T88" fmla="*/ 372 w 445"/>
              <a:gd name="T89" fmla="*/ 288 h 438"/>
              <a:gd name="T90" fmla="*/ 373 w 445"/>
              <a:gd name="T91" fmla="*/ 288 h 438"/>
              <a:gd name="T92" fmla="*/ 395 w 445"/>
              <a:gd name="T93" fmla="*/ 301 h 438"/>
              <a:gd name="T94" fmla="*/ 414 w 445"/>
              <a:gd name="T95" fmla="*/ 309 h 438"/>
              <a:gd name="T96" fmla="*/ 436 w 445"/>
              <a:gd name="T97" fmla="*/ 302 h 438"/>
              <a:gd name="T98" fmla="*/ 445 w 445"/>
              <a:gd name="T99" fmla="*/ 278 h 438"/>
              <a:gd name="T100" fmla="*/ 436 w 445"/>
              <a:gd name="T101" fmla="*/ 25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438">
                <a:moveTo>
                  <a:pt x="436" y="254"/>
                </a:moveTo>
                <a:cubicBezTo>
                  <a:pt x="430" y="250"/>
                  <a:pt x="422" y="248"/>
                  <a:pt x="414" y="248"/>
                </a:cubicBezTo>
                <a:cubicBezTo>
                  <a:pt x="407" y="248"/>
                  <a:pt x="401" y="251"/>
                  <a:pt x="396" y="255"/>
                </a:cubicBezTo>
                <a:cubicBezTo>
                  <a:pt x="390" y="259"/>
                  <a:pt x="383" y="266"/>
                  <a:pt x="374" y="266"/>
                </a:cubicBezTo>
                <a:cubicBezTo>
                  <a:pt x="328" y="266"/>
                  <a:pt x="328" y="266"/>
                  <a:pt x="328" y="266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61"/>
                  <a:pt x="183" y="55"/>
                  <a:pt x="187" y="49"/>
                </a:cubicBezTo>
                <a:cubicBezTo>
                  <a:pt x="191" y="44"/>
                  <a:pt x="195" y="38"/>
                  <a:pt x="195" y="31"/>
                </a:cubicBezTo>
                <a:cubicBezTo>
                  <a:pt x="195" y="23"/>
                  <a:pt x="193" y="15"/>
                  <a:pt x="188" y="9"/>
                </a:cubicBezTo>
                <a:cubicBezTo>
                  <a:pt x="184" y="3"/>
                  <a:pt x="177" y="0"/>
                  <a:pt x="164" y="0"/>
                </a:cubicBezTo>
                <a:cubicBezTo>
                  <a:pt x="151" y="0"/>
                  <a:pt x="144" y="4"/>
                  <a:pt x="140" y="9"/>
                </a:cubicBezTo>
                <a:cubicBezTo>
                  <a:pt x="135" y="15"/>
                  <a:pt x="134" y="22"/>
                  <a:pt x="134" y="31"/>
                </a:cubicBezTo>
                <a:cubicBezTo>
                  <a:pt x="134" y="38"/>
                  <a:pt x="137" y="44"/>
                  <a:pt x="142" y="50"/>
                </a:cubicBezTo>
                <a:cubicBezTo>
                  <a:pt x="146" y="56"/>
                  <a:pt x="153" y="6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245"/>
                  <a:pt x="0" y="245"/>
                  <a:pt x="0" y="245"/>
                </a:cubicBezTo>
                <a:cubicBezTo>
                  <a:pt x="22" y="245"/>
                  <a:pt x="22" y="245"/>
                  <a:pt x="22" y="245"/>
                </a:cubicBezTo>
                <a:cubicBezTo>
                  <a:pt x="23" y="245"/>
                  <a:pt x="24" y="245"/>
                  <a:pt x="32" y="239"/>
                </a:cubicBezTo>
                <a:cubicBezTo>
                  <a:pt x="38" y="234"/>
                  <a:pt x="49" y="228"/>
                  <a:pt x="62" y="228"/>
                </a:cubicBezTo>
                <a:cubicBezTo>
                  <a:pt x="73" y="228"/>
                  <a:pt x="86" y="230"/>
                  <a:pt x="96" y="239"/>
                </a:cubicBezTo>
                <a:cubicBezTo>
                  <a:pt x="106" y="246"/>
                  <a:pt x="113" y="262"/>
                  <a:pt x="113" y="279"/>
                </a:cubicBezTo>
                <a:cubicBezTo>
                  <a:pt x="113" y="295"/>
                  <a:pt x="106" y="310"/>
                  <a:pt x="96" y="318"/>
                </a:cubicBezTo>
                <a:cubicBezTo>
                  <a:pt x="86" y="326"/>
                  <a:pt x="73" y="329"/>
                  <a:pt x="62" y="329"/>
                </a:cubicBezTo>
                <a:cubicBezTo>
                  <a:pt x="48" y="329"/>
                  <a:pt x="38" y="322"/>
                  <a:pt x="31" y="316"/>
                </a:cubicBezTo>
                <a:cubicBezTo>
                  <a:pt x="23" y="310"/>
                  <a:pt x="21" y="309"/>
                  <a:pt x="19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38"/>
                  <a:pt x="0" y="438"/>
                  <a:pt x="0" y="438"/>
                </a:cubicBezTo>
                <a:cubicBezTo>
                  <a:pt x="134" y="438"/>
                  <a:pt x="134" y="438"/>
                  <a:pt x="134" y="438"/>
                </a:cubicBezTo>
                <a:cubicBezTo>
                  <a:pt x="134" y="426"/>
                  <a:pt x="134" y="426"/>
                  <a:pt x="134" y="426"/>
                </a:cubicBezTo>
                <a:cubicBezTo>
                  <a:pt x="134" y="423"/>
                  <a:pt x="132" y="422"/>
                  <a:pt x="126" y="414"/>
                </a:cubicBezTo>
                <a:cubicBezTo>
                  <a:pt x="121" y="407"/>
                  <a:pt x="114" y="397"/>
                  <a:pt x="114" y="383"/>
                </a:cubicBezTo>
                <a:cubicBezTo>
                  <a:pt x="114" y="371"/>
                  <a:pt x="116" y="359"/>
                  <a:pt x="124" y="349"/>
                </a:cubicBezTo>
                <a:cubicBezTo>
                  <a:pt x="132" y="339"/>
                  <a:pt x="147" y="332"/>
                  <a:pt x="164" y="332"/>
                </a:cubicBezTo>
                <a:cubicBezTo>
                  <a:pt x="181" y="332"/>
                  <a:pt x="196" y="339"/>
                  <a:pt x="204" y="348"/>
                </a:cubicBezTo>
                <a:cubicBezTo>
                  <a:pt x="212" y="359"/>
                  <a:pt x="215" y="372"/>
                  <a:pt x="215" y="383"/>
                </a:cubicBezTo>
                <a:cubicBezTo>
                  <a:pt x="215" y="396"/>
                  <a:pt x="208" y="406"/>
                  <a:pt x="203" y="413"/>
                </a:cubicBezTo>
                <a:cubicBezTo>
                  <a:pt x="198" y="421"/>
                  <a:pt x="197" y="422"/>
                  <a:pt x="197" y="423"/>
                </a:cubicBezTo>
                <a:cubicBezTo>
                  <a:pt x="197" y="438"/>
                  <a:pt x="197" y="438"/>
                  <a:pt x="197" y="438"/>
                </a:cubicBezTo>
                <a:cubicBezTo>
                  <a:pt x="328" y="438"/>
                  <a:pt x="328" y="438"/>
                  <a:pt x="328" y="438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72" y="288"/>
                  <a:pt x="372" y="288"/>
                  <a:pt x="372" y="288"/>
                </a:cubicBezTo>
                <a:cubicBezTo>
                  <a:pt x="373" y="288"/>
                  <a:pt x="373" y="288"/>
                  <a:pt x="373" y="288"/>
                </a:cubicBezTo>
                <a:cubicBezTo>
                  <a:pt x="383" y="289"/>
                  <a:pt x="389" y="296"/>
                  <a:pt x="395" y="301"/>
                </a:cubicBezTo>
                <a:cubicBezTo>
                  <a:pt x="401" y="306"/>
                  <a:pt x="407" y="309"/>
                  <a:pt x="414" y="309"/>
                </a:cubicBezTo>
                <a:cubicBezTo>
                  <a:pt x="423" y="309"/>
                  <a:pt x="430" y="307"/>
                  <a:pt x="436" y="302"/>
                </a:cubicBezTo>
                <a:cubicBezTo>
                  <a:pt x="441" y="298"/>
                  <a:pt x="445" y="291"/>
                  <a:pt x="445" y="278"/>
                </a:cubicBezTo>
                <a:cubicBezTo>
                  <a:pt x="445" y="265"/>
                  <a:pt x="441" y="259"/>
                  <a:pt x="436" y="2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430963" y="2409826"/>
            <a:ext cx="1238250" cy="1309688"/>
          </a:xfrm>
          <a:custGeom>
            <a:avLst/>
            <a:gdLst>
              <a:gd name="T0" fmla="*/ 220 w 414"/>
              <a:gd name="T1" fmla="*/ 71 h 438"/>
              <a:gd name="T2" fmla="*/ 230 w 414"/>
              <a:gd name="T3" fmla="*/ 49 h 438"/>
              <a:gd name="T4" fmla="*/ 238 w 414"/>
              <a:gd name="T5" fmla="*/ 31 h 438"/>
              <a:gd name="T6" fmla="*/ 231 w 414"/>
              <a:gd name="T7" fmla="*/ 9 h 438"/>
              <a:gd name="T8" fmla="*/ 207 w 414"/>
              <a:gd name="T9" fmla="*/ 0 h 438"/>
              <a:gd name="T10" fmla="*/ 183 w 414"/>
              <a:gd name="T11" fmla="*/ 9 h 438"/>
              <a:gd name="T12" fmla="*/ 177 w 414"/>
              <a:gd name="T13" fmla="*/ 31 h 438"/>
              <a:gd name="T14" fmla="*/ 185 w 414"/>
              <a:gd name="T15" fmla="*/ 50 h 438"/>
              <a:gd name="T16" fmla="*/ 197 w 414"/>
              <a:gd name="T17" fmla="*/ 72 h 438"/>
              <a:gd name="T18" fmla="*/ 197 w 414"/>
              <a:gd name="T19" fmla="*/ 72 h 438"/>
              <a:gd name="T20" fmla="*/ 197 w 414"/>
              <a:gd name="T21" fmla="*/ 119 h 438"/>
              <a:gd name="T22" fmla="*/ 0 w 414"/>
              <a:gd name="T23" fmla="*/ 119 h 438"/>
              <a:gd name="T24" fmla="*/ 0 w 414"/>
              <a:gd name="T25" fmla="*/ 245 h 438"/>
              <a:gd name="T26" fmla="*/ 22 w 414"/>
              <a:gd name="T27" fmla="*/ 245 h 438"/>
              <a:gd name="T28" fmla="*/ 32 w 414"/>
              <a:gd name="T29" fmla="*/ 239 h 438"/>
              <a:gd name="T30" fmla="*/ 62 w 414"/>
              <a:gd name="T31" fmla="*/ 228 h 438"/>
              <a:gd name="T32" fmla="*/ 96 w 414"/>
              <a:gd name="T33" fmla="*/ 239 h 438"/>
              <a:gd name="T34" fmla="*/ 113 w 414"/>
              <a:gd name="T35" fmla="*/ 279 h 438"/>
              <a:gd name="T36" fmla="*/ 96 w 414"/>
              <a:gd name="T37" fmla="*/ 318 h 438"/>
              <a:gd name="T38" fmla="*/ 62 w 414"/>
              <a:gd name="T39" fmla="*/ 329 h 438"/>
              <a:gd name="T40" fmla="*/ 31 w 414"/>
              <a:gd name="T41" fmla="*/ 316 h 438"/>
              <a:gd name="T42" fmla="*/ 19 w 414"/>
              <a:gd name="T43" fmla="*/ 308 h 438"/>
              <a:gd name="T44" fmla="*/ 0 w 414"/>
              <a:gd name="T45" fmla="*/ 308 h 438"/>
              <a:gd name="T46" fmla="*/ 0 w 414"/>
              <a:gd name="T47" fmla="*/ 438 h 438"/>
              <a:gd name="T48" fmla="*/ 177 w 414"/>
              <a:gd name="T49" fmla="*/ 438 h 438"/>
              <a:gd name="T50" fmla="*/ 177 w 414"/>
              <a:gd name="T51" fmla="*/ 426 h 438"/>
              <a:gd name="T52" fmla="*/ 169 w 414"/>
              <a:gd name="T53" fmla="*/ 414 h 438"/>
              <a:gd name="T54" fmla="*/ 157 w 414"/>
              <a:gd name="T55" fmla="*/ 383 h 438"/>
              <a:gd name="T56" fmla="*/ 167 w 414"/>
              <a:gd name="T57" fmla="*/ 349 h 438"/>
              <a:gd name="T58" fmla="*/ 207 w 414"/>
              <a:gd name="T59" fmla="*/ 332 h 438"/>
              <a:gd name="T60" fmla="*/ 247 w 414"/>
              <a:gd name="T61" fmla="*/ 348 h 438"/>
              <a:gd name="T62" fmla="*/ 258 w 414"/>
              <a:gd name="T63" fmla="*/ 383 h 438"/>
              <a:gd name="T64" fmla="*/ 246 w 414"/>
              <a:gd name="T65" fmla="*/ 413 h 438"/>
              <a:gd name="T66" fmla="*/ 240 w 414"/>
              <a:gd name="T67" fmla="*/ 423 h 438"/>
              <a:gd name="T68" fmla="*/ 240 w 414"/>
              <a:gd name="T69" fmla="*/ 438 h 438"/>
              <a:gd name="T70" fmla="*/ 352 w 414"/>
              <a:gd name="T71" fmla="*/ 438 h 438"/>
              <a:gd name="T72" fmla="*/ 414 w 414"/>
              <a:gd name="T73" fmla="*/ 119 h 438"/>
              <a:gd name="T74" fmla="*/ 220 w 414"/>
              <a:gd name="T75" fmla="*/ 119 h 438"/>
              <a:gd name="T76" fmla="*/ 220 w 414"/>
              <a:gd name="T77" fmla="*/ 7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4" h="438">
                <a:moveTo>
                  <a:pt x="220" y="71"/>
                </a:moveTo>
                <a:cubicBezTo>
                  <a:pt x="220" y="61"/>
                  <a:pt x="226" y="55"/>
                  <a:pt x="230" y="49"/>
                </a:cubicBezTo>
                <a:cubicBezTo>
                  <a:pt x="234" y="44"/>
                  <a:pt x="238" y="38"/>
                  <a:pt x="238" y="31"/>
                </a:cubicBezTo>
                <a:cubicBezTo>
                  <a:pt x="238" y="23"/>
                  <a:pt x="236" y="15"/>
                  <a:pt x="231" y="9"/>
                </a:cubicBezTo>
                <a:cubicBezTo>
                  <a:pt x="227" y="3"/>
                  <a:pt x="220" y="0"/>
                  <a:pt x="207" y="0"/>
                </a:cubicBezTo>
                <a:cubicBezTo>
                  <a:pt x="194" y="0"/>
                  <a:pt x="187" y="4"/>
                  <a:pt x="183" y="9"/>
                </a:cubicBezTo>
                <a:cubicBezTo>
                  <a:pt x="178" y="15"/>
                  <a:pt x="177" y="22"/>
                  <a:pt x="177" y="31"/>
                </a:cubicBezTo>
                <a:cubicBezTo>
                  <a:pt x="177" y="38"/>
                  <a:pt x="180" y="44"/>
                  <a:pt x="185" y="50"/>
                </a:cubicBezTo>
                <a:cubicBezTo>
                  <a:pt x="189" y="56"/>
                  <a:pt x="196" y="62"/>
                  <a:pt x="197" y="72"/>
                </a:cubicBezTo>
                <a:cubicBezTo>
                  <a:pt x="197" y="72"/>
                  <a:pt x="197" y="72"/>
                  <a:pt x="197" y="72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245"/>
                  <a:pt x="0" y="245"/>
                  <a:pt x="0" y="245"/>
                </a:cubicBezTo>
                <a:cubicBezTo>
                  <a:pt x="22" y="245"/>
                  <a:pt x="22" y="245"/>
                  <a:pt x="22" y="245"/>
                </a:cubicBezTo>
                <a:cubicBezTo>
                  <a:pt x="23" y="245"/>
                  <a:pt x="24" y="245"/>
                  <a:pt x="32" y="239"/>
                </a:cubicBezTo>
                <a:cubicBezTo>
                  <a:pt x="38" y="234"/>
                  <a:pt x="49" y="228"/>
                  <a:pt x="62" y="228"/>
                </a:cubicBezTo>
                <a:cubicBezTo>
                  <a:pt x="73" y="228"/>
                  <a:pt x="86" y="230"/>
                  <a:pt x="96" y="239"/>
                </a:cubicBezTo>
                <a:cubicBezTo>
                  <a:pt x="106" y="246"/>
                  <a:pt x="113" y="262"/>
                  <a:pt x="113" y="279"/>
                </a:cubicBezTo>
                <a:cubicBezTo>
                  <a:pt x="113" y="295"/>
                  <a:pt x="106" y="310"/>
                  <a:pt x="96" y="318"/>
                </a:cubicBezTo>
                <a:cubicBezTo>
                  <a:pt x="86" y="326"/>
                  <a:pt x="73" y="329"/>
                  <a:pt x="62" y="329"/>
                </a:cubicBezTo>
                <a:cubicBezTo>
                  <a:pt x="48" y="329"/>
                  <a:pt x="38" y="322"/>
                  <a:pt x="31" y="316"/>
                </a:cubicBezTo>
                <a:cubicBezTo>
                  <a:pt x="23" y="310"/>
                  <a:pt x="21" y="309"/>
                  <a:pt x="19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38"/>
                  <a:pt x="0" y="438"/>
                  <a:pt x="0" y="438"/>
                </a:cubicBezTo>
                <a:cubicBezTo>
                  <a:pt x="177" y="438"/>
                  <a:pt x="177" y="438"/>
                  <a:pt x="177" y="438"/>
                </a:cubicBezTo>
                <a:cubicBezTo>
                  <a:pt x="177" y="426"/>
                  <a:pt x="177" y="426"/>
                  <a:pt x="177" y="426"/>
                </a:cubicBezTo>
                <a:cubicBezTo>
                  <a:pt x="177" y="423"/>
                  <a:pt x="175" y="422"/>
                  <a:pt x="169" y="414"/>
                </a:cubicBezTo>
                <a:cubicBezTo>
                  <a:pt x="164" y="407"/>
                  <a:pt x="157" y="397"/>
                  <a:pt x="157" y="383"/>
                </a:cubicBezTo>
                <a:cubicBezTo>
                  <a:pt x="157" y="371"/>
                  <a:pt x="159" y="359"/>
                  <a:pt x="167" y="349"/>
                </a:cubicBezTo>
                <a:cubicBezTo>
                  <a:pt x="175" y="339"/>
                  <a:pt x="190" y="332"/>
                  <a:pt x="207" y="332"/>
                </a:cubicBezTo>
                <a:cubicBezTo>
                  <a:pt x="224" y="332"/>
                  <a:pt x="239" y="339"/>
                  <a:pt x="247" y="348"/>
                </a:cubicBezTo>
                <a:cubicBezTo>
                  <a:pt x="255" y="359"/>
                  <a:pt x="258" y="372"/>
                  <a:pt x="258" y="383"/>
                </a:cubicBezTo>
                <a:cubicBezTo>
                  <a:pt x="258" y="396"/>
                  <a:pt x="251" y="406"/>
                  <a:pt x="246" y="413"/>
                </a:cubicBezTo>
                <a:cubicBezTo>
                  <a:pt x="241" y="421"/>
                  <a:pt x="240" y="422"/>
                  <a:pt x="240" y="423"/>
                </a:cubicBezTo>
                <a:cubicBezTo>
                  <a:pt x="240" y="438"/>
                  <a:pt x="240" y="438"/>
                  <a:pt x="240" y="438"/>
                </a:cubicBezTo>
                <a:cubicBezTo>
                  <a:pt x="352" y="438"/>
                  <a:pt x="352" y="438"/>
                  <a:pt x="352" y="438"/>
                </a:cubicBezTo>
                <a:cubicBezTo>
                  <a:pt x="373" y="320"/>
                  <a:pt x="403" y="207"/>
                  <a:pt x="414" y="119"/>
                </a:cubicBezTo>
                <a:cubicBezTo>
                  <a:pt x="220" y="119"/>
                  <a:pt x="220" y="119"/>
                  <a:pt x="220" y="119"/>
                </a:cubicBezTo>
                <a:lnTo>
                  <a:pt x="220" y="71"/>
                </a:lnTo>
                <a:close/>
              </a:path>
            </a:pathLst>
          </a:custGeom>
          <a:solidFill>
            <a:srgbClr val="39C3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249738" y="3462338"/>
            <a:ext cx="1057275" cy="1284288"/>
          </a:xfrm>
          <a:custGeom>
            <a:avLst/>
            <a:gdLst>
              <a:gd name="T0" fmla="*/ 158 w 353"/>
              <a:gd name="T1" fmla="*/ 71 h 429"/>
              <a:gd name="T2" fmla="*/ 169 w 353"/>
              <a:gd name="T3" fmla="*/ 49 h 429"/>
              <a:gd name="T4" fmla="*/ 176 w 353"/>
              <a:gd name="T5" fmla="*/ 31 h 429"/>
              <a:gd name="T6" fmla="*/ 170 w 353"/>
              <a:gd name="T7" fmla="*/ 9 h 429"/>
              <a:gd name="T8" fmla="*/ 146 w 353"/>
              <a:gd name="T9" fmla="*/ 0 h 429"/>
              <a:gd name="T10" fmla="*/ 122 w 353"/>
              <a:gd name="T11" fmla="*/ 9 h 429"/>
              <a:gd name="T12" fmla="*/ 115 w 353"/>
              <a:gd name="T13" fmla="*/ 31 h 429"/>
              <a:gd name="T14" fmla="*/ 123 w 353"/>
              <a:gd name="T15" fmla="*/ 50 h 429"/>
              <a:gd name="T16" fmla="*/ 136 w 353"/>
              <a:gd name="T17" fmla="*/ 72 h 429"/>
              <a:gd name="T18" fmla="*/ 136 w 353"/>
              <a:gd name="T19" fmla="*/ 72 h 429"/>
              <a:gd name="T20" fmla="*/ 136 w 353"/>
              <a:gd name="T21" fmla="*/ 110 h 429"/>
              <a:gd name="T22" fmla="*/ 0 w 353"/>
              <a:gd name="T23" fmla="*/ 110 h 429"/>
              <a:gd name="T24" fmla="*/ 57 w 353"/>
              <a:gd name="T25" fmla="*/ 429 h 429"/>
              <a:gd name="T26" fmla="*/ 178 w 353"/>
              <a:gd name="T27" fmla="*/ 429 h 429"/>
              <a:gd name="T28" fmla="*/ 178 w 353"/>
              <a:gd name="T29" fmla="*/ 418 h 429"/>
              <a:gd name="T30" fmla="*/ 170 w 353"/>
              <a:gd name="T31" fmla="*/ 406 h 429"/>
              <a:gd name="T32" fmla="*/ 157 w 353"/>
              <a:gd name="T33" fmla="*/ 375 h 429"/>
              <a:gd name="T34" fmla="*/ 168 w 353"/>
              <a:gd name="T35" fmla="*/ 341 h 429"/>
              <a:gd name="T36" fmla="*/ 208 w 353"/>
              <a:gd name="T37" fmla="*/ 324 h 429"/>
              <a:gd name="T38" fmla="*/ 248 w 353"/>
              <a:gd name="T39" fmla="*/ 340 h 429"/>
              <a:gd name="T40" fmla="*/ 258 w 353"/>
              <a:gd name="T41" fmla="*/ 375 h 429"/>
              <a:gd name="T42" fmla="*/ 247 w 353"/>
              <a:gd name="T43" fmla="*/ 405 h 429"/>
              <a:gd name="T44" fmla="*/ 241 w 353"/>
              <a:gd name="T45" fmla="*/ 415 h 429"/>
              <a:gd name="T46" fmla="*/ 241 w 353"/>
              <a:gd name="T47" fmla="*/ 429 h 429"/>
              <a:gd name="T48" fmla="*/ 353 w 353"/>
              <a:gd name="T49" fmla="*/ 429 h 429"/>
              <a:gd name="T50" fmla="*/ 353 w 353"/>
              <a:gd name="T51" fmla="*/ 300 h 429"/>
              <a:gd name="T52" fmla="*/ 337 w 353"/>
              <a:gd name="T53" fmla="*/ 300 h 429"/>
              <a:gd name="T54" fmla="*/ 325 w 353"/>
              <a:gd name="T55" fmla="*/ 308 h 429"/>
              <a:gd name="T56" fmla="*/ 295 w 353"/>
              <a:gd name="T57" fmla="*/ 320 h 429"/>
              <a:gd name="T58" fmla="*/ 260 w 353"/>
              <a:gd name="T59" fmla="*/ 309 h 429"/>
              <a:gd name="T60" fmla="*/ 243 w 353"/>
              <a:gd name="T61" fmla="*/ 270 h 429"/>
              <a:gd name="T62" fmla="*/ 260 w 353"/>
              <a:gd name="T63" fmla="*/ 230 h 429"/>
              <a:gd name="T64" fmla="*/ 295 w 353"/>
              <a:gd name="T65" fmla="*/ 219 h 429"/>
              <a:gd name="T66" fmla="*/ 325 w 353"/>
              <a:gd name="T67" fmla="*/ 230 h 429"/>
              <a:gd name="T68" fmla="*/ 335 w 353"/>
              <a:gd name="T69" fmla="*/ 237 h 429"/>
              <a:gd name="T70" fmla="*/ 353 w 353"/>
              <a:gd name="T71" fmla="*/ 237 h 429"/>
              <a:gd name="T72" fmla="*/ 353 w 353"/>
              <a:gd name="T73" fmla="*/ 110 h 429"/>
              <a:gd name="T74" fmla="*/ 158 w 353"/>
              <a:gd name="T75" fmla="*/ 110 h 429"/>
              <a:gd name="T76" fmla="*/ 158 w 353"/>
              <a:gd name="T77" fmla="*/ 71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3" h="429">
                <a:moveTo>
                  <a:pt x="158" y="71"/>
                </a:moveTo>
                <a:cubicBezTo>
                  <a:pt x="158" y="61"/>
                  <a:pt x="165" y="55"/>
                  <a:pt x="169" y="49"/>
                </a:cubicBezTo>
                <a:cubicBezTo>
                  <a:pt x="173" y="44"/>
                  <a:pt x="176" y="38"/>
                  <a:pt x="176" y="31"/>
                </a:cubicBezTo>
                <a:cubicBezTo>
                  <a:pt x="176" y="23"/>
                  <a:pt x="174" y="15"/>
                  <a:pt x="170" y="9"/>
                </a:cubicBezTo>
                <a:cubicBezTo>
                  <a:pt x="165" y="3"/>
                  <a:pt x="159" y="0"/>
                  <a:pt x="146" y="0"/>
                </a:cubicBezTo>
                <a:cubicBezTo>
                  <a:pt x="133" y="0"/>
                  <a:pt x="126" y="4"/>
                  <a:pt x="122" y="9"/>
                </a:cubicBezTo>
                <a:cubicBezTo>
                  <a:pt x="117" y="15"/>
                  <a:pt x="115" y="22"/>
                  <a:pt x="115" y="31"/>
                </a:cubicBezTo>
                <a:cubicBezTo>
                  <a:pt x="115" y="38"/>
                  <a:pt x="118" y="44"/>
                  <a:pt x="123" y="50"/>
                </a:cubicBezTo>
                <a:cubicBezTo>
                  <a:pt x="128" y="56"/>
                  <a:pt x="135" y="62"/>
                  <a:pt x="136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110"/>
                  <a:pt x="136" y="110"/>
                  <a:pt x="136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17" y="217"/>
                  <a:pt x="36" y="327"/>
                  <a:pt x="57" y="429"/>
                </a:cubicBezTo>
                <a:cubicBezTo>
                  <a:pt x="178" y="429"/>
                  <a:pt x="178" y="429"/>
                  <a:pt x="178" y="429"/>
                </a:cubicBezTo>
                <a:cubicBezTo>
                  <a:pt x="178" y="418"/>
                  <a:pt x="178" y="418"/>
                  <a:pt x="178" y="418"/>
                </a:cubicBezTo>
                <a:cubicBezTo>
                  <a:pt x="177" y="415"/>
                  <a:pt x="176" y="414"/>
                  <a:pt x="170" y="406"/>
                </a:cubicBezTo>
                <a:cubicBezTo>
                  <a:pt x="164" y="399"/>
                  <a:pt x="157" y="389"/>
                  <a:pt x="157" y="375"/>
                </a:cubicBezTo>
                <a:cubicBezTo>
                  <a:pt x="157" y="363"/>
                  <a:pt x="160" y="351"/>
                  <a:pt x="168" y="341"/>
                </a:cubicBezTo>
                <a:cubicBezTo>
                  <a:pt x="176" y="331"/>
                  <a:pt x="191" y="324"/>
                  <a:pt x="208" y="324"/>
                </a:cubicBezTo>
                <a:cubicBezTo>
                  <a:pt x="224" y="324"/>
                  <a:pt x="240" y="331"/>
                  <a:pt x="248" y="340"/>
                </a:cubicBezTo>
                <a:cubicBezTo>
                  <a:pt x="256" y="351"/>
                  <a:pt x="258" y="364"/>
                  <a:pt x="258" y="375"/>
                </a:cubicBezTo>
                <a:cubicBezTo>
                  <a:pt x="258" y="388"/>
                  <a:pt x="252" y="398"/>
                  <a:pt x="247" y="405"/>
                </a:cubicBezTo>
                <a:cubicBezTo>
                  <a:pt x="241" y="413"/>
                  <a:pt x="241" y="414"/>
                  <a:pt x="241" y="415"/>
                </a:cubicBezTo>
                <a:cubicBezTo>
                  <a:pt x="241" y="429"/>
                  <a:pt x="241" y="429"/>
                  <a:pt x="241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300"/>
                  <a:pt x="353" y="300"/>
                  <a:pt x="353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35" y="300"/>
                  <a:pt x="333" y="301"/>
                  <a:pt x="325" y="308"/>
                </a:cubicBezTo>
                <a:cubicBezTo>
                  <a:pt x="319" y="313"/>
                  <a:pt x="308" y="320"/>
                  <a:pt x="295" y="320"/>
                </a:cubicBezTo>
                <a:cubicBezTo>
                  <a:pt x="283" y="320"/>
                  <a:pt x="270" y="318"/>
                  <a:pt x="260" y="309"/>
                </a:cubicBezTo>
                <a:cubicBezTo>
                  <a:pt x="250" y="301"/>
                  <a:pt x="244" y="287"/>
                  <a:pt x="243" y="270"/>
                </a:cubicBezTo>
                <a:cubicBezTo>
                  <a:pt x="243" y="253"/>
                  <a:pt x="250" y="238"/>
                  <a:pt x="260" y="230"/>
                </a:cubicBezTo>
                <a:cubicBezTo>
                  <a:pt x="271" y="221"/>
                  <a:pt x="283" y="219"/>
                  <a:pt x="295" y="219"/>
                </a:cubicBezTo>
                <a:cubicBezTo>
                  <a:pt x="307" y="219"/>
                  <a:pt x="318" y="225"/>
                  <a:pt x="325" y="230"/>
                </a:cubicBezTo>
                <a:cubicBezTo>
                  <a:pt x="332" y="236"/>
                  <a:pt x="333" y="237"/>
                  <a:pt x="335" y="237"/>
                </a:cubicBezTo>
                <a:cubicBezTo>
                  <a:pt x="353" y="237"/>
                  <a:pt x="353" y="237"/>
                  <a:pt x="353" y="237"/>
                </a:cubicBezTo>
                <a:cubicBezTo>
                  <a:pt x="353" y="110"/>
                  <a:pt x="353" y="110"/>
                  <a:pt x="353" y="110"/>
                </a:cubicBezTo>
                <a:cubicBezTo>
                  <a:pt x="158" y="110"/>
                  <a:pt x="158" y="110"/>
                  <a:pt x="158" y="110"/>
                </a:cubicBezTo>
                <a:lnTo>
                  <a:pt x="158" y="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037138" y="3462338"/>
            <a:ext cx="1673225" cy="1284288"/>
          </a:xfrm>
          <a:custGeom>
            <a:avLst/>
            <a:gdLst>
              <a:gd name="T0" fmla="*/ 550 w 559"/>
              <a:gd name="T1" fmla="*/ 245 h 429"/>
              <a:gd name="T2" fmla="*/ 528 w 559"/>
              <a:gd name="T3" fmla="*/ 239 h 429"/>
              <a:gd name="T4" fmla="*/ 510 w 559"/>
              <a:gd name="T5" fmla="*/ 246 h 429"/>
              <a:gd name="T6" fmla="*/ 488 w 559"/>
              <a:gd name="T7" fmla="*/ 257 h 429"/>
              <a:gd name="T8" fmla="*/ 442 w 559"/>
              <a:gd name="T9" fmla="*/ 257 h 429"/>
              <a:gd name="T10" fmla="*/ 442 w 559"/>
              <a:gd name="T11" fmla="*/ 110 h 429"/>
              <a:gd name="T12" fmla="*/ 291 w 559"/>
              <a:gd name="T13" fmla="*/ 110 h 429"/>
              <a:gd name="T14" fmla="*/ 291 w 559"/>
              <a:gd name="T15" fmla="*/ 71 h 429"/>
              <a:gd name="T16" fmla="*/ 301 w 559"/>
              <a:gd name="T17" fmla="*/ 49 h 429"/>
              <a:gd name="T18" fmla="*/ 309 w 559"/>
              <a:gd name="T19" fmla="*/ 31 h 429"/>
              <a:gd name="T20" fmla="*/ 302 w 559"/>
              <a:gd name="T21" fmla="*/ 9 h 429"/>
              <a:gd name="T22" fmla="*/ 278 w 559"/>
              <a:gd name="T23" fmla="*/ 0 h 429"/>
              <a:gd name="T24" fmla="*/ 254 w 559"/>
              <a:gd name="T25" fmla="*/ 9 h 429"/>
              <a:gd name="T26" fmla="*/ 248 w 559"/>
              <a:gd name="T27" fmla="*/ 31 h 429"/>
              <a:gd name="T28" fmla="*/ 256 w 559"/>
              <a:gd name="T29" fmla="*/ 50 h 429"/>
              <a:gd name="T30" fmla="*/ 268 w 559"/>
              <a:gd name="T31" fmla="*/ 72 h 429"/>
              <a:gd name="T32" fmla="*/ 268 w 559"/>
              <a:gd name="T33" fmla="*/ 72 h 429"/>
              <a:gd name="T34" fmla="*/ 268 w 559"/>
              <a:gd name="T35" fmla="*/ 110 h 429"/>
              <a:gd name="T36" fmla="*/ 114 w 559"/>
              <a:gd name="T37" fmla="*/ 110 h 429"/>
              <a:gd name="T38" fmla="*/ 114 w 559"/>
              <a:gd name="T39" fmla="*/ 257 h 429"/>
              <a:gd name="T40" fmla="*/ 72 w 559"/>
              <a:gd name="T41" fmla="*/ 257 h 429"/>
              <a:gd name="T42" fmla="*/ 50 w 559"/>
              <a:gd name="T43" fmla="*/ 246 h 429"/>
              <a:gd name="T44" fmla="*/ 31 w 559"/>
              <a:gd name="T45" fmla="*/ 239 h 429"/>
              <a:gd name="T46" fmla="*/ 9 w 559"/>
              <a:gd name="T47" fmla="*/ 245 h 429"/>
              <a:gd name="T48" fmla="*/ 0 w 559"/>
              <a:gd name="T49" fmla="*/ 269 h 429"/>
              <a:gd name="T50" fmla="*/ 10 w 559"/>
              <a:gd name="T51" fmla="*/ 294 h 429"/>
              <a:gd name="T52" fmla="*/ 31 w 559"/>
              <a:gd name="T53" fmla="*/ 300 h 429"/>
              <a:gd name="T54" fmla="*/ 50 w 559"/>
              <a:gd name="T55" fmla="*/ 292 h 429"/>
              <a:gd name="T56" fmla="*/ 72 w 559"/>
              <a:gd name="T57" fmla="*/ 280 h 429"/>
              <a:gd name="T58" fmla="*/ 73 w 559"/>
              <a:gd name="T59" fmla="*/ 280 h 429"/>
              <a:gd name="T60" fmla="*/ 114 w 559"/>
              <a:gd name="T61" fmla="*/ 280 h 429"/>
              <a:gd name="T62" fmla="*/ 114 w 559"/>
              <a:gd name="T63" fmla="*/ 429 h 429"/>
              <a:gd name="T64" fmla="*/ 116 w 559"/>
              <a:gd name="T65" fmla="*/ 429 h 429"/>
              <a:gd name="T66" fmla="*/ 278 w 559"/>
              <a:gd name="T67" fmla="*/ 143 h 429"/>
              <a:gd name="T68" fmla="*/ 442 w 559"/>
              <a:gd name="T69" fmla="*/ 418 h 429"/>
              <a:gd name="T70" fmla="*/ 442 w 559"/>
              <a:gd name="T71" fmla="*/ 280 h 429"/>
              <a:gd name="T72" fmla="*/ 486 w 559"/>
              <a:gd name="T73" fmla="*/ 280 h 429"/>
              <a:gd name="T74" fmla="*/ 487 w 559"/>
              <a:gd name="T75" fmla="*/ 280 h 429"/>
              <a:gd name="T76" fmla="*/ 509 w 559"/>
              <a:gd name="T77" fmla="*/ 292 h 429"/>
              <a:gd name="T78" fmla="*/ 528 w 559"/>
              <a:gd name="T79" fmla="*/ 300 h 429"/>
              <a:gd name="T80" fmla="*/ 550 w 559"/>
              <a:gd name="T81" fmla="*/ 294 h 429"/>
              <a:gd name="T82" fmla="*/ 559 w 559"/>
              <a:gd name="T83" fmla="*/ 269 h 429"/>
              <a:gd name="T84" fmla="*/ 550 w 559"/>
              <a:gd name="T85" fmla="*/ 24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9" h="429">
                <a:moveTo>
                  <a:pt x="550" y="245"/>
                </a:moveTo>
                <a:cubicBezTo>
                  <a:pt x="544" y="241"/>
                  <a:pt x="536" y="239"/>
                  <a:pt x="528" y="239"/>
                </a:cubicBezTo>
                <a:cubicBezTo>
                  <a:pt x="521" y="239"/>
                  <a:pt x="515" y="242"/>
                  <a:pt x="510" y="246"/>
                </a:cubicBezTo>
                <a:cubicBezTo>
                  <a:pt x="504" y="251"/>
                  <a:pt x="497" y="257"/>
                  <a:pt x="488" y="257"/>
                </a:cubicBezTo>
                <a:cubicBezTo>
                  <a:pt x="442" y="257"/>
                  <a:pt x="442" y="257"/>
                  <a:pt x="442" y="257"/>
                </a:cubicBezTo>
                <a:cubicBezTo>
                  <a:pt x="442" y="110"/>
                  <a:pt x="442" y="110"/>
                  <a:pt x="442" y="110"/>
                </a:cubicBezTo>
                <a:cubicBezTo>
                  <a:pt x="291" y="110"/>
                  <a:pt x="291" y="110"/>
                  <a:pt x="291" y="110"/>
                </a:cubicBezTo>
                <a:cubicBezTo>
                  <a:pt x="291" y="71"/>
                  <a:pt x="291" y="71"/>
                  <a:pt x="291" y="71"/>
                </a:cubicBezTo>
                <a:cubicBezTo>
                  <a:pt x="291" y="61"/>
                  <a:pt x="297" y="55"/>
                  <a:pt x="301" y="49"/>
                </a:cubicBezTo>
                <a:cubicBezTo>
                  <a:pt x="305" y="44"/>
                  <a:pt x="309" y="38"/>
                  <a:pt x="309" y="31"/>
                </a:cubicBezTo>
                <a:cubicBezTo>
                  <a:pt x="309" y="23"/>
                  <a:pt x="307" y="15"/>
                  <a:pt x="302" y="9"/>
                </a:cubicBezTo>
                <a:cubicBezTo>
                  <a:pt x="298" y="3"/>
                  <a:pt x="291" y="0"/>
                  <a:pt x="278" y="0"/>
                </a:cubicBezTo>
                <a:cubicBezTo>
                  <a:pt x="265" y="0"/>
                  <a:pt x="258" y="4"/>
                  <a:pt x="254" y="9"/>
                </a:cubicBezTo>
                <a:cubicBezTo>
                  <a:pt x="249" y="15"/>
                  <a:pt x="248" y="22"/>
                  <a:pt x="248" y="31"/>
                </a:cubicBezTo>
                <a:cubicBezTo>
                  <a:pt x="248" y="38"/>
                  <a:pt x="251" y="44"/>
                  <a:pt x="256" y="50"/>
                </a:cubicBezTo>
                <a:cubicBezTo>
                  <a:pt x="260" y="56"/>
                  <a:pt x="267" y="62"/>
                  <a:pt x="268" y="72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8" y="110"/>
                  <a:pt x="268" y="110"/>
                  <a:pt x="268" y="110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4" y="257"/>
                  <a:pt x="114" y="257"/>
                  <a:pt x="114" y="257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62" y="257"/>
                  <a:pt x="56" y="251"/>
                  <a:pt x="50" y="246"/>
                </a:cubicBezTo>
                <a:cubicBezTo>
                  <a:pt x="44" y="242"/>
                  <a:pt x="39" y="239"/>
                  <a:pt x="31" y="239"/>
                </a:cubicBezTo>
                <a:cubicBezTo>
                  <a:pt x="23" y="239"/>
                  <a:pt x="15" y="241"/>
                  <a:pt x="9" y="245"/>
                </a:cubicBezTo>
                <a:cubicBezTo>
                  <a:pt x="4" y="250"/>
                  <a:pt x="0" y="257"/>
                  <a:pt x="0" y="269"/>
                </a:cubicBezTo>
                <a:cubicBezTo>
                  <a:pt x="0" y="282"/>
                  <a:pt x="4" y="289"/>
                  <a:pt x="10" y="294"/>
                </a:cubicBezTo>
                <a:cubicBezTo>
                  <a:pt x="15" y="298"/>
                  <a:pt x="23" y="300"/>
                  <a:pt x="31" y="300"/>
                </a:cubicBezTo>
                <a:cubicBezTo>
                  <a:pt x="39" y="300"/>
                  <a:pt x="44" y="297"/>
                  <a:pt x="50" y="292"/>
                </a:cubicBezTo>
                <a:cubicBezTo>
                  <a:pt x="56" y="287"/>
                  <a:pt x="62" y="281"/>
                  <a:pt x="72" y="280"/>
                </a:cubicBezTo>
                <a:cubicBezTo>
                  <a:pt x="72" y="280"/>
                  <a:pt x="73" y="280"/>
                  <a:pt x="73" y="280"/>
                </a:cubicBezTo>
                <a:cubicBezTo>
                  <a:pt x="114" y="280"/>
                  <a:pt x="114" y="280"/>
                  <a:pt x="114" y="280"/>
                </a:cubicBezTo>
                <a:cubicBezTo>
                  <a:pt x="114" y="429"/>
                  <a:pt x="114" y="429"/>
                  <a:pt x="114" y="429"/>
                </a:cubicBezTo>
                <a:cubicBezTo>
                  <a:pt x="116" y="429"/>
                  <a:pt x="116" y="429"/>
                  <a:pt x="116" y="429"/>
                </a:cubicBezTo>
                <a:cubicBezTo>
                  <a:pt x="153" y="278"/>
                  <a:pt x="200" y="143"/>
                  <a:pt x="278" y="143"/>
                </a:cubicBezTo>
                <a:cubicBezTo>
                  <a:pt x="355" y="143"/>
                  <a:pt x="404" y="271"/>
                  <a:pt x="442" y="418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86" y="280"/>
                  <a:pt x="486" y="280"/>
                  <a:pt x="486" y="280"/>
                </a:cubicBezTo>
                <a:cubicBezTo>
                  <a:pt x="487" y="280"/>
                  <a:pt x="487" y="280"/>
                  <a:pt x="487" y="280"/>
                </a:cubicBezTo>
                <a:cubicBezTo>
                  <a:pt x="497" y="281"/>
                  <a:pt x="503" y="287"/>
                  <a:pt x="509" y="292"/>
                </a:cubicBezTo>
                <a:cubicBezTo>
                  <a:pt x="515" y="297"/>
                  <a:pt x="521" y="300"/>
                  <a:pt x="528" y="300"/>
                </a:cubicBezTo>
                <a:cubicBezTo>
                  <a:pt x="537" y="300"/>
                  <a:pt x="544" y="298"/>
                  <a:pt x="550" y="294"/>
                </a:cubicBezTo>
                <a:cubicBezTo>
                  <a:pt x="555" y="289"/>
                  <a:pt x="559" y="282"/>
                  <a:pt x="559" y="269"/>
                </a:cubicBezTo>
                <a:cubicBezTo>
                  <a:pt x="559" y="257"/>
                  <a:pt x="555" y="250"/>
                  <a:pt x="550" y="24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438651" y="4491038"/>
            <a:ext cx="868363" cy="1514475"/>
          </a:xfrm>
          <a:custGeom>
            <a:avLst/>
            <a:gdLst>
              <a:gd name="T0" fmla="*/ 158 w 290"/>
              <a:gd name="T1" fmla="*/ 71 h 506"/>
              <a:gd name="T2" fmla="*/ 168 w 290"/>
              <a:gd name="T3" fmla="*/ 49 h 506"/>
              <a:gd name="T4" fmla="*/ 175 w 290"/>
              <a:gd name="T5" fmla="*/ 31 h 506"/>
              <a:gd name="T6" fmla="*/ 169 w 290"/>
              <a:gd name="T7" fmla="*/ 9 h 506"/>
              <a:gd name="T8" fmla="*/ 145 w 290"/>
              <a:gd name="T9" fmla="*/ 0 h 506"/>
              <a:gd name="T10" fmla="*/ 121 w 290"/>
              <a:gd name="T11" fmla="*/ 9 h 506"/>
              <a:gd name="T12" fmla="*/ 114 w 290"/>
              <a:gd name="T13" fmla="*/ 31 h 506"/>
              <a:gd name="T14" fmla="*/ 122 w 290"/>
              <a:gd name="T15" fmla="*/ 50 h 506"/>
              <a:gd name="T16" fmla="*/ 135 w 290"/>
              <a:gd name="T17" fmla="*/ 72 h 506"/>
              <a:gd name="T18" fmla="*/ 135 w 290"/>
              <a:gd name="T19" fmla="*/ 72 h 506"/>
              <a:gd name="T20" fmla="*/ 135 w 290"/>
              <a:gd name="T21" fmla="*/ 109 h 506"/>
              <a:gd name="T22" fmla="*/ 0 w 290"/>
              <a:gd name="T23" fmla="*/ 109 h 506"/>
              <a:gd name="T24" fmla="*/ 178 w 290"/>
              <a:gd name="T25" fmla="*/ 504 h 506"/>
              <a:gd name="T26" fmla="*/ 290 w 290"/>
              <a:gd name="T27" fmla="*/ 199 h 506"/>
              <a:gd name="T28" fmla="*/ 290 w 290"/>
              <a:gd name="T29" fmla="*/ 109 h 506"/>
              <a:gd name="T30" fmla="*/ 158 w 290"/>
              <a:gd name="T31" fmla="*/ 109 h 506"/>
              <a:gd name="T32" fmla="*/ 158 w 290"/>
              <a:gd name="T33" fmla="*/ 7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" h="506">
                <a:moveTo>
                  <a:pt x="158" y="71"/>
                </a:moveTo>
                <a:cubicBezTo>
                  <a:pt x="158" y="61"/>
                  <a:pt x="164" y="55"/>
                  <a:pt x="168" y="49"/>
                </a:cubicBezTo>
                <a:cubicBezTo>
                  <a:pt x="172" y="44"/>
                  <a:pt x="175" y="38"/>
                  <a:pt x="175" y="31"/>
                </a:cubicBezTo>
                <a:cubicBezTo>
                  <a:pt x="175" y="23"/>
                  <a:pt x="173" y="15"/>
                  <a:pt x="169" y="9"/>
                </a:cubicBezTo>
                <a:cubicBezTo>
                  <a:pt x="164" y="3"/>
                  <a:pt x="158" y="0"/>
                  <a:pt x="145" y="0"/>
                </a:cubicBezTo>
                <a:cubicBezTo>
                  <a:pt x="132" y="0"/>
                  <a:pt x="125" y="4"/>
                  <a:pt x="121" y="9"/>
                </a:cubicBezTo>
                <a:cubicBezTo>
                  <a:pt x="116" y="15"/>
                  <a:pt x="114" y="22"/>
                  <a:pt x="114" y="31"/>
                </a:cubicBezTo>
                <a:cubicBezTo>
                  <a:pt x="114" y="38"/>
                  <a:pt x="118" y="44"/>
                  <a:pt x="122" y="50"/>
                </a:cubicBezTo>
                <a:cubicBezTo>
                  <a:pt x="127" y="56"/>
                  <a:pt x="134" y="62"/>
                  <a:pt x="135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48" y="330"/>
                  <a:pt x="107" y="506"/>
                  <a:pt x="178" y="504"/>
                </a:cubicBezTo>
                <a:cubicBezTo>
                  <a:pt x="226" y="503"/>
                  <a:pt x="256" y="358"/>
                  <a:pt x="290" y="199"/>
                </a:cubicBezTo>
                <a:cubicBezTo>
                  <a:pt x="290" y="109"/>
                  <a:pt x="290" y="109"/>
                  <a:pt x="290" y="109"/>
                </a:cubicBezTo>
                <a:cubicBezTo>
                  <a:pt x="158" y="109"/>
                  <a:pt x="158" y="109"/>
                  <a:pt x="158" y="109"/>
                </a:cubicBezTo>
                <a:lnTo>
                  <a:pt x="158" y="7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430963" y="4491038"/>
            <a:ext cx="844550" cy="1514475"/>
          </a:xfrm>
          <a:custGeom>
            <a:avLst/>
            <a:gdLst>
              <a:gd name="T0" fmla="*/ 154 w 282"/>
              <a:gd name="T1" fmla="*/ 71 h 506"/>
              <a:gd name="T2" fmla="*/ 164 w 282"/>
              <a:gd name="T3" fmla="*/ 49 h 506"/>
              <a:gd name="T4" fmla="*/ 171 w 282"/>
              <a:gd name="T5" fmla="*/ 31 h 506"/>
              <a:gd name="T6" fmla="*/ 165 w 282"/>
              <a:gd name="T7" fmla="*/ 9 h 506"/>
              <a:gd name="T8" fmla="*/ 141 w 282"/>
              <a:gd name="T9" fmla="*/ 0 h 506"/>
              <a:gd name="T10" fmla="*/ 117 w 282"/>
              <a:gd name="T11" fmla="*/ 9 h 506"/>
              <a:gd name="T12" fmla="*/ 110 w 282"/>
              <a:gd name="T13" fmla="*/ 31 h 506"/>
              <a:gd name="T14" fmla="*/ 118 w 282"/>
              <a:gd name="T15" fmla="*/ 50 h 506"/>
              <a:gd name="T16" fmla="*/ 131 w 282"/>
              <a:gd name="T17" fmla="*/ 72 h 506"/>
              <a:gd name="T18" fmla="*/ 131 w 282"/>
              <a:gd name="T19" fmla="*/ 72 h 506"/>
              <a:gd name="T20" fmla="*/ 131 w 282"/>
              <a:gd name="T21" fmla="*/ 109 h 506"/>
              <a:gd name="T22" fmla="*/ 0 w 282"/>
              <a:gd name="T23" fmla="*/ 109 h 506"/>
              <a:gd name="T24" fmla="*/ 0 w 282"/>
              <a:gd name="T25" fmla="*/ 173 h 506"/>
              <a:gd name="T26" fmla="*/ 112 w 282"/>
              <a:gd name="T27" fmla="*/ 504 h 506"/>
              <a:gd name="T28" fmla="*/ 282 w 282"/>
              <a:gd name="T29" fmla="*/ 109 h 506"/>
              <a:gd name="T30" fmla="*/ 154 w 282"/>
              <a:gd name="T31" fmla="*/ 109 h 506"/>
              <a:gd name="T32" fmla="*/ 154 w 282"/>
              <a:gd name="T33" fmla="*/ 7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2" h="506">
                <a:moveTo>
                  <a:pt x="154" y="71"/>
                </a:moveTo>
                <a:cubicBezTo>
                  <a:pt x="154" y="61"/>
                  <a:pt x="160" y="55"/>
                  <a:pt x="164" y="49"/>
                </a:cubicBezTo>
                <a:cubicBezTo>
                  <a:pt x="168" y="44"/>
                  <a:pt x="171" y="38"/>
                  <a:pt x="171" y="31"/>
                </a:cubicBezTo>
                <a:cubicBezTo>
                  <a:pt x="171" y="23"/>
                  <a:pt x="169" y="15"/>
                  <a:pt x="165" y="9"/>
                </a:cubicBezTo>
                <a:cubicBezTo>
                  <a:pt x="161" y="3"/>
                  <a:pt x="154" y="0"/>
                  <a:pt x="141" y="0"/>
                </a:cubicBezTo>
                <a:cubicBezTo>
                  <a:pt x="128" y="0"/>
                  <a:pt x="121" y="4"/>
                  <a:pt x="117" y="9"/>
                </a:cubicBezTo>
                <a:cubicBezTo>
                  <a:pt x="112" y="15"/>
                  <a:pt x="110" y="22"/>
                  <a:pt x="110" y="31"/>
                </a:cubicBezTo>
                <a:cubicBezTo>
                  <a:pt x="110" y="38"/>
                  <a:pt x="114" y="44"/>
                  <a:pt x="118" y="50"/>
                </a:cubicBezTo>
                <a:cubicBezTo>
                  <a:pt x="123" y="56"/>
                  <a:pt x="130" y="62"/>
                  <a:pt x="131" y="72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73"/>
                  <a:pt x="0" y="173"/>
                  <a:pt x="0" y="173"/>
                </a:cubicBezTo>
                <a:cubicBezTo>
                  <a:pt x="38" y="341"/>
                  <a:pt x="68" y="503"/>
                  <a:pt x="112" y="504"/>
                </a:cubicBezTo>
                <a:cubicBezTo>
                  <a:pt x="173" y="506"/>
                  <a:pt x="232" y="330"/>
                  <a:pt x="282" y="109"/>
                </a:cubicBezTo>
                <a:cubicBezTo>
                  <a:pt x="154" y="109"/>
                  <a:pt x="154" y="109"/>
                  <a:pt x="154" y="109"/>
                </a:cubicBezTo>
                <a:lnTo>
                  <a:pt x="154" y="71"/>
                </a:lnTo>
                <a:close/>
              </a:path>
            </a:pathLst>
          </a:custGeom>
          <a:solidFill>
            <a:srgbClr val="4088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635250" y="2055813"/>
            <a:ext cx="1851026" cy="112078"/>
            <a:chOff x="2635250" y="2055813"/>
            <a:chExt cx="1851026" cy="112078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2730500" y="2103438"/>
              <a:ext cx="170815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635250" y="2055813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91026" y="2072641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75513" y="3065623"/>
            <a:ext cx="1851026" cy="112078"/>
            <a:chOff x="2635250" y="2055813"/>
            <a:chExt cx="1851026" cy="112078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2730500" y="2103438"/>
              <a:ext cx="170815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2635250" y="2055813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91026" y="2072641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01962" y="5172552"/>
            <a:ext cx="1851026" cy="112078"/>
            <a:chOff x="2635250" y="2055813"/>
            <a:chExt cx="1851026" cy="112078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2730500" y="2103438"/>
              <a:ext cx="170815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635250" y="2055813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391026" y="2072641"/>
              <a:ext cx="95250" cy="952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1615575" y="1472476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8" name="矩形 27"/>
          <p:cNvSpPr/>
          <p:nvPr/>
        </p:nvSpPr>
        <p:spPr>
          <a:xfrm>
            <a:off x="2001336" y="477502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9" name="矩形 28"/>
          <p:cNvSpPr/>
          <p:nvPr/>
        </p:nvSpPr>
        <p:spPr>
          <a:xfrm>
            <a:off x="8288086" y="185830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28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83" y="722671"/>
            <a:ext cx="2880171" cy="28425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22592" y="3746500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4114" y="1759236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91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833268000"/>
              </p:ext>
            </p:extLst>
          </p:nvPr>
        </p:nvGraphicFramePr>
        <p:xfrm>
          <a:off x="729878" y="22154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000995533"/>
              </p:ext>
            </p:extLst>
          </p:nvPr>
        </p:nvGraphicFramePr>
        <p:xfrm>
          <a:off x="3412939" y="22154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351057765"/>
              </p:ext>
            </p:extLst>
          </p:nvPr>
        </p:nvGraphicFramePr>
        <p:xfrm>
          <a:off x="6096000" y="22154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767784255"/>
              </p:ext>
            </p:extLst>
          </p:nvPr>
        </p:nvGraphicFramePr>
        <p:xfrm>
          <a:off x="8779060" y="2215483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椭圆 5"/>
          <p:cNvSpPr/>
          <p:nvPr/>
        </p:nvSpPr>
        <p:spPr>
          <a:xfrm>
            <a:off x="1163404" y="2257534"/>
            <a:ext cx="1781503" cy="1781503"/>
          </a:xfrm>
          <a:prstGeom prst="ellipse">
            <a:avLst/>
          </a:prstGeom>
          <a:noFill/>
          <a:ln w="28575">
            <a:solidFill>
              <a:srgbClr val="38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64776" y="2257534"/>
            <a:ext cx="1781503" cy="1781503"/>
          </a:xfrm>
          <a:prstGeom prst="ellipse">
            <a:avLst/>
          </a:prstGeom>
          <a:noFill/>
          <a:ln w="28575">
            <a:solidFill>
              <a:srgbClr val="6BA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46641" y="2257533"/>
            <a:ext cx="1781503" cy="1781503"/>
          </a:xfrm>
          <a:prstGeom prst="ellipse">
            <a:avLst/>
          </a:prstGeom>
          <a:noFill/>
          <a:ln w="28575">
            <a:solidFill>
              <a:srgbClr val="A7A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28506" y="2257533"/>
            <a:ext cx="1781503" cy="1781503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3842" y="42848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4392157" y="428484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6935543" y="4284848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9773858" y="4284847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85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8555" y="2133600"/>
            <a:ext cx="2739193" cy="25527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48458" y="2133600"/>
            <a:ext cx="2739193" cy="2552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28252" y="2133600"/>
            <a:ext cx="2739193" cy="2552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08046" y="2133600"/>
            <a:ext cx="2739193" cy="2552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47838" y="494647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19" name="矩形 18"/>
          <p:cNvSpPr/>
          <p:nvPr/>
        </p:nvSpPr>
        <p:spPr>
          <a:xfrm>
            <a:off x="4117741" y="494647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0" name="矩形 19"/>
          <p:cNvSpPr/>
          <p:nvPr/>
        </p:nvSpPr>
        <p:spPr>
          <a:xfrm>
            <a:off x="6887644" y="494647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9657547" y="492720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78555" y="1771566"/>
            <a:ext cx="2739193" cy="307777"/>
            <a:chOff x="478555" y="1771566"/>
            <a:chExt cx="2739193" cy="307777"/>
          </a:xfrm>
        </p:grpSpPr>
        <p:sp>
          <p:nvSpPr>
            <p:cNvPr id="4" name="矩形 3"/>
            <p:cNvSpPr/>
            <p:nvPr/>
          </p:nvSpPr>
          <p:spPr>
            <a:xfrm>
              <a:off x="478555" y="1793290"/>
              <a:ext cx="2739193" cy="264330"/>
            </a:xfrm>
            <a:prstGeom prst="rect">
              <a:avLst/>
            </a:prstGeom>
            <a:solidFill>
              <a:srgbClr val="00AEB6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828545" y="1771566"/>
              <a:ext cx="2019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48458" y="1771566"/>
            <a:ext cx="2739193" cy="307777"/>
            <a:chOff x="3248458" y="1771566"/>
            <a:chExt cx="2739193" cy="307777"/>
          </a:xfrm>
        </p:grpSpPr>
        <p:sp>
          <p:nvSpPr>
            <p:cNvPr id="7" name="矩形 6"/>
            <p:cNvSpPr/>
            <p:nvPr/>
          </p:nvSpPr>
          <p:spPr>
            <a:xfrm>
              <a:off x="3248458" y="1793290"/>
              <a:ext cx="2739193" cy="26433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648943" y="1771566"/>
              <a:ext cx="2019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18361" y="1771566"/>
            <a:ext cx="2758977" cy="307777"/>
            <a:chOff x="6018361" y="1771566"/>
            <a:chExt cx="2758977" cy="307777"/>
          </a:xfrm>
        </p:grpSpPr>
        <p:sp>
          <p:nvSpPr>
            <p:cNvPr id="10" name="矩形 9"/>
            <p:cNvSpPr/>
            <p:nvPr/>
          </p:nvSpPr>
          <p:spPr>
            <a:xfrm>
              <a:off x="6018361" y="1792335"/>
              <a:ext cx="2758977" cy="2662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418846" y="1771566"/>
              <a:ext cx="2019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08049" y="1752584"/>
            <a:ext cx="2708404" cy="313070"/>
            <a:chOff x="8808049" y="1752584"/>
            <a:chExt cx="2708404" cy="313070"/>
          </a:xfrm>
        </p:grpSpPr>
        <p:sp>
          <p:nvSpPr>
            <p:cNvPr id="12" name="矩形 11"/>
            <p:cNvSpPr/>
            <p:nvPr/>
          </p:nvSpPr>
          <p:spPr>
            <a:xfrm>
              <a:off x="8808049" y="1785256"/>
              <a:ext cx="2708404" cy="2803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127327" y="1752584"/>
              <a:ext cx="2019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26"/>
          <p:cNvSpPr/>
          <p:nvPr/>
        </p:nvSpPr>
        <p:spPr>
          <a:xfrm>
            <a:off x="2893901" y="1779315"/>
            <a:ext cx="2207611" cy="2131059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2EBB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右箭头 27"/>
          <p:cNvSpPr/>
          <p:nvPr/>
        </p:nvSpPr>
        <p:spPr>
          <a:xfrm>
            <a:off x="6374645" y="1779315"/>
            <a:ext cx="2319873" cy="2041014"/>
          </a:xfrm>
          <a:prstGeom prst="rightArrow">
            <a:avLst>
              <a:gd name="adj1" fmla="val 29552"/>
              <a:gd name="adj2" fmla="val 60899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01254" y="2206217"/>
            <a:ext cx="1277257" cy="1277257"/>
            <a:chOff x="1701254" y="2206217"/>
            <a:chExt cx="1277257" cy="1277257"/>
          </a:xfrm>
        </p:grpSpPr>
        <p:sp>
          <p:nvSpPr>
            <p:cNvPr id="5" name="椭圆 4"/>
            <p:cNvSpPr/>
            <p:nvPr/>
          </p:nvSpPr>
          <p:spPr>
            <a:xfrm>
              <a:off x="1701254" y="2206217"/>
              <a:ext cx="1277257" cy="1277257"/>
            </a:xfrm>
            <a:prstGeom prst="ellipse">
              <a:avLst/>
            </a:prstGeom>
            <a:solidFill>
              <a:srgbClr val="2EB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1141" y="2389565"/>
              <a:ext cx="677481" cy="82051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208915" y="2206217"/>
            <a:ext cx="1277257" cy="1277257"/>
            <a:chOff x="5208915" y="2206217"/>
            <a:chExt cx="1277257" cy="1277257"/>
          </a:xfrm>
        </p:grpSpPr>
        <p:sp>
          <p:nvSpPr>
            <p:cNvPr id="8" name="椭圆 7"/>
            <p:cNvSpPr/>
            <p:nvPr/>
          </p:nvSpPr>
          <p:spPr>
            <a:xfrm>
              <a:off x="5208915" y="2206217"/>
              <a:ext cx="1277257" cy="127725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16791" y="2665677"/>
              <a:ext cx="1037890" cy="268287"/>
              <a:chOff x="4598988" y="2522538"/>
              <a:chExt cx="1074738" cy="277812"/>
            </a:xfrm>
          </p:grpSpPr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598988" y="2619375"/>
                <a:ext cx="1074738" cy="180975"/>
              </a:xfrm>
              <a:custGeom>
                <a:avLst/>
                <a:gdLst>
                  <a:gd name="T0" fmla="*/ 690 w 690"/>
                  <a:gd name="T1" fmla="*/ 58 h 116"/>
                  <a:gd name="T2" fmla="*/ 615 w 690"/>
                  <a:gd name="T3" fmla="*/ 116 h 116"/>
                  <a:gd name="T4" fmla="*/ 76 w 690"/>
                  <a:gd name="T5" fmla="*/ 116 h 116"/>
                  <a:gd name="T6" fmla="*/ 0 w 690"/>
                  <a:gd name="T7" fmla="*/ 58 h 116"/>
                  <a:gd name="T8" fmla="*/ 0 w 690"/>
                  <a:gd name="T9" fmla="*/ 58 h 116"/>
                  <a:gd name="T10" fmla="*/ 76 w 690"/>
                  <a:gd name="T11" fmla="*/ 0 h 116"/>
                  <a:gd name="T12" fmla="*/ 363 w 690"/>
                  <a:gd name="T13" fmla="*/ 0 h 116"/>
                  <a:gd name="T14" fmla="*/ 365 w 690"/>
                  <a:gd name="T15" fmla="*/ 45 h 116"/>
                  <a:gd name="T16" fmla="*/ 616 w 690"/>
                  <a:gd name="T17" fmla="*/ 45 h 116"/>
                  <a:gd name="T18" fmla="*/ 616 w 690"/>
                  <a:gd name="T19" fmla="*/ 0 h 116"/>
                  <a:gd name="T20" fmla="*/ 622 w 690"/>
                  <a:gd name="T21" fmla="*/ 0 h 116"/>
                  <a:gd name="T22" fmla="*/ 690 w 690"/>
                  <a:gd name="T2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0" h="116">
                    <a:moveTo>
                      <a:pt x="690" y="58"/>
                    </a:moveTo>
                    <a:cubicBezTo>
                      <a:pt x="690" y="90"/>
                      <a:pt x="656" y="116"/>
                      <a:pt x="615" y="116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34" y="116"/>
                      <a:pt x="0" y="90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26"/>
                      <a:pt x="34" y="0"/>
                      <a:pt x="7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65" y="45"/>
                      <a:pt x="365" y="45"/>
                      <a:pt x="365" y="45"/>
                    </a:cubicBezTo>
                    <a:cubicBezTo>
                      <a:pt x="616" y="45"/>
                      <a:pt x="616" y="45"/>
                      <a:pt x="616" y="45"/>
                    </a:cubicBezTo>
                    <a:cubicBezTo>
                      <a:pt x="616" y="0"/>
                      <a:pt x="616" y="0"/>
                      <a:pt x="616" y="0"/>
                    </a:cubicBezTo>
                    <a:cubicBezTo>
                      <a:pt x="622" y="0"/>
                      <a:pt x="622" y="0"/>
                      <a:pt x="622" y="0"/>
                    </a:cubicBezTo>
                    <a:cubicBezTo>
                      <a:pt x="664" y="0"/>
                      <a:pt x="690" y="26"/>
                      <a:pt x="690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5487988" y="2522538"/>
                <a:ext cx="47625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5414963" y="2522538"/>
                <a:ext cx="47625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5341938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5268913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5197475" y="2522538"/>
                <a:ext cx="4921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755480" y="2140871"/>
            <a:ext cx="1277257" cy="1277257"/>
            <a:chOff x="8755480" y="2140871"/>
            <a:chExt cx="1277257" cy="1277257"/>
          </a:xfrm>
        </p:grpSpPr>
        <p:sp>
          <p:nvSpPr>
            <p:cNvPr id="15" name="椭圆 14"/>
            <p:cNvSpPr/>
            <p:nvPr/>
          </p:nvSpPr>
          <p:spPr>
            <a:xfrm>
              <a:off x="8755480" y="2140871"/>
              <a:ext cx="1277257" cy="12772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40000"/>
            </a:blip>
            <a:stretch>
              <a:fillRect/>
            </a:stretch>
          </p:blipFill>
          <p:spPr>
            <a:xfrm>
              <a:off x="9009399" y="2419798"/>
              <a:ext cx="723203" cy="719401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1870287" y="427978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5370487" y="4292378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28" name="矩形 27"/>
          <p:cNvSpPr/>
          <p:nvPr/>
        </p:nvSpPr>
        <p:spPr>
          <a:xfrm>
            <a:off x="8870687" y="4279789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81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任意多边形: 形状 65"/>
          <p:cNvSpPr>
            <a:spLocks/>
          </p:cNvSpPr>
          <p:nvPr/>
        </p:nvSpPr>
        <p:spPr bwMode="auto">
          <a:xfrm>
            <a:off x="5184376" y="1530494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840743" y="327704"/>
            <a:ext cx="2383132" cy="2353999"/>
            <a:chOff x="4470450" y="1772103"/>
            <a:chExt cx="3030310" cy="2993265"/>
          </a:xfrm>
        </p:grpSpPr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4470450" y="2410765"/>
              <a:ext cx="2006376" cy="2001932"/>
            </a:xfrm>
            <a:custGeom>
              <a:avLst/>
              <a:gdLst>
                <a:gd name="T0" fmla="*/ 302 w 308"/>
                <a:gd name="T1" fmla="*/ 164 h 307"/>
                <a:gd name="T2" fmla="*/ 143 w 308"/>
                <a:gd name="T3" fmla="*/ 301 h 307"/>
                <a:gd name="T4" fmla="*/ 6 w 308"/>
                <a:gd name="T5" fmla="*/ 143 h 307"/>
                <a:gd name="T6" fmla="*/ 165 w 308"/>
                <a:gd name="T7" fmla="*/ 6 h 307"/>
                <a:gd name="T8" fmla="*/ 302 w 308"/>
                <a:gd name="T9" fmla="*/ 16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7">
                  <a:moveTo>
                    <a:pt x="302" y="164"/>
                  </a:moveTo>
                  <a:cubicBezTo>
                    <a:pt x="296" y="246"/>
                    <a:pt x="225" y="307"/>
                    <a:pt x="143" y="301"/>
                  </a:cubicBezTo>
                  <a:cubicBezTo>
                    <a:pt x="62" y="295"/>
                    <a:pt x="0" y="224"/>
                    <a:pt x="6" y="143"/>
                  </a:cubicBezTo>
                  <a:cubicBezTo>
                    <a:pt x="12" y="61"/>
                    <a:pt x="83" y="0"/>
                    <a:pt x="165" y="6"/>
                  </a:cubicBezTo>
                  <a:cubicBezTo>
                    <a:pt x="247" y="12"/>
                    <a:pt x="308" y="83"/>
                    <a:pt x="302" y="164"/>
                  </a:cubicBezTo>
                  <a:close/>
                </a:path>
              </a:pathLst>
            </a:custGeom>
            <a:solidFill>
              <a:srgbClr val="92C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5239512" y="1772103"/>
              <a:ext cx="2006376" cy="2007859"/>
            </a:xfrm>
            <a:custGeom>
              <a:avLst/>
              <a:gdLst>
                <a:gd name="T0" fmla="*/ 302 w 308"/>
                <a:gd name="T1" fmla="*/ 165 h 308"/>
                <a:gd name="T2" fmla="*/ 143 w 308"/>
                <a:gd name="T3" fmla="*/ 302 h 308"/>
                <a:gd name="T4" fmla="*/ 6 w 308"/>
                <a:gd name="T5" fmla="*/ 143 h 308"/>
                <a:gd name="T6" fmla="*/ 165 w 308"/>
                <a:gd name="T7" fmla="*/ 6 h 308"/>
                <a:gd name="T8" fmla="*/ 302 w 308"/>
                <a:gd name="T9" fmla="*/ 16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8">
                  <a:moveTo>
                    <a:pt x="302" y="165"/>
                  </a:moveTo>
                  <a:cubicBezTo>
                    <a:pt x="296" y="246"/>
                    <a:pt x="225" y="308"/>
                    <a:pt x="143" y="302"/>
                  </a:cubicBezTo>
                  <a:cubicBezTo>
                    <a:pt x="61" y="296"/>
                    <a:pt x="0" y="224"/>
                    <a:pt x="6" y="143"/>
                  </a:cubicBezTo>
                  <a:cubicBezTo>
                    <a:pt x="12" y="61"/>
                    <a:pt x="83" y="0"/>
                    <a:pt x="165" y="6"/>
                  </a:cubicBezTo>
                  <a:cubicBezTo>
                    <a:pt x="247" y="12"/>
                    <a:pt x="308" y="83"/>
                    <a:pt x="302" y="165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5494384" y="2756028"/>
              <a:ext cx="2006376" cy="2009340"/>
            </a:xfrm>
            <a:custGeom>
              <a:avLst/>
              <a:gdLst>
                <a:gd name="T0" fmla="*/ 302 w 308"/>
                <a:gd name="T1" fmla="*/ 165 h 308"/>
                <a:gd name="T2" fmla="*/ 143 w 308"/>
                <a:gd name="T3" fmla="*/ 302 h 308"/>
                <a:gd name="T4" fmla="*/ 6 w 308"/>
                <a:gd name="T5" fmla="*/ 143 h 308"/>
                <a:gd name="T6" fmla="*/ 165 w 308"/>
                <a:gd name="T7" fmla="*/ 7 h 308"/>
                <a:gd name="T8" fmla="*/ 302 w 308"/>
                <a:gd name="T9" fmla="*/ 16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8">
                  <a:moveTo>
                    <a:pt x="302" y="165"/>
                  </a:moveTo>
                  <a:cubicBezTo>
                    <a:pt x="296" y="247"/>
                    <a:pt x="225" y="308"/>
                    <a:pt x="143" y="302"/>
                  </a:cubicBezTo>
                  <a:cubicBezTo>
                    <a:pt x="61" y="296"/>
                    <a:pt x="0" y="225"/>
                    <a:pt x="6" y="143"/>
                  </a:cubicBezTo>
                  <a:cubicBezTo>
                    <a:pt x="12" y="62"/>
                    <a:pt x="83" y="0"/>
                    <a:pt x="165" y="7"/>
                  </a:cubicBezTo>
                  <a:cubicBezTo>
                    <a:pt x="247" y="13"/>
                    <a:pt x="308" y="84"/>
                    <a:pt x="302" y="165"/>
                  </a:cubicBez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5128375" y="2261102"/>
              <a:ext cx="1935249" cy="2099731"/>
            </a:xfrm>
            <a:custGeom>
              <a:avLst/>
              <a:gdLst>
                <a:gd name="T0" fmla="*/ 54 w 297"/>
                <a:gd name="T1" fmla="*/ 227 h 322"/>
                <a:gd name="T2" fmla="*/ 40 w 297"/>
                <a:gd name="T3" fmla="*/ 35 h 322"/>
                <a:gd name="T4" fmla="*/ 155 w 297"/>
                <a:gd name="T5" fmla="*/ 65 h 322"/>
                <a:gd name="T6" fmla="*/ 213 w 297"/>
                <a:gd name="T7" fmla="*/ 93 h 322"/>
                <a:gd name="T8" fmla="*/ 155 w 297"/>
                <a:gd name="T9" fmla="*/ 39 h 322"/>
                <a:gd name="T10" fmla="*/ 274 w 297"/>
                <a:gd name="T11" fmla="*/ 58 h 322"/>
                <a:gd name="T12" fmla="*/ 266 w 297"/>
                <a:gd name="T13" fmla="*/ 202 h 322"/>
                <a:gd name="T14" fmla="*/ 197 w 297"/>
                <a:gd name="T15" fmla="*/ 297 h 322"/>
                <a:gd name="T16" fmla="*/ 153 w 297"/>
                <a:gd name="T17" fmla="*/ 228 h 322"/>
                <a:gd name="T18" fmla="*/ 101 w 297"/>
                <a:gd name="T19" fmla="*/ 322 h 322"/>
                <a:gd name="T20" fmla="*/ 54 w 297"/>
                <a:gd name="T21" fmla="*/ 22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322">
                  <a:moveTo>
                    <a:pt x="54" y="227"/>
                  </a:moveTo>
                  <a:cubicBezTo>
                    <a:pt x="38" y="177"/>
                    <a:pt x="0" y="70"/>
                    <a:pt x="40" y="35"/>
                  </a:cubicBezTo>
                  <a:cubicBezTo>
                    <a:pt x="80" y="0"/>
                    <a:pt x="132" y="36"/>
                    <a:pt x="155" y="65"/>
                  </a:cubicBezTo>
                  <a:cubicBezTo>
                    <a:pt x="178" y="93"/>
                    <a:pt x="206" y="93"/>
                    <a:pt x="213" y="93"/>
                  </a:cubicBezTo>
                  <a:cubicBezTo>
                    <a:pt x="174" y="70"/>
                    <a:pt x="163" y="50"/>
                    <a:pt x="155" y="39"/>
                  </a:cubicBezTo>
                  <a:cubicBezTo>
                    <a:pt x="187" y="26"/>
                    <a:pt x="250" y="14"/>
                    <a:pt x="274" y="58"/>
                  </a:cubicBezTo>
                  <a:cubicBezTo>
                    <a:pt x="297" y="98"/>
                    <a:pt x="286" y="156"/>
                    <a:pt x="266" y="202"/>
                  </a:cubicBezTo>
                  <a:cubicBezTo>
                    <a:pt x="251" y="237"/>
                    <a:pt x="217" y="299"/>
                    <a:pt x="197" y="297"/>
                  </a:cubicBezTo>
                  <a:cubicBezTo>
                    <a:pt x="177" y="294"/>
                    <a:pt x="169" y="228"/>
                    <a:pt x="153" y="228"/>
                  </a:cubicBezTo>
                  <a:cubicBezTo>
                    <a:pt x="137" y="228"/>
                    <a:pt x="132" y="322"/>
                    <a:pt x="101" y="322"/>
                  </a:cubicBezTo>
                  <a:cubicBezTo>
                    <a:pt x="75" y="322"/>
                    <a:pt x="68" y="268"/>
                    <a:pt x="54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49" name="矩形 48"/>
          <p:cNvSpPr/>
          <p:nvPr/>
        </p:nvSpPr>
        <p:spPr>
          <a:xfrm>
            <a:off x="6169964" y="1877207"/>
            <a:ext cx="17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218834" y="281418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任意多边形: 形状 66"/>
          <p:cNvSpPr>
            <a:spLocks/>
          </p:cNvSpPr>
          <p:nvPr/>
        </p:nvSpPr>
        <p:spPr bwMode="auto">
          <a:xfrm>
            <a:off x="5184376" y="2874290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169964" y="3221003"/>
            <a:ext cx="17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69" name="任意多边形: 形状 68"/>
          <p:cNvSpPr>
            <a:spLocks/>
          </p:cNvSpPr>
          <p:nvPr/>
        </p:nvSpPr>
        <p:spPr bwMode="auto">
          <a:xfrm>
            <a:off x="5184376" y="4218086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6169964" y="4564799"/>
            <a:ext cx="17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1" name="任意多边形: 形状 70"/>
          <p:cNvSpPr>
            <a:spLocks/>
          </p:cNvSpPr>
          <p:nvPr/>
        </p:nvSpPr>
        <p:spPr bwMode="auto">
          <a:xfrm>
            <a:off x="5230193" y="5561882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A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6215781" y="5908595"/>
            <a:ext cx="1798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16380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9" grpId="0"/>
      <p:bldP spid="53" grpId="0"/>
      <p:bldP spid="67" grpId="0" animBg="1"/>
      <p:bldP spid="68" grpId="0"/>
      <p:bldP spid="69" grpId="0" animBg="1"/>
      <p:bldP spid="70" grpId="0"/>
      <p:bldP spid="71" grpId="0" animBg="1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450096" y="1804681"/>
            <a:ext cx="1526224" cy="523220"/>
            <a:chOff x="1450096" y="1804681"/>
            <a:chExt cx="1526224" cy="523220"/>
          </a:xfrm>
        </p:grpSpPr>
        <p:sp>
          <p:nvSpPr>
            <p:cNvPr id="2" name="任意多边形 51"/>
            <p:cNvSpPr/>
            <p:nvPr/>
          </p:nvSpPr>
          <p:spPr>
            <a:xfrm>
              <a:off x="1450096" y="1804706"/>
              <a:ext cx="1526224" cy="496887"/>
            </a:xfrm>
            <a:custGeom>
              <a:avLst/>
              <a:gdLst>
                <a:gd name="connsiteX0" fmla="*/ 1175657 w 1526224"/>
                <a:gd name="connsiteY0" fmla="*/ 0 h 678544"/>
                <a:gd name="connsiteX1" fmla="*/ 1526224 w 1526224"/>
                <a:gd name="connsiteY1" fmla="*/ 339272 h 678544"/>
                <a:gd name="connsiteX2" fmla="*/ 1175657 w 1526224"/>
                <a:gd name="connsiteY2" fmla="*/ 678544 h 678544"/>
                <a:gd name="connsiteX3" fmla="*/ 0 w 1526224"/>
                <a:gd name="connsiteY3" fmla="*/ 678544 h 678544"/>
                <a:gd name="connsiteX4" fmla="*/ 0 w 1526224"/>
                <a:gd name="connsiteY4" fmla="*/ 1 h 678544"/>
                <a:gd name="connsiteX5" fmla="*/ 1175647 w 1526224"/>
                <a:gd name="connsiteY5" fmla="*/ 1 h 67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224" h="678544">
                  <a:moveTo>
                    <a:pt x="1175657" y="0"/>
                  </a:moveTo>
                  <a:cubicBezTo>
                    <a:pt x="1369270" y="0"/>
                    <a:pt x="1526224" y="151897"/>
                    <a:pt x="1526224" y="339272"/>
                  </a:cubicBezTo>
                  <a:cubicBezTo>
                    <a:pt x="1526224" y="526647"/>
                    <a:pt x="1369270" y="678544"/>
                    <a:pt x="1175657" y="678544"/>
                  </a:cubicBezTo>
                  <a:lnTo>
                    <a:pt x="0" y="678544"/>
                  </a:lnTo>
                  <a:lnTo>
                    <a:pt x="0" y="1"/>
                  </a:lnTo>
                  <a:lnTo>
                    <a:pt x="1175647" y="1"/>
                  </a:ln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50096" y="1804681"/>
              <a:ext cx="561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50096" y="2696890"/>
            <a:ext cx="1016000" cy="536361"/>
            <a:chOff x="1450096" y="2696890"/>
            <a:chExt cx="1016000" cy="536361"/>
          </a:xfrm>
        </p:grpSpPr>
        <p:sp>
          <p:nvSpPr>
            <p:cNvPr id="3" name="任意多边形 39"/>
            <p:cNvSpPr/>
            <p:nvPr/>
          </p:nvSpPr>
          <p:spPr>
            <a:xfrm>
              <a:off x="1450096" y="2736364"/>
              <a:ext cx="1016000" cy="496887"/>
            </a:xfrm>
            <a:custGeom>
              <a:avLst/>
              <a:gdLst>
                <a:gd name="connsiteX0" fmla="*/ 1175657 w 1526224"/>
                <a:gd name="connsiteY0" fmla="*/ 0 h 678544"/>
                <a:gd name="connsiteX1" fmla="*/ 1526224 w 1526224"/>
                <a:gd name="connsiteY1" fmla="*/ 339272 h 678544"/>
                <a:gd name="connsiteX2" fmla="*/ 1175657 w 1526224"/>
                <a:gd name="connsiteY2" fmla="*/ 678544 h 678544"/>
                <a:gd name="connsiteX3" fmla="*/ 0 w 1526224"/>
                <a:gd name="connsiteY3" fmla="*/ 678544 h 678544"/>
                <a:gd name="connsiteX4" fmla="*/ 0 w 1526224"/>
                <a:gd name="connsiteY4" fmla="*/ 1 h 678544"/>
                <a:gd name="connsiteX5" fmla="*/ 1175647 w 1526224"/>
                <a:gd name="connsiteY5" fmla="*/ 1 h 67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224" h="678544">
                  <a:moveTo>
                    <a:pt x="1175657" y="0"/>
                  </a:moveTo>
                  <a:cubicBezTo>
                    <a:pt x="1369270" y="0"/>
                    <a:pt x="1526224" y="151897"/>
                    <a:pt x="1526224" y="339272"/>
                  </a:cubicBezTo>
                  <a:cubicBezTo>
                    <a:pt x="1526224" y="526647"/>
                    <a:pt x="1369270" y="678544"/>
                    <a:pt x="1175657" y="678544"/>
                  </a:cubicBezTo>
                  <a:lnTo>
                    <a:pt x="0" y="678544"/>
                  </a:lnTo>
                  <a:lnTo>
                    <a:pt x="0" y="1"/>
                  </a:lnTo>
                  <a:lnTo>
                    <a:pt x="1175647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50096" y="2696890"/>
              <a:ext cx="561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50096" y="3651189"/>
            <a:ext cx="827314" cy="523220"/>
            <a:chOff x="1450096" y="3651189"/>
            <a:chExt cx="827314" cy="523220"/>
          </a:xfrm>
        </p:grpSpPr>
        <p:sp>
          <p:nvSpPr>
            <p:cNvPr id="4" name="任意多边形 40"/>
            <p:cNvSpPr/>
            <p:nvPr/>
          </p:nvSpPr>
          <p:spPr>
            <a:xfrm>
              <a:off x="1450096" y="3677522"/>
              <a:ext cx="827314" cy="496887"/>
            </a:xfrm>
            <a:custGeom>
              <a:avLst/>
              <a:gdLst>
                <a:gd name="connsiteX0" fmla="*/ 1175657 w 1526224"/>
                <a:gd name="connsiteY0" fmla="*/ 0 h 678544"/>
                <a:gd name="connsiteX1" fmla="*/ 1526224 w 1526224"/>
                <a:gd name="connsiteY1" fmla="*/ 339272 h 678544"/>
                <a:gd name="connsiteX2" fmla="*/ 1175657 w 1526224"/>
                <a:gd name="connsiteY2" fmla="*/ 678544 h 678544"/>
                <a:gd name="connsiteX3" fmla="*/ 0 w 1526224"/>
                <a:gd name="connsiteY3" fmla="*/ 678544 h 678544"/>
                <a:gd name="connsiteX4" fmla="*/ 0 w 1526224"/>
                <a:gd name="connsiteY4" fmla="*/ 1 h 678544"/>
                <a:gd name="connsiteX5" fmla="*/ 1175647 w 1526224"/>
                <a:gd name="connsiteY5" fmla="*/ 1 h 67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224" h="678544">
                  <a:moveTo>
                    <a:pt x="1175657" y="0"/>
                  </a:moveTo>
                  <a:cubicBezTo>
                    <a:pt x="1369270" y="0"/>
                    <a:pt x="1526224" y="151897"/>
                    <a:pt x="1526224" y="339272"/>
                  </a:cubicBezTo>
                  <a:cubicBezTo>
                    <a:pt x="1526224" y="526647"/>
                    <a:pt x="1369270" y="678544"/>
                    <a:pt x="1175657" y="678544"/>
                  </a:cubicBezTo>
                  <a:lnTo>
                    <a:pt x="0" y="678544"/>
                  </a:lnTo>
                  <a:lnTo>
                    <a:pt x="0" y="1"/>
                  </a:lnTo>
                  <a:lnTo>
                    <a:pt x="1175647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50096" y="3651189"/>
              <a:ext cx="561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50096" y="4592347"/>
            <a:ext cx="827314" cy="523220"/>
            <a:chOff x="1450096" y="4592347"/>
            <a:chExt cx="827314" cy="523220"/>
          </a:xfrm>
        </p:grpSpPr>
        <p:sp>
          <p:nvSpPr>
            <p:cNvPr id="5" name="任意多边形 41"/>
            <p:cNvSpPr/>
            <p:nvPr/>
          </p:nvSpPr>
          <p:spPr>
            <a:xfrm>
              <a:off x="1450096" y="4618680"/>
              <a:ext cx="827314" cy="496887"/>
            </a:xfrm>
            <a:custGeom>
              <a:avLst/>
              <a:gdLst>
                <a:gd name="connsiteX0" fmla="*/ 1175657 w 1526224"/>
                <a:gd name="connsiteY0" fmla="*/ 0 h 678544"/>
                <a:gd name="connsiteX1" fmla="*/ 1526224 w 1526224"/>
                <a:gd name="connsiteY1" fmla="*/ 339272 h 678544"/>
                <a:gd name="connsiteX2" fmla="*/ 1175657 w 1526224"/>
                <a:gd name="connsiteY2" fmla="*/ 678544 h 678544"/>
                <a:gd name="connsiteX3" fmla="*/ 0 w 1526224"/>
                <a:gd name="connsiteY3" fmla="*/ 678544 h 678544"/>
                <a:gd name="connsiteX4" fmla="*/ 0 w 1526224"/>
                <a:gd name="connsiteY4" fmla="*/ 1 h 678544"/>
                <a:gd name="connsiteX5" fmla="*/ 1175647 w 1526224"/>
                <a:gd name="connsiteY5" fmla="*/ 1 h 67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224" h="678544">
                  <a:moveTo>
                    <a:pt x="1175657" y="0"/>
                  </a:moveTo>
                  <a:cubicBezTo>
                    <a:pt x="1369270" y="0"/>
                    <a:pt x="1526224" y="151897"/>
                    <a:pt x="1526224" y="339272"/>
                  </a:cubicBezTo>
                  <a:cubicBezTo>
                    <a:pt x="1526224" y="526647"/>
                    <a:pt x="1369270" y="678544"/>
                    <a:pt x="1175657" y="678544"/>
                  </a:cubicBezTo>
                  <a:lnTo>
                    <a:pt x="0" y="678544"/>
                  </a:lnTo>
                  <a:lnTo>
                    <a:pt x="0" y="1"/>
                  </a:lnTo>
                  <a:lnTo>
                    <a:pt x="1175647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6A6A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50096" y="4592347"/>
              <a:ext cx="561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121463" y="2799331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21463" y="1914802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B90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21463" y="3755001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1463" y="4715457"/>
            <a:ext cx="35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点此编辑内容</a:t>
            </a: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658370800"/>
              </p:ext>
            </p:extLst>
          </p:nvPr>
        </p:nvGraphicFramePr>
        <p:xfrm>
          <a:off x="5767069" y="1562764"/>
          <a:ext cx="6265273" cy="417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986" y="2615863"/>
            <a:ext cx="1280890" cy="17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83" y="722671"/>
            <a:ext cx="2880171" cy="28425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22592" y="3746500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4114" y="1759236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8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9397" y="2214990"/>
            <a:ext cx="1572127" cy="1892968"/>
          </a:xfrm>
          <a:prstGeom prst="rect">
            <a:avLst/>
          </a:prstGeom>
          <a:solidFill>
            <a:srgbClr val="0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371660" y="1739894"/>
            <a:ext cx="961689" cy="914360"/>
            <a:chOff x="2371660" y="1739894"/>
            <a:chExt cx="961689" cy="914360"/>
          </a:xfrm>
        </p:grpSpPr>
        <p:sp>
          <p:nvSpPr>
            <p:cNvPr id="4" name="椭圆 3"/>
            <p:cNvSpPr/>
            <p:nvPr/>
          </p:nvSpPr>
          <p:spPr>
            <a:xfrm>
              <a:off x="2371660" y="1739894"/>
              <a:ext cx="927600" cy="914360"/>
            </a:xfrm>
            <a:prstGeom prst="ellipse">
              <a:avLst/>
            </a:prstGeom>
            <a:solidFill>
              <a:srgbClr val="00AEB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76850" y="2015243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81422" y="2214990"/>
            <a:ext cx="1572127" cy="18929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576348" y="1721761"/>
            <a:ext cx="1039612" cy="914360"/>
            <a:chOff x="4576348" y="1721761"/>
            <a:chExt cx="1039612" cy="914360"/>
          </a:xfrm>
        </p:grpSpPr>
        <p:sp>
          <p:nvSpPr>
            <p:cNvPr id="8" name="椭圆 7"/>
            <p:cNvSpPr/>
            <p:nvPr/>
          </p:nvSpPr>
          <p:spPr>
            <a:xfrm>
              <a:off x="4576348" y="1721761"/>
              <a:ext cx="927600" cy="914360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59461" y="1966241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522350" y="2237627"/>
            <a:ext cx="1572127" cy="1892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844613" y="1752817"/>
            <a:ext cx="968511" cy="914360"/>
            <a:chOff x="6844613" y="1752817"/>
            <a:chExt cx="968511" cy="914360"/>
          </a:xfrm>
        </p:grpSpPr>
        <p:sp>
          <p:nvSpPr>
            <p:cNvPr id="12" name="椭圆 11"/>
            <p:cNvSpPr/>
            <p:nvPr/>
          </p:nvSpPr>
          <p:spPr>
            <a:xfrm>
              <a:off x="6844613" y="1752817"/>
              <a:ext cx="927600" cy="9143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956625" y="2012072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767948" y="2237627"/>
            <a:ext cx="1572127" cy="1892968"/>
          </a:xfrm>
          <a:prstGeom prst="rect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118683" y="1775454"/>
            <a:ext cx="995778" cy="914360"/>
            <a:chOff x="9118683" y="1775454"/>
            <a:chExt cx="995778" cy="914360"/>
          </a:xfrm>
        </p:grpSpPr>
        <p:sp>
          <p:nvSpPr>
            <p:cNvPr id="16" name="椭圆 15"/>
            <p:cNvSpPr/>
            <p:nvPr/>
          </p:nvSpPr>
          <p:spPr>
            <a:xfrm>
              <a:off x="9118683" y="1775454"/>
              <a:ext cx="927600" cy="914360"/>
            </a:xfrm>
            <a:prstGeom prst="ellipse">
              <a:avLst/>
            </a:prstGeom>
            <a:solidFill>
              <a:srgbClr val="55C1E7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57962" y="2001801"/>
              <a:ext cx="85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330697" y="2752257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83467" y="2752257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46930" y="2782260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82170" y="2745321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 animBg="1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04173" y="2311512"/>
            <a:ext cx="2613488" cy="626214"/>
          </a:xfrm>
          <a:prstGeom prst="rect">
            <a:avLst/>
          </a:prstGeom>
          <a:solidFill>
            <a:srgbClr val="0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18777" y="2318264"/>
            <a:ext cx="2613488" cy="6262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713639" y="2311512"/>
            <a:ext cx="2613488" cy="626214"/>
          </a:xfrm>
          <a:prstGeom prst="rect">
            <a:avLst/>
          </a:prstGeom>
          <a:solidFill>
            <a:srgbClr val="A1D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6308894" y="2318264"/>
            <a:ext cx="2613488" cy="626214"/>
          </a:xfrm>
          <a:prstGeom prst="rect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850063" y="1912773"/>
            <a:ext cx="1258789" cy="1300193"/>
            <a:chOff x="1850063" y="1912773"/>
            <a:chExt cx="1258789" cy="1300193"/>
          </a:xfrm>
        </p:grpSpPr>
        <p:sp>
          <p:nvSpPr>
            <p:cNvPr id="4" name="椭圆 3"/>
            <p:cNvSpPr/>
            <p:nvPr/>
          </p:nvSpPr>
          <p:spPr>
            <a:xfrm>
              <a:off x="1850063" y="1912773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AE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138144" y="2158175"/>
              <a:ext cx="682625" cy="820738"/>
            </a:xfrm>
            <a:custGeom>
              <a:avLst/>
              <a:gdLst>
                <a:gd name="T0" fmla="*/ 283 w 284"/>
                <a:gd name="T1" fmla="*/ 79 h 342"/>
                <a:gd name="T2" fmla="*/ 198 w 284"/>
                <a:gd name="T3" fmla="*/ 0 h 342"/>
                <a:gd name="T4" fmla="*/ 142 w 284"/>
                <a:gd name="T5" fmla="*/ 22 h 342"/>
                <a:gd name="T6" fmla="*/ 85 w 284"/>
                <a:gd name="T7" fmla="*/ 0 h 342"/>
                <a:gd name="T8" fmla="*/ 0 w 284"/>
                <a:gd name="T9" fmla="*/ 79 h 342"/>
                <a:gd name="T10" fmla="*/ 0 w 284"/>
                <a:gd name="T11" fmla="*/ 82 h 342"/>
                <a:gd name="T12" fmla="*/ 0 w 284"/>
                <a:gd name="T13" fmla="*/ 83 h 342"/>
                <a:gd name="T14" fmla="*/ 0 w 284"/>
                <a:gd name="T15" fmla="*/ 86 h 342"/>
                <a:gd name="T16" fmla="*/ 2 w 284"/>
                <a:gd name="T17" fmla="*/ 101 h 342"/>
                <a:gd name="T18" fmla="*/ 38 w 284"/>
                <a:gd name="T19" fmla="*/ 202 h 342"/>
                <a:gd name="T20" fmla="*/ 82 w 284"/>
                <a:gd name="T21" fmla="*/ 342 h 342"/>
                <a:gd name="T22" fmla="*/ 142 w 284"/>
                <a:gd name="T23" fmla="*/ 202 h 342"/>
                <a:gd name="T24" fmla="*/ 202 w 284"/>
                <a:gd name="T25" fmla="*/ 342 h 342"/>
                <a:gd name="T26" fmla="*/ 245 w 284"/>
                <a:gd name="T27" fmla="*/ 202 h 342"/>
                <a:gd name="T28" fmla="*/ 283 w 284"/>
                <a:gd name="T29" fmla="*/ 99 h 342"/>
                <a:gd name="T30" fmla="*/ 284 w 284"/>
                <a:gd name="T31" fmla="*/ 86 h 342"/>
                <a:gd name="T32" fmla="*/ 284 w 284"/>
                <a:gd name="T33" fmla="*/ 84 h 342"/>
                <a:gd name="T34" fmla="*/ 284 w 284"/>
                <a:gd name="T35" fmla="*/ 82 h 342"/>
                <a:gd name="T36" fmla="*/ 283 w 284"/>
                <a:gd name="T37" fmla="*/ 79 h 342"/>
                <a:gd name="T38" fmla="*/ 227 w 284"/>
                <a:gd name="T39" fmla="*/ 81 h 342"/>
                <a:gd name="T40" fmla="*/ 203 w 284"/>
                <a:gd name="T41" fmla="*/ 57 h 342"/>
                <a:gd name="T42" fmla="*/ 227 w 284"/>
                <a:gd name="T43" fmla="*/ 33 h 342"/>
                <a:gd name="T44" fmla="*/ 251 w 284"/>
                <a:gd name="T45" fmla="*/ 57 h 342"/>
                <a:gd name="T46" fmla="*/ 227 w 284"/>
                <a:gd name="T47" fmla="*/ 8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4" h="342">
                  <a:moveTo>
                    <a:pt x="283" y="79"/>
                  </a:moveTo>
                  <a:cubicBezTo>
                    <a:pt x="280" y="35"/>
                    <a:pt x="243" y="0"/>
                    <a:pt x="198" y="0"/>
                  </a:cubicBezTo>
                  <a:cubicBezTo>
                    <a:pt x="177" y="0"/>
                    <a:pt x="157" y="9"/>
                    <a:pt x="142" y="22"/>
                  </a:cubicBezTo>
                  <a:cubicBezTo>
                    <a:pt x="127" y="9"/>
                    <a:pt x="107" y="0"/>
                    <a:pt x="85" y="0"/>
                  </a:cubicBezTo>
                  <a:cubicBezTo>
                    <a:pt x="41" y="0"/>
                    <a:pt x="4" y="35"/>
                    <a:pt x="0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4"/>
                    <a:pt x="0" y="85"/>
                    <a:pt x="0" y="86"/>
                  </a:cubicBezTo>
                  <a:cubicBezTo>
                    <a:pt x="0" y="91"/>
                    <a:pt x="1" y="96"/>
                    <a:pt x="2" y="101"/>
                  </a:cubicBezTo>
                  <a:cubicBezTo>
                    <a:pt x="8" y="150"/>
                    <a:pt x="38" y="180"/>
                    <a:pt x="38" y="202"/>
                  </a:cubicBezTo>
                  <a:cubicBezTo>
                    <a:pt x="38" y="227"/>
                    <a:pt x="40" y="342"/>
                    <a:pt x="82" y="342"/>
                  </a:cubicBezTo>
                  <a:cubicBezTo>
                    <a:pt x="124" y="342"/>
                    <a:pt x="93" y="202"/>
                    <a:pt x="142" y="202"/>
                  </a:cubicBezTo>
                  <a:cubicBezTo>
                    <a:pt x="191" y="202"/>
                    <a:pt x="160" y="342"/>
                    <a:pt x="202" y="342"/>
                  </a:cubicBezTo>
                  <a:cubicBezTo>
                    <a:pt x="244" y="342"/>
                    <a:pt x="245" y="226"/>
                    <a:pt x="245" y="202"/>
                  </a:cubicBezTo>
                  <a:cubicBezTo>
                    <a:pt x="245" y="180"/>
                    <a:pt x="276" y="149"/>
                    <a:pt x="283" y="99"/>
                  </a:cubicBezTo>
                  <a:cubicBezTo>
                    <a:pt x="283" y="94"/>
                    <a:pt x="284" y="90"/>
                    <a:pt x="284" y="86"/>
                  </a:cubicBezTo>
                  <a:cubicBezTo>
                    <a:pt x="284" y="85"/>
                    <a:pt x="284" y="85"/>
                    <a:pt x="284" y="84"/>
                  </a:cubicBezTo>
                  <a:cubicBezTo>
                    <a:pt x="284" y="83"/>
                    <a:pt x="284" y="83"/>
                    <a:pt x="284" y="82"/>
                  </a:cubicBezTo>
                  <a:cubicBezTo>
                    <a:pt x="284" y="81"/>
                    <a:pt x="284" y="80"/>
                    <a:pt x="283" y="79"/>
                  </a:cubicBezTo>
                  <a:close/>
                  <a:moveTo>
                    <a:pt x="227" y="81"/>
                  </a:moveTo>
                  <a:cubicBezTo>
                    <a:pt x="213" y="81"/>
                    <a:pt x="203" y="70"/>
                    <a:pt x="203" y="57"/>
                  </a:cubicBezTo>
                  <a:cubicBezTo>
                    <a:pt x="203" y="44"/>
                    <a:pt x="213" y="33"/>
                    <a:pt x="227" y="33"/>
                  </a:cubicBezTo>
                  <a:cubicBezTo>
                    <a:pt x="240" y="33"/>
                    <a:pt x="251" y="44"/>
                    <a:pt x="251" y="57"/>
                  </a:cubicBezTo>
                  <a:cubicBezTo>
                    <a:pt x="251" y="70"/>
                    <a:pt x="240" y="81"/>
                    <a:pt x="227" y="81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30766" y="1908850"/>
            <a:ext cx="1258789" cy="1300193"/>
            <a:chOff x="4430766" y="1908850"/>
            <a:chExt cx="1258789" cy="1300193"/>
          </a:xfrm>
        </p:grpSpPr>
        <p:sp>
          <p:nvSpPr>
            <p:cNvPr id="7" name="椭圆 6"/>
            <p:cNvSpPr/>
            <p:nvPr/>
          </p:nvSpPr>
          <p:spPr>
            <a:xfrm>
              <a:off x="4430766" y="1908850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A1D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41764" y="2158175"/>
              <a:ext cx="757238" cy="755649"/>
              <a:chOff x="6561138" y="3727451"/>
              <a:chExt cx="757238" cy="755649"/>
            </a:xfrm>
            <a:solidFill>
              <a:srgbClr val="92D050"/>
            </a:solidFill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6696076" y="3990975"/>
                <a:ext cx="393700" cy="71437"/>
              </a:xfrm>
              <a:custGeom>
                <a:avLst/>
                <a:gdLst>
                  <a:gd name="T0" fmla="*/ 140 w 283"/>
                  <a:gd name="T1" fmla="*/ 52 h 52"/>
                  <a:gd name="T2" fmla="*/ 283 w 283"/>
                  <a:gd name="T3" fmla="*/ 39 h 52"/>
                  <a:gd name="T4" fmla="*/ 246 w 283"/>
                  <a:gd name="T5" fmla="*/ 23 h 52"/>
                  <a:gd name="T6" fmla="*/ 183 w 283"/>
                  <a:gd name="T7" fmla="*/ 1 h 52"/>
                  <a:gd name="T8" fmla="*/ 143 w 283"/>
                  <a:gd name="T9" fmla="*/ 18 h 52"/>
                  <a:gd name="T10" fmla="*/ 102 w 283"/>
                  <a:gd name="T11" fmla="*/ 1 h 52"/>
                  <a:gd name="T12" fmla="*/ 39 w 283"/>
                  <a:gd name="T13" fmla="*/ 23 h 52"/>
                  <a:gd name="T14" fmla="*/ 0 w 283"/>
                  <a:gd name="T15" fmla="*/ 39 h 52"/>
                  <a:gd name="T16" fmla="*/ 140 w 283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52">
                    <a:moveTo>
                      <a:pt x="140" y="52"/>
                    </a:moveTo>
                    <a:cubicBezTo>
                      <a:pt x="188" y="52"/>
                      <a:pt x="271" y="41"/>
                      <a:pt x="283" y="39"/>
                    </a:cubicBezTo>
                    <a:cubicBezTo>
                      <a:pt x="277" y="37"/>
                      <a:pt x="262" y="32"/>
                      <a:pt x="246" y="23"/>
                    </a:cubicBezTo>
                    <a:cubicBezTo>
                      <a:pt x="225" y="11"/>
                      <a:pt x="206" y="0"/>
                      <a:pt x="183" y="1"/>
                    </a:cubicBezTo>
                    <a:cubicBezTo>
                      <a:pt x="162" y="2"/>
                      <a:pt x="145" y="16"/>
                      <a:pt x="143" y="18"/>
                    </a:cubicBezTo>
                    <a:cubicBezTo>
                      <a:pt x="140" y="16"/>
                      <a:pt x="123" y="2"/>
                      <a:pt x="102" y="1"/>
                    </a:cubicBezTo>
                    <a:cubicBezTo>
                      <a:pt x="80" y="0"/>
                      <a:pt x="60" y="11"/>
                      <a:pt x="39" y="23"/>
                    </a:cubicBezTo>
                    <a:cubicBezTo>
                      <a:pt x="22" y="32"/>
                      <a:pt x="6" y="38"/>
                      <a:pt x="0" y="39"/>
                    </a:cubicBezTo>
                    <a:cubicBezTo>
                      <a:pt x="16" y="42"/>
                      <a:pt x="92" y="52"/>
                      <a:pt x="14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6710363" y="4054475"/>
                <a:ext cx="369888" cy="122237"/>
              </a:xfrm>
              <a:custGeom>
                <a:avLst/>
                <a:gdLst>
                  <a:gd name="T0" fmla="*/ 263 w 266"/>
                  <a:gd name="T1" fmla="*/ 0 h 88"/>
                  <a:gd name="T2" fmla="*/ 185 w 266"/>
                  <a:gd name="T3" fmla="*/ 27 h 88"/>
                  <a:gd name="T4" fmla="*/ 132 w 266"/>
                  <a:gd name="T5" fmla="*/ 36 h 88"/>
                  <a:gd name="T6" fmla="*/ 76 w 266"/>
                  <a:gd name="T7" fmla="*/ 27 h 88"/>
                  <a:gd name="T8" fmla="*/ 0 w 266"/>
                  <a:gd name="T9" fmla="*/ 2 h 88"/>
                  <a:gd name="T10" fmla="*/ 132 w 266"/>
                  <a:gd name="T11" fmla="*/ 88 h 88"/>
                  <a:gd name="T12" fmla="*/ 266 w 266"/>
                  <a:gd name="T13" fmla="*/ 1 h 88"/>
                  <a:gd name="T14" fmla="*/ 263 w 266"/>
                  <a:gd name="T1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88">
                    <a:moveTo>
                      <a:pt x="263" y="0"/>
                    </a:moveTo>
                    <a:cubicBezTo>
                      <a:pt x="254" y="4"/>
                      <a:pt x="214" y="20"/>
                      <a:pt x="185" y="27"/>
                    </a:cubicBezTo>
                    <a:cubicBezTo>
                      <a:pt x="170" y="31"/>
                      <a:pt x="151" y="36"/>
                      <a:pt x="132" y="36"/>
                    </a:cubicBezTo>
                    <a:cubicBezTo>
                      <a:pt x="112" y="36"/>
                      <a:pt x="92" y="32"/>
                      <a:pt x="76" y="27"/>
                    </a:cubicBezTo>
                    <a:cubicBezTo>
                      <a:pt x="49" y="21"/>
                      <a:pt x="13" y="7"/>
                      <a:pt x="0" y="2"/>
                    </a:cubicBezTo>
                    <a:cubicBezTo>
                      <a:pt x="2" y="5"/>
                      <a:pt x="35" y="88"/>
                      <a:pt x="132" y="88"/>
                    </a:cubicBezTo>
                    <a:cubicBezTo>
                      <a:pt x="230" y="88"/>
                      <a:pt x="266" y="1"/>
                      <a:pt x="266" y="1"/>
                    </a:cubicBezTo>
                    <a:cubicBezTo>
                      <a:pt x="266" y="1"/>
                      <a:pt x="265" y="1"/>
                      <a:pt x="2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6561138" y="3727451"/>
                <a:ext cx="757238" cy="755649"/>
              </a:xfrm>
              <a:custGeom>
                <a:avLst/>
                <a:gdLst>
                  <a:gd name="T0" fmla="*/ 526 w 542"/>
                  <a:gd name="T1" fmla="*/ 468 h 542"/>
                  <a:gd name="T2" fmla="*/ 418 w 542"/>
                  <a:gd name="T3" fmla="*/ 360 h 542"/>
                  <a:gd name="T4" fmla="*/ 392 w 542"/>
                  <a:gd name="T5" fmla="*/ 85 h 542"/>
                  <a:gd name="T6" fmla="*/ 84 w 542"/>
                  <a:gd name="T7" fmla="*/ 85 h 542"/>
                  <a:gd name="T8" fmla="*/ 84 w 542"/>
                  <a:gd name="T9" fmla="*/ 392 h 542"/>
                  <a:gd name="T10" fmla="*/ 360 w 542"/>
                  <a:gd name="T11" fmla="*/ 418 h 542"/>
                  <a:gd name="T12" fmla="*/ 468 w 542"/>
                  <a:gd name="T13" fmla="*/ 526 h 542"/>
                  <a:gd name="T14" fmla="*/ 526 w 542"/>
                  <a:gd name="T15" fmla="*/ 526 h 542"/>
                  <a:gd name="T16" fmla="*/ 526 w 542"/>
                  <a:gd name="T17" fmla="*/ 468 h 542"/>
                  <a:gd name="T18" fmla="*/ 352 w 542"/>
                  <a:gd name="T19" fmla="*/ 352 h 542"/>
                  <a:gd name="T20" fmla="*/ 124 w 542"/>
                  <a:gd name="T21" fmla="*/ 352 h 542"/>
                  <a:gd name="T22" fmla="*/ 124 w 542"/>
                  <a:gd name="T23" fmla="*/ 124 h 542"/>
                  <a:gd name="T24" fmla="*/ 352 w 542"/>
                  <a:gd name="T25" fmla="*/ 124 h 542"/>
                  <a:gd name="T26" fmla="*/ 352 w 542"/>
                  <a:gd name="T27" fmla="*/ 35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2" h="542">
                    <a:moveTo>
                      <a:pt x="526" y="468"/>
                    </a:moveTo>
                    <a:cubicBezTo>
                      <a:pt x="418" y="360"/>
                      <a:pt x="418" y="360"/>
                      <a:pt x="418" y="360"/>
                    </a:cubicBezTo>
                    <a:cubicBezTo>
                      <a:pt x="475" y="276"/>
                      <a:pt x="467" y="160"/>
                      <a:pt x="392" y="85"/>
                    </a:cubicBezTo>
                    <a:cubicBezTo>
                      <a:pt x="307" y="0"/>
                      <a:pt x="169" y="0"/>
                      <a:pt x="84" y="85"/>
                    </a:cubicBezTo>
                    <a:cubicBezTo>
                      <a:pt x="0" y="170"/>
                      <a:pt x="0" y="307"/>
                      <a:pt x="84" y="392"/>
                    </a:cubicBezTo>
                    <a:cubicBezTo>
                      <a:pt x="159" y="467"/>
                      <a:pt x="275" y="476"/>
                      <a:pt x="360" y="418"/>
                    </a:cubicBezTo>
                    <a:cubicBezTo>
                      <a:pt x="468" y="526"/>
                      <a:pt x="468" y="526"/>
                      <a:pt x="468" y="526"/>
                    </a:cubicBezTo>
                    <a:cubicBezTo>
                      <a:pt x="484" y="542"/>
                      <a:pt x="510" y="542"/>
                      <a:pt x="526" y="526"/>
                    </a:cubicBezTo>
                    <a:cubicBezTo>
                      <a:pt x="542" y="510"/>
                      <a:pt x="542" y="484"/>
                      <a:pt x="526" y="468"/>
                    </a:cubicBezTo>
                    <a:close/>
                    <a:moveTo>
                      <a:pt x="352" y="352"/>
                    </a:moveTo>
                    <a:cubicBezTo>
                      <a:pt x="289" y="415"/>
                      <a:pt x="187" y="415"/>
                      <a:pt x="124" y="352"/>
                    </a:cubicBezTo>
                    <a:cubicBezTo>
                      <a:pt x="61" y="289"/>
                      <a:pt x="61" y="187"/>
                      <a:pt x="124" y="124"/>
                    </a:cubicBezTo>
                    <a:cubicBezTo>
                      <a:pt x="187" y="61"/>
                      <a:pt x="289" y="61"/>
                      <a:pt x="352" y="124"/>
                    </a:cubicBezTo>
                    <a:cubicBezTo>
                      <a:pt x="415" y="187"/>
                      <a:pt x="415" y="289"/>
                      <a:pt x="352" y="3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025351" y="1962012"/>
            <a:ext cx="1258789" cy="1300193"/>
            <a:chOff x="7025351" y="1962012"/>
            <a:chExt cx="1258789" cy="1300193"/>
          </a:xfrm>
        </p:grpSpPr>
        <p:sp>
          <p:nvSpPr>
            <p:cNvPr id="6" name="椭圆 5"/>
            <p:cNvSpPr/>
            <p:nvPr/>
          </p:nvSpPr>
          <p:spPr>
            <a:xfrm>
              <a:off x="7025351" y="1962012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55C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79418" y="2246423"/>
              <a:ext cx="819793" cy="65008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9606054" y="1981274"/>
            <a:ext cx="1258789" cy="1300193"/>
            <a:chOff x="9606054" y="1981274"/>
            <a:chExt cx="1258789" cy="1300193"/>
          </a:xfrm>
        </p:grpSpPr>
        <p:sp>
          <p:nvSpPr>
            <p:cNvPr id="8" name="椭圆 7"/>
            <p:cNvSpPr/>
            <p:nvPr/>
          </p:nvSpPr>
          <p:spPr>
            <a:xfrm>
              <a:off x="9606054" y="1981274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lum bright="-20000" contrast="-20000"/>
            </a:blip>
            <a:stretch>
              <a:fillRect/>
            </a:stretch>
          </p:blipFill>
          <p:spPr>
            <a:xfrm>
              <a:off x="9970021" y="2145501"/>
              <a:ext cx="547209" cy="923869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1979143" y="3611705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44" name="矩形 43"/>
          <p:cNvSpPr/>
          <p:nvPr/>
        </p:nvSpPr>
        <p:spPr>
          <a:xfrm>
            <a:off x="4579633" y="3611704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45" name="矩形 44"/>
          <p:cNvSpPr/>
          <p:nvPr/>
        </p:nvSpPr>
        <p:spPr>
          <a:xfrm>
            <a:off x="7180123" y="3605354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  <p:sp>
        <p:nvSpPr>
          <p:cNvPr id="46" name="矩形 45"/>
          <p:cNvSpPr/>
          <p:nvPr/>
        </p:nvSpPr>
        <p:spPr>
          <a:xfrm>
            <a:off x="9780613" y="3599004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62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5"/>
          <p:cNvSpPr/>
          <p:nvPr/>
        </p:nvSpPr>
        <p:spPr>
          <a:xfrm>
            <a:off x="8352277" y="2893270"/>
            <a:ext cx="1986579" cy="1529503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5"/>
          <p:cNvSpPr/>
          <p:nvPr/>
        </p:nvSpPr>
        <p:spPr>
          <a:xfrm>
            <a:off x="7204056" y="2365221"/>
            <a:ext cx="2518084" cy="2050535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等腰三角形 5"/>
          <p:cNvSpPr/>
          <p:nvPr/>
        </p:nvSpPr>
        <p:spPr>
          <a:xfrm>
            <a:off x="5964259" y="1819377"/>
            <a:ext cx="2417282" cy="2585457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0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等腰三角形 5"/>
          <p:cNvSpPr/>
          <p:nvPr/>
        </p:nvSpPr>
        <p:spPr>
          <a:xfrm>
            <a:off x="5394251" y="2886252"/>
            <a:ext cx="1986579" cy="1529503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5"/>
          <p:cNvSpPr/>
          <p:nvPr/>
        </p:nvSpPr>
        <p:spPr>
          <a:xfrm>
            <a:off x="4446957" y="3264238"/>
            <a:ext cx="1986579" cy="1145598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等腰三角形 5"/>
          <p:cNvSpPr/>
          <p:nvPr/>
        </p:nvSpPr>
        <p:spPr>
          <a:xfrm>
            <a:off x="3499663" y="2472770"/>
            <a:ext cx="1718517" cy="1937066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等腰三角形 5"/>
          <p:cNvSpPr/>
          <p:nvPr/>
        </p:nvSpPr>
        <p:spPr>
          <a:xfrm>
            <a:off x="1985120" y="2179731"/>
            <a:ext cx="2582283" cy="2225102"/>
          </a:xfrm>
          <a:custGeom>
            <a:avLst/>
            <a:gdLst>
              <a:gd name="connsiteX0" fmla="*/ 0 w 3831772"/>
              <a:gd name="connsiteY0" fmla="*/ 4789714 h 4789714"/>
              <a:gd name="connsiteX1" fmla="*/ 1915886 w 3831772"/>
              <a:gd name="connsiteY1" fmla="*/ 0 h 4789714"/>
              <a:gd name="connsiteX2" fmla="*/ 3831772 w 3831772"/>
              <a:gd name="connsiteY2" fmla="*/ 4789714 h 4789714"/>
              <a:gd name="connsiteX3" fmla="*/ 0 w 3831772"/>
              <a:gd name="connsiteY3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3831772 w 3831772"/>
              <a:gd name="connsiteY3" fmla="*/ 4789714 h 4789714"/>
              <a:gd name="connsiteX4" fmla="*/ 0 w 3831772"/>
              <a:gd name="connsiteY4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423886 w 3831772"/>
              <a:gd name="connsiteY3" fmla="*/ 2641600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915886 w 3831772"/>
              <a:gd name="connsiteY2" fmla="*/ 0 h 4789714"/>
              <a:gd name="connsiteX3" fmla="*/ 2598057 w 3831772"/>
              <a:gd name="connsiteY3" fmla="*/ 2583543 h 4789714"/>
              <a:gd name="connsiteX4" fmla="*/ 3831772 w 3831772"/>
              <a:gd name="connsiteY4" fmla="*/ 4789714 h 4789714"/>
              <a:gd name="connsiteX5" fmla="*/ 0 w 3831772"/>
              <a:gd name="connsiteY5" fmla="*/ 4789714 h 4789714"/>
              <a:gd name="connsiteX0" fmla="*/ 0 w 3831772"/>
              <a:gd name="connsiteY0" fmla="*/ 4789714 h 4789714"/>
              <a:gd name="connsiteX1" fmla="*/ 1146629 w 3831772"/>
              <a:gd name="connsiteY1" fmla="*/ 2612572 h 4789714"/>
              <a:gd name="connsiteX2" fmla="*/ 1582058 w 3831772"/>
              <a:gd name="connsiteY2" fmla="*/ 1422400 h 4789714"/>
              <a:gd name="connsiteX3" fmla="*/ 1915886 w 3831772"/>
              <a:gd name="connsiteY3" fmla="*/ 0 h 4789714"/>
              <a:gd name="connsiteX4" fmla="*/ 2598057 w 3831772"/>
              <a:gd name="connsiteY4" fmla="*/ 2583543 h 4789714"/>
              <a:gd name="connsiteX5" fmla="*/ 3831772 w 3831772"/>
              <a:gd name="connsiteY5" fmla="*/ 4789714 h 4789714"/>
              <a:gd name="connsiteX6" fmla="*/ 0 w 3831772"/>
              <a:gd name="connsiteY6" fmla="*/ 4789714 h 4789714"/>
              <a:gd name="connsiteX0" fmla="*/ 0 w 3831772"/>
              <a:gd name="connsiteY0" fmla="*/ 4789947 h 4789947"/>
              <a:gd name="connsiteX1" fmla="*/ 1146629 w 3831772"/>
              <a:gd name="connsiteY1" fmla="*/ 2612805 h 4789947"/>
              <a:gd name="connsiteX2" fmla="*/ 1582058 w 3831772"/>
              <a:gd name="connsiteY2" fmla="*/ 1422633 h 4789947"/>
              <a:gd name="connsiteX3" fmla="*/ 1915886 w 3831772"/>
              <a:gd name="connsiteY3" fmla="*/ 233 h 4789947"/>
              <a:gd name="connsiteX4" fmla="*/ 2119086 w 3831772"/>
              <a:gd name="connsiteY4" fmla="*/ 1321033 h 4789947"/>
              <a:gd name="connsiteX5" fmla="*/ 2598057 w 3831772"/>
              <a:gd name="connsiteY5" fmla="*/ 2583776 h 4789947"/>
              <a:gd name="connsiteX6" fmla="*/ 3831772 w 3831772"/>
              <a:gd name="connsiteY6" fmla="*/ 4789947 h 4789947"/>
              <a:gd name="connsiteX7" fmla="*/ 0 w 3831772"/>
              <a:gd name="connsiteY7" fmla="*/ 4789947 h 4789947"/>
              <a:gd name="connsiteX0" fmla="*/ 0 w 3831772"/>
              <a:gd name="connsiteY0" fmla="*/ 4827958 h 4827958"/>
              <a:gd name="connsiteX1" fmla="*/ 1146629 w 3831772"/>
              <a:gd name="connsiteY1" fmla="*/ 2650816 h 4827958"/>
              <a:gd name="connsiteX2" fmla="*/ 1582058 w 3831772"/>
              <a:gd name="connsiteY2" fmla="*/ 1460644 h 4827958"/>
              <a:gd name="connsiteX3" fmla="*/ 1915886 w 3831772"/>
              <a:gd name="connsiteY3" fmla="*/ 38244 h 4827958"/>
              <a:gd name="connsiteX4" fmla="*/ 1944915 w 3831772"/>
              <a:gd name="connsiteY4" fmla="*/ 488188 h 4827958"/>
              <a:gd name="connsiteX5" fmla="*/ 2119086 w 3831772"/>
              <a:gd name="connsiteY5" fmla="*/ 1359044 h 4827958"/>
              <a:gd name="connsiteX6" fmla="*/ 2598057 w 3831772"/>
              <a:gd name="connsiteY6" fmla="*/ 2621787 h 4827958"/>
              <a:gd name="connsiteX7" fmla="*/ 3831772 w 3831772"/>
              <a:gd name="connsiteY7" fmla="*/ 4827958 h 4827958"/>
              <a:gd name="connsiteX8" fmla="*/ 0 w 3831772"/>
              <a:gd name="connsiteY8" fmla="*/ 4827958 h 4827958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582058 w 3831772"/>
              <a:gd name="connsiteY2" fmla="*/ 1515946 h 4883260"/>
              <a:gd name="connsiteX3" fmla="*/ 1915886 w 3831772"/>
              <a:gd name="connsiteY3" fmla="*/ 93546 h 4883260"/>
              <a:gd name="connsiteX4" fmla="*/ 1886858 w 3831772"/>
              <a:gd name="connsiteY4" fmla="*/ 180633 h 4883260"/>
              <a:gd name="connsiteX5" fmla="*/ 1944915 w 3831772"/>
              <a:gd name="connsiteY5" fmla="*/ 543490 h 4883260"/>
              <a:gd name="connsiteX6" fmla="*/ 2119086 w 3831772"/>
              <a:gd name="connsiteY6" fmla="*/ 1414346 h 4883260"/>
              <a:gd name="connsiteX7" fmla="*/ 2598057 w 3831772"/>
              <a:gd name="connsiteY7" fmla="*/ 2677089 h 4883260"/>
              <a:gd name="connsiteX8" fmla="*/ 3831772 w 3831772"/>
              <a:gd name="connsiteY8" fmla="*/ 4883260 h 4883260"/>
              <a:gd name="connsiteX9" fmla="*/ 0 w 3831772"/>
              <a:gd name="connsiteY9" fmla="*/ 4883260 h 4883260"/>
              <a:gd name="connsiteX0" fmla="*/ 0 w 3831772"/>
              <a:gd name="connsiteY0" fmla="*/ 4883260 h 4883260"/>
              <a:gd name="connsiteX1" fmla="*/ 1146629 w 3831772"/>
              <a:gd name="connsiteY1" fmla="*/ 2706118 h 4883260"/>
              <a:gd name="connsiteX2" fmla="*/ 1306286 w 3831772"/>
              <a:gd name="connsiteY2" fmla="*/ 2343262 h 4883260"/>
              <a:gd name="connsiteX3" fmla="*/ 1582058 w 3831772"/>
              <a:gd name="connsiteY3" fmla="*/ 1515946 h 4883260"/>
              <a:gd name="connsiteX4" fmla="*/ 1915886 w 3831772"/>
              <a:gd name="connsiteY4" fmla="*/ 93546 h 4883260"/>
              <a:gd name="connsiteX5" fmla="*/ 1886858 w 3831772"/>
              <a:gd name="connsiteY5" fmla="*/ 180633 h 4883260"/>
              <a:gd name="connsiteX6" fmla="*/ 1944915 w 3831772"/>
              <a:gd name="connsiteY6" fmla="*/ 543490 h 4883260"/>
              <a:gd name="connsiteX7" fmla="*/ 2119086 w 3831772"/>
              <a:gd name="connsiteY7" fmla="*/ 1414346 h 4883260"/>
              <a:gd name="connsiteX8" fmla="*/ 2598057 w 3831772"/>
              <a:gd name="connsiteY8" fmla="*/ 2677089 h 4883260"/>
              <a:gd name="connsiteX9" fmla="*/ 3831772 w 3831772"/>
              <a:gd name="connsiteY9" fmla="*/ 4883260 h 4883260"/>
              <a:gd name="connsiteX10" fmla="*/ 0 w 3831772"/>
              <a:gd name="connsiteY10" fmla="*/ 4883260 h 4883260"/>
              <a:gd name="connsiteX0" fmla="*/ 0 w 3831772"/>
              <a:gd name="connsiteY0" fmla="*/ 4869265 h 4869265"/>
              <a:gd name="connsiteX1" fmla="*/ 1146629 w 3831772"/>
              <a:gd name="connsiteY1" fmla="*/ 2692123 h 4869265"/>
              <a:gd name="connsiteX2" fmla="*/ 1306286 w 3831772"/>
              <a:gd name="connsiteY2" fmla="*/ 2329267 h 4869265"/>
              <a:gd name="connsiteX3" fmla="*/ 1582058 w 3831772"/>
              <a:gd name="connsiteY3" fmla="*/ 1501951 h 4869265"/>
              <a:gd name="connsiteX4" fmla="*/ 1915886 w 3831772"/>
              <a:gd name="connsiteY4" fmla="*/ 79551 h 4869265"/>
              <a:gd name="connsiteX5" fmla="*/ 1872344 w 3831772"/>
              <a:gd name="connsiteY5" fmla="*/ 239209 h 4869265"/>
              <a:gd name="connsiteX6" fmla="*/ 1944915 w 3831772"/>
              <a:gd name="connsiteY6" fmla="*/ 529495 h 4869265"/>
              <a:gd name="connsiteX7" fmla="*/ 2119086 w 3831772"/>
              <a:gd name="connsiteY7" fmla="*/ 1400351 h 4869265"/>
              <a:gd name="connsiteX8" fmla="*/ 2598057 w 3831772"/>
              <a:gd name="connsiteY8" fmla="*/ 2663094 h 4869265"/>
              <a:gd name="connsiteX9" fmla="*/ 3831772 w 3831772"/>
              <a:gd name="connsiteY9" fmla="*/ 4869265 h 4869265"/>
              <a:gd name="connsiteX10" fmla="*/ 0 w 3831772"/>
              <a:gd name="connsiteY10" fmla="*/ 4869265 h 4869265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44915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3831772 w 3831772"/>
              <a:gd name="connsiteY8" fmla="*/ 4630056 h 4630056"/>
              <a:gd name="connsiteX9" fmla="*/ 0 w 3831772"/>
              <a:gd name="connsiteY9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598057 w 3831772"/>
              <a:gd name="connsiteY7" fmla="*/ 2423885 h 4630056"/>
              <a:gd name="connsiteX8" fmla="*/ 2772229 w 3831772"/>
              <a:gd name="connsiteY8" fmla="*/ 2859314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598057 w 3831772"/>
              <a:gd name="connsiteY8" fmla="*/ 2423885 h 4630056"/>
              <a:gd name="connsiteX9" fmla="*/ 2772229 w 3831772"/>
              <a:gd name="connsiteY9" fmla="*/ 2859314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98057 w 3831772"/>
              <a:gd name="connsiteY9" fmla="*/ 2423885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72229 w 3831772"/>
              <a:gd name="connsiteY10" fmla="*/ 2859314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322286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351315 w 3831772"/>
              <a:gd name="connsiteY8" fmla="*/ 2046514 h 4630056"/>
              <a:gd name="connsiteX9" fmla="*/ 2438400 w 3831772"/>
              <a:gd name="connsiteY9" fmla="*/ 2293257 h 4630056"/>
              <a:gd name="connsiteX10" fmla="*/ 2525485 w 3831772"/>
              <a:gd name="connsiteY10" fmla="*/ 2496456 h 4630056"/>
              <a:gd name="connsiteX11" fmla="*/ 2728686 w 3831772"/>
              <a:gd name="connsiteY11" fmla="*/ 2888343 h 4630056"/>
              <a:gd name="connsiteX12" fmla="*/ 3831772 w 3831772"/>
              <a:gd name="connsiteY12" fmla="*/ 4630056 h 4630056"/>
              <a:gd name="connsiteX13" fmla="*/ 0 w 3831772"/>
              <a:gd name="connsiteY13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438400 w 3831772"/>
              <a:gd name="connsiteY8" fmla="*/ 2293257 h 4630056"/>
              <a:gd name="connsiteX9" fmla="*/ 2525485 w 3831772"/>
              <a:gd name="connsiteY9" fmla="*/ 2496456 h 4630056"/>
              <a:gd name="connsiteX10" fmla="*/ 2728686 w 3831772"/>
              <a:gd name="connsiteY10" fmla="*/ 2888343 h 4630056"/>
              <a:gd name="connsiteX11" fmla="*/ 3831772 w 3831772"/>
              <a:gd name="connsiteY11" fmla="*/ 4630056 h 4630056"/>
              <a:gd name="connsiteX12" fmla="*/ 0 w 3831772"/>
              <a:gd name="connsiteY12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525485 w 3831772"/>
              <a:gd name="connsiteY8" fmla="*/ 2496456 h 4630056"/>
              <a:gd name="connsiteX9" fmla="*/ 2728686 w 3831772"/>
              <a:gd name="connsiteY9" fmla="*/ 2888343 h 4630056"/>
              <a:gd name="connsiteX10" fmla="*/ 3831772 w 3831772"/>
              <a:gd name="connsiteY10" fmla="*/ 4630056 h 4630056"/>
              <a:gd name="connsiteX11" fmla="*/ 0 w 3831772"/>
              <a:gd name="connsiteY11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64229 w 3831772"/>
              <a:gd name="connsiteY7" fmla="*/ 1886857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119086 w 3831772"/>
              <a:gd name="connsiteY6" fmla="*/ 1161142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  <a:gd name="connsiteX0" fmla="*/ 0 w 3831772"/>
              <a:gd name="connsiteY0" fmla="*/ 4630056 h 4630056"/>
              <a:gd name="connsiteX1" fmla="*/ 1146629 w 3831772"/>
              <a:gd name="connsiteY1" fmla="*/ 2452914 h 4630056"/>
              <a:gd name="connsiteX2" fmla="*/ 1306286 w 3831772"/>
              <a:gd name="connsiteY2" fmla="*/ 2090058 h 4630056"/>
              <a:gd name="connsiteX3" fmla="*/ 1582058 w 3831772"/>
              <a:gd name="connsiteY3" fmla="*/ 1262742 h 4630056"/>
              <a:gd name="connsiteX4" fmla="*/ 1872344 w 3831772"/>
              <a:gd name="connsiteY4" fmla="*/ 0 h 4630056"/>
              <a:gd name="connsiteX5" fmla="*/ 1901372 w 3831772"/>
              <a:gd name="connsiteY5" fmla="*/ 290286 h 4630056"/>
              <a:gd name="connsiteX6" fmla="*/ 2061029 w 3831772"/>
              <a:gd name="connsiteY6" fmla="*/ 1132114 h 4630056"/>
              <a:gd name="connsiteX7" fmla="*/ 2278744 w 3831772"/>
              <a:gd name="connsiteY7" fmla="*/ 1872343 h 4630056"/>
              <a:gd name="connsiteX8" fmla="*/ 2728686 w 3831772"/>
              <a:gd name="connsiteY8" fmla="*/ 2888343 h 4630056"/>
              <a:gd name="connsiteX9" fmla="*/ 3831772 w 3831772"/>
              <a:gd name="connsiteY9" fmla="*/ 4630056 h 4630056"/>
              <a:gd name="connsiteX10" fmla="*/ 0 w 3831772"/>
              <a:gd name="connsiteY10" fmla="*/ 4630056 h 463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1772" h="4630056">
                <a:moveTo>
                  <a:pt x="0" y="4630056"/>
                </a:moveTo>
                <a:cubicBezTo>
                  <a:pt x="290286" y="3875313"/>
                  <a:pt x="856343" y="3207657"/>
                  <a:pt x="1146629" y="2452914"/>
                </a:cubicBezTo>
                <a:cubicBezTo>
                  <a:pt x="1357086" y="2029581"/>
                  <a:pt x="1233715" y="2288420"/>
                  <a:pt x="1306286" y="2090058"/>
                </a:cubicBezTo>
                <a:cubicBezTo>
                  <a:pt x="1378857" y="1891696"/>
                  <a:pt x="1473201" y="1637695"/>
                  <a:pt x="1582058" y="1262742"/>
                </a:cubicBezTo>
                <a:lnTo>
                  <a:pt x="1872344" y="0"/>
                </a:lnTo>
                <a:cubicBezTo>
                  <a:pt x="1877182" y="74991"/>
                  <a:pt x="1872344" y="84667"/>
                  <a:pt x="1901372" y="290286"/>
                </a:cubicBezTo>
                <a:cubicBezTo>
                  <a:pt x="1930400" y="495905"/>
                  <a:pt x="1981201" y="868438"/>
                  <a:pt x="2061029" y="1132114"/>
                </a:cubicBezTo>
                <a:cubicBezTo>
                  <a:pt x="2140857" y="1395790"/>
                  <a:pt x="2177144" y="1584476"/>
                  <a:pt x="2278744" y="1872343"/>
                </a:cubicBezTo>
                <a:cubicBezTo>
                  <a:pt x="2380344" y="2160210"/>
                  <a:pt x="2467429" y="2431143"/>
                  <a:pt x="2728686" y="2888343"/>
                </a:cubicBezTo>
                <a:lnTo>
                  <a:pt x="3831772" y="4630056"/>
                </a:lnTo>
                <a:lnTo>
                  <a:pt x="0" y="4630056"/>
                </a:lnTo>
                <a:close/>
              </a:path>
            </a:pathLst>
          </a:custGeom>
          <a:solidFill>
            <a:srgbClr val="00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783733" y="4495762"/>
            <a:ext cx="58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S1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39383" y="4487354"/>
            <a:ext cx="74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S6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5865" y="4503912"/>
            <a:ext cx="761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S5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8170" y="4502830"/>
            <a:ext cx="61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S4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4904" y="4497152"/>
            <a:ext cx="64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2643" y="4476432"/>
            <a:ext cx="53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S2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4450" y="4502830"/>
            <a:ext cx="54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95E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S7</a:t>
            </a:r>
            <a:endParaRPr lang="zh-CN" altLang="en-US" sz="2000" dirty="0">
              <a:solidFill>
                <a:srgbClr val="595E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38856" y="1219212"/>
            <a:ext cx="1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09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613194" y="3885548"/>
            <a:ext cx="4135968" cy="1196750"/>
            <a:chOff x="1613194" y="3885548"/>
            <a:chExt cx="4135968" cy="1196750"/>
          </a:xfrm>
        </p:grpSpPr>
        <p:sp>
          <p:nvSpPr>
            <p:cNvPr id="4" name="同侧圆角矩形 15"/>
            <p:cNvSpPr/>
            <p:nvPr/>
          </p:nvSpPr>
          <p:spPr>
            <a:xfrm rot="5400000">
              <a:off x="3082803" y="2415939"/>
              <a:ext cx="1196750" cy="4135968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02323" y="3970324"/>
              <a:ext cx="144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Tom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37990" y="4415222"/>
              <a:ext cx="3611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33681" y="1770948"/>
            <a:ext cx="4342307" cy="1196750"/>
            <a:chOff x="7233681" y="1770948"/>
            <a:chExt cx="4342307" cy="1196750"/>
          </a:xfrm>
        </p:grpSpPr>
        <p:sp>
          <p:nvSpPr>
            <p:cNvPr id="3" name="同侧圆角矩形 14"/>
            <p:cNvSpPr/>
            <p:nvPr/>
          </p:nvSpPr>
          <p:spPr>
            <a:xfrm rot="5400000">
              <a:off x="8703290" y="301339"/>
              <a:ext cx="1196750" cy="4135968"/>
            </a:xfrm>
            <a:prstGeom prst="round2SameRect">
              <a:avLst/>
            </a:prstGeom>
            <a:solidFill>
              <a:srgbClr val="A1D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964820" y="1818107"/>
              <a:ext cx="144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John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64820" y="2298241"/>
              <a:ext cx="3611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56692" y="3885548"/>
            <a:ext cx="4319296" cy="1453004"/>
            <a:chOff x="7256692" y="3885548"/>
            <a:chExt cx="4319296" cy="1453004"/>
          </a:xfrm>
        </p:grpSpPr>
        <p:sp>
          <p:nvSpPr>
            <p:cNvPr id="2" name="同侧圆角矩形 13"/>
            <p:cNvSpPr/>
            <p:nvPr/>
          </p:nvSpPr>
          <p:spPr>
            <a:xfrm rot="5400000">
              <a:off x="8726299" y="2415941"/>
              <a:ext cx="1196750" cy="4135964"/>
            </a:xfrm>
            <a:prstGeom prst="round2SameRect">
              <a:avLst/>
            </a:prstGeom>
            <a:solidFill>
              <a:srgbClr val="55C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26789" y="3902098"/>
              <a:ext cx="144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Tony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64820" y="4415222"/>
              <a:ext cx="3611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13194" y="1755654"/>
            <a:ext cx="4135964" cy="1196750"/>
            <a:chOff x="1613194" y="1755654"/>
            <a:chExt cx="4135964" cy="1196750"/>
          </a:xfrm>
        </p:grpSpPr>
        <p:sp>
          <p:nvSpPr>
            <p:cNvPr id="5" name="同侧圆角矩形 12"/>
            <p:cNvSpPr/>
            <p:nvPr/>
          </p:nvSpPr>
          <p:spPr>
            <a:xfrm rot="5400000">
              <a:off x="3082801" y="286047"/>
              <a:ext cx="1196750" cy="4135964"/>
            </a:xfrm>
            <a:prstGeom prst="round2SameRect">
              <a:avLst/>
            </a:prstGeom>
            <a:solidFill>
              <a:srgbClr val="1B9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02323" y="1771014"/>
              <a:ext cx="1444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Cathy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37990" y="2245185"/>
              <a:ext cx="3611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793786" y="1686658"/>
            <a:ext cx="1308537" cy="1398852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68566" y="1669897"/>
            <a:ext cx="1330229" cy="1398852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768926" y="3804596"/>
            <a:ext cx="1308537" cy="1358654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93430" y="3779744"/>
            <a:ext cx="1326525" cy="1408359"/>
          </a:xfrm>
          <a:prstGeom prst="ellipse">
            <a:avLst/>
          </a:prstGeom>
          <a:solidFill>
            <a:srgbClr val="FFFF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17" y="1818107"/>
            <a:ext cx="731275" cy="10103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61" y="3902098"/>
            <a:ext cx="731275" cy="10103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52" y="1805291"/>
            <a:ext cx="731275" cy="101035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09" y="3930409"/>
            <a:ext cx="731275" cy="10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141891" y="4353908"/>
            <a:ext cx="987711" cy="987711"/>
          </a:xfrm>
          <a:prstGeom prst="ellipse">
            <a:avLst/>
          </a:prstGeom>
          <a:solidFill>
            <a:srgbClr val="00AE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-519476" y="5669542"/>
            <a:ext cx="2468356" cy="2468356"/>
          </a:xfrm>
          <a:prstGeom prst="ellipse">
            <a:avLst/>
          </a:prstGeom>
          <a:solidFill>
            <a:srgbClr val="00AE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34884" y="5187511"/>
            <a:ext cx="1039735" cy="1039735"/>
          </a:xfrm>
          <a:prstGeom prst="ellipse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17591" y="6594124"/>
            <a:ext cx="1039735" cy="1039735"/>
          </a:xfrm>
          <a:prstGeom prst="ellipse">
            <a:avLst/>
          </a:prstGeom>
          <a:solidFill>
            <a:srgbClr val="00AE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26523" y="6204386"/>
            <a:ext cx="2030336" cy="2030336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1336981" y="4353908"/>
            <a:ext cx="987711" cy="987711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10233921" y="5669542"/>
            <a:ext cx="2468356" cy="2468356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9508182" y="5187511"/>
            <a:ext cx="1039735" cy="1039735"/>
          </a:xfrm>
          <a:prstGeom prst="ellipse">
            <a:avLst/>
          </a:prstGeom>
          <a:solidFill>
            <a:schemeClr val="bg1">
              <a:lumMod val="6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9125475" y="6594124"/>
            <a:ext cx="1039735" cy="1039735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6825942" y="6204386"/>
            <a:ext cx="2030336" cy="2030336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25" y="737186"/>
            <a:ext cx="1678317" cy="16564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057326" y="2748715"/>
            <a:ext cx="6480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Thank </a:t>
            </a:r>
            <a:r>
              <a:rPr lang="en-US" altLang="zh-CN" sz="4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You</a:t>
            </a: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 </a:t>
            </a:r>
            <a:r>
              <a:rPr lang="en-US" altLang="zh-CN" sz="4000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For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 </a:t>
            </a:r>
            <a:r>
              <a:rPr lang="en-US" altLang="zh-CN" sz="4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roid Sans" panose="020B0606030804020204" pitchFamily="34" charset="0"/>
              </a:rPr>
              <a:t>Watching</a:t>
            </a:r>
            <a:endParaRPr lang="zh-CN" altLang="en-US" sz="4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roid Sans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83" y="722671"/>
            <a:ext cx="2880171" cy="2842572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857768" y="1806145"/>
            <a:ext cx="418407" cy="675624"/>
          </a:xfrm>
          <a:custGeom>
            <a:avLst/>
            <a:gdLst/>
            <a:ahLst/>
            <a:cxnLst/>
            <a:rect l="l" t="t" r="r" b="b"/>
            <a:pathLst>
              <a:path w="3000449" h="4844988">
                <a:moveTo>
                  <a:pt x="2013621" y="0"/>
                </a:moveTo>
                <a:lnTo>
                  <a:pt x="2013621" y="4054911"/>
                </a:lnTo>
                <a:lnTo>
                  <a:pt x="3000449" y="4054911"/>
                </a:lnTo>
                <a:lnTo>
                  <a:pt x="3000449" y="4844988"/>
                </a:lnTo>
                <a:lnTo>
                  <a:pt x="27668" y="4844988"/>
                </a:lnTo>
                <a:lnTo>
                  <a:pt x="27668" y="4054911"/>
                </a:lnTo>
                <a:lnTo>
                  <a:pt x="1020644" y="4054911"/>
                </a:lnTo>
                <a:lnTo>
                  <a:pt x="1020644" y="1008348"/>
                </a:lnTo>
                <a:lnTo>
                  <a:pt x="0" y="1238915"/>
                </a:lnTo>
                <a:lnTo>
                  <a:pt x="0" y="424244"/>
                </a:lnTo>
                <a:close/>
              </a:path>
            </a:pathLst>
          </a:cu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22592" y="3746500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9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7886179" y="1489529"/>
            <a:ext cx="2019429" cy="4282621"/>
          </a:xfrm>
          <a:prstGeom prst="roundRect">
            <a:avLst>
              <a:gd name="adj" fmla="val 9480"/>
            </a:avLst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5077092" y="1489529"/>
            <a:ext cx="2019429" cy="4282621"/>
          </a:xfrm>
          <a:prstGeom prst="roundRect">
            <a:avLst>
              <a:gd name="adj" fmla="val 9480"/>
            </a:avLst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2304166" y="1489529"/>
            <a:ext cx="2019429" cy="4282621"/>
          </a:xfrm>
          <a:prstGeom prst="roundRect">
            <a:avLst>
              <a:gd name="adj" fmla="val 9480"/>
            </a:avLst>
          </a:prstGeom>
          <a:solidFill>
            <a:srgbClr val="00AEB6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04166" y="166988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" name="矩形 12"/>
          <p:cNvSpPr/>
          <p:nvPr/>
        </p:nvSpPr>
        <p:spPr>
          <a:xfrm>
            <a:off x="2378704" y="2197345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86286" y="1669881"/>
            <a:ext cx="2019429" cy="3328231"/>
            <a:chOff x="5086286" y="1669881"/>
            <a:chExt cx="2019429" cy="3328231"/>
          </a:xfrm>
        </p:grpSpPr>
        <p:sp>
          <p:nvSpPr>
            <p:cNvPr id="14" name="矩形 13"/>
            <p:cNvSpPr/>
            <p:nvPr/>
          </p:nvSpPr>
          <p:spPr>
            <a:xfrm>
              <a:off x="5086286" y="1669881"/>
              <a:ext cx="2019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0824" y="2197345"/>
              <a:ext cx="187035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  <a:p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32143" y="1669881"/>
            <a:ext cx="2019429" cy="3328231"/>
            <a:chOff x="7932143" y="1669881"/>
            <a:chExt cx="2019429" cy="3328231"/>
          </a:xfrm>
        </p:grpSpPr>
        <p:sp>
          <p:nvSpPr>
            <p:cNvPr id="16" name="矩形 15"/>
            <p:cNvSpPr/>
            <p:nvPr/>
          </p:nvSpPr>
          <p:spPr>
            <a:xfrm>
              <a:off x="7932143" y="1669881"/>
              <a:ext cx="2019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006681" y="2197345"/>
              <a:ext cx="187035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  <a:p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任意多边形: 形状 18"/>
          <p:cNvSpPr>
            <a:spLocks/>
          </p:cNvSpPr>
          <p:nvPr/>
        </p:nvSpPr>
        <p:spPr bwMode="auto">
          <a:xfrm>
            <a:off x="2937896" y="4903815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>
            <a:spLocks/>
          </p:cNvSpPr>
          <p:nvPr/>
        </p:nvSpPr>
        <p:spPr bwMode="auto">
          <a:xfrm>
            <a:off x="5710822" y="4903815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>
            <a:spLocks/>
          </p:cNvSpPr>
          <p:nvPr/>
        </p:nvSpPr>
        <p:spPr bwMode="auto">
          <a:xfrm>
            <a:off x="8519909" y="4903815"/>
            <a:ext cx="751967" cy="752508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9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8" grpId="0" animBg="1"/>
      <p:bldP spid="12" grpId="0"/>
      <p:bldP spid="13" grpId="0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65632" y="1001486"/>
            <a:ext cx="2685142" cy="2685142"/>
            <a:chOff x="2665632" y="1001486"/>
            <a:chExt cx="2685142" cy="2685142"/>
          </a:xfrm>
        </p:grpSpPr>
        <p:sp>
          <p:nvSpPr>
            <p:cNvPr id="3" name="椭圆 2"/>
            <p:cNvSpPr/>
            <p:nvPr/>
          </p:nvSpPr>
          <p:spPr>
            <a:xfrm>
              <a:off x="2665632" y="1001486"/>
              <a:ext cx="2685142" cy="26851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91240" y="2100295"/>
              <a:ext cx="2019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37454" y="3953382"/>
            <a:ext cx="2019429" cy="1971170"/>
            <a:chOff x="3837454" y="3953382"/>
            <a:chExt cx="2019429" cy="1971170"/>
          </a:xfrm>
        </p:grpSpPr>
        <p:sp>
          <p:nvSpPr>
            <p:cNvPr id="6" name="椭圆 5"/>
            <p:cNvSpPr/>
            <p:nvPr/>
          </p:nvSpPr>
          <p:spPr>
            <a:xfrm>
              <a:off x="3837454" y="3953382"/>
              <a:ext cx="1971170" cy="1971170"/>
            </a:xfrm>
            <a:prstGeom prst="ellipse">
              <a:avLst/>
            </a:prstGeom>
            <a:solidFill>
              <a:srgbClr val="00A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37454" y="4669322"/>
              <a:ext cx="2019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38210" y="2269728"/>
            <a:ext cx="2019429" cy="1743152"/>
            <a:chOff x="6938210" y="2269728"/>
            <a:chExt cx="2019429" cy="1743152"/>
          </a:xfrm>
        </p:grpSpPr>
        <p:sp>
          <p:nvSpPr>
            <p:cNvPr id="4" name="椭圆 3"/>
            <p:cNvSpPr/>
            <p:nvPr/>
          </p:nvSpPr>
          <p:spPr>
            <a:xfrm>
              <a:off x="7027177" y="2269728"/>
              <a:ext cx="1743152" cy="1743152"/>
            </a:xfrm>
            <a:prstGeom prst="ellipse">
              <a:avLst/>
            </a:prstGeom>
            <a:solidFill>
              <a:srgbClr val="00A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938210" y="2913157"/>
              <a:ext cx="2019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0" y="747885"/>
            <a:ext cx="1537076" cy="1537076"/>
            <a:chOff x="6096000" y="747885"/>
            <a:chExt cx="1537076" cy="1537076"/>
          </a:xfrm>
        </p:grpSpPr>
        <p:sp>
          <p:nvSpPr>
            <p:cNvPr id="5" name="椭圆 4"/>
            <p:cNvSpPr/>
            <p:nvPr/>
          </p:nvSpPr>
          <p:spPr>
            <a:xfrm>
              <a:off x="6096000" y="747885"/>
              <a:ext cx="1537076" cy="15370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62573" y="1223130"/>
              <a:ext cx="1203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27177" y="4649350"/>
            <a:ext cx="1461240" cy="1461240"/>
            <a:chOff x="7027177" y="4649350"/>
            <a:chExt cx="1461240" cy="1461240"/>
          </a:xfrm>
        </p:grpSpPr>
        <p:sp>
          <p:nvSpPr>
            <p:cNvPr id="7" name="椭圆 6"/>
            <p:cNvSpPr/>
            <p:nvPr/>
          </p:nvSpPr>
          <p:spPr>
            <a:xfrm>
              <a:off x="7027177" y="4649350"/>
              <a:ext cx="1461240" cy="14612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155832" y="5030374"/>
              <a:ext cx="1203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15" name="任意多边形: 形状 14"/>
          <p:cNvSpPr>
            <a:spLocks/>
          </p:cNvSpPr>
          <p:nvPr/>
        </p:nvSpPr>
        <p:spPr bwMode="auto">
          <a:xfrm>
            <a:off x="5350774" y="2729099"/>
            <a:ext cx="1532078" cy="1533180"/>
          </a:xfrm>
          <a:custGeom>
            <a:avLst/>
            <a:gdLst>
              <a:gd name="connsiteX0" fmla="*/ 298649 w 985588"/>
              <a:gd name="connsiteY0" fmla="*/ 162216 h 986297"/>
              <a:gd name="connsiteX1" fmla="*/ 218837 w 985588"/>
              <a:gd name="connsiteY1" fmla="*/ 197987 h 986297"/>
              <a:gd name="connsiteX2" fmla="*/ 254187 w 985588"/>
              <a:gd name="connsiteY2" fmla="*/ 683143 h 986297"/>
              <a:gd name="connsiteX3" fmla="*/ 372859 w 985588"/>
              <a:gd name="connsiteY3" fmla="*/ 923194 h 986297"/>
              <a:gd name="connsiteX4" fmla="*/ 504157 w 985588"/>
              <a:gd name="connsiteY4" fmla="*/ 685670 h 986297"/>
              <a:gd name="connsiteX5" fmla="*/ 615254 w 985588"/>
              <a:gd name="connsiteY5" fmla="*/ 860023 h 986297"/>
              <a:gd name="connsiteX6" fmla="*/ 789476 w 985588"/>
              <a:gd name="connsiteY6" fmla="*/ 619972 h 986297"/>
              <a:gd name="connsiteX7" fmla="*/ 809675 w 985588"/>
              <a:gd name="connsiteY7" fmla="*/ 256105 h 986297"/>
              <a:gd name="connsiteX8" fmla="*/ 509206 w 985588"/>
              <a:gd name="connsiteY8" fmla="*/ 208094 h 986297"/>
              <a:gd name="connsiteX9" fmla="*/ 655653 w 985588"/>
              <a:gd name="connsiteY9" fmla="*/ 344545 h 986297"/>
              <a:gd name="connsiteX10" fmla="*/ 509206 w 985588"/>
              <a:gd name="connsiteY10" fmla="*/ 273793 h 986297"/>
              <a:gd name="connsiteX11" fmla="*/ 298649 w 985588"/>
              <a:gd name="connsiteY11" fmla="*/ 162216 h 986297"/>
              <a:gd name="connsiteX12" fmla="*/ 529320 w 985588"/>
              <a:gd name="connsiteY12" fmla="*/ 1354 h 986297"/>
              <a:gd name="connsiteX13" fmla="*/ 984236 w 985588"/>
              <a:gd name="connsiteY13" fmla="*/ 529712 h 986297"/>
              <a:gd name="connsiteX14" fmla="*/ 456268 w 985588"/>
              <a:gd name="connsiteY14" fmla="*/ 984964 h 986297"/>
              <a:gd name="connsiteX15" fmla="*/ 1353 w 985588"/>
              <a:gd name="connsiteY15" fmla="*/ 456606 h 986297"/>
              <a:gd name="connsiteX16" fmla="*/ 529320 w 985588"/>
              <a:gd name="connsiteY16" fmla="*/ 1354 h 9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5588" h="986297">
                <a:moveTo>
                  <a:pt x="298649" y="162216"/>
                </a:moveTo>
                <a:cubicBezTo>
                  <a:pt x="271230" y="164980"/>
                  <a:pt x="244087" y="175877"/>
                  <a:pt x="218837" y="197987"/>
                </a:cubicBezTo>
                <a:cubicBezTo>
                  <a:pt x="117839" y="286427"/>
                  <a:pt x="213787" y="556800"/>
                  <a:pt x="254187" y="683143"/>
                </a:cubicBezTo>
                <a:cubicBezTo>
                  <a:pt x="289536" y="786744"/>
                  <a:pt x="307210" y="923194"/>
                  <a:pt x="372859" y="923194"/>
                </a:cubicBezTo>
                <a:cubicBezTo>
                  <a:pt x="451133" y="923194"/>
                  <a:pt x="463757" y="685670"/>
                  <a:pt x="504157" y="685670"/>
                </a:cubicBezTo>
                <a:cubicBezTo>
                  <a:pt x="544556" y="685670"/>
                  <a:pt x="564755" y="852442"/>
                  <a:pt x="615254" y="860023"/>
                </a:cubicBezTo>
                <a:cubicBezTo>
                  <a:pt x="665753" y="865077"/>
                  <a:pt x="751602" y="708412"/>
                  <a:pt x="789476" y="619972"/>
                </a:cubicBezTo>
                <a:cubicBezTo>
                  <a:pt x="839975" y="503736"/>
                  <a:pt x="867749" y="357179"/>
                  <a:pt x="809675" y="256105"/>
                </a:cubicBezTo>
                <a:cubicBezTo>
                  <a:pt x="749077" y="144923"/>
                  <a:pt x="590005" y="175245"/>
                  <a:pt x="509206" y="208094"/>
                </a:cubicBezTo>
                <a:cubicBezTo>
                  <a:pt x="529406" y="235890"/>
                  <a:pt x="557180" y="286427"/>
                  <a:pt x="655653" y="344545"/>
                </a:cubicBezTo>
                <a:cubicBezTo>
                  <a:pt x="637979" y="344545"/>
                  <a:pt x="567280" y="344545"/>
                  <a:pt x="509206" y="273793"/>
                </a:cubicBezTo>
                <a:cubicBezTo>
                  <a:pt x="465651" y="218834"/>
                  <a:pt x="380908" y="153925"/>
                  <a:pt x="298649" y="162216"/>
                </a:cubicBezTo>
                <a:close/>
                <a:moveTo>
                  <a:pt x="529320" y="1354"/>
                </a:moveTo>
                <a:cubicBezTo>
                  <a:pt x="801606" y="21292"/>
                  <a:pt x="1004159" y="257226"/>
                  <a:pt x="984236" y="529712"/>
                </a:cubicBezTo>
                <a:cubicBezTo>
                  <a:pt x="964313" y="798876"/>
                  <a:pt x="728553" y="1004902"/>
                  <a:pt x="456268" y="984964"/>
                </a:cubicBezTo>
                <a:cubicBezTo>
                  <a:pt x="183983" y="965026"/>
                  <a:pt x="-18571" y="725770"/>
                  <a:pt x="1353" y="456606"/>
                </a:cubicBezTo>
                <a:cubicBezTo>
                  <a:pt x="21276" y="184119"/>
                  <a:pt x="257035" y="-18584"/>
                  <a:pt x="529320" y="13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3235326"/>
            <a:ext cx="12192000" cy="3622674"/>
          </a:xfrm>
          <a:prstGeom prst="rect">
            <a:avLst/>
          </a:prstGeom>
          <a:solidFill>
            <a:srgbClr val="00AEB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437822" y="1846036"/>
            <a:ext cx="1009650" cy="1247776"/>
            <a:chOff x="5646738" y="3175"/>
            <a:chExt cx="1009650" cy="12477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167438" y="727075"/>
              <a:ext cx="471488" cy="106363"/>
            </a:xfrm>
            <a:custGeom>
              <a:avLst/>
              <a:gdLst>
                <a:gd name="T0" fmla="*/ 144 w 158"/>
                <a:gd name="T1" fmla="*/ 1 h 36"/>
                <a:gd name="T2" fmla="*/ 158 w 158"/>
                <a:gd name="T3" fmla="*/ 18 h 36"/>
                <a:gd name="T4" fmla="*/ 158 w 158"/>
                <a:gd name="T5" fmla="*/ 18 h 36"/>
                <a:gd name="T6" fmla="*/ 144 w 158"/>
                <a:gd name="T7" fmla="*/ 36 h 36"/>
                <a:gd name="T8" fmla="*/ 14 w 158"/>
                <a:gd name="T9" fmla="*/ 36 h 36"/>
                <a:gd name="T10" fmla="*/ 0 w 158"/>
                <a:gd name="T11" fmla="*/ 18 h 36"/>
                <a:gd name="T12" fmla="*/ 0 w 158"/>
                <a:gd name="T13" fmla="*/ 18 h 36"/>
                <a:gd name="T14" fmla="*/ 14 w 158"/>
                <a:gd name="T15" fmla="*/ 0 h 36"/>
                <a:gd name="T16" fmla="*/ 144 w 158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36">
                  <a:moveTo>
                    <a:pt x="144" y="1"/>
                  </a:moveTo>
                  <a:cubicBezTo>
                    <a:pt x="152" y="1"/>
                    <a:pt x="158" y="9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8" y="28"/>
                    <a:pt x="152" y="36"/>
                    <a:pt x="14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43575" y="658813"/>
              <a:ext cx="519113" cy="592138"/>
            </a:xfrm>
            <a:custGeom>
              <a:avLst/>
              <a:gdLst>
                <a:gd name="T0" fmla="*/ 28 w 174"/>
                <a:gd name="T1" fmla="*/ 200 h 200"/>
                <a:gd name="T2" fmla="*/ 159 w 174"/>
                <a:gd name="T3" fmla="*/ 200 h 200"/>
                <a:gd name="T4" fmla="*/ 167 w 174"/>
                <a:gd name="T5" fmla="*/ 35 h 200"/>
                <a:gd name="T6" fmla="*/ 11 w 174"/>
                <a:gd name="T7" fmla="*/ 34 h 200"/>
                <a:gd name="T8" fmla="*/ 28 w 174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00">
                  <a:moveTo>
                    <a:pt x="28" y="200"/>
                  </a:moveTo>
                  <a:cubicBezTo>
                    <a:pt x="159" y="200"/>
                    <a:pt x="159" y="200"/>
                    <a:pt x="159" y="200"/>
                  </a:cubicBezTo>
                  <a:cubicBezTo>
                    <a:pt x="157" y="160"/>
                    <a:pt x="157" y="87"/>
                    <a:pt x="167" y="35"/>
                  </a:cubicBezTo>
                  <a:cubicBezTo>
                    <a:pt x="174" y="0"/>
                    <a:pt x="0" y="0"/>
                    <a:pt x="11" y="34"/>
                  </a:cubicBezTo>
                  <a:cubicBezTo>
                    <a:pt x="26" y="81"/>
                    <a:pt x="28" y="159"/>
                    <a:pt x="28" y="2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667375" y="847725"/>
              <a:ext cx="133350" cy="403225"/>
            </a:xfrm>
            <a:custGeom>
              <a:avLst/>
              <a:gdLst>
                <a:gd name="T0" fmla="*/ 36 w 45"/>
                <a:gd name="T1" fmla="*/ 136 h 136"/>
                <a:gd name="T2" fmla="*/ 45 w 45"/>
                <a:gd name="T3" fmla="*/ 15 h 136"/>
                <a:gd name="T4" fmla="*/ 28 w 45"/>
                <a:gd name="T5" fmla="*/ 1 h 136"/>
                <a:gd name="T6" fmla="*/ 9 w 45"/>
                <a:gd name="T7" fmla="*/ 13 h 136"/>
                <a:gd name="T8" fmla="*/ 0 w 45"/>
                <a:gd name="T9" fmla="*/ 136 h 136"/>
                <a:gd name="T10" fmla="*/ 36 w 45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36">
                  <a:moveTo>
                    <a:pt x="36" y="136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8"/>
                    <a:pt x="38" y="1"/>
                    <a:pt x="28" y="1"/>
                  </a:cubicBezTo>
                  <a:cubicBezTo>
                    <a:pt x="18" y="0"/>
                    <a:pt x="9" y="5"/>
                    <a:pt x="9" y="13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36" y="136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935663" y="574675"/>
              <a:ext cx="149225" cy="204788"/>
            </a:xfrm>
            <a:custGeom>
              <a:avLst/>
              <a:gdLst>
                <a:gd name="T0" fmla="*/ 49 w 50"/>
                <a:gd name="T1" fmla="*/ 51 h 69"/>
                <a:gd name="T2" fmla="*/ 25 w 50"/>
                <a:gd name="T3" fmla="*/ 69 h 69"/>
                <a:gd name="T4" fmla="*/ 0 w 50"/>
                <a:gd name="T5" fmla="*/ 51 h 69"/>
                <a:gd name="T6" fmla="*/ 0 w 50"/>
                <a:gd name="T7" fmla="*/ 0 h 69"/>
                <a:gd name="T8" fmla="*/ 49 w 50"/>
                <a:gd name="T9" fmla="*/ 0 h 69"/>
                <a:gd name="T10" fmla="*/ 49 w 50"/>
                <a:gd name="T11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9">
                  <a:moveTo>
                    <a:pt x="49" y="51"/>
                  </a:moveTo>
                  <a:cubicBezTo>
                    <a:pt x="49" y="51"/>
                    <a:pt x="50" y="69"/>
                    <a:pt x="25" y="69"/>
                  </a:cubicBezTo>
                  <a:cubicBezTo>
                    <a:pt x="0" y="69"/>
                    <a:pt x="0" y="51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51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786438" y="106363"/>
              <a:ext cx="434975" cy="566738"/>
            </a:xfrm>
            <a:custGeom>
              <a:avLst/>
              <a:gdLst>
                <a:gd name="T0" fmla="*/ 143 w 146"/>
                <a:gd name="T1" fmla="*/ 106 h 191"/>
                <a:gd name="T2" fmla="*/ 127 w 146"/>
                <a:gd name="T3" fmla="*/ 125 h 191"/>
                <a:gd name="T4" fmla="*/ 106 w 146"/>
                <a:gd name="T5" fmla="*/ 170 h 191"/>
                <a:gd name="T6" fmla="*/ 74 w 146"/>
                <a:gd name="T7" fmla="*/ 191 h 191"/>
                <a:gd name="T8" fmla="*/ 72 w 146"/>
                <a:gd name="T9" fmla="*/ 191 h 191"/>
                <a:gd name="T10" fmla="*/ 21 w 146"/>
                <a:gd name="T11" fmla="*/ 124 h 191"/>
                <a:gd name="T12" fmla="*/ 21 w 146"/>
                <a:gd name="T13" fmla="*/ 124 h 191"/>
                <a:gd name="T14" fmla="*/ 21 w 146"/>
                <a:gd name="T15" fmla="*/ 124 h 191"/>
                <a:gd name="T16" fmla="*/ 20 w 146"/>
                <a:gd name="T17" fmla="*/ 124 h 191"/>
                <a:gd name="T18" fmla="*/ 20 w 146"/>
                <a:gd name="T19" fmla="*/ 124 h 191"/>
                <a:gd name="T20" fmla="*/ 19 w 146"/>
                <a:gd name="T21" fmla="*/ 125 h 191"/>
                <a:gd name="T22" fmla="*/ 2 w 146"/>
                <a:gd name="T23" fmla="*/ 99 h 191"/>
                <a:gd name="T24" fmla="*/ 1 w 146"/>
                <a:gd name="T25" fmla="*/ 95 h 191"/>
                <a:gd name="T26" fmla="*/ 0 w 146"/>
                <a:gd name="T27" fmla="*/ 94 h 191"/>
                <a:gd name="T28" fmla="*/ 1 w 146"/>
                <a:gd name="T29" fmla="*/ 79 h 191"/>
                <a:gd name="T30" fmla="*/ 17 w 146"/>
                <a:gd name="T31" fmla="*/ 76 h 191"/>
                <a:gd name="T32" fmla="*/ 18 w 146"/>
                <a:gd name="T33" fmla="*/ 75 h 191"/>
                <a:gd name="T34" fmla="*/ 69 w 146"/>
                <a:gd name="T35" fmla="*/ 0 h 191"/>
                <a:gd name="T36" fmla="*/ 69 w 146"/>
                <a:gd name="T37" fmla="*/ 0 h 191"/>
                <a:gd name="T38" fmla="*/ 70 w 146"/>
                <a:gd name="T39" fmla="*/ 0 h 191"/>
                <a:gd name="T40" fmla="*/ 72 w 146"/>
                <a:gd name="T41" fmla="*/ 0 h 191"/>
                <a:gd name="T42" fmla="*/ 74 w 146"/>
                <a:gd name="T43" fmla="*/ 1 h 191"/>
                <a:gd name="T44" fmla="*/ 78 w 146"/>
                <a:gd name="T45" fmla="*/ 0 h 191"/>
                <a:gd name="T46" fmla="*/ 130 w 146"/>
                <a:gd name="T47" fmla="*/ 72 h 191"/>
                <a:gd name="T48" fmla="*/ 144 w 146"/>
                <a:gd name="T49" fmla="*/ 78 h 191"/>
                <a:gd name="T50" fmla="*/ 143 w 146"/>
                <a:gd name="T51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91">
                  <a:moveTo>
                    <a:pt x="143" y="106"/>
                  </a:moveTo>
                  <a:cubicBezTo>
                    <a:pt x="138" y="117"/>
                    <a:pt x="136" y="126"/>
                    <a:pt x="127" y="125"/>
                  </a:cubicBezTo>
                  <a:cubicBezTo>
                    <a:pt x="123" y="141"/>
                    <a:pt x="115" y="158"/>
                    <a:pt x="106" y="170"/>
                  </a:cubicBezTo>
                  <a:cubicBezTo>
                    <a:pt x="97" y="183"/>
                    <a:pt x="86" y="191"/>
                    <a:pt x="74" y="191"/>
                  </a:cubicBezTo>
                  <a:cubicBezTo>
                    <a:pt x="73" y="191"/>
                    <a:pt x="73" y="191"/>
                    <a:pt x="72" y="191"/>
                  </a:cubicBezTo>
                  <a:cubicBezTo>
                    <a:pt x="50" y="187"/>
                    <a:pt x="30" y="155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19" y="124"/>
                    <a:pt x="19" y="125"/>
                  </a:cubicBezTo>
                  <a:cubicBezTo>
                    <a:pt x="10" y="126"/>
                    <a:pt x="7" y="110"/>
                    <a:pt x="2" y="99"/>
                  </a:cubicBezTo>
                  <a:cubicBezTo>
                    <a:pt x="1" y="98"/>
                    <a:pt x="1" y="97"/>
                    <a:pt x="1" y="95"/>
                  </a:cubicBezTo>
                  <a:cubicBezTo>
                    <a:pt x="1" y="95"/>
                    <a:pt x="0" y="95"/>
                    <a:pt x="0" y="94"/>
                  </a:cubicBezTo>
                  <a:cubicBezTo>
                    <a:pt x="0" y="90"/>
                    <a:pt x="0" y="84"/>
                    <a:pt x="1" y="79"/>
                  </a:cubicBezTo>
                  <a:cubicBezTo>
                    <a:pt x="3" y="65"/>
                    <a:pt x="14" y="66"/>
                    <a:pt x="17" y="76"/>
                  </a:cubicBezTo>
                  <a:cubicBezTo>
                    <a:pt x="17" y="76"/>
                    <a:pt x="18" y="76"/>
                    <a:pt x="18" y="75"/>
                  </a:cubicBezTo>
                  <a:cubicBezTo>
                    <a:pt x="23" y="40"/>
                    <a:pt x="42" y="2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0"/>
                    <a:pt x="72" y="0"/>
                  </a:cubicBezTo>
                  <a:cubicBezTo>
                    <a:pt x="73" y="0"/>
                    <a:pt x="74" y="1"/>
                    <a:pt x="74" y="1"/>
                  </a:cubicBezTo>
                  <a:cubicBezTo>
                    <a:pt x="76" y="0"/>
                    <a:pt x="77" y="0"/>
                    <a:pt x="78" y="0"/>
                  </a:cubicBezTo>
                  <a:cubicBezTo>
                    <a:pt x="105" y="0"/>
                    <a:pt x="125" y="37"/>
                    <a:pt x="130" y="72"/>
                  </a:cubicBezTo>
                  <a:cubicBezTo>
                    <a:pt x="136" y="68"/>
                    <a:pt x="142" y="68"/>
                    <a:pt x="144" y="78"/>
                  </a:cubicBezTo>
                  <a:cubicBezTo>
                    <a:pt x="145" y="86"/>
                    <a:pt x="146" y="102"/>
                    <a:pt x="143" y="106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767388" y="3175"/>
              <a:ext cx="468313" cy="393700"/>
            </a:xfrm>
            <a:custGeom>
              <a:avLst/>
              <a:gdLst>
                <a:gd name="T0" fmla="*/ 156 w 157"/>
                <a:gd name="T1" fmla="*/ 23 h 133"/>
                <a:gd name="T2" fmla="*/ 145 w 157"/>
                <a:gd name="T3" fmla="*/ 25 h 133"/>
                <a:gd name="T4" fmla="*/ 128 w 157"/>
                <a:gd name="T5" fmla="*/ 26 h 133"/>
                <a:gd name="T6" fmla="*/ 126 w 157"/>
                <a:gd name="T7" fmla="*/ 26 h 133"/>
                <a:gd name="T8" fmla="*/ 132 w 157"/>
                <a:gd name="T9" fmla="*/ 24 h 133"/>
                <a:gd name="T10" fmla="*/ 144 w 157"/>
                <a:gd name="T11" fmla="*/ 17 h 133"/>
                <a:gd name="T12" fmla="*/ 150 w 157"/>
                <a:gd name="T13" fmla="*/ 9 h 133"/>
                <a:gd name="T14" fmla="*/ 150 w 157"/>
                <a:gd name="T15" fmla="*/ 5 h 133"/>
                <a:gd name="T16" fmla="*/ 146 w 157"/>
                <a:gd name="T17" fmla="*/ 6 h 133"/>
                <a:gd name="T18" fmla="*/ 139 w 157"/>
                <a:gd name="T19" fmla="*/ 10 h 133"/>
                <a:gd name="T20" fmla="*/ 128 w 157"/>
                <a:gd name="T21" fmla="*/ 13 h 133"/>
                <a:gd name="T22" fmla="*/ 113 w 157"/>
                <a:gd name="T23" fmla="*/ 16 h 133"/>
                <a:gd name="T24" fmla="*/ 112 w 157"/>
                <a:gd name="T25" fmla="*/ 16 h 133"/>
                <a:gd name="T26" fmla="*/ 120 w 157"/>
                <a:gd name="T27" fmla="*/ 13 h 133"/>
                <a:gd name="T28" fmla="*/ 125 w 157"/>
                <a:gd name="T29" fmla="*/ 9 h 133"/>
                <a:gd name="T30" fmla="*/ 129 w 157"/>
                <a:gd name="T31" fmla="*/ 5 h 133"/>
                <a:gd name="T32" fmla="*/ 129 w 157"/>
                <a:gd name="T33" fmla="*/ 1 h 133"/>
                <a:gd name="T34" fmla="*/ 128 w 157"/>
                <a:gd name="T35" fmla="*/ 0 h 133"/>
                <a:gd name="T36" fmla="*/ 126 w 157"/>
                <a:gd name="T37" fmla="*/ 3 h 133"/>
                <a:gd name="T38" fmla="*/ 33 w 157"/>
                <a:gd name="T39" fmla="*/ 32 h 133"/>
                <a:gd name="T40" fmla="*/ 15 w 157"/>
                <a:gd name="T41" fmla="*/ 28 h 133"/>
                <a:gd name="T42" fmla="*/ 23 w 157"/>
                <a:gd name="T43" fmla="*/ 35 h 133"/>
                <a:gd name="T44" fmla="*/ 5 w 157"/>
                <a:gd name="T45" fmla="*/ 42 h 133"/>
                <a:gd name="T46" fmla="*/ 17 w 157"/>
                <a:gd name="T47" fmla="*/ 42 h 133"/>
                <a:gd name="T48" fmla="*/ 12 w 157"/>
                <a:gd name="T49" fmla="*/ 48 h 133"/>
                <a:gd name="T50" fmla="*/ 26 w 157"/>
                <a:gd name="T51" fmla="*/ 132 h 133"/>
                <a:gd name="T52" fmla="*/ 32 w 157"/>
                <a:gd name="T53" fmla="*/ 87 h 133"/>
                <a:gd name="T54" fmla="*/ 90 w 157"/>
                <a:gd name="T55" fmla="*/ 66 h 133"/>
                <a:gd name="T56" fmla="*/ 128 w 157"/>
                <a:gd name="T57" fmla="*/ 85 h 133"/>
                <a:gd name="T58" fmla="*/ 132 w 157"/>
                <a:gd name="T59" fmla="*/ 131 h 133"/>
                <a:gd name="T60" fmla="*/ 144 w 157"/>
                <a:gd name="T61" fmla="*/ 49 h 133"/>
                <a:gd name="T62" fmla="*/ 137 w 157"/>
                <a:gd name="T63" fmla="*/ 37 h 133"/>
                <a:gd name="T64" fmla="*/ 147 w 157"/>
                <a:gd name="T65" fmla="*/ 33 h 133"/>
                <a:gd name="T66" fmla="*/ 156 w 157"/>
                <a:gd name="T67" fmla="*/ 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7" h="133">
                  <a:moveTo>
                    <a:pt x="156" y="23"/>
                  </a:moveTo>
                  <a:cubicBezTo>
                    <a:pt x="156" y="21"/>
                    <a:pt x="151" y="25"/>
                    <a:pt x="145" y="25"/>
                  </a:cubicBezTo>
                  <a:cubicBezTo>
                    <a:pt x="140" y="25"/>
                    <a:pt x="134" y="25"/>
                    <a:pt x="128" y="26"/>
                  </a:cubicBezTo>
                  <a:cubicBezTo>
                    <a:pt x="127" y="26"/>
                    <a:pt x="127" y="26"/>
                    <a:pt x="126" y="26"/>
                  </a:cubicBezTo>
                  <a:cubicBezTo>
                    <a:pt x="128" y="25"/>
                    <a:pt x="130" y="25"/>
                    <a:pt x="132" y="24"/>
                  </a:cubicBezTo>
                  <a:cubicBezTo>
                    <a:pt x="136" y="22"/>
                    <a:pt x="141" y="20"/>
                    <a:pt x="144" y="17"/>
                  </a:cubicBezTo>
                  <a:cubicBezTo>
                    <a:pt x="147" y="14"/>
                    <a:pt x="149" y="11"/>
                    <a:pt x="150" y="9"/>
                  </a:cubicBezTo>
                  <a:cubicBezTo>
                    <a:pt x="151" y="6"/>
                    <a:pt x="150" y="5"/>
                    <a:pt x="150" y="5"/>
                  </a:cubicBezTo>
                  <a:cubicBezTo>
                    <a:pt x="149" y="4"/>
                    <a:pt x="148" y="5"/>
                    <a:pt x="146" y="6"/>
                  </a:cubicBezTo>
                  <a:cubicBezTo>
                    <a:pt x="144" y="7"/>
                    <a:pt x="142" y="8"/>
                    <a:pt x="139" y="10"/>
                  </a:cubicBezTo>
                  <a:cubicBezTo>
                    <a:pt x="136" y="11"/>
                    <a:pt x="132" y="12"/>
                    <a:pt x="128" y="13"/>
                  </a:cubicBezTo>
                  <a:cubicBezTo>
                    <a:pt x="124" y="14"/>
                    <a:pt x="119" y="15"/>
                    <a:pt x="113" y="16"/>
                  </a:cubicBezTo>
                  <a:cubicBezTo>
                    <a:pt x="113" y="16"/>
                    <a:pt x="113" y="16"/>
                    <a:pt x="112" y="16"/>
                  </a:cubicBezTo>
                  <a:cubicBezTo>
                    <a:pt x="115" y="15"/>
                    <a:pt x="117" y="14"/>
                    <a:pt x="120" y="13"/>
                  </a:cubicBezTo>
                  <a:cubicBezTo>
                    <a:pt x="122" y="12"/>
                    <a:pt x="124" y="11"/>
                    <a:pt x="125" y="9"/>
                  </a:cubicBezTo>
                  <a:cubicBezTo>
                    <a:pt x="127" y="8"/>
                    <a:pt x="128" y="6"/>
                    <a:pt x="129" y="5"/>
                  </a:cubicBezTo>
                  <a:cubicBezTo>
                    <a:pt x="129" y="3"/>
                    <a:pt x="129" y="2"/>
                    <a:pt x="129" y="1"/>
                  </a:cubicBezTo>
                  <a:cubicBezTo>
                    <a:pt x="129" y="0"/>
                    <a:pt x="129" y="0"/>
                    <a:pt x="128" y="0"/>
                  </a:cubicBezTo>
                  <a:cubicBezTo>
                    <a:pt x="128" y="0"/>
                    <a:pt x="127" y="1"/>
                    <a:pt x="126" y="3"/>
                  </a:cubicBezTo>
                  <a:cubicBezTo>
                    <a:pt x="124" y="4"/>
                    <a:pt x="55" y="0"/>
                    <a:pt x="33" y="32"/>
                  </a:cubicBezTo>
                  <a:cubicBezTo>
                    <a:pt x="30" y="30"/>
                    <a:pt x="24" y="25"/>
                    <a:pt x="15" y="28"/>
                  </a:cubicBezTo>
                  <a:cubicBezTo>
                    <a:pt x="21" y="29"/>
                    <a:pt x="20" y="32"/>
                    <a:pt x="23" y="35"/>
                  </a:cubicBezTo>
                  <a:cubicBezTo>
                    <a:pt x="16" y="36"/>
                    <a:pt x="8" y="36"/>
                    <a:pt x="5" y="42"/>
                  </a:cubicBezTo>
                  <a:cubicBezTo>
                    <a:pt x="8" y="41"/>
                    <a:pt x="13" y="41"/>
                    <a:pt x="17" y="42"/>
                  </a:cubicBezTo>
                  <a:cubicBezTo>
                    <a:pt x="20" y="42"/>
                    <a:pt x="15" y="41"/>
                    <a:pt x="12" y="48"/>
                  </a:cubicBezTo>
                  <a:cubicBezTo>
                    <a:pt x="0" y="74"/>
                    <a:pt x="22" y="114"/>
                    <a:pt x="26" y="132"/>
                  </a:cubicBezTo>
                  <a:cubicBezTo>
                    <a:pt x="37" y="133"/>
                    <a:pt x="26" y="99"/>
                    <a:pt x="32" y="87"/>
                  </a:cubicBezTo>
                  <a:cubicBezTo>
                    <a:pt x="45" y="62"/>
                    <a:pt x="69" y="67"/>
                    <a:pt x="90" y="66"/>
                  </a:cubicBezTo>
                  <a:cubicBezTo>
                    <a:pt x="108" y="68"/>
                    <a:pt x="119" y="63"/>
                    <a:pt x="128" y="85"/>
                  </a:cubicBezTo>
                  <a:cubicBezTo>
                    <a:pt x="133" y="96"/>
                    <a:pt x="123" y="131"/>
                    <a:pt x="132" y="131"/>
                  </a:cubicBezTo>
                  <a:cubicBezTo>
                    <a:pt x="136" y="114"/>
                    <a:pt x="155" y="72"/>
                    <a:pt x="144" y="49"/>
                  </a:cubicBezTo>
                  <a:cubicBezTo>
                    <a:pt x="143" y="47"/>
                    <a:pt x="140" y="41"/>
                    <a:pt x="137" y="37"/>
                  </a:cubicBezTo>
                  <a:cubicBezTo>
                    <a:pt x="141" y="36"/>
                    <a:pt x="144" y="34"/>
                    <a:pt x="147" y="33"/>
                  </a:cubicBezTo>
                  <a:cubicBezTo>
                    <a:pt x="152" y="31"/>
                    <a:pt x="157" y="25"/>
                    <a:pt x="156" y="23"/>
                  </a:cubicBezTo>
                  <a:close/>
                </a:path>
              </a:pathLst>
            </a:custGeom>
            <a:solidFill>
              <a:srgbClr val="27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46738" y="731838"/>
              <a:ext cx="249238" cy="285750"/>
            </a:xfrm>
            <a:custGeom>
              <a:avLst/>
              <a:gdLst>
                <a:gd name="T0" fmla="*/ 92 w 157"/>
                <a:gd name="T1" fmla="*/ 180 h 180"/>
                <a:gd name="T2" fmla="*/ 0 w 157"/>
                <a:gd name="T3" fmla="*/ 111 h 180"/>
                <a:gd name="T4" fmla="*/ 84 w 157"/>
                <a:gd name="T5" fmla="*/ 0 h 180"/>
                <a:gd name="T6" fmla="*/ 157 w 157"/>
                <a:gd name="T7" fmla="*/ 73 h 180"/>
                <a:gd name="T8" fmla="*/ 92 w 15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80">
                  <a:moveTo>
                    <a:pt x="92" y="180"/>
                  </a:moveTo>
                  <a:lnTo>
                    <a:pt x="0" y="111"/>
                  </a:lnTo>
                  <a:lnTo>
                    <a:pt x="84" y="0"/>
                  </a:lnTo>
                  <a:lnTo>
                    <a:pt x="157" y="73"/>
                  </a:lnTo>
                  <a:lnTo>
                    <a:pt x="92" y="1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134100" y="696913"/>
              <a:ext cx="244475" cy="184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188075" y="563563"/>
              <a:ext cx="468313" cy="279400"/>
            </a:xfrm>
            <a:custGeom>
              <a:avLst/>
              <a:gdLst>
                <a:gd name="T0" fmla="*/ 145 w 157"/>
                <a:gd name="T1" fmla="*/ 58 h 94"/>
                <a:gd name="T2" fmla="*/ 153 w 157"/>
                <a:gd name="T3" fmla="*/ 82 h 94"/>
                <a:gd name="T4" fmla="*/ 129 w 157"/>
                <a:gd name="T5" fmla="*/ 91 h 94"/>
                <a:gd name="T6" fmla="*/ 18 w 157"/>
                <a:gd name="T7" fmla="*/ 29 h 94"/>
                <a:gd name="T8" fmla="*/ 4 w 157"/>
                <a:gd name="T9" fmla="*/ 10 h 94"/>
                <a:gd name="T10" fmla="*/ 4 w 157"/>
                <a:gd name="T11" fmla="*/ 10 h 94"/>
                <a:gd name="T12" fmla="*/ 25 w 157"/>
                <a:gd name="T13" fmla="*/ 4 h 94"/>
                <a:gd name="T14" fmla="*/ 145 w 157"/>
                <a:gd name="T15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94">
                  <a:moveTo>
                    <a:pt x="145" y="58"/>
                  </a:moveTo>
                  <a:cubicBezTo>
                    <a:pt x="152" y="62"/>
                    <a:pt x="157" y="74"/>
                    <a:pt x="153" y="82"/>
                  </a:cubicBezTo>
                  <a:cubicBezTo>
                    <a:pt x="149" y="92"/>
                    <a:pt x="136" y="94"/>
                    <a:pt x="129" y="9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1" y="26"/>
                    <a:pt x="0" y="1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"/>
                    <a:pt x="18" y="0"/>
                    <a:pt x="25" y="4"/>
                  </a:cubicBezTo>
                  <a:lnTo>
                    <a:pt x="145" y="58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667375" y="1198563"/>
              <a:ext cx="103188" cy="52388"/>
            </a:xfrm>
            <a:custGeom>
              <a:avLst/>
              <a:gdLst>
                <a:gd name="T0" fmla="*/ 35 w 35"/>
                <a:gd name="T1" fmla="*/ 18 h 18"/>
                <a:gd name="T2" fmla="*/ 35 w 35"/>
                <a:gd name="T3" fmla="*/ 17 h 18"/>
                <a:gd name="T4" fmla="*/ 14 w 35"/>
                <a:gd name="T5" fmla="*/ 2 h 18"/>
                <a:gd name="T6" fmla="*/ 0 w 35"/>
                <a:gd name="T7" fmla="*/ 18 h 18"/>
                <a:gd name="T8" fmla="*/ 35 w 3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5" y="18"/>
                  </a:moveTo>
                  <a:cubicBezTo>
                    <a:pt x="35" y="17"/>
                    <a:pt x="35" y="17"/>
                    <a:pt x="35" y="17"/>
                  </a:cubicBezTo>
                  <a:cubicBezTo>
                    <a:pt x="34" y="9"/>
                    <a:pt x="25" y="0"/>
                    <a:pt x="14" y="2"/>
                  </a:cubicBezTo>
                  <a:cubicBezTo>
                    <a:pt x="7" y="3"/>
                    <a:pt x="1" y="11"/>
                    <a:pt x="0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922963" y="560388"/>
              <a:ext cx="107950" cy="50800"/>
            </a:xfrm>
            <a:custGeom>
              <a:avLst/>
              <a:gdLst>
                <a:gd name="T0" fmla="*/ 36 w 36"/>
                <a:gd name="T1" fmla="*/ 9 h 17"/>
                <a:gd name="T2" fmla="*/ 27 w 36"/>
                <a:gd name="T3" fmla="*/ 17 h 17"/>
                <a:gd name="T4" fmla="*/ 8 w 36"/>
                <a:gd name="T5" fmla="*/ 17 h 17"/>
                <a:gd name="T6" fmla="*/ 0 w 36"/>
                <a:gd name="T7" fmla="*/ 9 h 17"/>
                <a:gd name="T8" fmla="*/ 0 w 36"/>
                <a:gd name="T9" fmla="*/ 9 h 17"/>
                <a:gd name="T10" fmla="*/ 8 w 36"/>
                <a:gd name="T11" fmla="*/ 0 h 17"/>
                <a:gd name="T12" fmla="*/ 27 w 36"/>
                <a:gd name="T13" fmla="*/ 0 h 17"/>
                <a:gd name="T14" fmla="*/ 36 w 36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">
                  <a:moveTo>
                    <a:pt x="36" y="9"/>
                  </a:moveTo>
                  <a:cubicBezTo>
                    <a:pt x="36" y="13"/>
                    <a:pt x="32" y="17"/>
                    <a:pt x="2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7AB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22963" y="560388"/>
              <a:ext cx="107950" cy="47625"/>
            </a:xfrm>
            <a:custGeom>
              <a:avLst/>
              <a:gdLst>
                <a:gd name="T0" fmla="*/ 27 w 36"/>
                <a:gd name="T1" fmla="*/ 0 h 16"/>
                <a:gd name="T2" fmla="*/ 8 w 36"/>
                <a:gd name="T3" fmla="*/ 0 h 16"/>
                <a:gd name="T4" fmla="*/ 0 w 36"/>
                <a:gd name="T5" fmla="*/ 6 h 16"/>
                <a:gd name="T6" fmla="*/ 5 w 36"/>
                <a:gd name="T7" fmla="*/ 4 h 16"/>
                <a:gd name="T8" fmla="*/ 24 w 36"/>
                <a:gd name="T9" fmla="*/ 4 h 16"/>
                <a:gd name="T10" fmla="*/ 32 w 36"/>
                <a:gd name="T11" fmla="*/ 13 h 16"/>
                <a:gd name="T12" fmla="*/ 32 w 36"/>
                <a:gd name="T13" fmla="*/ 16 h 16"/>
                <a:gd name="T14" fmla="*/ 36 w 36"/>
                <a:gd name="T15" fmla="*/ 9 h 16"/>
                <a:gd name="T16" fmla="*/ 27 w 3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">
                  <a:moveTo>
                    <a:pt x="2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2" y="5"/>
                    <a:pt x="3" y="4"/>
                    <a:pt x="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9" y="4"/>
                    <a:pt x="32" y="8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4" y="14"/>
                    <a:pt x="36" y="12"/>
                    <a:pt x="36" y="9"/>
                  </a:cubicBezTo>
                  <a:cubicBezTo>
                    <a:pt x="36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922963" y="587375"/>
              <a:ext cx="360363" cy="23813"/>
            </a:xfrm>
            <a:prstGeom prst="rect">
              <a:avLst/>
            </a:prstGeom>
            <a:solidFill>
              <a:srgbClr val="7AB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089650" y="546100"/>
              <a:ext cx="304800" cy="112713"/>
            </a:xfrm>
            <a:custGeom>
              <a:avLst/>
              <a:gdLst>
                <a:gd name="T0" fmla="*/ 49 w 102"/>
                <a:gd name="T1" fmla="*/ 5 h 38"/>
                <a:gd name="T2" fmla="*/ 26 w 102"/>
                <a:gd name="T3" fmla="*/ 1 h 38"/>
                <a:gd name="T4" fmla="*/ 7 w 102"/>
                <a:gd name="T5" fmla="*/ 7 h 38"/>
                <a:gd name="T6" fmla="*/ 2 w 102"/>
                <a:gd name="T7" fmla="*/ 29 h 38"/>
                <a:gd name="T8" fmla="*/ 18 w 102"/>
                <a:gd name="T9" fmla="*/ 37 h 38"/>
                <a:gd name="T10" fmla="*/ 38 w 102"/>
                <a:gd name="T11" fmla="*/ 33 h 38"/>
                <a:gd name="T12" fmla="*/ 59 w 102"/>
                <a:gd name="T13" fmla="*/ 27 h 38"/>
                <a:gd name="T14" fmla="*/ 49 w 102"/>
                <a:gd name="T1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8">
                  <a:moveTo>
                    <a:pt x="49" y="5"/>
                  </a:moveTo>
                  <a:cubicBezTo>
                    <a:pt x="41" y="2"/>
                    <a:pt x="34" y="0"/>
                    <a:pt x="26" y="1"/>
                  </a:cubicBezTo>
                  <a:cubicBezTo>
                    <a:pt x="19" y="2"/>
                    <a:pt x="12" y="3"/>
                    <a:pt x="7" y="7"/>
                  </a:cubicBezTo>
                  <a:cubicBezTo>
                    <a:pt x="2" y="11"/>
                    <a:pt x="0" y="24"/>
                    <a:pt x="2" y="29"/>
                  </a:cubicBezTo>
                  <a:cubicBezTo>
                    <a:pt x="5" y="33"/>
                    <a:pt x="13" y="36"/>
                    <a:pt x="18" y="37"/>
                  </a:cubicBezTo>
                  <a:cubicBezTo>
                    <a:pt x="26" y="38"/>
                    <a:pt x="31" y="37"/>
                    <a:pt x="38" y="33"/>
                  </a:cubicBezTo>
                  <a:cubicBezTo>
                    <a:pt x="45" y="30"/>
                    <a:pt x="52" y="29"/>
                    <a:pt x="59" y="27"/>
                  </a:cubicBezTo>
                  <a:cubicBezTo>
                    <a:pt x="62" y="27"/>
                    <a:pt x="102" y="29"/>
                    <a:pt x="49" y="5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943351" y="1873817"/>
            <a:ext cx="1290638" cy="1255713"/>
            <a:chOff x="5443538" y="1762125"/>
            <a:chExt cx="1290638" cy="1255713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949950" y="1762125"/>
              <a:ext cx="461963" cy="609600"/>
            </a:xfrm>
            <a:custGeom>
              <a:avLst/>
              <a:gdLst>
                <a:gd name="T0" fmla="*/ 120 w 155"/>
                <a:gd name="T1" fmla="*/ 170 h 206"/>
                <a:gd name="T2" fmla="*/ 126 w 155"/>
                <a:gd name="T3" fmla="*/ 145 h 206"/>
                <a:gd name="T4" fmla="*/ 150 w 155"/>
                <a:gd name="T5" fmla="*/ 114 h 206"/>
                <a:gd name="T6" fmla="*/ 136 w 155"/>
                <a:gd name="T7" fmla="*/ 58 h 206"/>
                <a:gd name="T8" fmla="*/ 23 w 155"/>
                <a:gd name="T9" fmla="*/ 101 h 206"/>
                <a:gd name="T10" fmla="*/ 31 w 155"/>
                <a:gd name="T11" fmla="*/ 171 h 206"/>
                <a:gd name="T12" fmla="*/ 101 w 155"/>
                <a:gd name="T13" fmla="*/ 169 h 206"/>
                <a:gd name="T14" fmla="*/ 120 w 155"/>
                <a:gd name="T15" fmla="*/ 17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6">
                  <a:moveTo>
                    <a:pt x="120" y="170"/>
                  </a:moveTo>
                  <a:cubicBezTo>
                    <a:pt x="123" y="162"/>
                    <a:pt x="123" y="154"/>
                    <a:pt x="126" y="145"/>
                  </a:cubicBezTo>
                  <a:cubicBezTo>
                    <a:pt x="132" y="137"/>
                    <a:pt x="146" y="130"/>
                    <a:pt x="150" y="114"/>
                  </a:cubicBezTo>
                  <a:cubicBezTo>
                    <a:pt x="155" y="92"/>
                    <a:pt x="144" y="70"/>
                    <a:pt x="136" y="58"/>
                  </a:cubicBezTo>
                  <a:cubicBezTo>
                    <a:pt x="101" y="0"/>
                    <a:pt x="0" y="43"/>
                    <a:pt x="23" y="101"/>
                  </a:cubicBezTo>
                  <a:cubicBezTo>
                    <a:pt x="41" y="143"/>
                    <a:pt x="15" y="153"/>
                    <a:pt x="31" y="171"/>
                  </a:cubicBezTo>
                  <a:cubicBezTo>
                    <a:pt x="63" y="206"/>
                    <a:pt x="71" y="192"/>
                    <a:pt x="101" y="169"/>
                  </a:cubicBezTo>
                  <a:cubicBezTo>
                    <a:pt x="109" y="173"/>
                    <a:pt x="119" y="174"/>
                    <a:pt x="120" y="170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842000" y="2073275"/>
              <a:ext cx="277813" cy="431800"/>
            </a:xfrm>
            <a:custGeom>
              <a:avLst/>
              <a:gdLst>
                <a:gd name="T0" fmla="*/ 36 w 93"/>
                <a:gd name="T1" fmla="*/ 94 h 146"/>
                <a:gd name="T2" fmla="*/ 12 w 93"/>
                <a:gd name="T3" fmla="*/ 42 h 146"/>
                <a:gd name="T4" fmla="*/ 60 w 93"/>
                <a:gd name="T5" fmla="*/ 8 h 146"/>
                <a:gd name="T6" fmla="*/ 84 w 93"/>
                <a:gd name="T7" fmla="*/ 6 h 146"/>
                <a:gd name="T8" fmla="*/ 85 w 93"/>
                <a:gd name="T9" fmla="*/ 7 h 146"/>
                <a:gd name="T10" fmla="*/ 86 w 93"/>
                <a:gd name="T11" fmla="*/ 62 h 146"/>
                <a:gd name="T12" fmla="*/ 36 w 93"/>
                <a:gd name="T13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46">
                  <a:moveTo>
                    <a:pt x="36" y="94"/>
                  </a:moveTo>
                  <a:cubicBezTo>
                    <a:pt x="9" y="146"/>
                    <a:pt x="0" y="49"/>
                    <a:pt x="12" y="4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7" y="1"/>
                    <a:pt x="78" y="0"/>
                    <a:pt x="84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91" y="14"/>
                    <a:pt x="93" y="54"/>
                    <a:pt x="86" y="62"/>
                  </a:cubicBezTo>
                  <a:cubicBezTo>
                    <a:pt x="86" y="62"/>
                    <a:pt x="57" y="55"/>
                    <a:pt x="36" y="94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953125" y="1766888"/>
              <a:ext cx="554038" cy="376238"/>
            </a:xfrm>
            <a:custGeom>
              <a:avLst/>
              <a:gdLst>
                <a:gd name="T0" fmla="*/ 177 w 186"/>
                <a:gd name="T1" fmla="*/ 118 h 127"/>
                <a:gd name="T2" fmla="*/ 178 w 186"/>
                <a:gd name="T3" fmla="*/ 118 h 127"/>
                <a:gd name="T4" fmla="*/ 178 w 186"/>
                <a:gd name="T5" fmla="*/ 114 h 127"/>
                <a:gd name="T6" fmla="*/ 164 w 186"/>
                <a:gd name="T7" fmla="*/ 98 h 127"/>
                <a:gd name="T8" fmla="*/ 177 w 186"/>
                <a:gd name="T9" fmla="*/ 103 h 127"/>
                <a:gd name="T10" fmla="*/ 179 w 186"/>
                <a:gd name="T11" fmla="*/ 101 h 127"/>
                <a:gd name="T12" fmla="*/ 173 w 186"/>
                <a:gd name="T13" fmla="*/ 96 h 127"/>
                <a:gd name="T14" fmla="*/ 160 w 186"/>
                <a:gd name="T15" fmla="*/ 80 h 127"/>
                <a:gd name="T16" fmla="*/ 164 w 186"/>
                <a:gd name="T17" fmla="*/ 79 h 127"/>
                <a:gd name="T18" fmla="*/ 153 w 186"/>
                <a:gd name="T19" fmla="*/ 69 h 127"/>
                <a:gd name="T20" fmla="*/ 97 w 186"/>
                <a:gd name="T21" fmla="*/ 16 h 127"/>
                <a:gd name="T22" fmla="*/ 100 w 186"/>
                <a:gd name="T23" fmla="*/ 13 h 127"/>
                <a:gd name="T24" fmla="*/ 101 w 186"/>
                <a:gd name="T25" fmla="*/ 6 h 127"/>
                <a:gd name="T26" fmla="*/ 99 w 186"/>
                <a:gd name="T27" fmla="*/ 6 h 127"/>
                <a:gd name="T28" fmla="*/ 95 w 186"/>
                <a:gd name="T29" fmla="*/ 8 h 127"/>
                <a:gd name="T30" fmla="*/ 84 w 186"/>
                <a:gd name="T31" fmla="*/ 12 h 127"/>
                <a:gd name="T32" fmla="*/ 87 w 186"/>
                <a:gd name="T33" fmla="*/ 5 h 127"/>
                <a:gd name="T34" fmla="*/ 85 w 186"/>
                <a:gd name="T35" fmla="*/ 0 h 127"/>
                <a:gd name="T36" fmla="*/ 82 w 186"/>
                <a:gd name="T37" fmla="*/ 0 h 127"/>
                <a:gd name="T38" fmla="*/ 82 w 186"/>
                <a:gd name="T39" fmla="*/ 2 h 127"/>
                <a:gd name="T40" fmla="*/ 78 w 186"/>
                <a:gd name="T41" fmla="*/ 7 h 127"/>
                <a:gd name="T42" fmla="*/ 71 w 186"/>
                <a:gd name="T43" fmla="*/ 14 h 127"/>
                <a:gd name="T44" fmla="*/ 65 w 186"/>
                <a:gd name="T45" fmla="*/ 12 h 127"/>
                <a:gd name="T46" fmla="*/ 49 w 186"/>
                <a:gd name="T47" fmla="*/ 11 h 127"/>
                <a:gd name="T48" fmla="*/ 49 w 186"/>
                <a:gd name="T49" fmla="*/ 15 h 127"/>
                <a:gd name="T50" fmla="*/ 59 w 186"/>
                <a:gd name="T51" fmla="*/ 18 h 127"/>
                <a:gd name="T52" fmla="*/ 0 w 186"/>
                <a:gd name="T53" fmla="*/ 115 h 127"/>
                <a:gd name="T54" fmla="*/ 32 w 186"/>
                <a:gd name="T55" fmla="*/ 107 h 127"/>
                <a:gd name="T56" fmla="*/ 62 w 186"/>
                <a:gd name="T57" fmla="*/ 113 h 127"/>
                <a:gd name="T58" fmla="*/ 160 w 186"/>
                <a:gd name="T59" fmla="*/ 122 h 127"/>
                <a:gd name="T60" fmla="*/ 175 w 186"/>
                <a:gd name="T61" fmla="*/ 127 h 127"/>
                <a:gd name="T62" fmla="*/ 186 w 186"/>
                <a:gd name="T63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27">
                  <a:moveTo>
                    <a:pt x="186" y="123"/>
                  </a:moveTo>
                  <a:cubicBezTo>
                    <a:pt x="186" y="122"/>
                    <a:pt x="182" y="121"/>
                    <a:pt x="177" y="118"/>
                  </a:cubicBezTo>
                  <a:cubicBezTo>
                    <a:pt x="177" y="118"/>
                    <a:pt x="176" y="118"/>
                    <a:pt x="176" y="118"/>
                  </a:cubicBezTo>
                  <a:cubicBezTo>
                    <a:pt x="177" y="118"/>
                    <a:pt x="177" y="118"/>
                    <a:pt x="178" y="118"/>
                  </a:cubicBezTo>
                  <a:cubicBezTo>
                    <a:pt x="180" y="117"/>
                    <a:pt x="181" y="116"/>
                    <a:pt x="180" y="116"/>
                  </a:cubicBezTo>
                  <a:cubicBezTo>
                    <a:pt x="180" y="115"/>
                    <a:pt x="179" y="115"/>
                    <a:pt x="178" y="114"/>
                  </a:cubicBezTo>
                  <a:cubicBezTo>
                    <a:pt x="177" y="114"/>
                    <a:pt x="175" y="113"/>
                    <a:pt x="173" y="111"/>
                  </a:cubicBezTo>
                  <a:cubicBezTo>
                    <a:pt x="170" y="108"/>
                    <a:pt x="167" y="103"/>
                    <a:pt x="164" y="98"/>
                  </a:cubicBezTo>
                  <a:cubicBezTo>
                    <a:pt x="166" y="99"/>
                    <a:pt x="168" y="101"/>
                    <a:pt x="170" y="102"/>
                  </a:cubicBezTo>
                  <a:cubicBezTo>
                    <a:pt x="172" y="103"/>
                    <a:pt x="175" y="104"/>
                    <a:pt x="177" y="103"/>
                  </a:cubicBezTo>
                  <a:cubicBezTo>
                    <a:pt x="178" y="103"/>
                    <a:pt x="179" y="103"/>
                    <a:pt x="179" y="102"/>
                  </a:cubicBezTo>
                  <a:cubicBezTo>
                    <a:pt x="179" y="102"/>
                    <a:pt x="179" y="101"/>
                    <a:pt x="179" y="101"/>
                  </a:cubicBezTo>
                  <a:cubicBezTo>
                    <a:pt x="179" y="101"/>
                    <a:pt x="178" y="100"/>
                    <a:pt x="177" y="100"/>
                  </a:cubicBezTo>
                  <a:cubicBezTo>
                    <a:pt x="176" y="99"/>
                    <a:pt x="175" y="98"/>
                    <a:pt x="173" y="96"/>
                  </a:cubicBezTo>
                  <a:cubicBezTo>
                    <a:pt x="170" y="93"/>
                    <a:pt x="166" y="88"/>
                    <a:pt x="161" y="82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1" y="80"/>
                    <a:pt x="162" y="80"/>
                  </a:cubicBezTo>
                  <a:cubicBezTo>
                    <a:pt x="163" y="80"/>
                    <a:pt x="164" y="79"/>
                    <a:pt x="164" y="79"/>
                  </a:cubicBezTo>
                  <a:cubicBezTo>
                    <a:pt x="164" y="77"/>
                    <a:pt x="161" y="76"/>
                    <a:pt x="158" y="74"/>
                  </a:cubicBezTo>
                  <a:cubicBezTo>
                    <a:pt x="156" y="73"/>
                    <a:pt x="155" y="71"/>
                    <a:pt x="153" y="69"/>
                  </a:cubicBezTo>
                  <a:cubicBezTo>
                    <a:pt x="153" y="68"/>
                    <a:pt x="152" y="67"/>
                    <a:pt x="152" y="66"/>
                  </a:cubicBezTo>
                  <a:cubicBezTo>
                    <a:pt x="139" y="43"/>
                    <a:pt x="129" y="26"/>
                    <a:pt x="97" y="16"/>
                  </a:cubicBezTo>
                  <a:cubicBezTo>
                    <a:pt x="97" y="16"/>
                    <a:pt x="97" y="16"/>
                    <a:pt x="96" y="16"/>
                  </a:cubicBezTo>
                  <a:cubicBezTo>
                    <a:pt x="98" y="15"/>
                    <a:pt x="99" y="14"/>
                    <a:pt x="100" y="13"/>
                  </a:cubicBezTo>
                  <a:cubicBezTo>
                    <a:pt x="101" y="11"/>
                    <a:pt x="102" y="9"/>
                    <a:pt x="102" y="8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101" y="6"/>
                    <a:pt x="100" y="6"/>
                    <a:pt x="100" y="6"/>
                  </a:cubicBezTo>
                  <a:cubicBezTo>
                    <a:pt x="100" y="6"/>
                    <a:pt x="99" y="6"/>
                    <a:pt x="99" y="6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7"/>
                    <a:pt x="97" y="7"/>
                    <a:pt x="95" y="8"/>
                  </a:cubicBezTo>
                  <a:cubicBezTo>
                    <a:pt x="93" y="9"/>
                    <a:pt x="89" y="10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5" y="10"/>
                    <a:pt x="86" y="8"/>
                    <a:pt x="87" y="5"/>
                  </a:cubicBezTo>
                  <a:cubicBezTo>
                    <a:pt x="87" y="4"/>
                    <a:pt x="87" y="3"/>
                    <a:pt x="86" y="2"/>
                  </a:cubicBezTo>
                  <a:cubicBezTo>
                    <a:pt x="86" y="1"/>
                    <a:pt x="85" y="1"/>
                    <a:pt x="85" y="0"/>
                  </a:cubicBezTo>
                  <a:cubicBezTo>
                    <a:pt x="84" y="0"/>
                    <a:pt x="84" y="0"/>
                    <a:pt x="83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1"/>
                    <a:pt x="82" y="1"/>
                  </a:cubicBezTo>
                  <a:cubicBezTo>
                    <a:pt x="82" y="1"/>
                    <a:pt x="82" y="2"/>
                    <a:pt x="82" y="2"/>
                  </a:cubicBezTo>
                  <a:cubicBezTo>
                    <a:pt x="81" y="3"/>
                    <a:pt x="81" y="3"/>
                    <a:pt x="80" y="4"/>
                  </a:cubicBezTo>
                  <a:cubicBezTo>
                    <a:pt x="80" y="4"/>
                    <a:pt x="79" y="5"/>
                    <a:pt x="78" y="7"/>
                  </a:cubicBezTo>
                  <a:cubicBezTo>
                    <a:pt x="76" y="8"/>
                    <a:pt x="75" y="9"/>
                    <a:pt x="73" y="11"/>
                  </a:cubicBezTo>
                  <a:cubicBezTo>
                    <a:pt x="73" y="12"/>
                    <a:pt x="72" y="13"/>
                    <a:pt x="71" y="14"/>
                  </a:cubicBezTo>
                  <a:cubicBezTo>
                    <a:pt x="71" y="14"/>
                    <a:pt x="71" y="14"/>
                    <a:pt x="70" y="14"/>
                  </a:cubicBezTo>
                  <a:cubicBezTo>
                    <a:pt x="69" y="13"/>
                    <a:pt x="67" y="12"/>
                    <a:pt x="65" y="12"/>
                  </a:cubicBezTo>
                  <a:cubicBezTo>
                    <a:pt x="62" y="10"/>
                    <a:pt x="58" y="10"/>
                    <a:pt x="55" y="10"/>
                  </a:cubicBezTo>
                  <a:cubicBezTo>
                    <a:pt x="53" y="10"/>
                    <a:pt x="50" y="11"/>
                    <a:pt x="49" y="11"/>
                  </a:cubicBezTo>
                  <a:cubicBezTo>
                    <a:pt x="48" y="12"/>
                    <a:pt x="47" y="13"/>
                    <a:pt x="47" y="14"/>
                  </a:cubicBezTo>
                  <a:cubicBezTo>
                    <a:pt x="47" y="14"/>
                    <a:pt x="48" y="15"/>
                    <a:pt x="49" y="15"/>
                  </a:cubicBezTo>
                  <a:cubicBezTo>
                    <a:pt x="51" y="15"/>
                    <a:pt x="53" y="16"/>
                    <a:pt x="55" y="16"/>
                  </a:cubicBezTo>
                  <a:cubicBezTo>
                    <a:pt x="56" y="17"/>
                    <a:pt x="57" y="17"/>
                    <a:pt x="59" y="18"/>
                  </a:cubicBezTo>
                  <a:cubicBezTo>
                    <a:pt x="50" y="22"/>
                    <a:pt x="41" y="28"/>
                    <a:pt x="34" y="40"/>
                  </a:cubicBezTo>
                  <a:cubicBezTo>
                    <a:pt x="5" y="85"/>
                    <a:pt x="25" y="92"/>
                    <a:pt x="0" y="115"/>
                  </a:cubicBezTo>
                  <a:cubicBezTo>
                    <a:pt x="4" y="121"/>
                    <a:pt x="7" y="122"/>
                    <a:pt x="11" y="127"/>
                  </a:cubicBezTo>
                  <a:cubicBezTo>
                    <a:pt x="19" y="123"/>
                    <a:pt x="31" y="116"/>
                    <a:pt x="32" y="107"/>
                  </a:cubicBezTo>
                  <a:cubicBezTo>
                    <a:pt x="32" y="64"/>
                    <a:pt x="78" y="73"/>
                    <a:pt x="53" y="103"/>
                  </a:cubicBezTo>
                  <a:cubicBezTo>
                    <a:pt x="56" y="107"/>
                    <a:pt x="59" y="110"/>
                    <a:pt x="62" y="113"/>
                  </a:cubicBezTo>
                  <a:cubicBezTo>
                    <a:pt x="71" y="108"/>
                    <a:pt x="88" y="45"/>
                    <a:pt x="128" y="92"/>
                  </a:cubicBezTo>
                  <a:cubicBezTo>
                    <a:pt x="146" y="112"/>
                    <a:pt x="155" y="120"/>
                    <a:pt x="160" y="122"/>
                  </a:cubicBezTo>
                  <a:cubicBezTo>
                    <a:pt x="161" y="123"/>
                    <a:pt x="162" y="123"/>
                    <a:pt x="163" y="124"/>
                  </a:cubicBezTo>
                  <a:cubicBezTo>
                    <a:pt x="167" y="126"/>
                    <a:pt x="171" y="127"/>
                    <a:pt x="175" y="127"/>
                  </a:cubicBezTo>
                  <a:cubicBezTo>
                    <a:pt x="178" y="127"/>
                    <a:pt x="181" y="127"/>
                    <a:pt x="183" y="126"/>
                  </a:cubicBezTo>
                  <a:cubicBezTo>
                    <a:pt x="185" y="125"/>
                    <a:pt x="186" y="124"/>
                    <a:pt x="186" y="123"/>
                  </a:cubicBezTo>
                  <a:close/>
                </a:path>
              </a:pathLst>
            </a:custGeom>
            <a:solidFill>
              <a:srgbClr val="27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443538" y="2166938"/>
              <a:ext cx="523875" cy="850900"/>
            </a:xfrm>
            <a:custGeom>
              <a:avLst/>
              <a:gdLst>
                <a:gd name="T0" fmla="*/ 134 w 176"/>
                <a:gd name="T1" fmla="*/ 287 h 287"/>
                <a:gd name="T2" fmla="*/ 153 w 176"/>
                <a:gd name="T3" fmla="*/ 139 h 287"/>
                <a:gd name="T4" fmla="*/ 171 w 176"/>
                <a:gd name="T5" fmla="*/ 81 h 287"/>
                <a:gd name="T6" fmla="*/ 173 w 176"/>
                <a:gd name="T7" fmla="*/ 39 h 287"/>
                <a:gd name="T8" fmla="*/ 162 w 176"/>
                <a:gd name="T9" fmla="*/ 4 h 287"/>
                <a:gd name="T10" fmla="*/ 161 w 176"/>
                <a:gd name="T11" fmla="*/ 4 h 287"/>
                <a:gd name="T12" fmla="*/ 119 w 176"/>
                <a:gd name="T13" fmla="*/ 18 h 287"/>
                <a:gd name="T14" fmla="*/ 85 w 176"/>
                <a:gd name="T15" fmla="*/ 46 h 287"/>
                <a:gd name="T16" fmla="*/ 5 w 176"/>
                <a:gd name="T17" fmla="*/ 287 h 287"/>
                <a:gd name="T18" fmla="*/ 134 w 176"/>
                <a:gd name="T1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87">
                  <a:moveTo>
                    <a:pt x="134" y="287"/>
                  </a:moveTo>
                  <a:cubicBezTo>
                    <a:pt x="132" y="234"/>
                    <a:pt x="149" y="152"/>
                    <a:pt x="153" y="139"/>
                  </a:cubicBezTo>
                  <a:cubicBezTo>
                    <a:pt x="156" y="124"/>
                    <a:pt x="168" y="96"/>
                    <a:pt x="171" y="81"/>
                  </a:cubicBezTo>
                  <a:cubicBezTo>
                    <a:pt x="174" y="70"/>
                    <a:pt x="176" y="49"/>
                    <a:pt x="173" y="39"/>
                  </a:cubicBezTo>
                  <a:cubicBezTo>
                    <a:pt x="171" y="27"/>
                    <a:pt x="171" y="13"/>
                    <a:pt x="162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2" y="0"/>
                    <a:pt x="127" y="13"/>
                    <a:pt x="119" y="18"/>
                  </a:cubicBezTo>
                  <a:cubicBezTo>
                    <a:pt x="107" y="25"/>
                    <a:pt x="93" y="35"/>
                    <a:pt x="85" y="46"/>
                  </a:cubicBezTo>
                  <a:cubicBezTo>
                    <a:pt x="53" y="89"/>
                    <a:pt x="0" y="187"/>
                    <a:pt x="5" y="287"/>
                  </a:cubicBezTo>
                  <a:lnTo>
                    <a:pt x="134" y="2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688013" y="2309813"/>
              <a:ext cx="250825" cy="482600"/>
            </a:xfrm>
            <a:custGeom>
              <a:avLst/>
              <a:gdLst>
                <a:gd name="T0" fmla="*/ 38 w 84"/>
                <a:gd name="T1" fmla="*/ 152 h 163"/>
                <a:gd name="T2" fmla="*/ 16 w 84"/>
                <a:gd name="T3" fmla="*/ 160 h 163"/>
                <a:gd name="T4" fmla="*/ 16 w 84"/>
                <a:gd name="T5" fmla="*/ 160 h 163"/>
                <a:gd name="T6" fmla="*/ 3 w 84"/>
                <a:gd name="T7" fmla="*/ 140 h 163"/>
                <a:gd name="T8" fmla="*/ 46 w 84"/>
                <a:gd name="T9" fmla="*/ 11 h 163"/>
                <a:gd name="T10" fmla="*/ 68 w 84"/>
                <a:gd name="T11" fmla="*/ 3 h 163"/>
                <a:gd name="T12" fmla="*/ 68 w 84"/>
                <a:gd name="T13" fmla="*/ 3 h 163"/>
                <a:gd name="T14" fmla="*/ 82 w 84"/>
                <a:gd name="T15" fmla="*/ 23 h 163"/>
                <a:gd name="T16" fmla="*/ 38 w 84"/>
                <a:gd name="T17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63">
                  <a:moveTo>
                    <a:pt x="38" y="152"/>
                  </a:moveTo>
                  <a:cubicBezTo>
                    <a:pt x="36" y="159"/>
                    <a:pt x="26" y="163"/>
                    <a:pt x="1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6" y="156"/>
                    <a:pt x="0" y="148"/>
                    <a:pt x="3" y="14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9" y="3"/>
                    <a:pt x="59" y="0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8" y="6"/>
                    <a:pt x="84" y="15"/>
                    <a:pt x="82" y="23"/>
                  </a:cubicBezTo>
                  <a:lnTo>
                    <a:pt x="38" y="152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684838" y="2271713"/>
              <a:ext cx="255588" cy="366713"/>
            </a:xfrm>
            <a:custGeom>
              <a:avLst/>
              <a:gdLst>
                <a:gd name="T0" fmla="*/ 0 w 161"/>
                <a:gd name="T1" fmla="*/ 194 h 231"/>
                <a:gd name="T2" fmla="*/ 114 w 161"/>
                <a:gd name="T3" fmla="*/ 231 h 231"/>
                <a:gd name="T4" fmla="*/ 161 w 161"/>
                <a:gd name="T5" fmla="*/ 37 h 231"/>
                <a:gd name="T6" fmla="*/ 71 w 161"/>
                <a:gd name="T7" fmla="*/ 0 h 231"/>
                <a:gd name="T8" fmla="*/ 0 w 161"/>
                <a:gd name="T9" fmla="*/ 19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1">
                  <a:moveTo>
                    <a:pt x="0" y="194"/>
                  </a:moveTo>
                  <a:lnTo>
                    <a:pt x="114" y="231"/>
                  </a:lnTo>
                  <a:lnTo>
                    <a:pt x="161" y="37"/>
                  </a:lnTo>
                  <a:lnTo>
                    <a:pt x="71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691188" y="2674938"/>
              <a:ext cx="115888" cy="342900"/>
            </a:xfrm>
            <a:custGeom>
              <a:avLst/>
              <a:gdLst>
                <a:gd name="T0" fmla="*/ 30 w 39"/>
                <a:gd name="T1" fmla="*/ 116 h 116"/>
                <a:gd name="T2" fmla="*/ 39 w 39"/>
                <a:gd name="T3" fmla="*/ 20 h 116"/>
                <a:gd name="T4" fmla="*/ 20 w 39"/>
                <a:gd name="T5" fmla="*/ 1 h 116"/>
                <a:gd name="T6" fmla="*/ 1 w 39"/>
                <a:gd name="T7" fmla="*/ 18 h 116"/>
                <a:gd name="T8" fmla="*/ 0 w 39"/>
                <a:gd name="T9" fmla="*/ 116 h 116"/>
                <a:gd name="T10" fmla="*/ 30 w 39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6">
                  <a:moveTo>
                    <a:pt x="30" y="116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12"/>
                    <a:pt x="32" y="1"/>
                    <a:pt x="20" y="1"/>
                  </a:cubicBezTo>
                  <a:cubicBezTo>
                    <a:pt x="11" y="0"/>
                    <a:pt x="2" y="10"/>
                    <a:pt x="1" y="18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30" y="116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980113" y="2719388"/>
              <a:ext cx="754063" cy="50800"/>
            </a:xfrm>
            <a:prstGeom prst="rect">
              <a:avLst/>
            </a:pr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988050" y="2770188"/>
              <a:ext cx="736600" cy="188913"/>
            </a:xfrm>
            <a:custGeom>
              <a:avLst/>
              <a:gdLst>
                <a:gd name="T0" fmla="*/ 0 w 247"/>
                <a:gd name="T1" fmla="*/ 0 h 64"/>
                <a:gd name="T2" fmla="*/ 123 w 247"/>
                <a:gd name="T3" fmla="*/ 64 h 64"/>
                <a:gd name="T4" fmla="*/ 247 w 247"/>
                <a:gd name="T5" fmla="*/ 0 h 64"/>
                <a:gd name="T6" fmla="*/ 0 w 24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64">
                  <a:moveTo>
                    <a:pt x="0" y="0"/>
                  </a:moveTo>
                  <a:cubicBezTo>
                    <a:pt x="0" y="35"/>
                    <a:pt x="55" y="64"/>
                    <a:pt x="123" y="64"/>
                  </a:cubicBezTo>
                  <a:cubicBezTo>
                    <a:pt x="191" y="64"/>
                    <a:pt x="247" y="35"/>
                    <a:pt x="2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256338" y="2884488"/>
              <a:ext cx="196850" cy="133350"/>
            </a:xfrm>
            <a:prstGeom prst="rect">
              <a:avLst/>
            </a:pr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381750" y="2487613"/>
              <a:ext cx="176213" cy="234950"/>
            </a:xfrm>
            <a:custGeom>
              <a:avLst/>
              <a:gdLst>
                <a:gd name="T0" fmla="*/ 29 w 59"/>
                <a:gd name="T1" fmla="*/ 11 h 79"/>
                <a:gd name="T2" fmla="*/ 48 w 59"/>
                <a:gd name="T3" fmla="*/ 29 h 79"/>
                <a:gd name="T4" fmla="*/ 48 w 59"/>
                <a:gd name="T5" fmla="*/ 79 h 79"/>
                <a:gd name="T6" fmla="*/ 59 w 59"/>
                <a:gd name="T7" fmla="*/ 79 h 79"/>
                <a:gd name="T8" fmla="*/ 59 w 59"/>
                <a:gd name="T9" fmla="*/ 29 h 79"/>
                <a:gd name="T10" fmla="*/ 29 w 59"/>
                <a:gd name="T11" fmla="*/ 0 h 79"/>
                <a:gd name="T12" fmla="*/ 0 w 59"/>
                <a:gd name="T13" fmla="*/ 29 h 79"/>
                <a:gd name="T14" fmla="*/ 0 w 59"/>
                <a:gd name="T15" fmla="*/ 45 h 79"/>
                <a:gd name="T16" fmla="*/ 11 w 59"/>
                <a:gd name="T17" fmla="*/ 45 h 79"/>
                <a:gd name="T18" fmla="*/ 11 w 59"/>
                <a:gd name="T19" fmla="*/ 29 h 79"/>
                <a:gd name="T20" fmla="*/ 29 w 59"/>
                <a:gd name="T2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9">
                  <a:moveTo>
                    <a:pt x="29" y="11"/>
                  </a:moveTo>
                  <a:cubicBezTo>
                    <a:pt x="39" y="11"/>
                    <a:pt x="48" y="19"/>
                    <a:pt x="48" y="2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9"/>
                    <a:pt x="19" y="11"/>
                    <a:pt x="29" y="11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367463" y="2600325"/>
              <a:ext cx="58738" cy="30163"/>
            </a:xfrm>
            <a:custGeom>
              <a:avLst/>
              <a:gdLst>
                <a:gd name="T0" fmla="*/ 20 w 20"/>
                <a:gd name="T1" fmla="*/ 5 h 10"/>
                <a:gd name="T2" fmla="*/ 15 w 20"/>
                <a:gd name="T3" fmla="*/ 10 h 10"/>
                <a:gd name="T4" fmla="*/ 5 w 20"/>
                <a:gd name="T5" fmla="*/ 10 h 10"/>
                <a:gd name="T6" fmla="*/ 0 w 20"/>
                <a:gd name="T7" fmla="*/ 5 h 10"/>
                <a:gd name="T8" fmla="*/ 0 w 20"/>
                <a:gd name="T9" fmla="*/ 5 h 10"/>
                <a:gd name="T10" fmla="*/ 5 w 20"/>
                <a:gd name="T11" fmla="*/ 0 h 10"/>
                <a:gd name="T12" fmla="*/ 15 w 20"/>
                <a:gd name="T13" fmla="*/ 0 h 10"/>
                <a:gd name="T14" fmla="*/ 20 w 20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20" y="5"/>
                  </a:moveTo>
                  <a:cubicBezTo>
                    <a:pt x="20" y="7"/>
                    <a:pt x="18" y="10"/>
                    <a:pt x="1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530975" y="2624138"/>
              <a:ext cx="74613" cy="98425"/>
            </a:xfrm>
            <a:custGeom>
              <a:avLst/>
              <a:gdLst>
                <a:gd name="T0" fmla="*/ 0 w 25"/>
                <a:gd name="T1" fmla="*/ 33 h 33"/>
                <a:gd name="T2" fmla="*/ 0 w 25"/>
                <a:gd name="T3" fmla="*/ 13 h 33"/>
                <a:gd name="T4" fmla="*/ 13 w 25"/>
                <a:gd name="T5" fmla="*/ 0 h 33"/>
                <a:gd name="T6" fmla="*/ 25 w 25"/>
                <a:gd name="T7" fmla="*/ 12 h 33"/>
                <a:gd name="T8" fmla="*/ 25 w 25"/>
                <a:gd name="T9" fmla="*/ 33 h 33"/>
                <a:gd name="T10" fmla="*/ 0 w 25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0" y="3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33"/>
                    <a:pt x="25" y="33"/>
                    <a:pt x="25" y="33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548438" y="2613025"/>
              <a:ext cx="101600" cy="22225"/>
            </a:xfrm>
            <a:custGeom>
              <a:avLst/>
              <a:gdLst>
                <a:gd name="T0" fmla="*/ 2 w 64"/>
                <a:gd name="T1" fmla="*/ 14 h 14"/>
                <a:gd name="T2" fmla="*/ 64 w 64"/>
                <a:gd name="T3" fmla="*/ 13 h 14"/>
                <a:gd name="T4" fmla="*/ 64 w 64"/>
                <a:gd name="T5" fmla="*/ 0 h 14"/>
                <a:gd name="T6" fmla="*/ 0 w 64"/>
                <a:gd name="T7" fmla="*/ 0 h 14"/>
                <a:gd name="T8" fmla="*/ 2 w 6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4">
                  <a:moveTo>
                    <a:pt x="2" y="14"/>
                  </a:moveTo>
                  <a:lnTo>
                    <a:pt x="64" y="13"/>
                  </a:lnTo>
                  <a:lnTo>
                    <a:pt x="64" y="0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896894" y="1851592"/>
            <a:ext cx="1058863" cy="1216026"/>
            <a:chOff x="5562600" y="3717925"/>
            <a:chExt cx="1058863" cy="1216026"/>
          </a:xfrm>
        </p:grpSpPr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603875" y="4340225"/>
              <a:ext cx="530225" cy="122238"/>
            </a:xfrm>
            <a:custGeom>
              <a:avLst/>
              <a:gdLst>
                <a:gd name="T0" fmla="*/ 15 w 178"/>
                <a:gd name="T1" fmla="*/ 1 h 41"/>
                <a:gd name="T2" fmla="*/ 0 w 178"/>
                <a:gd name="T3" fmla="*/ 21 h 41"/>
                <a:gd name="T4" fmla="*/ 0 w 178"/>
                <a:gd name="T5" fmla="*/ 21 h 41"/>
                <a:gd name="T6" fmla="*/ 15 w 178"/>
                <a:gd name="T7" fmla="*/ 41 h 41"/>
                <a:gd name="T8" fmla="*/ 163 w 178"/>
                <a:gd name="T9" fmla="*/ 41 h 41"/>
                <a:gd name="T10" fmla="*/ 178 w 178"/>
                <a:gd name="T11" fmla="*/ 21 h 41"/>
                <a:gd name="T12" fmla="*/ 178 w 178"/>
                <a:gd name="T13" fmla="*/ 21 h 41"/>
                <a:gd name="T14" fmla="*/ 163 w 178"/>
                <a:gd name="T15" fmla="*/ 0 h 41"/>
                <a:gd name="T16" fmla="*/ 15 w 178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41">
                  <a:moveTo>
                    <a:pt x="15" y="1"/>
                  </a:moveTo>
                  <a:cubicBezTo>
                    <a:pt x="7" y="1"/>
                    <a:pt x="0" y="1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7" y="41"/>
                    <a:pt x="15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71" y="41"/>
                    <a:pt x="178" y="32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9"/>
                    <a:pt x="171" y="0"/>
                    <a:pt x="163" y="0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943600" y="4251325"/>
              <a:ext cx="566738" cy="682625"/>
            </a:xfrm>
            <a:custGeom>
              <a:avLst/>
              <a:gdLst>
                <a:gd name="T0" fmla="*/ 158 w 190"/>
                <a:gd name="T1" fmla="*/ 230 h 230"/>
                <a:gd name="T2" fmla="*/ 11 w 190"/>
                <a:gd name="T3" fmla="*/ 230 h 230"/>
                <a:gd name="T4" fmla="*/ 8 w 190"/>
                <a:gd name="T5" fmla="*/ 39 h 230"/>
                <a:gd name="T6" fmla="*/ 178 w 190"/>
                <a:gd name="T7" fmla="*/ 42 h 230"/>
                <a:gd name="T8" fmla="*/ 158 w 190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30">
                  <a:moveTo>
                    <a:pt x="158" y="230"/>
                  </a:moveTo>
                  <a:cubicBezTo>
                    <a:pt x="11" y="230"/>
                    <a:pt x="11" y="230"/>
                    <a:pt x="11" y="230"/>
                  </a:cubicBezTo>
                  <a:cubicBezTo>
                    <a:pt x="13" y="185"/>
                    <a:pt x="19" y="97"/>
                    <a:pt x="8" y="39"/>
                  </a:cubicBezTo>
                  <a:cubicBezTo>
                    <a:pt x="0" y="0"/>
                    <a:pt x="190" y="5"/>
                    <a:pt x="178" y="42"/>
                  </a:cubicBezTo>
                  <a:cubicBezTo>
                    <a:pt x="161" y="96"/>
                    <a:pt x="158" y="183"/>
                    <a:pt x="158" y="2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445250" y="4476750"/>
              <a:ext cx="150813" cy="457200"/>
            </a:xfrm>
            <a:custGeom>
              <a:avLst/>
              <a:gdLst>
                <a:gd name="T0" fmla="*/ 11 w 51"/>
                <a:gd name="T1" fmla="*/ 154 h 154"/>
                <a:gd name="T2" fmla="*/ 1 w 51"/>
                <a:gd name="T3" fmla="*/ 18 h 154"/>
                <a:gd name="T4" fmla="*/ 20 w 51"/>
                <a:gd name="T5" fmla="*/ 1 h 154"/>
                <a:gd name="T6" fmla="*/ 41 w 51"/>
                <a:gd name="T7" fmla="*/ 15 h 154"/>
                <a:gd name="T8" fmla="*/ 51 w 51"/>
                <a:gd name="T9" fmla="*/ 154 h 154"/>
                <a:gd name="T10" fmla="*/ 11 w 51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4">
                  <a:moveTo>
                    <a:pt x="11" y="154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9"/>
                    <a:pt x="9" y="2"/>
                    <a:pt x="20" y="1"/>
                  </a:cubicBezTo>
                  <a:cubicBezTo>
                    <a:pt x="31" y="0"/>
                    <a:pt x="41" y="6"/>
                    <a:pt x="41" y="15"/>
                  </a:cubicBezTo>
                  <a:cubicBezTo>
                    <a:pt x="51" y="154"/>
                    <a:pt x="51" y="154"/>
                    <a:pt x="51" y="154"/>
                  </a:cubicBezTo>
                  <a:lnTo>
                    <a:pt x="11" y="154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007100" y="3778250"/>
              <a:ext cx="565150" cy="482600"/>
            </a:xfrm>
            <a:custGeom>
              <a:avLst/>
              <a:gdLst>
                <a:gd name="T0" fmla="*/ 14 w 190"/>
                <a:gd name="T1" fmla="*/ 64 h 163"/>
                <a:gd name="T2" fmla="*/ 36 w 190"/>
                <a:gd name="T3" fmla="*/ 50 h 163"/>
                <a:gd name="T4" fmla="*/ 59 w 190"/>
                <a:gd name="T5" fmla="*/ 14 h 163"/>
                <a:gd name="T6" fmla="*/ 120 w 190"/>
                <a:gd name="T7" fmla="*/ 6 h 163"/>
                <a:gd name="T8" fmla="*/ 119 w 190"/>
                <a:gd name="T9" fmla="*/ 135 h 163"/>
                <a:gd name="T10" fmla="*/ 47 w 190"/>
                <a:gd name="T11" fmla="*/ 153 h 163"/>
                <a:gd name="T12" fmla="*/ 22 w 190"/>
                <a:gd name="T13" fmla="*/ 83 h 163"/>
                <a:gd name="T14" fmla="*/ 14 w 190"/>
                <a:gd name="T15" fmla="*/ 6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63">
                  <a:moveTo>
                    <a:pt x="14" y="64"/>
                  </a:moveTo>
                  <a:cubicBezTo>
                    <a:pt x="21" y="59"/>
                    <a:pt x="29" y="56"/>
                    <a:pt x="36" y="50"/>
                  </a:cubicBezTo>
                  <a:cubicBezTo>
                    <a:pt x="43" y="40"/>
                    <a:pt x="44" y="24"/>
                    <a:pt x="59" y="14"/>
                  </a:cubicBezTo>
                  <a:cubicBezTo>
                    <a:pt x="79" y="0"/>
                    <a:pt x="104" y="3"/>
                    <a:pt x="120" y="6"/>
                  </a:cubicBezTo>
                  <a:cubicBezTo>
                    <a:pt x="190" y="20"/>
                    <a:pt x="186" y="137"/>
                    <a:pt x="119" y="135"/>
                  </a:cubicBezTo>
                  <a:cubicBezTo>
                    <a:pt x="71" y="134"/>
                    <a:pt x="71" y="163"/>
                    <a:pt x="47" y="153"/>
                  </a:cubicBezTo>
                  <a:cubicBezTo>
                    <a:pt x="0" y="135"/>
                    <a:pt x="10" y="122"/>
                    <a:pt x="22" y="83"/>
                  </a:cubicBezTo>
                  <a:cubicBezTo>
                    <a:pt x="15" y="77"/>
                    <a:pt x="10" y="67"/>
                    <a:pt x="14" y="64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102350" y="3717925"/>
              <a:ext cx="488950" cy="542925"/>
            </a:xfrm>
            <a:custGeom>
              <a:avLst/>
              <a:gdLst>
                <a:gd name="T0" fmla="*/ 10 w 164"/>
                <a:gd name="T1" fmla="*/ 9 h 183"/>
                <a:gd name="T2" fmla="*/ 10 w 164"/>
                <a:gd name="T3" fmla="*/ 7 h 183"/>
                <a:gd name="T4" fmla="*/ 13 w 164"/>
                <a:gd name="T5" fmla="*/ 6 h 183"/>
                <a:gd name="T6" fmla="*/ 35 w 164"/>
                <a:gd name="T7" fmla="*/ 14 h 183"/>
                <a:gd name="T8" fmla="*/ 25 w 164"/>
                <a:gd name="T9" fmla="*/ 3 h 183"/>
                <a:gd name="T10" fmla="*/ 26 w 164"/>
                <a:gd name="T11" fmla="*/ 0 h 183"/>
                <a:gd name="T12" fmla="*/ 33 w 164"/>
                <a:gd name="T13" fmla="*/ 4 h 183"/>
                <a:gd name="T14" fmla="*/ 54 w 164"/>
                <a:gd name="T15" fmla="*/ 11 h 183"/>
                <a:gd name="T16" fmla="*/ 54 w 164"/>
                <a:gd name="T17" fmla="*/ 6 h 183"/>
                <a:gd name="T18" fmla="*/ 67 w 164"/>
                <a:gd name="T19" fmla="*/ 13 h 183"/>
                <a:gd name="T20" fmla="*/ 141 w 164"/>
                <a:gd name="T21" fmla="*/ 49 h 183"/>
                <a:gd name="T22" fmla="*/ 144 w 164"/>
                <a:gd name="T23" fmla="*/ 45 h 183"/>
                <a:gd name="T24" fmla="*/ 150 w 164"/>
                <a:gd name="T25" fmla="*/ 42 h 183"/>
                <a:gd name="T26" fmla="*/ 151 w 164"/>
                <a:gd name="T27" fmla="*/ 43 h 183"/>
                <a:gd name="T28" fmla="*/ 150 w 164"/>
                <a:gd name="T29" fmla="*/ 48 h 183"/>
                <a:gd name="T30" fmla="*/ 150 w 164"/>
                <a:gd name="T31" fmla="*/ 61 h 183"/>
                <a:gd name="T32" fmla="*/ 156 w 164"/>
                <a:gd name="T33" fmla="*/ 56 h 183"/>
                <a:gd name="T34" fmla="*/ 162 w 164"/>
                <a:gd name="T35" fmla="*/ 56 h 183"/>
                <a:gd name="T36" fmla="*/ 163 w 164"/>
                <a:gd name="T37" fmla="*/ 58 h 183"/>
                <a:gd name="T38" fmla="*/ 161 w 164"/>
                <a:gd name="T39" fmla="*/ 59 h 183"/>
                <a:gd name="T40" fmla="*/ 158 w 164"/>
                <a:gd name="T41" fmla="*/ 65 h 183"/>
                <a:gd name="T42" fmla="*/ 153 w 164"/>
                <a:gd name="T43" fmla="*/ 74 h 183"/>
                <a:gd name="T44" fmla="*/ 158 w 164"/>
                <a:gd name="T45" fmla="*/ 79 h 183"/>
                <a:gd name="T46" fmla="*/ 164 w 164"/>
                <a:gd name="T47" fmla="*/ 95 h 183"/>
                <a:gd name="T48" fmla="*/ 160 w 164"/>
                <a:gd name="T49" fmla="*/ 96 h 183"/>
                <a:gd name="T50" fmla="*/ 154 w 164"/>
                <a:gd name="T51" fmla="*/ 88 h 183"/>
                <a:gd name="T52" fmla="*/ 79 w 164"/>
                <a:gd name="T53" fmla="*/ 183 h 183"/>
                <a:gd name="T54" fmla="*/ 76 w 164"/>
                <a:gd name="T55" fmla="*/ 149 h 183"/>
                <a:gd name="T56" fmla="*/ 59 w 164"/>
                <a:gd name="T57" fmla="*/ 120 h 183"/>
                <a:gd name="T58" fmla="*/ 12 w 164"/>
                <a:gd name="T59" fmla="*/ 27 h 183"/>
                <a:gd name="T60" fmla="*/ 2 w 164"/>
                <a:gd name="T61" fmla="*/ 14 h 183"/>
                <a:gd name="T62" fmla="*/ 1 w 164"/>
                <a:gd name="T63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83">
                  <a:moveTo>
                    <a:pt x="1" y="1"/>
                  </a:moveTo>
                  <a:cubicBezTo>
                    <a:pt x="3" y="1"/>
                    <a:pt x="5" y="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4" y="7"/>
                    <a:pt x="16" y="8"/>
                    <a:pt x="18" y="9"/>
                  </a:cubicBezTo>
                  <a:cubicBezTo>
                    <a:pt x="22" y="11"/>
                    <a:pt x="28" y="13"/>
                    <a:pt x="35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7"/>
                    <a:pt x="25" y="5"/>
                    <a:pt x="25" y="3"/>
                  </a:cubicBezTo>
                  <a:cubicBezTo>
                    <a:pt x="24" y="2"/>
                    <a:pt x="25" y="1"/>
                    <a:pt x="25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7" y="0"/>
                    <a:pt x="28" y="1"/>
                  </a:cubicBezTo>
                  <a:cubicBezTo>
                    <a:pt x="29" y="2"/>
                    <a:pt x="31" y="3"/>
                    <a:pt x="33" y="4"/>
                  </a:cubicBezTo>
                  <a:cubicBezTo>
                    <a:pt x="37" y="6"/>
                    <a:pt x="44" y="8"/>
                    <a:pt x="52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3" y="10"/>
                    <a:pt x="53" y="9"/>
                  </a:cubicBezTo>
                  <a:cubicBezTo>
                    <a:pt x="53" y="8"/>
                    <a:pt x="53" y="7"/>
                    <a:pt x="54" y="6"/>
                  </a:cubicBezTo>
                  <a:cubicBezTo>
                    <a:pt x="55" y="6"/>
                    <a:pt x="57" y="8"/>
                    <a:pt x="61" y="11"/>
                  </a:cubicBezTo>
                  <a:cubicBezTo>
                    <a:pt x="63" y="12"/>
                    <a:pt x="65" y="13"/>
                    <a:pt x="67" y="13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99" y="17"/>
                    <a:pt x="120" y="22"/>
                    <a:pt x="141" y="49"/>
                  </a:cubicBezTo>
                  <a:cubicBezTo>
                    <a:pt x="142" y="49"/>
                    <a:pt x="142" y="50"/>
                    <a:pt x="142" y="50"/>
                  </a:cubicBezTo>
                  <a:cubicBezTo>
                    <a:pt x="142" y="48"/>
                    <a:pt x="143" y="47"/>
                    <a:pt x="144" y="45"/>
                  </a:cubicBezTo>
                  <a:cubicBezTo>
                    <a:pt x="145" y="44"/>
                    <a:pt x="147" y="42"/>
                    <a:pt x="148" y="42"/>
                  </a:cubicBezTo>
                  <a:cubicBezTo>
                    <a:pt x="149" y="41"/>
                    <a:pt x="149" y="41"/>
                    <a:pt x="150" y="42"/>
                  </a:cubicBezTo>
                  <a:cubicBezTo>
                    <a:pt x="150" y="42"/>
                    <a:pt x="150" y="42"/>
                    <a:pt x="151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4"/>
                    <a:pt x="151" y="44"/>
                    <a:pt x="151" y="45"/>
                  </a:cubicBezTo>
                  <a:cubicBezTo>
                    <a:pt x="150" y="45"/>
                    <a:pt x="150" y="46"/>
                    <a:pt x="150" y="48"/>
                  </a:cubicBezTo>
                  <a:cubicBezTo>
                    <a:pt x="150" y="51"/>
                    <a:pt x="150" y="55"/>
                    <a:pt x="150" y="60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1"/>
                    <a:pt x="150" y="61"/>
                    <a:pt x="151" y="60"/>
                  </a:cubicBezTo>
                  <a:cubicBezTo>
                    <a:pt x="152" y="58"/>
                    <a:pt x="154" y="57"/>
                    <a:pt x="156" y="56"/>
                  </a:cubicBezTo>
                  <a:cubicBezTo>
                    <a:pt x="157" y="55"/>
                    <a:pt x="158" y="55"/>
                    <a:pt x="159" y="55"/>
                  </a:cubicBezTo>
                  <a:cubicBezTo>
                    <a:pt x="160" y="55"/>
                    <a:pt x="161" y="55"/>
                    <a:pt x="162" y="56"/>
                  </a:cubicBezTo>
                  <a:cubicBezTo>
                    <a:pt x="162" y="56"/>
                    <a:pt x="163" y="57"/>
                    <a:pt x="163" y="57"/>
                  </a:cubicBezTo>
                  <a:cubicBezTo>
                    <a:pt x="163" y="57"/>
                    <a:pt x="163" y="58"/>
                    <a:pt x="163" y="58"/>
                  </a:cubicBezTo>
                  <a:cubicBezTo>
                    <a:pt x="163" y="58"/>
                    <a:pt x="162" y="59"/>
                    <a:pt x="162" y="59"/>
                  </a:cubicBezTo>
                  <a:cubicBezTo>
                    <a:pt x="162" y="59"/>
                    <a:pt x="162" y="59"/>
                    <a:pt x="161" y="59"/>
                  </a:cubicBezTo>
                  <a:cubicBezTo>
                    <a:pt x="161" y="60"/>
                    <a:pt x="160" y="61"/>
                    <a:pt x="160" y="61"/>
                  </a:cubicBezTo>
                  <a:cubicBezTo>
                    <a:pt x="160" y="62"/>
                    <a:pt x="159" y="64"/>
                    <a:pt x="158" y="65"/>
                  </a:cubicBezTo>
                  <a:cubicBezTo>
                    <a:pt x="157" y="67"/>
                    <a:pt x="156" y="69"/>
                    <a:pt x="155" y="71"/>
                  </a:cubicBezTo>
                  <a:cubicBezTo>
                    <a:pt x="155" y="72"/>
                    <a:pt x="154" y="73"/>
                    <a:pt x="153" y="74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5" y="76"/>
                    <a:pt x="157" y="78"/>
                    <a:pt x="158" y="79"/>
                  </a:cubicBezTo>
                  <a:cubicBezTo>
                    <a:pt x="161" y="82"/>
                    <a:pt x="162" y="86"/>
                    <a:pt x="163" y="88"/>
                  </a:cubicBezTo>
                  <a:cubicBezTo>
                    <a:pt x="164" y="91"/>
                    <a:pt x="164" y="94"/>
                    <a:pt x="164" y="95"/>
                  </a:cubicBezTo>
                  <a:cubicBezTo>
                    <a:pt x="164" y="97"/>
                    <a:pt x="163" y="98"/>
                    <a:pt x="163" y="98"/>
                  </a:cubicBezTo>
                  <a:cubicBezTo>
                    <a:pt x="162" y="98"/>
                    <a:pt x="161" y="98"/>
                    <a:pt x="160" y="96"/>
                  </a:cubicBezTo>
                  <a:cubicBezTo>
                    <a:pt x="160" y="95"/>
                    <a:pt x="159" y="93"/>
                    <a:pt x="157" y="91"/>
                  </a:cubicBezTo>
                  <a:cubicBezTo>
                    <a:pt x="156" y="90"/>
                    <a:pt x="155" y="89"/>
                    <a:pt x="154" y="88"/>
                  </a:cubicBezTo>
                  <a:cubicBezTo>
                    <a:pt x="154" y="98"/>
                    <a:pt x="150" y="110"/>
                    <a:pt x="141" y="121"/>
                  </a:cubicBezTo>
                  <a:cubicBezTo>
                    <a:pt x="107" y="167"/>
                    <a:pt x="93" y="149"/>
                    <a:pt x="79" y="183"/>
                  </a:cubicBezTo>
                  <a:cubicBezTo>
                    <a:pt x="72" y="181"/>
                    <a:pt x="70" y="179"/>
                    <a:pt x="64" y="176"/>
                  </a:cubicBezTo>
                  <a:cubicBezTo>
                    <a:pt x="64" y="167"/>
                    <a:pt x="67" y="152"/>
                    <a:pt x="76" y="149"/>
                  </a:cubicBezTo>
                  <a:cubicBezTo>
                    <a:pt x="118" y="132"/>
                    <a:pt x="91" y="89"/>
                    <a:pt x="71" y="126"/>
                  </a:cubicBezTo>
                  <a:cubicBezTo>
                    <a:pt x="67" y="124"/>
                    <a:pt x="63" y="123"/>
                    <a:pt x="59" y="120"/>
                  </a:cubicBezTo>
                  <a:cubicBezTo>
                    <a:pt x="59" y="110"/>
                    <a:pt x="116" y="70"/>
                    <a:pt x="54" y="47"/>
                  </a:cubicBezTo>
                  <a:cubicBezTo>
                    <a:pt x="28" y="37"/>
                    <a:pt x="16" y="31"/>
                    <a:pt x="12" y="27"/>
                  </a:cubicBezTo>
                  <a:cubicBezTo>
                    <a:pt x="11" y="26"/>
                    <a:pt x="10" y="25"/>
                    <a:pt x="9" y="24"/>
                  </a:cubicBezTo>
                  <a:cubicBezTo>
                    <a:pt x="6" y="21"/>
                    <a:pt x="3" y="17"/>
                    <a:pt x="2" y="14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27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153150" y="4175125"/>
              <a:ext cx="149225" cy="209550"/>
            </a:xfrm>
            <a:custGeom>
              <a:avLst/>
              <a:gdLst>
                <a:gd name="T0" fmla="*/ 0 w 50"/>
                <a:gd name="T1" fmla="*/ 52 h 71"/>
                <a:gd name="T2" fmla="*/ 25 w 50"/>
                <a:gd name="T3" fmla="*/ 71 h 71"/>
                <a:gd name="T4" fmla="*/ 50 w 50"/>
                <a:gd name="T5" fmla="*/ 52 h 71"/>
                <a:gd name="T6" fmla="*/ 50 w 50"/>
                <a:gd name="T7" fmla="*/ 0 h 71"/>
                <a:gd name="T8" fmla="*/ 0 w 50"/>
                <a:gd name="T9" fmla="*/ 0 h 71"/>
                <a:gd name="T10" fmla="*/ 0 w 50"/>
                <a:gd name="T11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1">
                  <a:moveTo>
                    <a:pt x="0" y="52"/>
                  </a:moveTo>
                  <a:cubicBezTo>
                    <a:pt x="0" y="52"/>
                    <a:pt x="0" y="71"/>
                    <a:pt x="25" y="71"/>
                  </a:cubicBezTo>
                  <a:cubicBezTo>
                    <a:pt x="50" y="71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340475" y="4349750"/>
              <a:ext cx="280988" cy="320675"/>
            </a:xfrm>
            <a:custGeom>
              <a:avLst/>
              <a:gdLst>
                <a:gd name="T0" fmla="*/ 73 w 177"/>
                <a:gd name="T1" fmla="*/ 202 h 202"/>
                <a:gd name="T2" fmla="*/ 177 w 177"/>
                <a:gd name="T3" fmla="*/ 123 h 202"/>
                <a:gd name="T4" fmla="*/ 81 w 177"/>
                <a:gd name="T5" fmla="*/ 0 h 202"/>
                <a:gd name="T6" fmla="*/ 0 w 177"/>
                <a:gd name="T7" fmla="*/ 80 h 202"/>
                <a:gd name="T8" fmla="*/ 73 w 177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02">
                  <a:moveTo>
                    <a:pt x="73" y="202"/>
                  </a:moveTo>
                  <a:lnTo>
                    <a:pt x="177" y="123"/>
                  </a:lnTo>
                  <a:lnTo>
                    <a:pt x="81" y="0"/>
                  </a:lnTo>
                  <a:lnTo>
                    <a:pt x="0" y="80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864225" y="4298950"/>
              <a:ext cx="207963" cy="217488"/>
            </a:xfrm>
            <a:custGeom>
              <a:avLst/>
              <a:gdLst>
                <a:gd name="T0" fmla="*/ 0 w 131"/>
                <a:gd name="T1" fmla="*/ 137 h 137"/>
                <a:gd name="T2" fmla="*/ 7 w 131"/>
                <a:gd name="T3" fmla="*/ 4 h 137"/>
                <a:gd name="T4" fmla="*/ 131 w 131"/>
                <a:gd name="T5" fmla="*/ 0 h 137"/>
                <a:gd name="T6" fmla="*/ 131 w 131"/>
                <a:gd name="T7" fmla="*/ 135 h 137"/>
                <a:gd name="T8" fmla="*/ 0 w 13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7">
                  <a:moveTo>
                    <a:pt x="0" y="137"/>
                  </a:moveTo>
                  <a:lnTo>
                    <a:pt x="7" y="4"/>
                  </a:lnTo>
                  <a:lnTo>
                    <a:pt x="131" y="0"/>
                  </a:lnTo>
                  <a:lnTo>
                    <a:pt x="131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562600" y="3981450"/>
              <a:ext cx="360363" cy="490538"/>
            </a:xfrm>
            <a:custGeom>
              <a:avLst/>
              <a:gdLst>
                <a:gd name="T0" fmla="*/ 5 w 121"/>
                <a:gd name="T1" fmla="*/ 131 h 165"/>
                <a:gd name="T2" fmla="*/ 10 w 121"/>
                <a:gd name="T3" fmla="*/ 158 h 165"/>
                <a:gd name="T4" fmla="*/ 39 w 121"/>
                <a:gd name="T5" fmla="*/ 153 h 165"/>
                <a:gd name="T6" fmla="*/ 105 w 121"/>
                <a:gd name="T7" fmla="*/ 38 h 165"/>
                <a:gd name="T8" fmla="*/ 74 w 121"/>
                <a:gd name="T9" fmla="*/ 8 h 165"/>
                <a:gd name="T10" fmla="*/ 5 w 121"/>
                <a:gd name="T11" fmla="*/ 1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65">
                  <a:moveTo>
                    <a:pt x="5" y="131"/>
                  </a:moveTo>
                  <a:cubicBezTo>
                    <a:pt x="0" y="138"/>
                    <a:pt x="3" y="153"/>
                    <a:pt x="10" y="158"/>
                  </a:cubicBezTo>
                  <a:cubicBezTo>
                    <a:pt x="21" y="165"/>
                    <a:pt x="34" y="160"/>
                    <a:pt x="39" y="153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21" y="17"/>
                    <a:pt x="76" y="0"/>
                    <a:pt x="74" y="8"/>
                  </a:cubicBezTo>
                  <a:cubicBezTo>
                    <a:pt x="67" y="34"/>
                    <a:pt x="5" y="131"/>
                    <a:pt x="5" y="131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480175" y="4875213"/>
              <a:ext cx="119063" cy="58738"/>
            </a:xfrm>
            <a:custGeom>
              <a:avLst/>
              <a:gdLst>
                <a:gd name="T0" fmla="*/ 0 w 40"/>
                <a:gd name="T1" fmla="*/ 20 h 20"/>
                <a:gd name="T2" fmla="*/ 0 w 40"/>
                <a:gd name="T3" fmla="*/ 19 h 20"/>
                <a:gd name="T4" fmla="*/ 24 w 40"/>
                <a:gd name="T5" fmla="*/ 2 h 20"/>
                <a:gd name="T6" fmla="*/ 40 w 40"/>
                <a:gd name="T7" fmla="*/ 20 h 20"/>
                <a:gd name="T8" fmla="*/ 0 w 4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10"/>
                    <a:pt x="11" y="0"/>
                    <a:pt x="24" y="2"/>
                  </a:cubicBezTo>
                  <a:cubicBezTo>
                    <a:pt x="31" y="3"/>
                    <a:pt x="38" y="12"/>
                    <a:pt x="40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892800" y="3997325"/>
              <a:ext cx="117475" cy="100013"/>
            </a:xfrm>
            <a:custGeom>
              <a:avLst/>
              <a:gdLst>
                <a:gd name="T0" fmla="*/ 0 w 74"/>
                <a:gd name="T1" fmla="*/ 46 h 63"/>
                <a:gd name="T2" fmla="*/ 60 w 74"/>
                <a:gd name="T3" fmla="*/ 63 h 63"/>
                <a:gd name="T4" fmla="*/ 74 w 74"/>
                <a:gd name="T5" fmla="*/ 17 h 63"/>
                <a:gd name="T6" fmla="*/ 13 w 74"/>
                <a:gd name="T7" fmla="*/ 0 h 63"/>
                <a:gd name="T8" fmla="*/ 0 w 74"/>
                <a:gd name="T9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3">
                  <a:moveTo>
                    <a:pt x="0" y="46"/>
                  </a:moveTo>
                  <a:lnTo>
                    <a:pt x="60" y="63"/>
                  </a:lnTo>
                  <a:lnTo>
                    <a:pt x="74" y="17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7AB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726113" y="3937000"/>
              <a:ext cx="328613" cy="176213"/>
            </a:xfrm>
            <a:custGeom>
              <a:avLst/>
              <a:gdLst>
                <a:gd name="T0" fmla="*/ 101 w 110"/>
                <a:gd name="T1" fmla="*/ 39 h 59"/>
                <a:gd name="T2" fmla="*/ 91 w 110"/>
                <a:gd name="T3" fmla="*/ 21 h 59"/>
                <a:gd name="T4" fmla="*/ 81 w 110"/>
                <a:gd name="T5" fmla="*/ 23 h 59"/>
                <a:gd name="T6" fmla="*/ 73 w 110"/>
                <a:gd name="T7" fmla="*/ 17 h 59"/>
                <a:gd name="T8" fmla="*/ 10 w 110"/>
                <a:gd name="T9" fmla="*/ 0 h 59"/>
                <a:gd name="T10" fmla="*/ 0 w 110"/>
                <a:gd name="T11" fmla="*/ 36 h 59"/>
                <a:gd name="T12" fmla="*/ 63 w 110"/>
                <a:gd name="T13" fmla="*/ 53 h 59"/>
                <a:gd name="T14" fmla="*/ 73 w 110"/>
                <a:gd name="T15" fmla="*/ 51 h 59"/>
                <a:gd name="T16" fmla="*/ 81 w 110"/>
                <a:gd name="T17" fmla="*/ 58 h 59"/>
                <a:gd name="T18" fmla="*/ 98 w 110"/>
                <a:gd name="T19" fmla="*/ 49 h 59"/>
                <a:gd name="T20" fmla="*/ 107 w 110"/>
                <a:gd name="T21" fmla="*/ 51 h 59"/>
                <a:gd name="T22" fmla="*/ 110 w 110"/>
                <a:gd name="T23" fmla="*/ 41 h 59"/>
                <a:gd name="T24" fmla="*/ 101 w 110"/>
                <a:gd name="T2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59">
                  <a:moveTo>
                    <a:pt x="101" y="39"/>
                  </a:moveTo>
                  <a:cubicBezTo>
                    <a:pt x="102" y="31"/>
                    <a:pt x="98" y="23"/>
                    <a:pt x="91" y="21"/>
                  </a:cubicBezTo>
                  <a:cubicBezTo>
                    <a:pt x="88" y="20"/>
                    <a:pt x="84" y="21"/>
                    <a:pt x="81" y="23"/>
                  </a:cubicBezTo>
                  <a:cubicBezTo>
                    <a:pt x="79" y="20"/>
                    <a:pt x="77" y="18"/>
                    <a:pt x="73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7" y="54"/>
                    <a:pt x="70" y="53"/>
                    <a:pt x="73" y="51"/>
                  </a:cubicBezTo>
                  <a:cubicBezTo>
                    <a:pt x="75" y="54"/>
                    <a:pt x="78" y="57"/>
                    <a:pt x="81" y="58"/>
                  </a:cubicBezTo>
                  <a:cubicBezTo>
                    <a:pt x="88" y="59"/>
                    <a:pt x="94" y="56"/>
                    <a:pt x="98" y="49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01" y="39"/>
                  </a:ln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810250" y="4011613"/>
              <a:ext cx="152400" cy="130175"/>
            </a:xfrm>
            <a:custGeom>
              <a:avLst/>
              <a:gdLst>
                <a:gd name="T0" fmla="*/ 6 w 51"/>
                <a:gd name="T1" fmla="*/ 28 h 44"/>
                <a:gd name="T2" fmla="*/ 37 w 51"/>
                <a:gd name="T3" fmla="*/ 5 h 44"/>
                <a:gd name="T4" fmla="*/ 43 w 51"/>
                <a:gd name="T5" fmla="*/ 18 h 44"/>
                <a:gd name="T6" fmla="*/ 17 w 51"/>
                <a:gd name="T7" fmla="*/ 37 h 44"/>
                <a:gd name="T8" fmla="*/ 6 w 51"/>
                <a:gd name="T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4">
                  <a:moveTo>
                    <a:pt x="6" y="28"/>
                  </a:moveTo>
                  <a:cubicBezTo>
                    <a:pt x="14" y="18"/>
                    <a:pt x="25" y="11"/>
                    <a:pt x="37" y="5"/>
                  </a:cubicBezTo>
                  <a:cubicBezTo>
                    <a:pt x="45" y="0"/>
                    <a:pt x="51" y="14"/>
                    <a:pt x="43" y="18"/>
                  </a:cubicBezTo>
                  <a:cubicBezTo>
                    <a:pt x="34" y="23"/>
                    <a:pt x="24" y="28"/>
                    <a:pt x="17" y="37"/>
                  </a:cubicBezTo>
                  <a:cubicBezTo>
                    <a:pt x="12" y="44"/>
                    <a:pt x="0" y="35"/>
                    <a:pt x="6" y="28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851525" y="3916363"/>
              <a:ext cx="84138" cy="122238"/>
            </a:xfrm>
            <a:custGeom>
              <a:avLst/>
              <a:gdLst>
                <a:gd name="T0" fmla="*/ 18 w 28"/>
                <a:gd name="T1" fmla="*/ 7 h 41"/>
                <a:gd name="T2" fmla="*/ 26 w 28"/>
                <a:gd name="T3" fmla="*/ 32 h 41"/>
                <a:gd name="T4" fmla="*/ 12 w 28"/>
                <a:gd name="T5" fmla="*/ 29 h 41"/>
                <a:gd name="T6" fmla="*/ 6 w 28"/>
                <a:gd name="T7" fmla="*/ 15 h 41"/>
                <a:gd name="T8" fmla="*/ 18 w 28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18" y="7"/>
                  </a:moveTo>
                  <a:cubicBezTo>
                    <a:pt x="23" y="14"/>
                    <a:pt x="28" y="23"/>
                    <a:pt x="26" y="32"/>
                  </a:cubicBezTo>
                  <a:cubicBezTo>
                    <a:pt x="25" y="41"/>
                    <a:pt x="11" y="38"/>
                    <a:pt x="12" y="29"/>
                  </a:cubicBezTo>
                  <a:cubicBezTo>
                    <a:pt x="13" y="25"/>
                    <a:pt x="9" y="19"/>
                    <a:pt x="6" y="15"/>
                  </a:cubicBezTo>
                  <a:cubicBezTo>
                    <a:pt x="0" y="8"/>
                    <a:pt x="12" y="0"/>
                    <a:pt x="18" y="7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818188" y="3908425"/>
              <a:ext cx="84138" cy="136525"/>
            </a:xfrm>
            <a:custGeom>
              <a:avLst/>
              <a:gdLst>
                <a:gd name="T0" fmla="*/ 18 w 28"/>
                <a:gd name="T1" fmla="*/ 7 h 46"/>
                <a:gd name="T2" fmla="*/ 28 w 28"/>
                <a:gd name="T3" fmla="*/ 35 h 46"/>
                <a:gd name="T4" fmla="*/ 13 w 28"/>
                <a:gd name="T5" fmla="*/ 36 h 46"/>
                <a:gd name="T6" fmla="*/ 6 w 28"/>
                <a:gd name="T7" fmla="*/ 16 h 46"/>
                <a:gd name="T8" fmla="*/ 18 w 28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8" y="7"/>
                  </a:moveTo>
                  <a:cubicBezTo>
                    <a:pt x="24" y="16"/>
                    <a:pt x="27" y="25"/>
                    <a:pt x="28" y="35"/>
                  </a:cubicBezTo>
                  <a:cubicBezTo>
                    <a:pt x="28" y="45"/>
                    <a:pt x="14" y="46"/>
                    <a:pt x="13" y="36"/>
                  </a:cubicBezTo>
                  <a:cubicBezTo>
                    <a:pt x="13" y="29"/>
                    <a:pt x="11" y="22"/>
                    <a:pt x="6" y="16"/>
                  </a:cubicBezTo>
                  <a:cubicBezTo>
                    <a:pt x="0" y="8"/>
                    <a:pt x="12" y="0"/>
                    <a:pt x="18" y="7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800725" y="3925888"/>
              <a:ext cx="71438" cy="112713"/>
            </a:xfrm>
            <a:custGeom>
              <a:avLst/>
              <a:gdLst>
                <a:gd name="T0" fmla="*/ 16 w 24"/>
                <a:gd name="T1" fmla="*/ 6 h 38"/>
                <a:gd name="T2" fmla="*/ 20 w 24"/>
                <a:gd name="T3" fmla="*/ 30 h 38"/>
                <a:gd name="T4" fmla="*/ 7 w 24"/>
                <a:gd name="T5" fmla="*/ 24 h 38"/>
                <a:gd name="T6" fmla="*/ 7 w 24"/>
                <a:gd name="T7" fmla="*/ 24 h 38"/>
                <a:gd name="T8" fmla="*/ 6 w 24"/>
                <a:gd name="T9" fmla="*/ 20 h 38"/>
                <a:gd name="T10" fmla="*/ 2 w 24"/>
                <a:gd name="T11" fmla="*/ 10 h 38"/>
                <a:gd name="T12" fmla="*/ 6 w 24"/>
                <a:gd name="T13" fmla="*/ 1 h 38"/>
                <a:gd name="T14" fmla="*/ 16 w 24"/>
                <a:gd name="T1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8">
                  <a:moveTo>
                    <a:pt x="16" y="6"/>
                  </a:moveTo>
                  <a:cubicBezTo>
                    <a:pt x="19" y="12"/>
                    <a:pt x="24" y="23"/>
                    <a:pt x="20" y="30"/>
                  </a:cubicBezTo>
                  <a:cubicBezTo>
                    <a:pt x="16" y="38"/>
                    <a:pt x="3" y="32"/>
                    <a:pt x="7" y="24"/>
                  </a:cubicBezTo>
                  <a:cubicBezTo>
                    <a:pt x="7" y="25"/>
                    <a:pt x="7" y="26"/>
                    <a:pt x="7" y="24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5" y="17"/>
                    <a:pt x="3" y="14"/>
                    <a:pt x="2" y="10"/>
                  </a:cubicBezTo>
                  <a:cubicBezTo>
                    <a:pt x="0" y="7"/>
                    <a:pt x="3" y="2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792788" y="3929063"/>
              <a:ext cx="41275" cy="76200"/>
            </a:xfrm>
            <a:custGeom>
              <a:avLst/>
              <a:gdLst>
                <a:gd name="T0" fmla="*/ 14 w 14"/>
                <a:gd name="T1" fmla="*/ 7 h 26"/>
                <a:gd name="T2" fmla="*/ 14 w 14"/>
                <a:gd name="T3" fmla="*/ 18 h 26"/>
                <a:gd name="T4" fmla="*/ 8 w 14"/>
                <a:gd name="T5" fmla="*/ 26 h 26"/>
                <a:gd name="T6" fmla="*/ 0 w 14"/>
                <a:gd name="T7" fmla="*/ 19 h 26"/>
                <a:gd name="T8" fmla="*/ 0 w 14"/>
                <a:gd name="T9" fmla="*/ 8 h 26"/>
                <a:gd name="T10" fmla="*/ 7 w 14"/>
                <a:gd name="T11" fmla="*/ 0 h 26"/>
                <a:gd name="T12" fmla="*/ 14 w 14"/>
                <a:gd name="T1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4" y="7"/>
                  </a:moveTo>
                  <a:cubicBezTo>
                    <a:pt x="14" y="11"/>
                    <a:pt x="14" y="15"/>
                    <a:pt x="14" y="18"/>
                  </a:cubicBezTo>
                  <a:cubicBezTo>
                    <a:pt x="14" y="22"/>
                    <a:pt x="12" y="26"/>
                    <a:pt x="8" y="26"/>
                  </a:cubicBezTo>
                  <a:cubicBezTo>
                    <a:pt x="4" y="26"/>
                    <a:pt x="0" y="23"/>
                    <a:pt x="0" y="19"/>
                  </a:cubicBezTo>
                  <a:cubicBezTo>
                    <a:pt x="0" y="16"/>
                    <a:pt x="0" y="12"/>
                    <a:pt x="0" y="8"/>
                  </a:cubicBezTo>
                  <a:cubicBezTo>
                    <a:pt x="0" y="4"/>
                    <a:pt x="2" y="0"/>
                    <a:pt x="7" y="0"/>
                  </a:cubicBezTo>
                  <a:cubicBezTo>
                    <a:pt x="10" y="0"/>
                    <a:pt x="14" y="3"/>
                    <a:pt x="14" y="7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558792" y="1860891"/>
            <a:ext cx="1069976" cy="1247775"/>
            <a:chOff x="5562600" y="5610225"/>
            <a:chExt cx="1069976" cy="1247775"/>
          </a:xfrm>
        </p:grpSpPr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057900" y="5683250"/>
              <a:ext cx="568325" cy="412750"/>
            </a:xfrm>
            <a:custGeom>
              <a:avLst/>
              <a:gdLst>
                <a:gd name="T0" fmla="*/ 106 w 191"/>
                <a:gd name="T1" fmla="*/ 123 h 139"/>
                <a:gd name="T2" fmla="*/ 41 w 191"/>
                <a:gd name="T3" fmla="*/ 122 h 139"/>
                <a:gd name="T4" fmla="*/ 34 w 191"/>
                <a:gd name="T5" fmla="*/ 60 h 139"/>
                <a:gd name="T6" fmla="*/ 39 w 191"/>
                <a:gd name="T7" fmla="*/ 54 h 139"/>
                <a:gd name="T8" fmla="*/ 36 w 191"/>
                <a:gd name="T9" fmla="*/ 36 h 139"/>
                <a:gd name="T10" fmla="*/ 56 w 191"/>
                <a:gd name="T11" fmla="*/ 33 h 139"/>
                <a:gd name="T12" fmla="*/ 82 w 191"/>
                <a:gd name="T13" fmla="*/ 8 h 139"/>
                <a:gd name="T14" fmla="*/ 135 w 191"/>
                <a:gd name="T15" fmla="*/ 15 h 139"/>
                <a:gd name="T16" fmla="*/ 106 w 191"/>
                <a:gd name="T17" fmla="*/ 1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39">
                  <a:moveTo>
                    <a:pt x="106" y="123"/>
                  </a:moveTo>
                  <a:cubicBezTo>
                    <a:pt x="66" y="111"/>
                    <a:pt x="60" y="134"/>
                    <a:pt x="41" y="122"/>
                  </a:cubicBezTo>
                  <a:cubicBezTo>
                    <a:pt x="0" y="97"/>
                    <a:pt x="17" y="78"/>
                    <a:pt x="34" y="60"/>
                  </a:cubicBezTo>
                  <a:cubicBezTo>
                    <a:pt x="35" y="59"/>
                    <a:pt x="38" y="55"/>
                    <a:pt x="39" y="54"/>
                  </a:cubicBezTo>
                  <a:cubicBezTo>
                    <a:pt x="34" y="47"/>
                    <a:pt x="32" y="37"/>
                    <a:pt x="36" y="36"/>
                  </a:cubicBezTo>
                  <a:cubicBezTo>
                    <a:pt x="43" y="33"/>
                    <a:pt x="47" y="36"/>
                    <a:pt x="56" y="33"/>
                  </a:cubicBezTo>
                  <a:cubicBezTo>
                    <a:pt x="63" y="26"/>
                    <a:pt x="68" y="13"/>
                    <a:pt x="82" y="8"/>
                  </a:cubicBezTo>
                  <a:cubicBezTo>
                    <a:pt x="102" y="0"/>
                    <a:pt x="123" y="9"/>
                    <a:pt x="135" y="15"/>
                  </a:cubicBezTo>
                  <a:cubicBezTo>
                    <a:pt x="191" y="42"/>
                    <a:pt x="162" y="139"/>
                    <a:pt x="106" y="123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973763" y="5965825"/>
              <a:ext cx="384175" cy="263525"/>
            </a:xfrm>
            <a:custGeom>
              <a:avLst/>
              <a:gdLst>
                <a:gd name="T0" fmla="*/ 46 w 129"/>
                <a:gd name="T1" fmla="*/ 58 h 89"/>
                <a:gd name="T2" fmla="*/ 95 w 129"/>
                <a:gd name="T3" fmla="*/ 76 h 89"/>
                <a:gd name="T4" fmla="*/ 123 w 129"/>
                <a:gd name="T5" fmla="*/ 28 h 89"/>
                <a:gd name="T6" fmla="*/ 122 w 129"/>
                <a:gd name="T7" fmla="*/ 6 h 89"/>
                <a:gd name="T8" fmla="*/ 121 w 129"/>
                <a:gd name="T9" fmla="*/ 5 h 89"/>
                <a:gd name="T10" fmla="*/ 71 w 129"/>
                <a:gd name="T11" fmla="*/ 10 h 89"/>
                <a:gd name="T12" fmla="*/ 46 w 129"/>
                <a:gd name="T13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89">
                  <a:moveTo>
                    <a:pt x="46" y="58"/>
                  </a:moveTo>
                  <a:cubicBezTo>
                    <a:pt x="0" y="89"/>
                    <a:pt x="90" y="88"/>
                    <a:pt x="95" y="76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9" y="21"/>
                    <a:pt x="128" y="11"/>
                    <a:pt x="122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15" y="0"/>
                    <a:pt x="77" y="2"/>
                    <a:pt x="71" y="10"/>
                  </a:cubicBezTo>
                  <a:cubicBezTo>
                    <a:pt x="71" y="10"/>
                    <a:pt x="79" y="36"/>
                    <a:pt x="46" y="58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251575" y="5610225"/>
              <a:ext cx="377825" cy="503238"/>
            </a:xfrm>
            <a:custGeom>
              <a:avLst/>
              <a:gdLst>
                <a:gd name="T0" fmla="*/ 9 w 127"/>
                <a:gd name="T1" fmla="*/ 7 h 170"/>
                <a:gd name="T2" fmla="*/ 9 w 127"/>
                <a:gd name="T3" fmla="*/ 6 h 170"/>
                <a:gd name="T4" fmla="*/ 12 w 127"/>
                <a:gd name="T5" fmla="*/ 6 h 170"/>
                <a:gd name="T6" fmla="*/ 29 w 127"/>
                <a:gd name="T7" fmla="*/ 18 h 170"/>
                <a:gd name="T8" fmla="*/ 23 w 127"/>
                <a:gd name="T9" fmla="*/ 6 h 170"/>
                <a:gd name="T10" fmla="*/ 24 w 127"/>
                <a:gd name="T11" fmla="*/ 4 h 170"/>
                <a:gd name="T12" fmla="*/ 29 w 127"/>
                <a:gd name="T13" fmla="*/ 9 h 170"/>
                <a:gd name="T14" fmla="*/ 45 w 127"/>
                <a:gd name="T15" fmla="*/ 20 h 170"/>
                <a:gd name="T16" fmla="*/ 46 w 127"/>
                <a:gd name="T17" fmla="*/ 16 h 170"/>
                <a:gd name="T18" fmla="*/ 56 w 127"/>
                <a:gd name="T19" fmla="*/ 25 h 170"/>
                <a:gd name="T20" fmla="*/ 110 w 127"/>
                <a:gd name="T21" fmla="*/ 71 h 170"/>
                <a:gd name="T22" fmla="*/ 113 w 127"/>
                <a:gd name="T23" fmla="*/ 69 h 170"/>
                <a:gd name="T24" fmla="*/ 119 w 127"/>
                <a:gd name="T25" fmla="*/ 67 h 170"/>
                <a:gd name="T26" fmla="*/ 119 w 127"/>
                <a:gd name="T27" fmla="*/ 69 h 170"/>
                <a:gd name="T28" fmla="*/ 118 w 127"/>
                <a:gd name="T29" fmla="*/ 72 h 170"/>
                <a:gd name="T30" fmla="*/ 115 w 127"/>
                <a:gd name="T31" fmla="*/ 83 h 170"/>
                <a:gd name="T32" fmla="*/ 121 w 127"/>
                <a:gd name="T33" fmla="*/ 80 h 170"/>
                <a:gd name="T34" fmla="*/ 126 w 127"/>
                <a:gd name="T35" fmla="*/ 81 h 170"/>
                <a:gd name="T36" fmla="*/ 126 w 127"/>
                <a:gd name="T37" fmla="*/ 84 h 170"/>
                <a:gd name="T38" fmla="*/ 125 w 127"/>
                <a:gd name="T39" fmla="*/ 84 h 170"/>
                <a:gd name="T40" fmla="*/ 121 w 127"/>
                <a:gd name="T41" fmla="*/ 89 h 170"/>
                <a:gd name="T42" fmla="*/ 115 w 127"/>
                <a:gd name="T43" fmla="*/ 95 h 170"/>
                <a:gd name="T44" fmla="*/ 117 w 127"/>
                <a:gd name="T45" fmla="*/ 100 h 170"/>
                <a:gd name="T46" fmla="*/ 119 w 127"/>
                <a:gd name="T47" fmla="*/ 115 h 170"/>
                <a:gd name="T48" fmla="*/ 116 w 127"/>
                <a:gd name="T49" fmla="*/ 115 h 170"/>
                <a:gd name="T50" fmla="*/ 112 w 127"/>
                <a:gd name="T51" fmla="*/ 107 h 170"/>
                <a:gd name="T52" fmla="*/ 28 w 127"/>
                <a:gd name="T53" fmla="*/ 170 h 170"/>
                <a:gd name="T54" fmla="*/ 32 w 127"/>
                <a:gd name="T55" fmla="*/ 140 h 170"/>
                <a:gd name="T56" fmla="*/ 25 w 127"/>
                <a:gd name="T57" fmla="*/ 113 h 170"/>
                <a:gd name="T58" fmla="*/ 7 w 127"/>
                <a:gd name="T59" fmla="*/ 23 h 170"/>
                <a:gd name="T60" fmla="*/ 1 w 127"/>
                <a:gd name="T61" fmla="*/ 10 h 170"/>
                <a:gd name="T62" fmla="*/ 3 w 127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70">
                  <a:moveTo>
                    <a:pt x="3" y="0"/>
                  </a:moveTo>
                  <a:cubicBezTo>
                    <a:pt x="5" y="0"/>
                    <a:pt x="6" y="3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3" y="7"/>
                    <a:pt x="14" y="9"/>
                    <a:pt x="16" y="10"/>
                  </a:cubicBezTo>
                  <a:cubicBezTo>
                    <a:pt x="18" y="13"/>
                    <a:pt x="23" y="15"/>
                    <a:pt x="29" y="18"/>
                  </a:cubicBezTo>
                  <a:cubicBezTo>
                    <a:pt x="27" y="16"/>
                    <a:pt x="26" y="14"/>
                    <a:pt x="25" y="13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5"/>
                    <a:pt x="26" y="5"/>
                  </a:cubicBezTo>
                  <a:cubicBezTo>
                    <a:pt x="26" y="6"/>
                    <a:pt x="28" y="7"/>
                    <a:pt x="29" y="9"/>
                  </a:cubicBezTo>
                  <a:cubicBezTo>
                    <a:pt x="33" y="11"/>
                    <a:pt x="38" y="15"/>
                    <a:pt x="44" y="1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8" y="15"/>
                    <a:pt x="49" y="18"/>
                    <a:pt x="51" y="21"/>
                  </a:cubicBezTo>
                  <a:cubicBezTo>
                    <a:pt x="53" y="22"/>
                    <a:pt x="54" y="23"/>
                    <a:pt x="56" y="25"/>
                  </a:cubicBezTo>
                  <a:cubicBezTo>
                    <a:pt x="57" y="25"/>
                    <a:pt x="58" y="25"/>
                    <a:pt x="59" y="26"/>
                  </a:cubicBezTo>
                  <a:cubicBezTo>
                    <a:pt x="82" y="35"/>
                    <a:pt x="98" y="43"/>
                    <a:pt x="110" y="71"/>
                  </a:cubicBezTo>
                  <a:cubicBezTo>
                    <a:pt x="110" y="71"/>
                    <a:pt x="111" y="72"/>
                    <a:pt x="111" y="72"/>
                  </a:cubicBezTo>
                  <a:cubicBezTo>
                    <a:pt x="111" y="71"/>
                    <a:pt x="112" y="70"/>
                    <a:pt x="113" y="69"/>
                  </a:cubicBezTo>
                  <a:cubicBezTo>
                    <a:pt x="115" y="67"/>
                    <a:pt x="116" y="67"/>
                    <a:pt x="118" y="67"/>
                  </a:cubicBezTo>
                  <a:cubicBezTo>
                    <a:pt x="118" y="67"/>
                    <a:pt x="119" y="67"/>
                    <a:pt x="119" y="67"/>
                  </a:cubicBezTo>
                  <a:cubicBezTo>
                    <a:pt x="119" y="67"/>
                    <a:pt x="120" y="67"/>
                    <a:pt x="120" y="68"/>
                  </a:cubicBezTo>
                  <a:cubicBezTo>
                    <a:pt x="120" y="68"/>
                    <a:pt x="120" y="68"/>
                    <a:pt x="119" y="69"/>
                  </a:cubicBezTo>
                  <a:cubicBezTo>
                    <a:pt x="119" y="69"/>
                    <a:pt x="119" y="69"/>
                    <a:pt x="119" y="70"/>
                  </a:cubicBezTo>
                  <a:cubicBezTo>
                    <a:pt x="119" y="70"/>
                    <a:pt x="119" y="71"/>
                    <a:pt x="118" y="72"/>
                  </a:cubicBezTo>
                  <a:cubicBezTo>
                    <a:pt x="117" y="75"/>
                    <a:pt x="116" y="78"/>
                    <a:pt x="115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5" y="83"/>
                    <a:pt x="115" y="83"/>
                    <a:pt x="116" y="83"/>
                  </a:cubicBezTo>
                  <a:cubicBezTo>
                    <a:pt x="117" y="82"/>
                    <a:pt x="119" y="81"/>
                    <a:pt x="121" y="80"/>
                  </a:cubicBezTo>
                  <a:cubicBezTo>
                    <a:pt x="122" y="80"/>
                    <a:pt x="123" y="80"/>
                    <a:pt x="124" y="80"/>
                  </a:cubicBezTo>
                  <a:cubicBezTo>
                    <a:pt x="125" y="81"/>
                    <a:pt x="126" y="81"/>
                    <a:pt x="126" y="81"/>
                  </a:cubicBezTo>
                  <a:cubicBezTo>
                    <a:pt x="126" y="82"/>
                    <a:pt x="127" y="82"/>
                    <a:pt x="127" y="83"/>
                  </a:cubicBezTo>
                  <a:cubicBezTo>
                    <a:pt x="127" y="83"/>
                    <a:pt x="126" y="83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4" y="85"/>
                    <a:pt x="124" y="85"/>
                    <a:pt x="123" y="86"/>
                  </a:cubicBezTo>
                  <a:cubicBezTo>
                    <a:pt x="123" y="86"/>
                    <a:pt x="122" y="87"/>
                    <a:pt x="121" y="89"/>
                  </a:cubicBezTo>
                  <a:cubicBezTo>
                    <a:pt x="120" y="90"/>
                    <a:pt x="119" y="91"/>
                    <a:pt x="117" y="93"/>
                  </a:cubicBezTo>
                  <a:cubicBezTo>
                    <a:pt x="116" y="94"/>
                    <a:pt x="116" y="95"/>
                    <a:pt x="115" y="95"/>
                  </a:cubicBezTo>
                  <a:cubicBezTo>
                    <a:pt x="115" y="95"/>
                    <a:pt x="115" y="96"/>
                    <a:pt x="115" y="96"/>
                  </a:cubicBezTo>
                  <a:cubicBezTo>
                    <a:pt x="116" y="97"/>
                    <a:pt x="117" y="99"/>
                    <a:pt x="117" y="100"/>
                  </a:cubicBezTo>
                  <a:cubicBezTo>
                    <a:pt x="119" y="103"/>
                    <a:pt x="120" y="107"/>
                    <a:pt x="120" y="109"/>
                  </a:cubicBezTo>
                  <a:cubicBezTo>
                    <a:pt x="120" y="112"/>
                    <a:pt x="120" y="114"/>
                    <a:pt x="119" y="115"/>
                  </a:cubicBezTo>
                  <a:cubicBezTo>
                    <a:pt x="118" y="117"/>
                    <a:pt x="118" y="117"/>
                    <a:pt x="117" y="117"/>
                  </a:cubicBezTo>
                  <a:cubicBezTo>
                    <a:pt x="117" y="117"/>
                    <a:pt x="116" y="117"/>
                    <a:pt x="116" y="115"/>
                  </a:cubicBezTo>
                  <a:cubicBezTo>
                    <a:pt x="115" y="114"/>
                    <a:pt x="115" y="112"/>
                    <a:pt x="114" y="110"/>
                  </a:cubicBezTo>
                  <a:cubicBezTo>
                    <a:pt x="114" y="109"/>
                    <a:pt x="113" y="108"/>
                    <a:pt x="112" y="107"/>
                  </a:cubicBezTo>
                  <a:cubicBezTo>
                    <a:pt x="110" y="116"/>
                    <a:pt x="104" y="124"/>
                    <a:pt x="94" y="132"/>
                  </a:cubicBezTo>
                  <a:cubicBezTo>
                    <a:pt x="55" y="163"/>
                    <a:pt x="47" y="145"/>
                    <a:pt x="28" y="170"/>
                  </a:cubicBezTo>
                  <a:cubicBezTo>
                    <a:pt x="23" y="167"/>
                    <a:pt x="21" y="165"/>
                    <a:pt x="16" y="161"/>
                  </a:cubicBezTo>
                  <a:cubicBezTo>
                    <a:pt x="19" y="153"/>
                    <a:pt x="24" y="141"/>
                    <a:pt x="32" y="140"/>
                  </a:cubicBezTo>
                  <a:cubicBezTo>
                    <a:pt x="72" y="136"/>
                    <a:pt x="59" y="94"/>
                    <a:pt x="34" y="120"/>
                  </a:cubicBezTo>
                  <a:cubicBezTo>
                    <a:pt x="31" y="118"/>
                    <a:pt x="28" y="115"/>
                    <a:pt x="25" y="113"/>
                  </a:cubicBezTo>
                  <a:cubicBezTo>
                    <a:pt x="28" y="104"/>
                    <a:pt x="85" y="83"/>
                    <a:pt x="37" y="50"/>
                  </a:cubicBezTo>
                  <a:cubicBezTo>
                    <a:pt x="17" y="36"/>
                    <a:pt x="9" y="28"/>
                    <a:pt x="7" y="23"/>
                  </a:cubicBezTo>
                  <a:cubicBezTo>
                    <a:pt x="6" y="22"/>
                    <a:pt x="5" y="22"/>
                    <a:pt x="5" y="21"/>
                  </a:cubicBezTo>
                  <a:cubicBezTo>
                    <a:pt x="3" y="17"/>
                    <a:pt x="1" y="13"/>
                    <a:pt x="1" y="10"/>
                  </a:cubicBezTo>
                  <a:cubicBezTo>
                    <a:pt x="0" y="7"/>
                    <a:pt x="1" y="4"/>
                    <a:pt x="1" y="2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562600" y="6113463"/>
              <a:ext cx="727075" cy="620713"/>
            </a:xfrm>
            <a:custGeom>
              <a:avLst/>
              <a:gdLst>
                <a:gd name="T0" fmla="*/ 239 w 244"/>
                <a:gd name="T1" fmla="*/ 6 h 209"/>
                <a:gd name="T2" fmla="*/ 239 w 244"/>
                <a:gd name="T3" fmla="*/ 5 h 209"/>
                <a:gd name="T4" fmla="*/ 205 w 244"/>
                <a:gd name="T5" fmla="*/ 3 h 209"/>
                <a:gd name="T6" fmla="*/ 167 w 244"/>
                <a:gd name="T7" fmla="*/ 15 h 209"/>
                <a:gd name="T8" fmla="*/ 120 w 244"/>
                <a:gd name="T9" fmla="*/ 45 h 209"/>
                <a:gd name="T10" fmla="*/ 3 w 244"/>
                <a:gd name="T11" fmla="*/ 94 h 209"/>
                <a:gd name="T12" fmla="*/ 0 w 244"/>
                <a:gd name="T13" fmla="*/ 94 h 209"/>
                <a:gd name="T14" fmla="*/ 0 w 244"/>
                <a:gd name="T15" fmla="*/ 209 h 209"/>
                <a:gd name="T16" fmla="*/ 22 w 244"/>
                <a:gd name="T17" fmla="*/ 209 h 209"/>
                <a:gd name="T18" fmla="*/ 219 w 244"/>
                <a:gd name="T19" fmla="*/ 84 h 209"/>
                <a:gd name="T20" fmla="*/ 237 w 244"/>
                <a:gd name="T21" fmla="*/ 47 h 209"/>
                <a:gd name="T22" fmla="*/ 239 w 244"/>
                <a:gd name="T23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09">
                  <a:moveTo>
                    <a:pt x="239" y="6"/>
                  </a:moveTo>
                  <a:cubicBezTo>
                    <a:pt x="239" y="5"/>
                    <a:pt x="239" y="5"/>
                    <a:pt x="239" y="5"/>
                  </a:cubicBezTo>
                  <a:cubicBezTo>
                    <a:pt x="229" y="0"/>
                    <a:pt x="216" y="3"/>
                    <a:pt x="205" y="3"/>
                  </a:cubicBezTo>
                  <a:cubicBezTo>
                    <a:pt x="195" y="3"/>
                    <a:pt x="177" y="10"/>
                    <a:pt x="167" y="15"/>
                  </a:cubicBezTo>
                  <a:cubicBezTo>
                    <a:pt x="155" y="21"/>
                    <a:pt x="133" y="39"/>
                    <a:pt x="120" y="45"/>
                  </a:cubicBezTo>
                  <a:cubicBezTo>
                    <a:pt x="110" y="51"/>
                    <a:pt x="50" y="82"/>
                    <a:pt x="3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12" y="189"/>
                    <a:pt x="189" y="123"/>
                    <a:pt x="219" y="84"/>
                  </a:cubicBezTo>
                  <a:cubicBezTo>
                    <a:pt x="227" y="74"/>
                    <a:pt x="233" y="59"/>
                    <a:pt x="237" y="47"/>
                  </a:cubicBezTo>
                  <a:cubicBezTo>
                    <a:pt x="239" y="38"/>
                    <a:pt x="244" y="13"/>
                    <a:pt x="239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780088" y="6526213"/>
              <a:ext cx="396875" cy="290513"/>
            </a:xfrm>
            <a:custGeom>
              <a:avLst/>
              <a:gdLst>
                <a:gd name="T0" fmla="*/ 126 w 133"/>
                <a:gd name="T1" fmla="*/ 12 h 98"/>
                <a:gd name="T2" fmla="*/ 8 w 133"/>
                <a:gd name="T3" fmla="*/ 98 h 98"/>
                <a:gd name="T4" fmla="*/ 7 w 133"/>
                <a:gd name="T5" fmla="*/ 87 h 98"/>
                <a:gd name="T6" fmla="*/ 69 w 133"/>
                <a:gd name="T7" fmla="*/ 41 h 98"/>
                <a:gd name="T8" fmla="*/ 125 w 133"/>
                <a:gd name="T9" fmla="*/ 1 h 98"/>
                <a:gd name="T10" fmla="*/ 126 w 133"/>
                <a:gd name="T11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8">
                  <a:moveTo>
                    <a:pt x="126" y="12"/>
                  </a:moveTo>
                  <a:cubicBezTo>
                    <a:pt x="74" y="22"/>
                    <a:pt x="65" y="97"/>
                    <a:pt x="8" y="98"/>
                  </a:cubicBezTo>
                  <a:cubicBezTo>
                    <a:pt x="1" y="98"/>
                    <a:pt x="0" y="87"/>
                    <a:pt x="7" y="87"/>
                  </a:cubicBezTo>
                  <a:cubicBezTo>
                    <a:pt x="36" y="86"/>
                    <a:pt x="54" y="62"/>
                    <a:pt x="69" y="41"/>
                  </a:cubicBezTo>
                  <a:cubicBezTo>
                    <a:pt x="84" y="21"/>
                    <a:pt x="100" y="6"/>
                    <a:pt x="125" y="1"/>
                  </a:cubicBezTo>
                  <a:cubicBezTo>
                    <a:pt x="132" y="0"/>
                    <a:pt x="133" y="11"/>
                    <a:pt x="126" y="12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269038" y="5962650"/>
              <a:ext cx="363538" cy="269875"/>
            </a:xfrm>
            <a:custGeom>
              <a:avLst/>
              <a:gdLst>
                <a:gd name="T0" fmla="*/ 24 w 122"/>
                <a:gd name="T1" fmla="*/ 37 h 91"/>
                <a:gd name="T2" fmla="*/ 9 w 122"/>
                <a:gd name="T3" fmla="*/ 82 h 91"/>
                <a:gd name="T4" fmla="*/ 67 w 122"/>
                <a:gd name="T5" fmla="*/ 69 h 91"/>
                <a:gd name="T6" fmla="*/ 110 w 122"/>
                <a:gd name="T7" fmla="*/ 9 h 91"/>
                <a:gd name="T8" fmla="*/ 24 w 122"/>
                <a:gd name="T9" fmla="*/ 3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1">
                  <a:moveTo>
                    <a:pt x="24" y="37"/>
                  </a:moveTo>
                  <a:cubicBezTo>
                    <a:pt x="9" y="58"/>
                    <a:pt x="0" y="76"/>
                    <a:pt x="9" y="82"/>
                  </a:cubicBezTo>
                  <a:cubicBezTo>
                    <a:pt x="21" y="91"/>
                    <a:pt x="52" y="89"/>
                    <a:pt x="67" y="69"/>
                  </a:cubicBezTo>
                  <a:cubicBezTo>
                    <a:pt x="81" y="49"/>
                    <a:pt x="122" y="18"/>
                    <a:pt x="110" y="9"/>
                  </a:cubicBezTo>
                  <a:cubicBezTo>
                    <a:pt x="98" y="0"/>
                    <a:pt x="38" y="17"/>
                    <a:pt x="24" y="37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346825" y="6099175"/>
              <a:ext cx="231775" cy="352425"/>
            </a:xfrm>
            <a:custGeom>
              <a:avLst/>
              <a:gdLst>
                <a:gd name="T0" fmla="*/ 101 w 146"/>
                <a:gd name="T1" fmla="*/ 15 h 222"/>
                <a:gd name="T2" fmla="*/ 116 w 146"/>
                <a:gd name="T3" fmla="*/ 0 h 222"/>
                <a:gd name="T4" fmla="*/ 126 w 146"/>
                <a:gd name="T5" fmla="*/ 2 h 222"/>
                <a:gd name="T6" fmla="*/ 146 w 146"/>
                <a:gd name="T7" fmla="*/ 11 h 222"/>
                <a:gd name="T8" fmla="*/ 146 w 146"/>
                <a:gd name="T9" fmla="*/ 11 h 222"/>
                <a:gd name="T10" fmla="*/ 92 w 146"/>
                <a:gd name="T11" fmla="*/ 147 h 222"/>
                <a:gd name="T12" fmla="*/ 0 w 146"/>
                <a:gd name="T13" fmla="*/ 222 h 222"/>
                <a:gd name="T14" fmla="*/ 24 w 146"/>
                <a:gd name="T15" fmla="*/ 183 h 222"/>
                <a:gd name="T16" fmla="*/ 73 w 146"/>
                <a:gd name="T17" fmla="*/ 134 h 222"/>
                <a:gd name="T18" fmla="*/ 75 w 146"/>
                <a:gd name="T19" fmla="*/ 133 h 222"/>
                <a:gd name="T20" fmla="*/ 118 w 146"/>
                <a:gd name="T21" fmla="*/ 20 h 222"/>
                <a:gd name="T22" fmla="*/ 101 w 146"/>
                <a:gd name="T23" fmla="*/ 1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22">
                  <a:moveTo>
                    <a:pt x="101" y="15"/>
                  </a:moveTo>
                  <a:lnTo>
                    <a:pt x="116" y="0"/>
                  </a:lnTo>
                  <a:lnTo>
                    <a:pt x="126" y="2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92" y="147"/>
                  </a:lnTo>
                  <a:lnTo>
                    <a:pt x="0" y="222"/>
                  </a:lnTo>
                  <a:lnTo>
                    <a:pt x="24" y="183"/>
                  </a:lnTo>
                  <a:lnTo>
                    <a:pt x="73" y="134"/>
                  </a:lnTo>
                  <a:lnTo>
                    <a:pt x="75" y="133"/>
                  </a:lnTo>
                  <a:lnTo>
                    <a:pt x="118" y="2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753100" y="6262688"/>
              <a:ext cx="727075" cy="515938"/>
            </a:xfrm>
            <a:custGeom>
              <a:avLst/>
              <a:gdLst>
                <a:gd name="T0" fmla="*/ 48 w 244"/>
                <a:gd name="T1" fmla="*/ 68 h 174"/>
                <a:gd name="T2" fmla="*/ 17 w 244"/>
                <a:gd name="T3" fmla="*/ 156 h 174"/>
                <a:gd name="T4" fmla="*/ 132 w 244"/>
                <a:gd name="T5" fmla="*/ 133 h 174"/>
                <a:gd name="T6" fmla="*/ 221 w 244"/>
                <a:gd name="T7" fmla="*/ 17 h 174"/>
                <a:gd name="T8" fmla="*/ 48 w 244"/>
                <a:gd name="T9" fmla="*/ 6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74">
                  <a:moveTo>
                    <a:pt x="48" y="68"/>
                  </a:moveTo>
                  <a:cubicBezTo>
                    <a:pt x="18" y="107"/>
                    <a:pt x="0" y="143"/>
                    <a:pt x="17" y="156"/>
                  </a:cubicBezTo>
                  <a:cubicBezTo>
                    <a:pt x="40" y="174"/>
                    <a:pt x="102" y="172"/>
                    <a:pt x="132" y="133"/>
                  </a:cubicBezTo>
                  <a:cubicBezTo>
                    <a:pt x="162" y="94"/>
                    <a:pt x="244" y="35"/>
                    <a:pt x="221" y="17"/>
                  </a:cubicBezTo>
                  <a:cubicBezTo>
                    <a:pt x="198" y="0"/>
                    <a:pt x="78" y="30"/>
                    <a:pt x="48" y="68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562600" y="6642100"/>
              <a:ext cx="288925" cy="215900"/>
            </a:xfrm>
            <a:custGeom>
              <a:avLst/>
              <a:gdLst>
                <a:gd name="T0" fmla="*/ 81 w 97"/>
                <a:gd name="T1" fmla="*/ 33 h 73"/>
                <a:gd name="T2" fmla="*/ 0 w 97"/>
                <a:gd name="T3" fmla="*/ 0 h 73"/>
                <a:gd name="T4" fmla="*/ 0 w 97"/>
                <a:gd name="T5" fmla="*/ 52 h 73"/>
                <a:gd name="T6" fmla="*/ 94 w 97"/>
                <a:gd name="T7" fmla="*/ 73 h 73"/>
                <a:gd name="T8" fmla="*/ 81 w 97"/>
                <a:gd name="T9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3">
                  <a:moveTo>
                    <a:pt x="81" y="33"/>
                  </a:moveTo>
                  <a:cubicBezTo>
                    <a:pt x="62" y="19"/>
                    <a:pt x="32" y="8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0" y="62"/>
                    <a:pt x="94" y="73"/>
                    <a:pt x="94" y="73"/>
                  </a:cubicBezTo>
                  <a:cubicBezTo>
                    <a:pt x="94" y="73"/>
                    <a:pt x="97" y="45"/>
                    <a:pt x="81" y="33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562600" y="6457950"/>
              <a:ext cx="428625" cy="82550"/>
            </a:xfrm>
            <a:custGeom>
              <a:avLst/>
              <a:gdLst>
                <a:gd name="T0" fmla="*/ 127 w 144"/>
                <a:gd name="T1" fmla="*/ 6 h 28"/>
                <a:gd name="T2" fmla="*/ 7 w 144"/>
                <a:gd name="T3" fmla="*/ 6 h 28"/>
                <a:gd name="T4" fmla="*/ 0 w 144"/>
                <a:gd name="T5" fmla="*/ 7 h 28"/>
                <a:gd name="T6" fmla="*/ 0 w 144"/>
                <a:gd name="T7" fmla="*/ 27 h 28"/>
                <a:gd name="T8" fmla="*/ 127 w 144"/>
                <a:gd name="T9" fmla="*/ 28 h 28"/>
                <a:gd name="T10" fmla="*/ 127 w 144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8">
                  <a:moveTo>
                    <a:pt x="127" y="6"/>
                  </a:moveTo>
                  <a:cubicBezTo>
                    <a:pt x="87" y="6"/>
                    <a:pt x="46" y="0"/>
                    <a:pt x="7" y="6"/>
                  </a:cubicBezTo>
                  <a:cubicBezTo>
                    <a:pt x="5" y="7"/>
                    <a:pt x="2" y="7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6" y="19"/>
                    <a:pt x="106" y="28"/>
                    <a:pt x="127" y="28"/>
                  </a:cubicBezTo>
                  <a:cubicBezTo>
                    <a:pt x="144" y="28"/>
                    <a:pt x="144" y="6"/>
                    <a:pt x="127" y="6"/>
                  </a:cubicBezTo>
                  <a:close/>
                </a:path>
              </a:pathLst>
            </a:custGeom>
            <a:solidFill>
              <a:srgbClr val="57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776913" y="6194425"/>
              <a:ext cx="400050" cy="338138"/>
            </a:xfrm>
            <a:custGeom>
              <a:avLst/>
              <a:gdLst>
                <a:gd name="T0" fmla="*/ 6 w 134"/>
                <a:gd name="T1" fmla="*/ 82 h 114"/>
                <a:gd name="T2" fmla="*/ 6 w 134"/>
                <a:gd name="T3" fmla="*/ 104 h 114"/>
                <a:gd name="T4" fmla="*/ 6 w 134"/>
                <a:gd name="T5" fmla="*/ 104 h 114"/>
                <a:gd name="T6" fmla="*/ 28 w 134"/>
                <a:gd name="T7" fmla="*/ 110 h 114"/>
                <a:gd name="T8" fmla="*/ 129 w 134"/>
                <a:gd name="T9" fmla="*/ 32 h 114"/>
                <a:gd name="T10" fmla="*/ 128 w 134"/>
                <a:gd name="T11" fmla="*/ 10 h 114"/>
                <a:gd name="T12" fmla="*/ 128 w 134"/>
                <a:gd name="T13" fmla="*/ 10 h 114"/>
                <a:gd name="T14" fmla="*/ 107 w 134"/>
                <a:gd name="T15" fmla="*/ 4 h 114"/>
                <a:gd name="T16" fmla="*/ 6 w 134"/>
                <a:gd name="T17" fmla="*/ 8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14">
                  <a:moveTo>
                    <a:pt x="6" y="82"/>
                  </a:moveTo>
                  <a:cubicBezTo>
                    <a:pt x="0" y="87"/>
                    <a:pt x="0" y="96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12" y="112"/>
                    <a:pt x="22" y="114"/>
                    <a:pt x="28" y="110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4" y="27"/>
                    <a:pt x="134" y="17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3" y="2"/>
                    <a:pt x="113" y="0"/>
                    <a:pt x="107" y="4"/>
                  </a:cubicBezTo>
                  <a:lnTo>
                    <a:pt x="6" y="82"/>
                  </a:ln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75338" y="6140450"/>
              <a:ext cx="366713" cy="338138"/>
            </a:xfrm>
            <a:custGeom>
              <a:avLst/>
              <a:gdLst>
                <a:gd name="T0" fmla="*/ 86 w 231"/>
                <a:gd name="T1" fmla="*/ 213 h 213"/>
                <a:gd name="T2" fmla="*/ 0 w 231"/>
                <a:gd name="T3" fmla="*/ 107 h 213"/>
                <a:gd name="T4" fmla="*/ 150 w 231"/>
                <a:gd name="T5" fmla="*/ 0 h 213"/>
                <a:gd name="T6" fmla="*/ 231 w 231"/>
                <a:gd name="T7" fmla="*/ 92 h 213"/>
                <a:gd name="T8" fmla="*/ 86 w 231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13">
                  <a:moveTo>
                    <a:pt x="86" y="213"/>
                  </a:moveTo>
                  <a:lnTo>
                    <a:pt x="0" y="107"/>
                  </a:lnTo>
                  <a:lnTo>
                    <a:pt x="150" y="0"/>
                  </a:lnTo>
                  <a:lnTo>
                    <a:pt x="231" y="92"/>
                  </a:lnTo>
                  <a:lnTo>
                    <a:pt x="86" y="2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562600" y="6380163"/>
              <a:ext cx="336550" cy="149225"/>
            </a:xfrm>
            <a:custGeom>
              <a:avLst/>
              <a:gdLst>
                <a:gd name="T0" fmla="*/ 97 w 113"/>
                <a:gd name="T1" fmla="*/ 15 h 50"/>
                <a:gd name="T2" fmla="*/ 0 w 113"/>
                <a:gd name="T3" fmla="*/ 0 h 50"/>
                <a:gd name="T4" fmla="*/ 0 w 113"/>
                <a:gd name="T5" fmla="*/ 34 h 50"/>
                <a:gd name="T6" fmla="*/ 90 w 113"/>
                <a:gd name="T7" fmla="*/ 49 h 50"/>
                <a:gd name="T8" fmla="*/ 110 w 113"/>
                <a:gd name="T9" fmla="*/ 36 h 50"/>
                <a:gd name="T10" fmla="*/ 97 w 113"/>
                <a:gd name="T1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0">
                  <a:moveTo>
                    <a:pt x="97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8" y="39"/>
                    <a:pt x="90" y="49"/>
                    <a:pt x="90" y="49"/>
                  </a:cubicBezTo>
                  <a:cubicBezTo>
                    <a:pt x="97" y="50"/>
                    <a:pt x="108" y="44"/>
                    <a:pt x="110" y="36"/>
                  </a:cubicBezTo>
                  <a:cubicBezTo>
                    <a:pt x="113" y="25"/>
                    <a:pt x="104" y="16"/>
                    <a:pt x="97" y="15"/>
                  </a:cubicBezTo>
                  <a:close/>
                </a:path>
              </a:pathLst>
            </a:custGeom>
            <a:solidFill>
              <a:srgbClr val="FAE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矩形 67"/>
          <p:cNvSpPr/>
          <p:nvPr/>
        </p:nvSpPr>
        <p:spPr>
          <a:xfrm>
            <a:off x="812282" y="134652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69" name="矩形 68"/>
          <p:cNvSpPr/>
          <p:nvPr/>
        </p:nvSpPr>
        <p:spPr>
          <a:xfrm>
            <a:off x="3609911" y="1331777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0" name="矩形 69"/>
          <p:cNvSpPr/>
          <p:nvPr/>
        </p:nvSpPr>
        <p:spPr>
          <a:xfrm>
            <a:off x="6396767" y="1296853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1" name="矩形 70"/>
          <p:cNvSpPr/>
          <p:nvPr/>
        </p:nvSpPr>
        <p:spPr>
          <a:xfrm>
            <a:off x="9149153" y="131250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AE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2" name="矩形 71"/>
          <p:cNvSpPr/>
          <p:nvPr/>
        </p:nvSpPr>
        <p:spPr>
          <a:xfrm>
            <a:off x="990008" y="3360513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713098" y="3348276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607288" y="3334092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158604" y="3314701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1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012463"/>
            <a:ext cx="12192000" cy="4749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85" y="1803994"/>
            <a:ext cx="6002830" cy="32042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2011" y="1230177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4" name="矩形 3"/>
          <p:cNvSpPr/>
          <p:nvPr/>
        </p:nvSpPr>
        <p:spPr>
          <a:xfrm>
            <a:off x="4270311" y="1230177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5908611" y="1230177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7546911" y="1245331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" name="矩形 6"/>
          <p:cNvSpPr/>
          <p:nvPr/>
        </p:nvSpPr>
        <p:spPr>
          <a:xfrm>
            <a:off x="2622551" y="5248393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4260851" y="5248393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5899151" y="5248393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0" name="矩形 9"/>
          <p:cNvSpPr/>
          <p:nvPr/>
        </p:nvSpPr>
        <p:spPr>
          <a:xfrm>
            <a:off x="7537451" y="5263547"/>
            <a:ext cx="201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14212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239822" y="1271561"/>
            <a:ext cx="1162643" cy="1163479"/>
            <a:chOff x="2239822" y="1271561"/>
            <a:chExt cx="1162643" cy="1163479"/>
          </a:xfrm>
        </p:grpSpPr>
        <p:sp>
          <p:nvSpPr>
            <p:cNvPr id="2" name="任意多边形: 形状 1"/>
            <p:cNvSpPr>
              <a:spLocks/>
            </p:cNvSpPr>
            <p:nvPr/>
          </p:nvSpPr>
          <p:spPr bwMode="auto">
            <a:xfrm>
              <a:off x="2239822" y="1271561"/>
              <a:ext cx="1162643" cy="1163479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441447" y="1636361"/>
              <a:ext cx="7988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39822" y="2977556"/>
            <a:ext cx="1162643" cy="1163479"/>
            <a:chOff x="2239822" y="2977556"/>
            <a:chExt cx="1162643" cy="1163479"/>
          </a:xfrm>
        </p:grpSpPr>
        <p:sp>
          <p:nvSpPr>
            <p:cNvPr id="3" name="任意多边形: 形状 2"/>
            <p:cNvSpPr>
              <a:spLocks/>
            </p:cNvSpPr>
            <p:nvPr/>
          </p:nvSpPr>
          <p:spPr bwMode="auto">
            <a:xfrm>
              <a:off x="2239822" y="2977556"/>
              <a:ext cx="1162643" cy="1163479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453085" y="3365942"/>
              <a:ext cx="7988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239822" y="4791361"/>
            <a:ext cx="1162643" cy="1163479"/>
            <a:chOff x="2239822" y="4791361"/>
            <a:chExt cx="1162643" cy="1163479"/>
          </a:xfrm>
        </p:grpSpPr>
        <p:sp>
          <p:nvSpPr>
            <p:cNvPr id="4" name="任意多边形: 形状 3"/>
            <p:cNvSpPr>
              <a:spLocks/>
            </p:cNvSpPr>
            <p:nvPr/>
          </p:nvSpPr>
          <p:spPr bwMode="auto">
            <a:xfrm>
              <a:off x="2239822" y="4791361"/>
              <a:ext cx="1162643" cy="1163479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468053" y="5160697"/>
              <a:ext cx="7988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3787549" y="1935058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837668" y="3515354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787549" y="5422337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3787549" y="1935058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837668" y="3515354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3787549" y="5422337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856524" y="1975898"/>
            <a:ext cx="2373811" cy="3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06642" y="3559296"/>
            <a:ext cx="2373811" cy="3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87549" y="5471909"/>
            <a:ext cx="2373811" cy="300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54537" y="1155595"/>
            <a:ext cx="1041400" cy="676275"/>
            <a:chOff x="3887788" y="1555750"/>
            <a:chExt cx="1041400" cy="676275"/>
          </a:xfrm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87788" y="1555750"/>
              <a:ext cx="1041400" cy="676275"/>
            </a:xfrm>
            <a:custGeom>
              <a:avLst/>
              <a:gdLst>
                <a:gd name="T0" fmla="*/ 0 w 656"/>
                <a:gd name="T1" fmla="*/ 0 h 426"/>
                <a:gd name="T2" fmla="*/ 0 w 656"/>
                <a:gd name="T3" fmla="*/ 328 h 426"/>
                <a:gd name="T4" fmla="*/ 88 w 656"/>
                <a:gd name="T5" fmla="*/ 328 h 426"/>
                <a:gd name="T6" fmla="*/ 88 w 656"/>
                <a:gd name="T7" fmla="*/ 426 h 426"/>
                <a:gd name="T8" fmla="*/ 208 w 656"/>
                <a:gd name="T9" fmla="*/ 328 h 426"/>
                <a:gd name="T10" fmla="*/ 656 w 656"/>
                <a:gd name="T11" fmla="*/ 328 h 426"/>
                <a:gd name="T12" fmla="*/ 656 w 656"/>
                <a:gd name="T13" fmla="*/ 0 h 426"/>
                <a:gd name="T14" fmla="*/ 0 w 656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6" h="426">
                  <a:moveTo>
                    <a:pt x="0" y="0"/>
                  </a:moveTo>
                  <a:lnTo>
                    <a:pt x="0" y="328"/>
                  </a:lnTo>
                  <a:lnTo>
                    <a:pt x="88" y="328"/>
                  </a:lnTo>
                  <a:lnTo>
                    <a:pt x="88" y="426"/>
                  </a:lnTo>
                  <a:lnTo>
                    <a:pt x="208" y="328"/>
                  </a:lnTo>
                  <a:lnTo>
                    <a:pt x="656" y="328"/>
                  </a:lnTo>
                  <a:lnTo>
                    <a:pt x="6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06119" y="1611867"/>
              <a:ext cx="738088" cy="3693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306" y="2753354"/>
            <a:ext cx="1023938" cy="676275"/>
            <a:chOff x="3627438" y="2908300"/>
            <a:chExt cx="1023938" cy="676275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627438" y="2908300"/>
              <a:ext cx="1023938" cy="676275"/>
            </a:xfrm>
            <a:custGeom>
              <a:avLst/>
              <a:gdLst>
                <a:gd name="T0" fmla="*/ 0 w 645"/>
                <a:gd name="T1" fmla="*/ 0 h 426"/>
                <a:gd name="T2" fmla="*/ 0 w 645"/>
                <a:gd name="T3" fmla="*/ 316 h 426"/>
                <a:gd name="T4" fmla="*/ 77 w 645"/>
                <a:gd name="T5" fmla="*/ 316 h 426"/>
                <a:gd name="T6" fmla="*/ 77 w 645"/>
                <a:gd name="T7" fmla="*/ 426 h 426"/>
                <a:gd name="T8" fmla="*/ 197 w 645"/>
                <a:gd name="T9" fmla="*/ 316 h 426"/>
                <a:gd name="T10" fmla="*/ 645 w 645"/>
                <a:gd name="T11" fmla="*/ 316 h 426"/>
                <a:gd name="T12" fmla="*/ 645 w 645"/>
                <a:gd name="T13" fmla="*/ 0 h 426"/>
                <a:gd name="T14" fmla="*/ 0 w 64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426">
                  <a:moveTo>
                    <a:pt x="0" y="0"/>
                  </a:moveTo>
                  <a:lnTo>
                    <a:pt x="0" y="316"/>
                  </a:lnTo>
                  <a:lnTo>
                    <a:pt x="77" y="316"/>
                  </a:lnTo>
                  <a:lnTo>
                    <a:pt x="77" y="426"/>
                  </a:lnTo>
                  <a:lnTo>
                    <a:pt x="197" y="316"/>
                  </a:lnTo>
                  <a:lnTo>
                    <a:pt x="645" y="316"/>
                  </a:lnTo>
                  <a:lnTo>
                    <a:pt x="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814019" y="2933699"/>
              <a:ext cx="738088" cy="3693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09999" y="4660337"/>
            <a:ext cx="1039813" cy="676275"/>
            <a:chOff x="3143250" y="4208463"/>
            <a:chExt cx="1039813" cy="676275"/>
          </a:xfrm>
        </p:grpSpPr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3143250" y="4208463"/>
              <a:ext cx="1039813" cy="676275"/>
            </a:xfrm>
            <a:custGeom>
              <a:avLst/>
              <a:gdLst>
                <a:gd name="T0" fmla="*/ 0 w 655"/>
                <a:gd name="T1" fmla="*/ 0 h 426"/>
                <a:gd name="T2" fmla="*/ 0 w 655"/>
                <a:gd name="T3" fmla="*/ 317 h 426"/>
                <a:gd name="T4" fmla="*/ 87 w 655"/>
                <a:gd name="T5" fmla="*/ 317 h 426"/>
                <a:gd name="T6" fmla="*/ 87 w 655"/>
                <a:gd name="T7" fmla="*/ 426 h 426"/>
                <a:gd name="T8" fmla="*/ 207 w 655"/>
                <a:gd name="T9" fmla="*/ 317 h 426"/>
                <a:gd name="T10" fmla="*/ 655 w 655"/>
                <a:gd name="T11" fmla="*/ 317 h 426"/>
                <a:gd name="T12" fmla="*/ 655 w 655"/>
                <a:gd name="T13" fmla="*/ 0 h 426"/>
                <a:gd name="T14" fmla="*/ 0 w 65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426">
                  <a:moveTo>
                    <a:pt x="0" y="0"/>
                  </a:moveTo>
                  <a:lnTo>
                    <a:pt x="0" y="317"/>
                  </a:lnTo>
                  <a:lnTo>
                    <a:pt x="87" y="317"/>
                  </a:lnTo>
                  <a:lnTo>
                    <a:pt x="87" y="426"/>
                  </a:lnTo>
                  <a:lnTo>
                    <a:pt x="207" y="317"/>
                  </a:lnTo>
                  <a:lnTo>
                    <a:pt x="655" y="317"/>
                  </a:lnTo>
                  <a:lnTo>
                    <a:pt x="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25567" y="4255531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802602" y="2126351"/>
            <a:ext cx="1870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7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96000" y="1591255"/>
            <a:ext cx="1532078" cy="1533180"/>
            <a:chOff x="6440886" y="1250348"/>
            <a:chExt cx="1532078" cy="1533180"/>
          </a:xfrm>
        </p:grpSpPr>
        <p:sp>
          <p:nvSpPr>
            <p:cNvPr id="2" name="任意多边形: 形状 1"/>
            <p:cNvSpPr>
              <a:spLocks/>
            </p:cNvSpPr>
            <p:nvPr/>
          </p:nvSpPr>
          <p:spPr bwMode="auto">
            <a:xfrm>
              <a:off x="6440886" y="1250348"/>
              <a:ext cx="1532078" cy="1533180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680611" y="1739064"/>
              <a:ext cx="10526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24196" y="1658473"/>
            <a:ext cx="1532078" cy="1533180"/>
            <a:chOff x="2304315" y="2783528"/>
            <a:chExt cx="1532078" cy="1533180"/>
          </a:xfrm>
        </p:grpSpPr>
        <p:sp>
          <p:nvSpPr>
            <p:cNvPr id="3" name="任意多边形: 形状 2"/>
            <p:cNvSpPr>
              <a:spLocks/>
            </p:cNvSpPr>
            <p:nvPr/>
          </p:nvSpPr>
          <p:spPr bwMode="auto">
            <a:xfrm>
              <a:off x="2304315" y="2783528"/>
              <a:ext cx="1532078" cy="1533180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555678" y="3257730"/>
              <a:ext cx="10526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74781" y="3258871"/>
            <a:ext cx="1532078" cy="1533180"/>
            <a:chOff x="2304315" y="4869956"/>
            <a:chExt cx="1532078" cy="1533180"/>
          </a:xfrm>
        </p:grpSpPr>
        <p:sp>
          <p:nvSpPr>
            <p:cNvPr id="4" name="任意多边形: 形状 3"/>
            <p:cNvSpPr>
              <a:spLocks/>
            </p:cNvSpPr>
            <p:nvPr/>
          </p:nvSpPr>
          <p:spPr bwMode="auto">
            <a:xfrm>
              <a:off x="2304315" y="4869956"/>
              <a:ext cx="1532078" cy="1533180"/>
            </a:xfrm>
            <a:custGeom>
              <a:avLst/>
              <a:gdLst>
                <a:gd name="connsiteX0" fmla="*/ 298649 w 985588"/>
                <a:gd name="connsiteY0" fmla="*/ 162216 h 986297"/>
                <a:gd name="connsiteX1" fmla="*/ 218837 w 985588"/>
                <a:gd name="connsiteY1" fmla="*/ 197987 h 986297"/>
                <a:gd name="connsiteX2" fmla="*/ 254187 w 985588"/>
                <a:gd name="connsiteY2" fmla="*/ 683143 h 986297"/>
                <a:gd name="connsiteX3" fmla="*/ 372859 w 985588"/>
                <a:gd name="connsiteY3" fmla="*/ 923194 h 986297"/>
                <a:gd name="connsiteX4" fmla="*/ 504157 w 985588"/>
                <a:gd name="connsiteY4" fmla="*/ 685670 h 986297"/>
                <a:gd name="connsiteX5" fmla="*/ 615254 w 985588"/>
                <a:gd name="connsiteY5" fmla="*/ 860023 h 986297"/>
                <a:gd name="connsiteX6" fmla="*/ 789476 w 985588"/>
                <a:gd name="connsiteY6" fmla="*/ 619972 h 986297"/>
                <a:gd name="connsiteX7" fmla="*/ 809675 w 985588"/>
                <a:gd name="connsiteY7" fmla="*/ 256105 h 986297"/>
                <a:gd name="connsiteX8" fmla="*/ 509206 w 985588"/>
                <a:gd name="connsiteY8" fmla="*/ 208094 h 986297"/>
                <a:gd name="connsiteX9" fmla="*/ 655653 w 985588"/>
                <a:gd name="connsiteY9" fmla="*/ 344545 h 986297"/>
                <a:gd name="connsiteX10" fmla="*/ 509206 w 985588"/>
                <a:gd name="connsiteY10" fmla="*/ 273793 h 986297"/>
                <a:gd name="connsiteX11" fmla="*/ 298649 w 985588"/>
                <a:gd name="connsiteY11" fmla="*/ 162216 h 986297"/>
                <a:gd name="connsiteX12" fmla="*/ 529320 w 985588"/>
                <a:gd name="connsiteY12" fmla="*/ 1354 h 986297"/>
                <a:gd name="connsiteX13" fmla="*/ 984236 w 985588"/>
                <a:gd name="connsiteY13" fmla="*/ 529712 h 986297"/>
                <a:gd name="connsiteX14" fmla="*/ 456268 w 985588"/>
                <a:gd name="connsiteY14" fmla="*/ 984964 h 986297"/>
                <a:gd name="connsiteX15" fmla="*/ 1353 w 985588"/>
                <a:gd name="connsiteY15" fmla="*/ 456606 h 986297"/>
                <a:gd name="connsiteX16" fmla="*/ 529320 w 985588"/>
                <a:gd name="connsiteY16" fmla="*/ 1354 h 9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5588" h="986297">
                  <a:moveTo>
                    <a:pt x="298649" y="162216"/>
                  </a:moveTo>
                  <a:cubicBezTo>
                    <a:pt x="271230" y="164980"/>
                    <a:pt x="244087" y="175877"/>
                    <a:pt x="218837" y="197987"/>
                  </a:cubicBezTo>
                  <a:cubicBezTo>
                    <a:pt x="117839" y="286427"/>
                    <a:pt x="213787" y="556800"/>
                    <a:pt x="254187" y="683143"/>
                  </a:cubicBezTo>
                  <a:cubicBezTo>
                    <a:pt x="289536" y="786744"/>
                    <a:pt x="307210" y="923194"/>
                    <a:pt x="372859" y="923194"/>
                  </a:cubicBezTo>
                  <a:cubicBezTo>
                    <a:pt x="451133" y="923194"/>
                    <a:pt x="463757" y="685670"/>
                    <a:pt x="504157" y="685670"/>
                  </a:cubicBezTo>
                  <a:cubicBezTo>
                    <a:pt x="544556" y="685670"/>
                    <a:pt x="564755" y="852442"/>
                    <a:pt x="615254" y="860023"/>
                  </a:cubicBezTo>
                  <a:cubicBezTo>
                    <a:pt x="665753" y="865077"/>
                    <a:pt x="751602" y="708412"/>
                    <a:pt x="789476" y="619972"/>
                  </a:cubicBezTo>
                  <a:cubicBezTo>
                    <a:pt x="839975" y="503736"/>
                    <a:pt x="867749" y="357179"/>
                    <a:pt x="809675" y="256105"/>
                  </a:cubicBezTo>
                  <a:cubicBezTo>
                    <a:pt x="749077" y="144923"/>
                    <a:pt x="590005" y="175245"/>
                    <a:pt x="509206" y="208094"/>
                  </a:cubicBezTo>
                  <a:cubicBezTo>
                    <a:pt x="529406" y="235890"/>
                    <a:pt x="557180" y="286427"/>
                    <a:pt x="655653" y="344545"/>
                  </a:cubicBezTo>
                  <a:cubicBezTo>
                    <a:pt x="637979" y="344545"/>
                    <a:pt x="567280" y="344545"/>
                    <a:pt x="509206" y="273793"/>
                  </a:cubicBezTo>
                  <a:cubicBezTo>
                    <a:pt x="465651" y="218834"/>
                    <a:pt x="380908" y="153925"/>
                    <a:pt x="298649" y="162216"/>
                  </a:cubicBezTo>
                  <a:close/>
                  <a:moveTo>
                    <a:pt x="529320" y="1354"/>
                  </a:moveTo>
                  <a:cubicBezTo>
                    <a:pt x="801606" y="21292"/>
                    <a:pt x="1004159" y="257226"/>
                    <a:pt x="984236" y="529712"/>
                  </a:cubicBezTo>
                  <a:cubicBezTo>
                    <a:pt x="964313" y="798876"/>
                    <a:pt x="728553" y="1004902"/>
                    <a:pt x="456268" y="984964"/>
                  </a:cubicBezTo>
                  <a:cubicBezTo>
                    <a:pt x="183983" y="965026"/>
                    <a:pt x="-18571" y="725770"/>
                    <a:pt x="1353" y="456606"/>
                  </a:cubicBezTo>
                  <a:cubicBezTo>
                    <a:pt x="21276" y="184119"/>
                    <a:pt x="257035" y="-18584"/>
                    <a:pt x="529320" y="1354"/>
                  </a:cubicBezTo>
                  <a:close/>
                </a:path>
              </a:pathLst>
            </a:custGeom>
            <a:solidFill>
              <a:srgbClr val="00AEB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599221" y="5344158"/>
              <a:ext cx="10526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7867803" y="1890881"/>
            <a:ext cx="254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549671" y="1833749"/>
            <a:ext cx="254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4863926" y="5266253"/>
            <a:ext cx="254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54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1487</Words>
  <Application>Microsoft Office PowerPoint</Application>
  <PresentationFormat>宽屏</PresentationFormat>
  <Paragraphs>136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Droid Sans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1</cp:revision>
  <dcterms:created xsi:type="dcterms:W3CDTF">2017-04-10T13:26:16Z</dcterms:created>
  <dcterms:modified xsi:type="dcterms:W3CDTF">2018-11-08T05:29:21Z</dcterms:modified>
</cp:coreProperties>
</file>