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6"/>
  </p:notesMasterIdLst>
  <p:sldIdLst>
    <p:sldId id="593" r:id="rId2"/>
    <p:sldId id="521" r:id="rId3"/>
    <p:sldId id="522" r:id="rId4"/>
    <p:sldId id="599" r:id="rId5"/>
    <p:sldId id="594" r:id="rId6"/>
    <p:sldId id="560" r:id="rId7"/>
    <p:sldId id="573" r:id="rId8"/>
    <p:sldId id="527" r:id="rId9"/>
    <p:sldId id="590" r:id="rId10"/>
    <p:sldId id="543" r:id="rId11"/>
    <p:sldId id="589" r:id="rId12"/>
    <p:sldId id="588" r:id="rId13"/>
    <p:sldId id="528" r:id="rId14"/>
    <p:sldId id="582" r:id="rId15"/>
    <p:sldId id="535" r:id="rId16"/>
    <p:sldId id="567" r:id="rId17"/>
    <p:sldId id="556" r:id="rId18"/>
    <p:sldId id="547" r:id="rId19"/>
    <p:sldId id="529" r:id="rId20"/>
    <p:sldId id="578" r:id="rId21"/>
    <p:sldId id="575" r:id="rId22"/>
    <p:sldId id="581" r:id="rId23"/>
    <p:sldId id="570" r:id="rId24"/>
    <p:sldId id="601"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snapToGrid="0">
      <p:cViewPr varScale="1">
        <p:scale>
          <a:sx n="138" d="100"/>
          <a:sy n="138" d="100"/>
        </p:scale>
        <p:origin x="906" y="120"/>
      </p:cViewPr>
      <p:guideLst>
        <p:guide orient="horz" pos="1620"/>
        <p:guide pos="2880"/>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19050"/>
          </c:spPr>
          <c:marker>
            <c:symbol val="circle"/>
            <c:size val="5"/>
            <c:spPr>
              <a:ln w="19050"/>
            </c:spPr>
          </c:marker>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0-9DF3-4521-A963-DB7B6A90D1F9}"/>
            </c:ext>
          </c:extLst>
        </c:ser>
        <c:ser>
          <c:idx val="1"/>
          <c:order val="1"/>
          <c:spPr>
            <a:ln w="19050"/>
          </c:spPr>
          <c:marker>
            <c:symbol val="circle"/>
            <c:size val="5"/>
            <c:spPr>
              <a:ln w="19050"/>
            </c:spPr>
          </c:marker>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1-9DF3-4521-A963-DB7B6A90D1F9}"/>
            </c:ext>
          </c:extLst>
        </c:ser>
        <c:ser>
          <c:idx val="2"/>
          <c:order val="2"/>
          <c:spPr>
            <a:ln w="19050"/>
          </c:spPr>
          <c:marker>
            <c:symbol val="circle"/>
            <c:size val="5"/>
            <c:spPr>
              <a:ln w="19050"/>
            </c:spPr>
          </c:marker>
          <c:val>
            <c:numRef>
              <c:f>Sheet1!$D$2:$D$9</c:f>
              <c:numCache>
                <c:formatCode>General</c:formatCode>
                <c:ptCount val="8"/>
                <c:pt idx="0">
                  <c:v>2.2999999999999998</c:v>
                </c:pt>
                <c:pt idx="1">
                  <c:v>3</c:v>
                </c:pt>
                <c:pt idx="2">
                  <c:v>3.5</c:v>
                </c:pt>
                <c:pt idx="3">
                  <c:v>3.5</c:v>
                </c:pt>
                <c:pt idx="4">
                  <c:v>4.5</c:v>
                </c:pt>
                <c:pt idx="5">
                  <c:v>4.5</c:v>
                </c:pt>
                <c:pt idx="6">
                  <c:v>5</c:v>
                </c:pt>
                <c:pt idx="7">
                  <c:v>6.5</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2-9DF3-4521-A963-DB7B6A90D1F9}"/>
            </c:ext>
          </c:extLst>
        </c:ser>
        <c:ser>
          <c:idx val="3"/>
          <c:order val="3"/>
          <c:spPr>
            <a:ln w="19050"/>
          </c:spPr>
          <c:marker>
            <c:symbol val="circle"/>
            <c:size val="5"/>
            <c:spPr>
              <a:ln w="19050"/>
            </c:spPr>
          </c:marker>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4</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General</c:formatCode>
                      <c:ptCount val="8"/>
                      <c:pt idx="0">
                        <c:v>1</c:v>
                      </c:pt>
                      <c:pt idx="1">
                        <c:v>2</c:v>
                      </c:pt>
                      <c:pt idx="2">
                        <c:v>3</c:v>
                      </c:pt>
                      <c:pt idx="3">
                        <c:v>4</c:v>
                      </c:pt>
                      <c:pt idx="4">
                        <c:v>5</c:v>
                      </c:pt>
                      <c:pt idx="5">
                        <c:v>6</c:v>
                      </c:pt>
                      <c:pt idx="6">
                        <c:v>7</c:v>
                      </c:pt>
                      <c:pt idx="7">
                        <c:v>8</c:v>
                      </c:pt>
                    </c:numCache>
                  </c:numRef>
                </c15:cat>
              </c15:filteredCategoryTitle>
            </c:ext>
            <c:ext xmlns:c16="http://schemas.microsoft.com/office/drawing/2014/chart" uri="{C3380CC4-5D6E-409C-BE32-E72D297353CC}">
              <c16:uniqueId val="{00000003-9DF3-4521-A963-DB7B6A90D1F9}"/>
            </c:ext>
          </c:extLst>
        </c:ser>
        <c:dLbls>
          <c:showLegendKey val="0"/>
          <c:showVal val="0"/>
          <c:showCatName val="0"/>
          <c:showSerName val="0"/>
          <c:showPercent val="0"/>
          <c:showBubbleSize val="0"/>
        </c:dLbls>
        <c:marker val="1"/>
        <c:smooth val="0"/>
        <c:axId val="741649440"/>
        <c:axId val="741650000"/>
      </c:lineChart>
      <c:catAx>
        <c:axId val="741649440"/>
        <c:scaling>
          <c:orientation val="minMax"/>
        </c:scaling>
        <c:delete val="0"/>
        <c:axPos val="b"/>
        <c:numFmt formatCode="#\ ?/?" sourceLinked="0"/>
        <c:majorTickMark val="out"/>
        <c:minorTickMark val="none"/>
        <c:tickLblPos val="low"/>
        <c:crossAx val="741650000"/>
        <c:crosses val="autoZero"/>
        <c:auto val="1"/>
        <c:lblAlgn val="ctr"/>
        <c:lblOffset val="100"/>
        <c:noMultiLvlLbl val="0"/>
      </c:catAx>
      <c:valAx>
        <c:axId val="741650000"/>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crossAx val="741649440"/>
        <c:crosses val="autoZero"/>
        <c:crossBetween val="between"/>
      </c:valAx>
      <c:spPr>
        <a:ln w="12700"/>
      </c:spPr>
    </c:plotArea>
    <c:plotVisOnly val="1"/>
    <c:dispBlanksAs val="gap"/>
    <c:showDLblsOverMax val="0"/>
  </c:chart>
  <c:txPr>
    <a:bodyPr/>
    <a:lstStyle/>
    <a:p>
      <a:pPr>
        <a:defRPr sz="10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pPr/>
              <a:t>2018/11/8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pPr/>
              <a:t>‹#›</a:t>
            </a:fld>
            <a:endParaRPr lang="zh-CN" altLang="en-US"/>
          </a:p>
        </p:txBody>
      </p:sp>
    </p:spTree>
    <p:extLst>
      <p:ext uri="{BB962C8B-B14F-4D97-AF65-F5344CB8AC3E}">
        <p14:creationId xmlns:p14="http://schemas.microsoft.com/office/powerpoint/2010/main" val="75282469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t>2</a:t>
            </a:fld>
            <a:endParaRPr lang="zh-CN" altLang="en-US"/>
          </a:p>
        </p:txBody>
      </p:sp>
    </p:spTree>
    <p:extLst>
      <p:ext uri="{BB962C8B-B14F-4D97-AF65-F5344CB8AC3E}">
        <p14:creationId xmlns:p14="http://schemas.microsoft.com/office/powerpoint/2010/main" val="106326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pPr/>
              <a:t>14</a:t>
            </a:fld>
            <a:endParaRPr lang="zh-CN" altLang="en-US"/>
          </a:p>
        </p:txBody>
      </p:sp>
    </p:spTree>
    <p:extLst>
      <p:ext uri="{BB962C8B-B14F-4D97-AF65-F5344CB8AC3E}">
        <p14:creationId xmlns:p14="http://schemas.microsoft.com/office/powerpoint/2010/main" val="27539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2588" y="685800"/>
            <a:ext cx="6092825"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15545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35793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297759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4BA5FA-44E0-4756-BF69-C985CC5113B5}" type="slidenum">
              <a:rPr lang="zh-CN" altLang="en-US" smtClean="0"/>
              <a:pPr/>
              <a:t>18</a:t>
            </a:fld>
            <a:endParaRPr lang="zh-CN" altLang="en-US"/>
          </a:p>
        </p:txBody>
      </p:sp>
    </p:spTree>
    <p:extLst>
      <p:ext uri="{BB962C8B-B14F-4D97-AF65-F5344CB8AC3E}">
        <p14:creationId xmlns:p14="http://schemas.microsoft.com/office/powerpoint/2010/main" val="77910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t>19</a:t>
            </a:fld>
            <a:endParaRPr lang="zh-CN" altLang="en-US"/>
          </a:p>
        </p:txBody>
      </p:sp>
    </p:spTree>
    <p:extLst>
      <p:ext uri="{BB962C8B-B14F-4D97-AF65-F5344CB8AC3E}">
        <p14:creationId xmlns:p14="http://schemas.microsoft.com/office/powerpoint/2010/main" val="1548227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20</a:t>
            </a:fld>
            <a:endParaRPr lang="en-US" altLang="zh-CN"/>
          </a:p>
        </p:txBody>
      </p:sp>
    </p:spTree>
    <p:extLst>
      <p:ext uri="{BB962C8B-B14F-4D97-AF65-F5344CB8AC3E}">
        <p14:creationId xmlns:p14="http://schemas.microsoft.com/office/powerpoint/2010/main" val="590317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22</a:t>
            </a:fld>
            <a:endParaRPr lang="zh-CN" altLang="en-US"/>
          </a:p>
        </p:txBody>
      </p:sp>
    </p:spTree>
    <p:extLst>
      <p:ext uri="{BB962C8B-B14F-4D97-AF65-F5344CB8AC3E}">
        <p14:creationId xmlns:p14="http://schemas.microsoft.com/office/powerpoint/2010/main" val="73706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32679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t>3</a:t>
            </a:fld>
            <a:endParaRPr lang="zh-CN" altLang="en-US"/>
          </a:p>
        </p:txBody>
      </p:sp>
    </p:spTree>
    <p:extLst>
      <p:ext uri="{BB962C8B-B14F-4D97-AF65-F5344CB8AC3E}">
        <p14:creationId xmlns:p14="http://schemas.microsoft.com/office/powerpoint/2010/main" val="1734316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46263B-01B5-4813-8552-A112BD15E1B2}" type="slidenum">
              <a:rPr lang="zh-CN" altLang="en-US" smtClean="0"/>
              <a:t>4</a:t>
            </a:fld>
            <a:endParaRPr lang="zh-CN" altLang="en-US"/>
          </a:p>
        </p:txBody>
      </p:sp>
    </p:spTree>
    <p:extLst>
      <p:ext uri="{BB962C8B-B14F-4D97-AF65-F5344CB8AC3E}">
        <p14:creationId xmlns:p14="http://schemas.microsoft.com/office/powerpoint/2010/main" val="424558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229F52-12DD-4252-98E2-B230B00F5927}" type="slidenum">
              <a:rPr lang="zh-CN" altLang="en-US" smtClean="0"/>
              <a:t>5</a:t>
            </a:fld>
            <a:endParaRPr lang="zh-CN" altLang="en-US"/>
          </a:p>
        </p:txBody>
      </p:sp>
    </p:spTree>
    <p:extLst>
      <p:ext uri="{BB962C8B-B14F-4D97-AF65-F5344CB8AC3E}">
        <p14:creationId xmlns:p14="http://schemas.microsoft.com/office/powerpoint/2010/main" val="203038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t>8</a:t>
            </a:fld>
            <a:endParaRPr lang="zh-CN" altLang="en-US"/>
          </a:p>
        </p:txBody>
      </p:sp>
    </p:spTree>
    <p:extLst>
      <p:ext uri="{BB962C8B-B14F-4D97-AF65-F5344CB8AC3E}">
        <p14:creationId xmlns:p14="http://schemas.microsoft.com/office/powerpoint/2010/main" val="119098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pPr/>
              <a:t>10</a:t>
            </a:fld>
            <a:endParaRPr lang="zh-CN" altLang="en-US"/>
          </a:p>
        </p:txBody>
      </p:sp>
    </p:spTree>
    <p:extLst>
      <p:ext uri="{BB962C8B-B14F-4D97-AF65-F5344CB8AC3E}">
        <p14:creationId xmlns:p14="http://schemas.microsoft.com/office/powerpoint/2010/main" val="201928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pPr/>
              <a:t>11</a:t>
            </a:fld>
            <a:endParaRPr lang="zh-CN" altLang="en-US"/>
          </a:p>
        </p:txBody>
      </p:sp>
    </p:spTree>
    <p:extLst>
      <p:ext uri="{BB962C8B-B14F-4D97-AF65-F5344CB8AC3E}">
        <p14:creationId xmlns:p14="http://schemas.microsoft.com/office/powerpoint/2010/main" val="166927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A83835-5FA0-4497-8FBE-4A089E5F9A35}" type="slidenum">
              <a:rPr lang="zh-CN" altLang="en-US" smtClean="0"/>
              <a:pPr/>
              <a:t>12</a:t>
            </a:fld>
            <a:endParaRPr lang="zh-CN" altLang="en-US"/>
          </a:p>
        </p:txBody>
      </p:sp>
    </p:spTree>
    <p:extLst>
      <p:ext uri="{BB962C8B-B14F-4D97-AF65-F5344CB8AC3E}">
        <p14:creationId xmlns:p14="http://schemas.microsoft.com/office/powerpoint/2010/main" val="2818599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10D1F4-EE84-4270-98B3-B0E23E81FA6E}" type="slidenum">
              <a:rPr lang="zh-CN" altLang="en-US" smtClean="0"/>
              <a:t>13</a:t>
            </a:fld>
            <a:endParaRPr lang="zh-CN" altLang="en-US"/>
          </a:p>
        </p:txBody>
      </p:sp>
    </p:spTree>
    <p:extLst>
      <p:ext uri="{BB962C8B-B14F-4D97-AF65-F5344CB8AC3E}">
        <p14:creationId xmlns:p14="http://schemas.microsoft.com/office/powerpoint/2010/main" val="218946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3822321957"/>
      </p:ext>
    </p:extLst>
  </p:cSld>
  <p:clrMapOvr>
    <a:masterClrMapping/>
  </p:clrMapOvr>
  <p:transition spd="slow" advClick="0" advTm="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1262709499"/>
      </p:ext>
    </p:extLst>
  </p:cSld>
  <p:clrMapOvr>
    <a:masterClrMapping/>
  </p:clrMapOvr>
  <p:transition spd="slow"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1560950922"/>
      </p:ext>
    </p:extLst>
  </p:cSld>
  <p:clrMapOvr>
    <a:masterClrMapping/>
  </p:clrMapOvr>
  <p:transition spd="slow" advClick="0" advTm="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848807"/>
      </p:ext>
    </p:extLst>
  </p:cSld>
  <p:clrMapOvr>
    <a:masterClrMapping/>
  </p:clrMapOvr>
  <p:transition spd="slow" advClick="0" advTm="0">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11878"/>
      </p:ext>
    </p:extLst>
  </p:cSld>
  <p:clrMapOvr>
    <a:masterClrMapping/>
  </p:clrMapOvr>
  <p:transition spd="slow" advClick="0" advTm="0">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809237"/>
      </p:ext>
    </p:extLst>
  </p:cSld>
  <p:clrMapOvr>
    <a:masterClrMapping/>
  </p:clrMapOvr>
  <p:transition spd="slow" advClick="0" advTm="0">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2716"/>
      </p:ext>
    </p:extLst>
  </p:cSld>
  <p:clrMapOvr>
    <a:masterClrMapping/>
  </p:clrMapOvr>
  <p:transition spd="slow" advClick="0" advTm="0">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04410"/>
      </p:ext>
    </p:extLst>
  </p:cSld>
  <p:clrMapOvr>
    <a:masterClrMapping/>
  </p:clrMapOvr>
  <p:transition spd="slow" advClick="0" advTm="0">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780081788"/>
      </p:ext>
    </p:extLst>
  </p:cSld>
  <p:clrMapOvr>
    <a:masterClrMapping/>
  </p:clrMapOvr>
  <p:transition spd="slow" advClick="0" advTm="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244272275"/>
      </p:ext>
    </p:extLst>
  </p:cSld>
  <p:clrMapOvr>
    <a:masterClrMapping/>
  </p:clrMapOvr>
  <p:transition advClick="0" advTm="0">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033846"/>
      </p:ext>
    </p:extLst>
  </p:cSld>
  <p:clrMapOvr>
    <a:masterClrMapping/>
  </p:clrMapOvr>
  <p:transition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4139776918"/>
      </p:ext>
    </p:extLst>
  </p:cSld>
  <p:clrMapOvr>
    <a:masterClrMapping/>
  </p:clrMapOvr>
  <p:transition spd="slow" advClick="0" advTm="0">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
        <p:nvSpPr>
          <p:cNvPr id="6" name="Picture Placeholder 47"/>
          <p:cNvSpPr>
            <a:spLocks noGrp="1"/>
          </p:cNvSpPr>
          <p:nvPr>
            <p:ph type="pic" sz="quarter" idx="10"/>
          </p:nvPr>
        </p:nvSpPr>
        <p:spPr>
          <a:xfrm>
            <a:off x="685800" y="1202903"/>
            <a:ext cx="2464594" cy="1628087"/>
          </a:xfrm>
          <a:prstGeom prst="rect">
            <a:avLst/>
          </a:prstGeom>
          <a:solidFill>
            <a:schemeClr val="bg1">
              <a:lumMod val="85000"/>
            </a:schemeClr>
          </a:solidFill>
        </p:spPr>
        <p:txBody>
          <a:bodyPr/>
          <a:lstStyle/>
          <a:p>
            <a:endParaRPr lang="en-US"/>
          </a:p>
        </p:txBody>
      </p:sp>
      <p:sp>
        <p:nvSpPr>
          <p:cNvPr id="7" name="Picture Placeholder 47"/>
          <p:cNvSpPr>
            <a:spLocks noGrp="1"/>
          </p:cNvSpPr>
          <p:nvPr>
            <p:ph type="pic" sz="quarter" idx="11"/>
          </p:nvPr>
        </p:nvSpPr>
        <p:spPr>
          <a:xfrm>
            <a:off x="3339454" y="1202903"/>
            <a:ext cx="2464594" cy="1628087"/>
          </a:xfrm>
          <a:prstGeom prst="rect">
            <a:avLst/>
          </a:prstGeom>
          <a:solidFill>
            <a:schemeClr val="bg1">
              <a:lumMod val="85000"/>
            </a:schemeClr>
          </a:solidFill>
        </p:spPr>
        <p:txBody>
          <a:bodyPr/>
          <a:lstStyle/>
          <a:p>
            <a:endParaRPr lang="en-US"/>
          </a:p>
        </p:txBody>
      </p:sp>
      <p:sp>
        <p:nvSpPr>
          <p:cNvPr id="8" name="Picture Placeholder 47"/>
          <p:cNvSpPr>
            <a:spLocks noGrp="1"/>
          </p:cNvSpPr>
          <p:nvPr>
            <p:ph type="pic" sz="quarter" idx="12"/>
          </p:nvPr>
        </p:nvSpPr>
        <p:spPr>
          <a:xfrm>
            <a:off x="5993108" y="1207173"/>
            <a:ext cx="2464594" cy="1628087"/>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2512311598"/>
      </p:ext>
    </p:extLst>
  </p:cSld>
  <p:clrMapOvr>
    <a:masterClrMapping/>
  </p:clrMapOvr>
  <p:transition advClick="0" advTm="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586733"/>
      </p:ext>
    </p:extLst>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 y="1550797"/>
            <a:ext cx="4002003" cy="3594293"/>
          </a:xfrm>
          <a:custGeom>
            <a:avLst/>
            <a:gdLst>
              <a:gd name="connsiteX0" fmla="*/ 4655056 w 5336004"/>
              <a:gd name="connsiteY0" fmla="*/ 2566424 h 4790911"/>
              <a:gd name="connsiteX1" fmla="*/ 5237847 w 5336004"/>
              <a:gd name="connsiteY1" fmla="*/ 2930602 h 4790911"/>
              <a:gd name="connsiteX2" fmla="*/ 5237846 w 5336004"/>
              <a:gd name="connsiteY2" fmla="*/ 2930602 h 4790911"/>
              <a:gd name="connsiteX3" fmla="*/ 4970006 w 5336004"/>
              <a:gd name="connsiteY3" fmla="*/ 3930197 h 4790911"/>
              <a:gd name="connsiteX4" fmla="*/ 3479204 w 5336004"/>
              <a:gd name="connsiteY4" fmla="*/ 4790911 h 4790911"/>
              <a:gd name="connsiteX5" fmla="*/ 552189 w 5336004"/>
              <a:gd name="connsiteY5" fmla="*/ 4790911 h 4790911"/>
              <a:gd name="connsiteX6" fmla="*/ 4238252 w 5336004"/>
              <a:gd name="connsiteY6" fmla="*/ 2662761 h 4790911"/>
              <a:gd name="connsiteX7" fmla="*/ 4655056 w 5336004"/>
              <a:gd name="connsiteY7" fmla="*/ 2566424 h 4790911"/>
              <a:gd name="connsiteX8" fmla="*/ 4473691 w 5336004"/>
              <a:gd name="connsiteY8" fmla="*/ 721235 h 4790911"/>
              <a:gd name="connsiteX9" fmla="*/ 5056482 w 5336004"/>
              <a:gd name="connsiteY9" fmla="*/ 1085413 h 4790911"/>
              <a:gd name="connsiteX10" fmla="*/ 5056481 w 5336004"/>
              <a:gd name="connsiteY10" fmla="*/ 1085413 h 4790911"/>
              <a:gd name="connsiteX11" fmla="*/ 4788641 w 5336004"/>
              <a:gd name="connsiteY11" fmla="*/ 2085008 h 4790911"/>
              <a:gd name="connsiteX12" fmla="*/ 242010 w 5336004"/>
              <a:gd name="connsiteY12" fmla="*/ 4710005 h 4790911"/>
              <a:gd name="connsiteX13" fmla="*/ 124117 w 5336004"/>
              <a:gd name="connsiteY13" fmla="*/ 4764873 h 4790911"/>
              <a:gd name="connsiteX14" fmla="*/ 26149 w 5336004"/>
              <a:gd name="connsiteY14" fmla="*/ 4790911 h 4790911"/>
              <a:gd name="connsiteX15" fmla="*/ 0 w 5336004"/>
              <a:gd name="connsiteY15" fmla="*/ 4790911 h 4790911"/>
              <a:gd name="connsiteX16" fmla="*/ 0 w 5336004"/>
              <a:gd name="connsiteY16" fmla="*/ 3159817 h 4790911"/>
              <a:gd name="connsiteX17" fmla="*/ 4056887 w 5336004"/>
              <a:gd name="connsiteY17" fmla="*/ 817572 h 4790911"/>
              <a:gd name="connsiteX18" fmla="*/ 4473691 w 5336004"/>
              <a:gd name="connsiteY18" fmla="*/ 721235 h 4790911"/>
              <a:gd name="connsiteX19" fmla="*/ 2342428 w 5336004"/>
              <a:gd name="connsiteY19" fmla="*/ 1823 h 4790911"/>
              <a:gd name="connsiteX20" fmla="*/ 2873528 w 5336004"/>
              <a:gd name="connsiteY20" fmla="*/ 288227 h 4790911"/>
              <a:gd name="connsiteX21" fmla="*/ 2925219 w 5336004"/>
              <a:gd name="connsiteY21" fmla="*/ 366000 h 4790911"/>
              <a:gd name="connsiteX22" fmla="*/ 2986081 w 5336004"/>
              <a:gd name="connsiteY22" fmla="*/ 501150 h 4790911"/>
              <a:gd name="connsiteX23" fmla="*/ 2657377 w 5336004"/>
              <a:gd name="connsiteY23" fmla="*/ 1365594 h 4790911"/>
              <a:gd name="connsiteX24" fmla="*/ 0 w 5336004"/>
              <a:gd name="connsiteY24" fmla="*/ 2899832 h 4790911"/>
              <a:gd name="connsiteX25" fmla="*/ 0 w 5336004"/>
              <a:gd name="connsiteY25" fmla="*/ 1209919 h 4790911"/>
              <a:gd name="connsiteX26" fmla="*/ 1925624 w 5336004"/>
              <a:gd name="connsiteY26" fmla="*/ 98159 h 4790911"/>
              <a:gd name="connsiteX27" fmla="*/ 2342428 w 5336004"/>
              <a:gd name="connsiteY27" fmla="*/ 1823 h 47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336004" h="4790911">
                <a:moveTo>
                  <a:pt x="4655056" y="2566424"/>
                </a:moveTo>
                <a:cubicBezTo>
                  <a:pt x="4889377" y="2582984"/>
                  <a:pt x="5111554" y="2711857"/>
                  <a:pt x="5237847" y="2930602"/>
                </a:cubicBezTo>
                <a:lnTo>
                  <a:pt x="5237846" y="2930602"/>
                </a:lnTo>
                <a:cubicBezTo>
                  <a:pt x="5439915" y="3280595"/>
                  <a:pt x="5319998" y="3728128"/>
                  <a:pt x="4970006" y="3930197"/>
                </a:cubicBezTo>
                <a:lnTo>
                  <a:pt x="3479204" y="4790911"/>
                </a:lnTo>
                <a:lnTo>
                  <a:pt x="552189" y="4790911"/>
                </a:lnTo>
                <a:lnTo>
                  <a:pt x="4238252" y="2662761"/>
                </a:lnTo>
                <a:cubicBezTo>
                  <a:pt x="4369499" y="2586986"/>
                  <a:pt x="4514464" y="2556489"/>
                  <a:pt x="4655056" y="2566424"/>
                </a:cubicBezTo>
                <a:close/>
                <a:moveTo>
                  <a:pt x="4473691" y="721235"/>
                </a:moveTo>
                <a:cubicBezTo>
                  <a:pt x="4708013" y="737796"/>
                  <a:pt x="4930189" y="866667"/>
                  <a:pt x="5056482" y="1085413"/>
                </a:cubicBezTo>
                <a:lnTo>
                  <a:pt x="5056481" y="1085413"/>
                </a:lnTo>
                <a:cubicBezTo>
                  <a:pt x="5258550" y="1435406"/>
                  <a:pt x="5138634" y="1882939"/>
                  <a:pt x="4788641" y="2085008"/>
                </a:cubicBezTo>
                <a:lnTo>
                  <a:pt x="242010" y="4710005"/>
                </a:lnTo>
                <a:cubicBezTo>
                  <a:pt x="203730" y="4732106"/>
                  <a:pt x="164283" y="4750355"/>
                  <a:pt x="124117" y="4764873"/>
                </a:cubicBezTo>
                <a:lnTo>
                  <a:pt x="26149" y="4790911"/>
                </a:lnTo>
                <a:lnTo>
                  <a:pt x="0" y="4790911"/>
                </a:lnTo>
                <a:lnTo>
                  <a:pt x="0" y="3159817"/>
                </a:lnTo>
                <a:lnTo>
                  <a:pt x="4056887" y="817572"/>
                </a:lnTo>
                <a:cubicBezTo>
                  <a:pt x="4188134" y="741796"/>
                  <a:pt x="4333099" y="711300"/>
                  <a:pt x="4473691" y="721235"/>
                </a:cubicBezTo>
                <a:close/>
                <a:moveTo>
                  <a:pt x="2342428" y="1823"/>
                </a:moveTo>
                <a:cubicBezTo>
                  <a:pt x="2547459" y="16313"/>
                  <a:pt x="2743192" y="116791"/>
                  <a:pt x="2873528" y="288227"/>
                </a:cubicBezTo>
                <a:lnTo>
                  <a:pt x="2925219" y="366000"/>
                </a:lnTo>
                <a:lnTo>
                  <a:pt x="2986081" y="501150"/>
                </a:lnTo>
                <a:cubicBezTo>
                  <a:pt x="3093712" y="824042"/>
                  <a:pt x="2963622" y="1188784"/>
                  <a:pt x="2657377" y="1365594"/>
                </a:cubicBezTo>
                <a:lnTo>
                  <a:pt x="0" y="2899832"/>
                </a:lnTo>
                <a:lnTo>
                  <a:pt x="0" y="1209919"/>
                </a:lnTo>
                <a:lnTo>
                  <a:pt x="1925624" y="98159"/>
                </a:lnTo>
                <a:cubicBezTo>
                  <a:pt x="2056872" y="22384"/>
                  <a:pt x="2201836" y="-8113"/>
                  <a:pt x="2342428" y="1823"/>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1995500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3343284030"/>
      </p:ext>
    </p:extLst>
  </p:cSld>
  <p:clrMapOvr>
    <a:masterClrMapping/>
  </p:clrMapOvr>
  <p:transition spd="slow" advClick="0" advTm="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4017942357"/>
      </p:ext>
    </p:extLst>
  </p:cSld>
  <p:clrMapOvr>
    <a:masterClrMapping/>
  </p:clrMapOvr>
  <p:transition spd="slow" advClick="0" advTm="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2145267514"/>
      </p:ext>
    </p:extLst>
  </p:cSld>
  <p:clrMapOvr>
    <a:masterClrMapping/>
  </p:clrMapOvr>
  <p:transition spd="slow" advClick="0" advTm="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3640639046"/>
      </p:ext>
    </p:extLst>
  </p:cSld>
  <p:clrMapOvr>
    <a:masterClrMapping/>
  </p:clrMapOvr>
  <p:transition spd="slow" advClick="0" advTm="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668425485"/>
      </p:ext>
    </p:extLst>
  </p:cSld>
  <p:clrMapOvr>
    <a:masterClrMapping/>
  </p:clrMapOvr>
  <p:transition spd="slow" advClick="0" advTm="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507668304"/>
      </p:ext>
    </p:extLst>
  </p:cSld>
  <p:clrMapOvr>
    <a:masterClrMapping/>
  </p:clrMapOvr>
  <p:transition spd="slow"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2435161798"/>
      </p:ext>
    </p:extLst>
  </p:cSld>
  <p:clrMapOvr>
    <a:masterClrMapping/>
  </p:clrMapOvr>
  <p:transition spd="slow"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pPr/>
              <a:t>2018/11/8</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pPr/>
              <a:t>‹#›</a:t>
            </a:fld>
            <a:endParaRPr lang="zh-CN" altLang="en-US"/>
          </a:p>
        </p:txBody>
      </p:sp>
    </p:spTree>
    <p:extLst>
      <p:ext uri="{BB962C8B-B14F-4D97-AF65-F5344CB8AC3E}">
        <p14:creationId xmlns:p14="http://schemas.microsoft.com/office/powerpoint/2010/main" val="40000466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66" r:id="rId12"/>
    <p:sldLayoutId id="2147483667" r:id="rId13"/>
    <p:sldLayoutId id="2147483668" r:id="rId14"/>
    <p:sldLayoutId id="2147483669" r:id="rId15"/>
    <p:sldLayoutId id="2147483664" r:id="rId16"/>
    <p:sldLayoutId id="2147483686" r:id="rId17"/>
    <p:sldLayoutId id="2147483687" r:id="rId18"/>
    <p:sldLayoutId id="2147483689" r:id="rId19"/>
    <p:sldLayoutId id="2147483690" r:id="rId20"/>
    <p:sldLayoutId id="2147483691" r:id="rId21"/>
    <p:sldLayoutId id="2147483692" r:id="rId22"/>
  </p:sldLayoutIdLst>
  <p:transition spd="slow" advClick="0" advTm="0">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2.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9.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7.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2.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notesSlide" Target="../notesSlides/notesSlide15.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7.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7.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A3EAEAF-379C-4421-96DA-EF6F89E376A3}"/>
              </a:ext>
            </a:extLst>
          </p:cNvPr>
          <p:cNvPicPr>
            <a:picLocks noChangeAspect="1"/>
          </p:cNvPicPr>
          <p:nvPr/>
        </p:nvPicPr>
        <p:blipFill>
          <a:blip r:embed="rId4"/>
          <a:stretch>
            <a:fillRect/>
          </a:stretch>
        </p:blipFill>
        <p:spPr>
          <a:xfrm>
            <a:off x="3211" y="3272"/>
            <a:ext cx="9139379" cy="5146493"/>
          </a:xfrm>
          <a:prstGeom prst="rect">
            <a:avLst/>
          </a:prstGeom>
        </p:spPr>
      </p:pic>
      <p:sp>
        <p:nvSpPr>
          <p:cNvPr id="5" name="TextBox 6">
            <a:extLst>
              <a:ext uri="{FF2B5EF4-FFF2-40B4-BE49-F238E27FC236}">
                <a16:creationId xmlns:a16="http://schemas.microsoft.com/office/drawing/2014/main" id="{045812C6-802E-45C2-B2BD-77937BBC7ED2}"/>
              </a:ext>
            </a:extLst>
          </p:cNvPr>
          <p:cNvSpPr txBox="1"/>
          <p:nvPr/>
        </p:nvSpPr>
        <p:spPr>
          <a:xfrm>
            <a:off x="1116827" y="1897358"/>
            <a:ext cx="2519398" cy="1446230"/>
          </a:xfrm>
          <a:prstGeom prst="rect">
            <a:avLst/>
          </a:prstGeom>
          <a:noFill/>
        </p:spPr>
        <p:txBody>
          <a:bodyPr wrap="square" rtlCol="0">
            <a:spAutoFit/>
          </a:bodyPr>
          <a:lstStyle/>
          <a:p>
            <a:pPr algn="ctr"/>
            <a:r>
              <a:rPr lang="zh-CN" altLang="en-US" sz="8798" dirty="0">
                <a:solidFill>
                  <a:schemeClr val="bg1"/>
                </a:solidFill>
                <a:latin typeface="华文隶书" panose="02010800040101010101" pitchFamily="2" charset="-122"/>
                <a:ea typeface="华文隶书" panose="02010800040101010101" pitchFamily="2" charset="-122"/>
              </a:rPr>
              <a:t>口腔</a:t>
            </a:r>
          </a:p>
        </p:txBody>
      </p:sp>
      <p:sp>
        <p:nvSpPr>
          <p:cNvPr id="6" name="TextBox 6">
            <a:extLst>
              <a:ext uri="{FF2B5EF4-FFF2-40B4-BE49-F238E27FC236}">
                <a16:creationId xmlns:a16="http://schemas.microsoft.com/office/drawing/2014/main" id="{EF2B0271-A18E-4279-9DCE-E5CB527C0F82}"/>
              </a:ext>
            </a:extLst>
          </p:cNvPr>
          <p:cNvSpPr txBox="1"/>
          <p:nvPr/>
        </p:nvSpPr>
        <p:spPr>
          <a:xfrm>
            <a:off x="4643984" y="1897359"/>
            <a:ext cx="3782290" cy="1446230"/>
          </a:xfrm>
          <a:prstGeom prst="rect">
            <a:avLst/>
          </a:prstGeom>
          <a:noFill/>
        </p:spPr>
        <p:txBody>
          <a:bodyPr wrap="square" rtlCol="0">
            <a:spAutoFit/>
          </a:bodyPr>
          <a:lstStyle/>
          <a:p>
            <a:pPr algn="ctr"/>
            <a:r>
              <a:rPr lang="zh-CN" altLang="en-US" sz="8798" dirty="0">
                <a:solidFill>
                  <a:schemeClr val="bg1"/>
                </a:solidFill>
                <a:latin typeface="华文隶书" panose="02010800040101010101" pitchFamily="2" charset="-122"/>
                <a:ea typeface="华文隶书" panose="02010800040101010101" pitchFamily="2" charset="-122"/>
              </a:rPr>
              <a:t>护理</a:t>
            </a:r>
          </a:p>
        </p:txBody>
      </p:sp>
      <p:sp>
        <p:nvSpPr>
          <p:cNvPr id="7" name="文本框 6">
            <a:extLst>
              <a:ext uri="{FF2B5EF4-FFF2-40B4-BE49-F238E27FC236}">
                <a16:creationId xmlns:a16="http://schemas.microsoft.com/office/drawing/2014/main" id="{E96248D8-809C-4A52-84A3-4FF02B693B35}"/>
              </a:ext>
            </a:extLst>
          </p:cNvPr>
          <p:cNvSpPr txBox="1"/>
          <p:nvPr/>
        </p:nvSpPr>
        <p:spPr>
          <a:xfrm>
            <a:off x="1836655" y="3652287"/>
            <a:ext cx="5470691" cy="460767"/>
          </a:xfrm>
          <a:prstGeom prst="rect">
            <a:avLst/>
          </a:prstGeom>
          <a:noFill/>
        </p:spPr>
        <p:txBody>
          <a:bodyPr wrap="square" rtlCol="0">
            <a:spAutoFit/>
            <a:scene3d>
              <a:camera prst="orthographicFront"/>
              <a:lightRig rig="threePt" dir="t"/>
            </a:scene3d>
            <a:sp3d contourW="12700"/>
          </a:bodyPr>
          <a:lstStyle/>
          <a:p>
            <a:pPr algn="ctr" defTabSz="685461">
              <a:lnSpc>
                <a:spcPct val="114000"/>
              </a:lnSpc>
              <a:defRPr/>
            </a:pPr>
            <a:r>
              <a:rPr lang="en-US" altLang="zh-CN" sz="1050" dirty="0">
                <a:solidFill>
                  <a:srgbClr val="FFFFFF"/>
                </a:solidFill>
                <a:latin typeface="微软雅黑"/>
                <a:ea typeface="微软雅黑"/>
              </a:rPr>
              <a:t>The user can demonstrate on a projector or computer, or print the demonstrate on a projector or computer, or print the presentationpresentation</a:t>
            </a:r>
          </a:p>
        </p:txBody>
      </p:sp>
      <p:pic>
        <p:nvPicPr>
          <p:cNvPr id="8" name="爱的纪念 souvenirs d'enfance">
            <a:hlinkClick r:id="" action="ppaction://media"/>
            <a:extLst>
              <a:ext uri="{FF2B5EF4-FFF2-40B4-BE49-F238E27FC236}">
                <a16:creationId xmlns:a16="http://schemas.microsoft.com/office/drawing/2014/main" id="{B38FE5E1-6910-41B1-9345-B5F624BAE8CF}"/>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21227" y="1564744"/>
            <a:ext cx="457200" cy="457200"/>
          </a:xfrm>
          <a:prstGeom prst="rect">
            <a:avLst/>
          </a:prstGeom>
        </p:spPr>
      </p:pic>
      <p:sp>
        <p:nvSpPr>
          <p:cNvPr id="2" name="文本框 1"/>
          <p:cNvSpPr txBox="1"/>
          <p:nvPr/>
        </p:nvSpPr>
        <p:spPr>
          <a:xfrm>
            <a:off x="2406650" y="4254500"/>
            <a:ext cx="5321300" cy="369332"/>
          </a:xfrm>
          <a:prstGeom prst="rect">
            <a:avLst/>
          </a:prstGeom>
          <a:noFill/>
        </p:spPr>
        <p:txBody>
          <a:bodyPr wrap="square" rtlCol="0">
            <a:spAutoFit/>
          </a:bodyPr>
          <a:lstStyle/>
          <a:p>
            <a:r>
              <a:rPr lang="zh-CN" altLang="en-US" dirty="0">
                <a:solidFill>
                  <a:schemeClr val="bg1"/>
                </a:solidFill>
              </a:rPr>
              <a:t>汇报人</a:t>
            </a:r>
            <a:r>
              <a:rPr lang="zh-CN" altLang="en-US" dirty="0" smtClean="0">
                <a:solidFill>
                  <a:schemeClr val="bg1"/>
                </a:solidFill>
              </a:rPr>
              <a:t>：在行       </a:t>
            </a:r>
            <a:r>
              <a:rPr lang="zh-CN" altLang="en-US" dirty="0">
                <a:solidFill>
                  <a:schemeClr val="bg1"/>
                </a:solidFill>
              </a:rPr>
              <a:t>汇报时间</a:t>
            </a:r>
            <a:r>
              <a:rPr lang="zh-CN" altLang="en-US" dirty="0" smtClean="0">
                <a:solidFill>
                  <a:schemeClr val="bg1"/>
                </a:solidFill>
              </a:rPr>
              <a:t>：</a:t>
            </a:r>
            <a:r>
              <a:rPr lang="en-US" altLang="zh-CN" dirty="0" smtClean="0">
                <a:solidFill>
                  <a:schemeClr val="bg1"/>
                </a:solidFill>
              </a:rPr>
              <a:t>2018</a:t>
            </a:r>
            <a:r>
              <a:rPr lang="zh-CN" altLang="en-US" dirty="0" smtClean="0">
                <a:solidFill>
                  <a:schemeClr val="bg1"/>
                </a:solidFill>
              </a:rPr>
              <a:t>年</a:t>
            </a:r>
            <a:r>
              <a:rPr lang="en-US" altLang="zh-CN" dirty="0">
                <a:solidFill>
                  <a:schemeClr val="bg1"/>
                </a:solidFill>
              </a:rPr>
              <a:t>XX</a:t>
            </a:r>
            <a:r>
              <a:rPr lang="zh-CN" altLang="en-US" dirty="0">
                <a:solidFill>
                  <a:schemeClr val="bg1"/>
                </a:solidFill>
              </a:rPr>
              <a:t>月</a:t>
            </a:r>
          </a:p>
        </p:txBody>
      </p:sp>
    </p:spTree>
    <p:extLst>
      <p:ext uri="{BB962C8B-B14F-4D97-AF65-F5344CB8AC3E}">
        <p14:creationId xmlns:p14="http://schemas.microsoft.com/office/powerpoint/2010/main" val="2965416505"/>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901"/>
                                        <p:tgtEl>
                                          <p:spTgt spid="5"/>
                                        </p:tgtEl>
                                      </p:cBhvr>
                                    </p:animEffect>
                                  </p:childTnLst>
                                </p:cTn>
                              </p:par>
                            </p:childTnLst>
                          </p:cTn>
                        </p:par>
                        <p:par>
                          <p:cTn id="10" fill="hold">
                            <p:stCondLst>
                              <p:cond delay="901"/>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901"/>
                                        <p:tgtEl>
                                          <p:spTgt spid="6"/>
                                        </p:tgtEl>
                                      </p:cBhvr>
                                    </p:animEffect>
                                  </p:childTnLst>
                                </p:cTn>
                              </p:par>
                            </p:childTnLst>
                          </p:cTn>
                        </p:par>
                        <p:par>
                          <p:cTn id="14" fill="hold">
                            <p:stCondLst>
                              <p:cond delay="1802"/>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18" repeatCount="indefinite" fill="hold" display="0">
                  <p:stCondLst>
                    <p:cond delay="indefinite"/>
                  </p:stCondLst>
                  <p:endCondLst>
                    <p:cond evt="onStopAudio" delay="0">
                      <p:tgtEl>
                        <p:sldTgt/>
                      </p:tgtEl>
                    </p:cond>
                  </p:endCondLst>
                </p:cTn>
                <p:tgtEl>
                  <p:spTgt spid="8"/>
                </p:tgtEl>
              </p:cMediaNode>
            </p:audio>
          </p:childTnLst>
        </p:cTn>
      </p:par>
    </p:tnLst>
    <p:bldLst>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844219"/>
            <a:ext cx="9144000" cy="3996753"/>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1076" tIns="35538" rIns="71076" bIns="35538" rtlCol="0" anchor="ctr"/>
          <a:lstStyle/>
          <a:p>
            <a:pPr algn="ctr"/>
            <a:endParaRPr lang="zh-CN"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3830" y="1266607"/>
            <a:ext cx="4796245" cy="319604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37"/>
          <p:cNvGrpSpPr/>
          <p:nvPr/>
        </p:nvGrpSpPr>
        <p:grpSpPr>
          <a:xfrm>
            <a:off x="6286381" y="1362991"/>
            <a:ext cx="2079593" cy="880772"/>
            <a:chOff x="8641357" y="2133651"/>
            <a:chExt cx="2620431" cy="1174273"/>
          </a:xfrm>
        </p:grpSpPr>
        <p:sp>
          <p:nvSpPr>
            <p:cNvPr id="39" name="TextBox 38"/>
            <p:cNvSpPr txBox="1"/>
            <p:nvPr/>
          </p:nvSpPr>
          <p:spPr>
            <a:xfrm>
              <a:off x="8785373" y="2637706"/>
              <a:ext cx="2133943" cy="670218"/>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1555"/>
                </a:lnSpc>
              </a:pPr>
              <a:r>
                <a:rPr lang="zh-CN" altLang="en-US" sz="1100" dirty="0">
                  <a:solidFill>
                    <a:schemeClr val="tx1">
                      <a:lumMod val="65000"/>
                      <a:lumOff val="35000"/>
                    </a:schemeClr>
                  </a:solidFill>
                </a:rPr>
                <a:t>点击此处添加内容</a:t>
              </a:r>
            </a:p>
            <a:p>
              <a:pPr>
                <a:lnSpc>
                  <a:spcPts val="1555"/>
                </a:lnSpc>
              </a:pPr>
              <a:r>
                <a:rPr lang="zh-CN" altLang="en-US" sz="1100" dirty="0">
                  <a:solidFill>
                    <a:schemeClr val="tx1">
                      <a:lumMod val="65000"/>
                      <a:lumOff val="35000"/>
                    </a:schemeClr>
                  </a:solidFill>
                </a:rPr>
                <a:t>点击此处添加内容</a:t>
              </a:r>
            </a:p>
          </p:txBody>
        </p:sp>
        <p:sp>
          <p:nvSpPr>
            <p:cNvPr id="40" name="Freeform 512"/>
            <p:cNvSpPr>
              <a:spLocks/>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1" name="TextBox 40"/>
            <p:cNvSpPr txBox="1"/>
            <p:nvPr/>
          </p:nvSpPr>
          <p:spPr>
            <a:xfrm>
              <a:off x="8784483" y="2133651"/>
              <a:ext cx="2477305" cy="512922"/>
            </a:xfrm>
            <a:prstGeom prst="rect">
              <a:avLst/>
            </a:prstGeom>
            <a:noFill/>
          </p:spPr>
          <p:txBody>
            <a:bodyPr wrap="square" rtlCol="0">
              <a:spAutoFit/>
            </a:bodyPr>
            <a:lstStyle/>
            <a:p>
              <a:r>
                <a:rPr lang="zh-CN" altLang="en-US" sz="1900" dirty="0">
                  <a:solidFill>
                    <a:schemeClr val="tx1">
                      <a:lumMod val="75000"/>
                      <a:lumOff val="25000"/>
                    </a:schemeClr>
                  </a:solidFill>
                  <a:latin typeface="微软雅黑" pitchFamily="34" charset="-122"/>
                  <a:ea typeface="微软雅黑" pitchFamily="34" charset="-122"/>
                </a:rPr>
                <a:t>点击输入小标题</a:t>
              </a:r>
              <a:endParaRPr lang="zh-CN" altLang="zh-CN" sz="1900" dirty="0">
                <a:solidFill>
                  <a:schemeClr val="tx1">
                    <a:lumMod val="75000"/>
                    <a:lumOff val="25000"/>
                  </a:schemeClr>
                </a:solidFill>
                <a:latin typeface="微软雅黑" pitchFamily="34" charset="-122"/>
                <a:ea typeface="微软雅黑" pitchFamily="34" charset="-122"/>
              </a:endParaRPr>
            </a:p>
          </p:txBody>
        </p:sp>
      </p:grpSp>
      <p:grpSp>
        <p:nvGrpSpPr>
          <p:cNvPr id="4" name="组合 41"/>
          <p:cNvGrpSpPr/>
          <p:nvPr/>
        </p:nvGrpSpPr>
        <p:grpSpPr>
          <a:xfrm>
            <a:off x="6286381" y="2281163"/>
            <a:ext cx="2079593" cy="880772"/>
            <a:chOff x="8641357" y="2133651"/>
            <a:chExt cx="2620431" cy="1174273"/>
          </a:xfrm>
        </p:grpSpPr>
        <p:sp>
          <p:nvSpPr>
            <p:cNvPr id="43" name="TextBox 42"/>
            <p:cNvSpPr txBox="1"/>
            <p:nvPr/>
          </p:nvSpPr>
          <p:spPr>
            <a:xfrm>
              <a:off x="8785373" y="2637706"/>
              <a:ext cx="2133943" cy="670218"/>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1555"/>
                </a:lnSpc>
              </a:pPr>
              <a:r>
                <a:rPr lang="zh-CN" altLang="en-US" sz="1100" dirty="0">
                  <a:solidFill>
                    <a:schemeClr val="tx1">
                      <a:lumMod val="65000"/>
                      <a:lumOff val="35000"/>
                    </a:schemeClr>
                  </a:solidFill>
                </a:rPr>
                <a:t>点击此处添加内容</a:t>
              </a:r>
            </a:p>
            <a:p>
              <a:pPr>
                <a:lnSpc>
                  <a:spcPts val="1555"/>
                </a:lnSpc>
              </a:pPr>
              <a:r>
                <a:rPr lang="zh-CN" altLang="en-US" sz="1100" dirty="0">
                  <a:solidFill>
                    <a:schemeClr val="tx1">
                      <a:lumMod val="65000"/>
                      <a:lumOff val="35000"/>
                    </a:schemeClr>
                  </a:solidFill>
                </a:rPr>
                <a:t>点击此处添加内容</a:t>
              </a:r>
            </a:p>
          </p:txBody>
        </p:sp>
        <p:sp>
          <p:nvSpPr>
            <p:cNvPr id="44" name="Freeform 512"/>
            <p:cNvSpPr>
              <a:spLocks/>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5" name="TextBox 44"/>
            <p:cNvSpPr txBox="1"/>
            <p:nvPr/>
          </p:nvSpPr>
          <p:spPr>
            <a:xfrm>
              <a:off x="8784483" y="2133651"/>
              <a:ext cx="2477305" cy="512922"/>
            </a:xfrm>
            <a:prstGeom prst="rect">
              <a:avLst/>
            </a:prstGeom>
            <a:noFill/>
          </p:spPr>
          <p:txBody>
            <a:bodyPr wrap="square" rtlCol="0">
              <a:spAutoFit/>
            </a:bodyPr>
            <a:lstStyle/>
            <a:p>
              <a:r>
                <a:rPr lang="zh-CN" altLang="en-US" sz="1900" dirty="0">
                  <a:solidFill>
                    <a:schemeClr val="tx1">
                      <a:lumMod val="75000"/>
                      <a:lumOff val="25000"/>
                    </a:schemeClr>
                  </a:solidFill>
                  <a:latin typeface="微软雅黑" pitchFamily="34" charset="-122"/>
                  <a:ea typeface="微软雅黑" pitchFamily="34" charset="-122"/>
                </a:rPr>
                <a:t>点击输入小标题</a:t>
              </a:r>
              <a:endParaRPr lang="zh-CN" altLang="zh-CN" sz="1900" dirty="0">
                <a:solidFill>
                  <a:schemeClr val="tx1">
                    <a:lumMod val="75000"/>
                    <a:lumOff val="25000"/>
                  </a:schemeClr>
                </a:solidFill>
                <a:latin typeface="微软雅黑" pitchFamily="34" charset="-122"/>
                <a:ea typeface="微软雅黑" pitchFamily="34" charset="-122"/>
              </a:endParaRPr>
            </a:p>
          </p:txBody>
        </p:sp>
      </p:grpSp>
      <p:grpSp>
        <p:nvGrpSpPr>
          <p:cNvPr id="5" name="组合 45"/>
          <p:cNvGrpSpPr/>
          <p:nvPr/>
        </p:nvGrpSpPr>
        <p:grpSpPr>
          <a:xfrm>
            <a:off x="6286381" y="3220665"/>
            <a:ext cx="2079593" cy="880772"/>
            <a:chOff x="8641357" y="2133651"/>
            <a:chExt cx="2620431" cy="1174273"/>
          </a:xfrm>
        </p:grpSpPr>
        <p:sp>
          <p:nvSpPr>
            <p:cNvPr id="47" name="TextBox 46"/>
            <p:cNvSpPr txBox="1"/>
            <p:nvPr/>
          </p:nvSpPr>
          <p:spPr>
            <a:xfrm>
              <a:off x="8785373" y="2637706"/>
              <a:ext cx="2133943" cy="670218"/>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nSpc>
                  <a:spcPts val="1555"/>
                </a:lnSpc>
              </a:pPr>
              <a:r>
                <a:rPr lang="zh-CN" altLang="en-US" sz="1100" dirty="0">
                  <a:solidFill>
                    <a:schemeClr val="tx1">
                      <a:lumMod val="65000"/>
                      <a:lumOff val="35000"/>
                    </a:schemeClr>
                  </a:solidFill>
                </a:rPr>
                <a:t>点击此处添加内容</a:t>
              </a:r>
            </a:p>
            <a:p>
              <a:pPr>
                <a:lnSpc>
                  <a:spcPts val="1555"/>
                </a:lnSpc>
              </a:pPr>
              <a:r>
                <a:rPr lang="zh-CN" altLang="en-US" sz="1100" dirty="0">
                  <a:solidFill>
                    <a:schemeClr val="tx1">
                      <a:lumMod val="65000"/>
                      <a:lumOff val="35000"/>
                    </a:schemeClr>
                  </a:solidFill>
                </a:rPr>
                <a:t>点击此处添加内容</a:t>
              </a:r>
            </a:p>
          </p:txBody>
        </p:sp>
        <p:sp>
          <p:nvSpPr>
            <p:cNvPr id="48" name="Freeform 512"/>
            <p:cNvSpPr>
              <a:spLocks/>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66CC"/>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9" name="TextBox 48"/>
            <p:cNvSpPr txBox="1"/>
            <p:nvPr/>
          </p:nvSpPr>
          <p:spPr>
            <a:xfrm>
              <a:off x="8784483" y="2133651"/>
              <a:ext cx="2477305" cy="512922"/>
            </a:xfrm>
            <a:prstGeom prst="rect">
              <a:avLst/>
            </a:prstGeom>
            <a:noFill/>
          </p:spPr>
          <p:txBody>
            <a:bodyPr wrap="square" rtlCol="0">
              <a:spAutoFit/>
            </a:bodyPr>
            <a:lstStyle/>
            <a:p>
              <a:r>
                <a:rPr lang="zh-CN" altLang="en-US" sz="1900" dirty="0">
                  <a:solidFill>
                    <a:schemeClr val="tx1">
                      <a:lumMod val="75000"/>
                      <a:lumOff val="25000"/>
                    </a:schemeClr>
                  </a:solidFill>
                  <a:latin typeface="微软雅黑" pitchFamily="34" charset="-122"/>
                  <a:ea typeface="微软雅黑" pitchFamily="34" charset="-122"/>
                </a:rPr>
                <a:t>点击输入小标题</a:t>
              </a:r>
              <a:endParaRPr lang="zh-CN" altLang="zh-CN" sz="1900" dirty="0">
                <a:solidFill>
                  <a:schemeClr val="tx1">
                    <a:lumMod val="75000"/>
                    <a:lumOff val="2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155102944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 calcmode="lin" valueType="num">
                                      <p:cBhvr>
                                        <p:cTn id="9" dur="750" fill="hold"/>
                                        <p:tgtEl>
                                          <p:spTgt spid="6146"/>
                                        </p:tgtEl>
                                        <p:attrNameLst>
                                          <p:attrName>style.rotation</p:attrName>
                                        </p:attrNameLst>
                                      </p:cBhvr>
                                      <p:tavLst>
                                        <p:tav tm="0">
                                          <p:val>
                                            <p:fltVal val="90"/>
                                          </p:val>
                                        </p:tav>
                                        <p:tav tm="100000">
                                          <p:val>
                                            <p:fltVal val="0"/>
                                          </p:val>
                                        </p:tav>
                                      </p:tavLst>
                                    </p:anim>
                                    <p:animEffect transition="in" filter="fade">
                                      <p:cBhvr>
                                        <p:cTn id="10" dur="750"/>
                                        <p:tgtEl>
                                          <p:spTgt spid="6146"/>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90"/>
                                          </p:val>
                                        </p:tav>
                                        <p:tav tm="100000">
                                          <p:val>
                                            <p:fltVal val="0"/>
                                          </p:val>
                                        </p:tav>
                                      </p:tavLst>
                                    </p:anim>
                                    <p:animEffect transition="in" filter="fade">
                                      <p:cBhvr>
                                        <p:cTn id="17" dur="500"/>
                                        <p:tgtEl>
                                          <p:spTgt spid="3"/>
                                        </p:tgtEl>
                                      </p:cBhvr>
                                    </p:animEffect>
                                  </p:childTnLst>
                                </p:cTn>
                              </p:par>
                            </p:childTnLst>
                          </p:cTn>
                        </p:par>
                        <p:par>
                          <p:cTn id="18" fill="hold">
                            <p:stCondLst>
                              <p:cond delay="1250"/>
                            </p:stCondLst>
                            <p:childTnLst>
                              <p:par>
                                <p:cTn id="19" presetID="3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90"/>
                                          </p:val>
                                        </p:tav>
                                        <p:tav tm="100000">
                                          <p:val>
                                            <p:fltVal val="0"/>
                                          </p:val>
                                        </p:tav>
                                      </p:tavLst>
                                    </p:anim>
                                    <p:animEffect transition="in" filter="fade">
                                      <p:cBhvr>
                                        <p:cTn id="24" dur="500"/>
                                        <p:tgtEl>
                                          <p:spTgt spid="4"/>
                                        </p:tgtEl>
                                      </p:cBhvr>
                                    </p:animEffect>
                                  </p:childTnLst>
                                </p:cTn>
                              </p:par>
                            </p:childTnLst>
                          </p:cTn>
                        </p:par>
                        <p:par>
                          <p:cTn id="25" fill="hold">
                            <p:stCondLst>
                              <p:cond delay="175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90"/>
                                          </p:val>
                                        </p:tav>
                                        <p:tav tm="100000">
                                          <p:val>
                                            <p:fltVal val="0"/>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1"/>
          </p:cNvGrpSpPr>
          <p:nvPr/>
        </p:nvGrpSpPr>
        <p:grpSpPr>
          <a:xfrm>
            <a:off x="1388257" y="1239407"/>
            <a:ext cx="1086268" cy="1350104"/>
            <a:chOff x="1881188" y="2136775"/>
            <a:chExt cx="1744662" cy="2168525"/>
          </a:xfrm>
        </p:grpSpPr>
        <p:sp>
          <p:nvSpPr>
            <p:cNvPr id="4" name="Freeform 11"/>
            <p:cNvSpPr/>
            <p:nvPr/>
          </p:nvSpPr>
          <p:spPr bwMode="auto">
            <a:xfrm>
              <a:off x="1881188" y="2136775"/>
              <a:ext cx="1744662"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1"/>
            </a:solidFill>
            <a:ln w="7" cap="flat">
              <a:noFill/>
              <a:prstDash val="solid"/>
              <a:miter lim="800000"/>
            </a:ln>
          </p:spPr>
          <p:txBody>
            <a:bodyPr vert="horz" wrap="square" lIns="91440" tIns="45720" rIns="91440" bIns="45720" numCol="1" anchor="t" anchorCtr="0" compatLnSpc="1"/>
            <a:lstStyle/>
            <a:p>
              <a:endParaRPr lang="zh-CN" altLang="en-US"/>
            </a:p>
          </p:txBody>
        </p:sp>
        <p:sp>
          <p:nvSpPr>
            <p:cNvPr id="5"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p>
          </p:txBody>
        </p:sp>
      </p:grpSp>
      <p:grpSp>
        <p:nvGrpSpPr>
          <p:cNvPr id="6" name="组合 5"/>
          <p:cNvGrpSpPr>
            <a:grpSpLocks noChangeAspect="1"/>
          </p:cNvGrpSpPr>
          <p:nvPr/>
        </p:nvGrpSpPr>
        <p:grpSpPr>
          <a:xfrm>
            <a:off x="3201191" y="1239407"/>
            <a:ext cx="1085280" cy="1350104"/>
            <a:chOff x="4114800" y="2136775"/>
            <a:chExt cx="1743075" cy="2168525"/>
          </a:xfrm>
        </p:grpSpPr>
        <p:sp>
          <p:nvSpPr>
            <p:cNvPr id="7" name="Freeform 12"/>
            <p:cNvSpPr/>
            <p:nvPr/>
          </p:nvSpPr>
          <p:spPr bwMode="auto">
            <a:xfrm>
              <a:off x="4114800"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2"/>
            </a:solidFill>
            <a:ln w="7" cap="flat">
              <a:noFill/>
              <a:prstDash val="solid"/>
              <a:miter lim="800000"/>
            </a:ln>
          </p:spPr>
          <p:txBody>
            <a:bodyPr vert="horz" wrap="square" lIns="91440" tIns="45720" rIns="91440" bIns="45720" numCol="1" anchor="t" anchorCtr="0" compatLnSpc="1"/>
            <a:lstStyle/>
            <a:p>
              <a:endParaRPr lang="zh-CN" altLang="en-US"/>
            </a:p>
          </p:txBody>
        </p:sp>
        <p:sp>
          <p:nvSpPr>
            <p:cNvPr id="8"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p>
          </p:txBody>
        </p:sp>
      </p:grpSp>
      <p:grpSp>
        <p:nvGrpSpPr>
          <p:cNvPr id="9" name="组合 8"/>
          <p:cNvGrpSpPr>
            <a:grpSpLocks noChangeAspect="1"/>
          </p:cNvGrpSpPr>
          <p:nvPr/>
        </p:nvGrpSpPr>
        <p:grpSpPr>
          <a:xfrm>
            <a:off x="4992099" y="1239407"/>
            <a:ext cx="1086268" cy="1350104"/>
            <a:chOff x="6391275" y="2136775"/>
            <a:chExt cx="1744662" cy="2168525"/>
          </a:xfrm>
        </p:grpSpPr>
        <p:sp>
          <p:nvSpPr>
            <p:cNvPr id="10" name="Freeform 13"/>
            <p:cNvSpPr/>
            <p:nvPr/>
          </p:nvSpPr>
          <p:spPr bwMode="auto">
            <a:xfrm>
              <a:off x="6391275" y="2136775"/>
              <a:ext cx="1744662" cy="2168525"/>
            </a:xfrm>
            <a:custGeom>
              <a:avLst/>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ah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chemeClr val="accent3"/>
            </a:solidFill>
            <a:ln w="7" cap="flat">
              <a:noFill/>
              <a:prstDash val="solid"/>
              <a:miter lim="800000"/>
            </a:ln>
          </p:spPr>
          <p:txBody>
            <a:bodyPr vert="horz" wrap="square" lIns="91440" tIns="45720" rIns="91440" bIns="45720" numCol="1" anchor="t" anchorCtr="0" compatLnSpc="1"/>
            <a:lstStyle/>
            <a:p>
              <a:endParaRPr lang="zh-CN" altLang="en-US"/>
            </a:p>
          </p:txBody>
        </p:sp>
        <p:sp>
          <p:nvSpPr>
            <p:cNvPr id="11"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p>
          </p:txBody>
        </p:sp>
      </p:grpSp>
      <p:grpSp>
        <p:nvGrpSpPr>
          <p:cNvPr id="12" name="组合 11"/>
          <p:cNvGrpSpPr>
            <a:grpSpLocks noChangeAspect="1"/>
          </p:cNvGrpSpPr>
          <p:nvPr/>
        </p:nvGrpSpPr>
        <p:grpSpPr>
          <a:xfrm>
            <a:off x="6791563" y="1239407"/>
            <a:ext cx="1085280" cy="1350104"/>
            <a:chOff x="8689975" y="2136775"/>
            <a:chExt cx="1743075" cy="2168525"/>
          </a:xfrm>
        </p:grpSpPr>
        <p:sp>
          <p:nvSpPr>
            <p:cNvPr id="13" name="Freeform 14"/>
            <p:cNvSpPr/>
            <p:nvPr/>
          </p:nvSpPr>
          <p:spPr bwMode="auto">
            <a:xfrm>
              <a:off x="8689975"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4"/>
            </a:solidFill>
            <a:ln w="7" cap="flat">
              <a:noFill/>
              <a:prstDash val="solid"/>
              <a:miter lim="800000"/>
            </a:ln>
          </p:spPr>
          <p:txBody>
            <a:bodyPr vert="horz" wrap="square" lIns="91440" tIns="45720" rIns="91440" bIns="45720" numCol="1" anchor="t" anchorCtr="0" compatLnSpc="1"/>
            <a:lstStyle/>
            <a:p>
              <a:endParaRPr lang="zh-CN" altLang="en-US"/>
            </a:p>
          </p:txBody>
        </p:sp>
        <p:sp>
          <p:nvSpPr>
            <p:cNvPr id="14"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p>
          </p:txBody>
        </p:sp>
      </p:grpSp>
      <p:sp>
        <p:nvSpPr>
          <p:cNvPr id="15" name="TextBox 14"/>
          <p:cNvSpPr txBox="1"/>
          <p:nvPr/>
        </p:nvSpPr>
        <p:spPr>
          <a:xfrm>
            <a:off x="1669746" y="1517035"/>
            <a:ext cx="446276" cy="438582"/>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a:t>
            </a:r>
          </a:p>
        </p:txBody>
      </p:sp>
      <p:sp>
        <p:nvSpPr>
          <p:cNvPr id="16" name="TextBox 15"/>
          <p:cNvSpPr txBox="1"/>
          <p:nvPr/>
        </p:nvSpPr>
        <p:spPr>
          <a:xfrm>
            <a:off x="3482187" y="1517035"/>
            <a:ext cx="446276" cy="438582"/>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a:t>
            </a:r>
          </a:p>
        </p:txBody>
      </p:sp>
      <p:sp>
        <p:nvSpPr>
          <p:cNvPr id="17" name="TextBox 16"/>
          <p:cNvSpPr txBox="1"/>
          <p:nvPr/>
        </p:nvSpPr>
        <p:spPr>
          <a:xfrm>
            <a:off x="5273588" y="1517035"/>
            <a:ext cx="446276" cy="438582"/>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a:t>
            </a:r>
          </a:p>
        </p:txBody>
      </p:sp>
      <p:sp>
        <p:nvSpPr>
          <p:cNvPr id="18" name="TextBox 17"/>
          <p:cNvSpPr txBox="1"/>
          <p:nvPr/>
        </p:nvSpPr>
        <p:spPr>
          <a:xfrm>
            <a:off x="7065950" y="1517035"/>
            <a:ext cx="446276" cy="438582"/>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a:t>
            </a:r>
          </a:p>
        </p:txBody>
      </p:sp>
      <p:grpSp>
        <p:nvGrpSpPr>
          <p:cNvPr id="22" name="组合 21"/>
          <p:cNvGrpSpPr/>
          <p:nvPr/>
        </p:nvGrpSpPr>
        <p:grpSpPr>
          <a:xfrm>
            <a:off x="1153667" y="2709106"/>
            <a:ext cx="1564167" cy="1361845"/>
            <a:chOff x="1600200" y="4427438"/>
            <a:chExt cx="2308225" cy="1815653"/>
          </a:xfrm>
        </p:grpSpPr>
        <p:sp>
          <p:nvSpPr>
            <p:cNvPr id="23"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accent1"/>
            </a:solidFill>
            <a:ln w="9" cap="flat">
              <a:noFill/>
              <a:prstDash val="solid"/>
              <a:miter lim="800000"/>
            </a:ln>
          </p:spPr>
          <p:txBody>
            <a:bodyPr vert="horz" wrap="square" lIns="91440" tIns="45720" rIns="91440" bIns="45720" numCol="1" anchor="t" anchorCtr="0" compatLnSpc="1"/>
            <a:lstStyle/>
            <a:p>
              <a:endParaRPr lang="zh-CN" altLang="en-US" sz="900" dirty="0"/>
            </a:p>
          </p:txBody>
        </p:sp>
        <p:sp>
          <p:nvSpPr>
            <p:cNvPr id="24" name="Rectangle 11"/>
            <p:cNvSpPr>
              <a:spLocks noChangeArrowheads="1"/>
            </p:cNvSpPr>
            <p:nvPr/>
          </p:nvSpPr>
          <p:spPr bwMode="auto">
            <a:xfrm>
              <a:off x="1768474" y="4588531"/>
              <a:ext cx="2025651" cy="1020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900" dirty="0">
                  <a:solidFill>
                    <a:schemeClr val="bg1"/>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p>
          </p:txBody>
        </p:sp>
      </p:grpSp>
      <p:grpSp>
        <p:nvGrpSpPr>
          <p:cNvPr id="25" name="组合 24"/>
          <p:cNvGrpSpPr/>
          <p:nvPr/>
        </p:nvGrpSpPr>
        <p:grpSpPr>
          <a:xfrm>
            <a:off x="2974177" y="2709108"/>
            <a:ext cx="1564167" cy="1361846"/>
            <a:chOff x="1600200" y="4427438"/>
            <a:chExt cx="2308225" cy="1815653"/>
          </a:xfrm>
        </p:grpSpPr>
        <p:sp>
          <p:nvSpPr>
            <p:cNvPr id="26"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accent2"/>
            </a:solidFill>
            <a:ln w="9" cap="flat">
              <a:noFill/>
              <a:prstDash val="solid"/>
              <a:miter lim="800000"/>
            </a:ln>
          </p:spPr>
          <p:txBody>
            <a:bodyPr vert="horz" wrap="square" lIns="91440" tIns="45720" rIns="91440" bIns="45720" numCol="1" anchor="t" anchorCtr="0" compatLnSpc="1"/>
            <a:lstStyle/>
            <a:p>
              <a:endParaRPr lang="zh-CN" altLang="en-US" sz="900" dirty="0"/>
            </a:p>
          </p:txBody>
        </p:sp>
        <p:sp>
          <p:nvSpPr>
            <p:cNvPr id="27" name="Rectangle 11"/>
            <p:cNvSpPr>
              <a:spLocks noChangeArrowheads="1"/>
            </p:cNvSpPr>
            <p:nvPr/>
          </p:nvSpPr>
          <p:spPr bwMode="auto">
            <a:xfrm>
              <a:off x="1768474" y="4588532"/>
              <a:ext cx="2025651" cy="1020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900" dirty="0">
                  <a:solidFill>
                    <a:schemeClr val="bg1"/>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p>
          </p:txBody>
        </p:sp>
      </p:grpSp>
      <p:grpSp>
        <p:nvGrpSpPr>
          <p:cNvPr id="28" name="组合 27"/>
          <p:cNvGrpSpPr/>
          <p:nvPr/>
        </p:nvGrpSpPr>
        <p:grpSpPr>
          <a:xfrm>
            <a:off x="4765679" y="2709108"/>
            <a:ext cx="1564167" cy="1361846"/>
            <a:chOff x="1600200" y="4427438"/>
            <a:chExt cx="2308225" cy="1815653"/>
          </a:xfrm>
        </p:grpSpPr>
        <p:sp>
          <p:nvSpPr>
            <p:cNvPr id="29"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accent3"/>
            </a:solidFill>
            <a:ln w="9" cap="flat">
              <a:noFill/>
              <a:prstDash val="solid"/>
              <a:miter lim="800000"/>
            </a:ln>
          </p:spPr>
          <p:txBody>
            <a:bodyPr vert="horz" wrap="square" lIns="91440" tIns="45720" rIns="91440" bIns="45720" numCol="1" anchor="t" anchorCtr="0" compatLnSpc="1"/>
            <a:lstStyle/>
            <a:p>
              <a:endParaRPr lang="zh-CN" altLang="en-US" sz="900" dirty="0"/>
            </a:p>
          </p:txBody>
        </p:sp>
        <p:sp>
          <p:nvSpPr>
            <p:cNvPr id="30" name="Rectangle 11"/>
            <p:cNvSpPr>
              <a:spLocks noChangeArrowheads="1"/>
            </p:cNvSpPr>
            <p:nvPr/>
          </p:nvSpPr>
          <p:spPr bwMode="auto">
            <a:xfrm>
              <a:off x="1768474" y="4588532"/>
              <a:ext cx="2025651" cy="1020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900" dirty="0">
                  <a:solidFill>
                    <a:schemeClr val="bg1"/>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p>
          </p:txBody>
        </p:sp>
      </p:grpSp>
      <p:grpSp>
        <p:nvGrpSpPr>
          <p:cNvPr id="31" name="组合 30"/>
          <p:cNvGrpSpPr/>
          <p:nvPr/>
        </p:nvGrpSpPr>
        <p:grpSpPr>
          <a:xfrm>
            <a:off x="6557181" y="2709108"/>
            <a:ext cx="1564167" cy="1361846"/>
            <a:chOff x="1600200" y="4427438"/>
            <a:chExt cx="2308225" cy="1815653"/>
          </a:xfrm>
        </p:grpSpPr>
        <p:sp>
          <p:nvSpPr>
            <p:cNvPr id="32"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accent4"/>
            </a:solidFill>
            <a:ln w="9" cap="flat">
              <a:noFill/>
              <a:prstDash val="solid"/>
              <a:miter lim="800000"/>
            </a:ln>
          </p:spPr>
          <p:txBody>
            <a:bodyPr vert="horz" wrap="square" lIns="91440" tIns="45720" rIns="91440" bIns="45720" numCol="1" anchor="t" anchorCtr="0" compatLnSpc="1"/>
            <a:lstStyle/>
            <a:p>
              <a:endParaRPr lang="zh-CN" altLang="en-US" sz="900" dirty="0"/>
            </a:p>
          </p:txBody>
        </p:sp>
        <p:sp>
          <p:nvSpPr>
            <p:cNvPr id="33" name="Rectangle 11"/>
            <p:cNvSpPr>
              <a:spLocks noChangeArrowheads="1"/>
            </p:cNvSpPr>
            <p:nvPr/>
          </p:nvSpPr>
          <p:spPr bwMode="auto">
            <a:xfrm>
              <a:off x="1768474" y="4588532"/>
              <a:ext cx="2025651" cy="1020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900" dirty="0">
                  <a:solidFill>
                    <a:schemeClr val="bg1"/>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p>
          </p:txBody>
        </p:sp>
      </p:grpSp>
    </p:spTree>
    <p:extLst>
      <p:ext uri="{BB962C8B-B14F-4D97-AF65-F5344CB8AC3E}">
        <p14:creationId xmlns:p14="http://schemas.microsoft.com/office/powerpoint/2010/main" val="329897521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6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1100"/>
                            </p:stCondLst>
                            <p:childTnLst>
                              <p:par>
                                <p:cTn id="26" presetID="31"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 calcmode="lin" valueType="num">
                                      <p:cBhvr>
                                        <p:cTn id="30" dur="300" fill="hold"/>
                                        <p:tgtEl>
                                          <p:spTgt spid="15"/>
                                        </p:tgtEl>
                                        <p:attrNameLst>
                                          <p:attrName>style.rotation</p:attrName>
                                        </p:attrNameLst>
                                      </p:cBhvr>
                                      <p:tavLst>
                                        <p:tav tm="0">
                                          <p:val>
                                            <p:fltVal val="90"/>
                                          </p:val>
                                        </p:tav>
                                        <p:tav tm="100000">
                                          <p:val>
                                            <p:fltVal val="0"/>
                                          </p:val>
                                        </p:tav>
                                      </p:tavLst>
                                    </p:anim>
                                    <p:animEffect transition="in" filter="fade">
                                      <p:cBhvr>
                                        <p:cTn id="31" dur="300"/>
                                        <p:tgtEl>
                                          <p:spTgt spid="15"/>
                                        </p:tgtEl>
                                      </p:cBhvr>
                                    </p:animEffect>
                                  </p:childTnLst>
                                </p:cTn>
                              </p:par>
                            </p:childTnLst>
                          </p:cTn>
                        </p:par>
                        <p:par>
                          <p:cTn id="32" fill="hold">
                            <p:stCondLst>
                              <p:cond delay="14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1900"/>
                            </p:stCondLst>
                            <p:childTnLst>
                              <p:par>
                                <p:cTn id="37" presetID="31"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300" fill="hold"/>
                                        <p:tgtEl>
                                          <p:spTgt spid="16"/>
                                        </p:tgtEl>
                                        <p:attrNameLst>
                                          <p:attrName>ppt_w</p:attrName>
                                        </p:attrNameLst>
                                      </p:cBhvr>
                                      <p:tavLst>
                                        <p:tav tm="0">
                                          <p:val>
                                            <p:fltVal val="0"/>
                                          </p:val>
                                        </p:tav>
                                        <p:tav tm="100000">
                                          <p:val>
                                            <p:strVal val="#ppt_w"/>
                                          </p:val>
                                        </p:tav>
                                      </p:tavLst>
                                    </p:anim>
                                    <p:anim calcmode="lin" valueType="num">
                                      <p:cBhvr>
                                        <p:cTn id="40" dur="300" fill="hold"/>
                                        <p:tgtEl>
                                          <p:spTgt spid="16"/>
                                        </p:tgtEl>
                                        <p:attrNameLst>
                                          <p:attrName>ppt_h</p:attrName>
                                        </p:attrNameLst>
                                      </p:cBhvr>
                                      <p:tavLst>
                                        <p:tav tm="0">
                                          <p:val>
                                            <p:fltVal val="0"/>
                                          </p:val>
                                        </p:tav>
                                        <p:tav tm="100000">
                                          <p:val>
                                            <p:strVal val="#ppt_h"/>
                                          </p:val>
                                        </p:tav>
                                      </p:tavLst>
                                    </p:anim>
                                    <p:anim calcmode="lin" valueType="num">
                                      <p:cBhvr>
                                        <p:cTn id="41" dur="300" fill="hold"/>
                                        <p:tgtEl>
                                          <p:spTgt spid="16"/>
                                        </p:tgtEl>
                                        <p:attrNameLst>
                                          <p:attrName>style.rotation</p:attrName>
                                        </p:attrNameLst>
                                      </p:cBhvr>
                                      <p:tavLst>
                                        <p:tav tm="0">
                                          <p:val>
                                            <p:fltVal val="90"/>
                                          </p:val>
                                        </p:tav>
                                        <p:tav tm="100000">
                                          <p:val>
                                            <p:fltVal val="0"/>
                                          </p:val>
                                        </p:tav>
                                      </p:tavLst>
                                    </p:anim>
                                    <p:animEffect transition="in" filter="fade">
                                      <p:cBhvr>
                                        <p:cTn id="42" dur="300"/>
                                        <p:tgtEl>
                                          <p:spTgt spid="16"/>
                                        </p:tgtEl>
                                      </p:cBhvr>
                                    </p:animEffect>
                                  </p:childTnLst>
                                </p:cTn>
                              </p:par>
                            </p:childTnLst>
                          </p:cTn>
                        </p:par>
                        <p:par>
                          <p:cTn id="43" fill="hold">
                            <p:stCondLst>
                              <p:cond delay="2200"/>
                            </p:stCondLst>
                            <p:childTnLst>
                              <p:par>
                                <p:cTn id="44" presetID="22" presetClass="entr" presetSubtype="1"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500"/>
                                        <p:tgtEl>
                                          <p:spTgt spid="25"/>
                                        </p:tgtEl>
                                      </p:cBhvr>
                                    </p:animEffect>
                                  </p:childTnLst>
                                </p:cTn>
                              </p:par>
                            </p:childTnLst>
                          </p:cTn>
                        </p:par>
                        <p:par>
                          <p:cTn id="47" fill="hold">
                            <p:stCondLst>
                              <p:cond delay="2700"/>
                            </p:stCondLst>
                            <p:childTnLst>
                              <p:par>
                                <p:cTn id="48" presetID="31"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300" fill="hold"/>
                                        <p:tgtEl>
                                          <p:spTgt spid="17"/>
                                        </p:tgtEl>
                                        <p:attrNameLst>
                                          <p:attrName>ppt_w</p:attrName>
                                        </p:attrNameLst>
                                      </p:cBhvr>
                                      <p:tavLst>
                                        <p:tav tm="0">
                                          <p:val>
                                            <p:fltVal val="0"/>
                                          </p:val>
                                        </p:tav>
                                        <p:tav tm="100000">
                                          <p:val>
                                            <p:strVal val="#ppt_w"/>
                                          </p:val>
                                        </p:tav>
                                      </p:tavLst>
                                    </p:anim>
                                    <p:anim calcmode="lin" valueType="num">
                                      <p:cBhvr>
                                        <p:cTn id="51" dur="300" fill="hold"/>
                                        <p:tgtEl>
                                          <p:spTgt spid="17"/>
                                        </p:tgtEl>
                                        <p:attrNameLst>
                                          <p:attrName>ppt_h</p:attrName>
                                        </p:attrNameLst>
                                      </p:cBhvr>
                                      <p:tavLst>
                                        <p:tav tm="0">
                                          <p:val>
                                            <p:fltVal val="0"/>
                                          </p:val>
                                        </p:tav>
                                        <p:tav tm="100000">
                                          <p:val>
                                            <p:strVal val="#ppt_h"/>
                                          </p:val>
                                        </p:tav>
                                      </p:tavLst>
                                    </p:anim>
                                    <p:anim calcmode="lin" valueType="num">
                                      <p:cBhvr>
                                        <p:cTn id="52" dur="300" fill="hold"/>
                                        <p:tgtEl>
                                          <p:spTgt spid="17"/>
                                        </p:tgtEl>
                                        <p:attrNameLst>
                                          <p:attrName>style.rotation</p:attrName>
                                        </p:attrNameLst>
                                      </p:cBhvr>
                                      <p:tavLst>
                                        <p:tav tm="0">
                                          <p:val>
                                            <p:fltVal val="90"/>
                                          </p:val>
                                        </p:tav>
                                        <p:tav tm="100000">
                                          <p:val>
                                            <p:fltVal val="0"/>
                                          </p:val>
                                        </p:tav>
                                      </p:tavLst>
                                    </p:anim>
                                    <p:animEffect transition="in" filter="fade">
                                      <p:cBhvr>
                                        <p:cTn id="53" dur="300"/>
                                        <p:tgtEl>
                                          <p:spTgt spid="17"/>
                                        </p:tgtEl>
                                      </p:cBhvr>
                                    </p:animEffect>
                                  </p:childTnLst>
                                </p:cTn>
                              </p:par>
                            </p:childTnLst>
                          </p:cTn>
                        </p:par>
                        <p:par>
                          <p:cTn id="54" fill="hold">
                            <p:stCondLst>
                              <p:cond delay="3000"/>
                            </p:stCondLst>
                            <p:childTnLst>
                              <p:par>
                                <p:cTn id="55" presetID="22" presetClass="entr" presetSubtype="1"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500"/>
                                        <p:tgtEl>
                                          <p:spTgt spid="28"/>
                                        </p:tgtEl>
                                      </p:cBhvr>
                                    </p:animEffect>
                                  </p:childTnLst>
                                </p:cTn>
                              </p:par>
                            </p:childTnLst>
                          </p:cTn>
                        </p:par>
                        <p:par>
                          <p:cTn id="58" fill="hold">
                            <p:stCondLst>
                              <p:cond delay="3500"/>
                            </p:stCondLst>
                            <p:childTnLst>
                              <p:par>
                                <p:cTn id="59" presetID="31"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300" fill="hold"/>
                                        <p:tgtEl>
                                          <p:spTgt spid="18"/>
                                        </p:tgtEl>
                                        <p:attrNameLst>
                                          <p:attrName>ppt_w</p:attrName>
                                        </p:attrNameLst>
                                      </p:cBhvr>
                                      <p:tavLst>
                                        <p:tav tm="0">
                                          <p:val>
                                            <p:fltVal val="0"/>
                                          </p:val>
                                        </p:tav>
                                        <p:tav tm="100000">
                                          <p:val>
                                            <p:strVal val="#ppt_w"/>
                                          </p:val>
                                        </p:tav>
                                      </p:tavLst>
                                    </p:anim>
                                    <p:anim calcmode="lin" valueType="num">
                                      <p:cBhvr>
                                        <p:cTn id="62" dur="300" fill="hold"/>
                                        <p:tgtEl>
                                          <p:spTgt spid="18"/>
                                        </p:tgtEl>
                                        <p:attrNameLst>
                                          <p:attrName>ppt_h</p:attrName>
                                        </p:attrNameLst>
                                      </p:cBhvr>
                                      <p:tavLst>
                                        <p:tav tm="0">
                                          <p:val>
                                            <p:fltVal val="0"/>
                                          </p:val>
                                        </p:tav>
                                        <p:tav tm="100000">
                                          <p:val>
                                            <p:strVal val="#ppt_h"/>
                                          </p:val>
                                        </p:tav>
                                      </p:tavLst>
                                    </p:anim>
                                    <p:anim calcmode="lin" valueType="num">
                                      <p:cBhvr>
                                        <p:cTn id="63" dur="300" fill="hold"/>
                                        <p:tgtEl>
                                          <p:spTgt spid="18"/>
                                        </p:tgtEl>
                                        <p:attrNameLst>
                                          <p:attrName>style.rotation</p:attrName>
                                        </p:attrNameLst>
                                      </p:cBhvr>
                                      <p:tavLst>
                                        <p:tav tm="0">
                                          <p:val>
                                            <p:fltVal val="90"/>
                                          </p:val>
                                        </p:tav>
                                        <p:tav tm="100000">
                                          <p:val>
                                            <p:fltVal val="0"/>
                                          </p:val>
                                        </p:tav>
                                      </p:tavLst>
                                    </p:anim>
                                    <p:animEffect transition="in" filter="fade">
                                      <p:cBhvr>
                                        <p:cTn id="64" dur="300"/>
                                        <p:tgtEl>
                                          <p:spTgt spid="18"/>
                                        </p:tgtEl>
                                      </p:cBhvr>
                                    </p:animEffect>
                                  </p:childTnLst>
                                </p:cTn>
                              </p:par>
                            </p:childTnLst>
                          </p:cTn>
                        </p:par>
                        <p:par>
                          <p:cTn id="65" fill="hold">
                            <p:stCondLst>
                              <p:cond delay="3800"/>
                            </p:stCondLst>
                            <p:childTnLst>
                              <p:par>
                                <p:cTn id="66" presetID="22" presetClass="entr" presetSubtype="1"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up)">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7"/>
          <p:cNvSpPr txBox="1">
            <a:spLocks noChangeArrowheads="1"/>
          </p:cNvSpPr>
          <p:nvPr/>
        </p:nvSpPr>
        <p:spPr bwMode="auto">
          <a:xfrm>
            <a:off x="2067773" y="3092889"/>
            <a:ext cx="60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400" dirty="0" smtClean="0">
                <a:solidFill>
                  <a:schemeClr val="tx1">
                    <a:lumMod val="75000"/>
                    <a:lumOff val="25000"/>
                  </a:schemeClr>
                </a:solidFill>
                <a:latin typeface="Raleway" pitchFamily="34" charset="0"/>
              </a:rPr>
              <a:t>201</a:t>
            </a:r>
            <a:r>
              <a:rPr lang="en-US" altLang="zh-CN" sz="1400" dirty="0" smtClean="0">
                <a:solidFill>
                  <a:schemeClr val="tx1">
                    <a:lumMod val="75000"/>
                    <a:lumOff val="25000"/>
                  </a:schemeClr>
                </a:solidFill>
                <a:latin typeface="Raleway" pitchFamily="34" charset="0"/>
              </a:rPr>
              <a:t>X</a:t>
            </a:r>
            <a:endParaRPr lang="id-ID" altLang="zh-CN" sz="1400" dirty="0">
              <a:solidFill>
                <a:schemeClr val="tx1">
                  <a:lumMod val="75000"/>
                  <a:lumOff val="25000"/>
                </a:schemeClr>
              </a:solidFill>
              <a:latin typeface="Raleway" pitchFamily="34" charset="0"/>
            </a:endParaRPr>
          </a:p>
        </p:txBody>
      </p:sp>
      <p:grpSp>
        <p:nvGrpSpPr>
          <p:cNvPr id="3" name="Group 24"/>
          <p:cNvGrpSpPr/>
          <p:nvPr/>
        </p:nvGrpSpPr>
        <p:grpSpPr bwMode="auto">
          <a:xfrm>
            <a:off x="1636942" y="2011512"/>
            <a:ext cx="1673859" cy="893840"/>
            <a:chOff x="1706563" y="4518025"/>
            <a:chExt cx="2605088" cy="1390650"/>
          </a:xfrm>
        </p:grpSpPr>
        <p:sp>
          <p:nvSpPr>
            <p:cNvPr id="4" name="Freeform 5"/>
            <p:cNvSpPr/>
            <p:nvPr/>
          </p:nvSpPr>
          <p:spPr bwMode="auto">
            <a:xfrm>
              <a:off x="1706563" y="4518025"/>
              <a:ext cx="1303338" cy="1390650"/>
            </a:xfrm>
            <a:custGeom>
              <a:avLst/>
              <a:gdLst>
                <a:gd name="T0" fmla="*/ 2147483647 w 347"/>
                <a:gd name="T1" fmla="*/ 409666697 h 370"/>
                <a:gd name="T2" fmla="*/ 0 w 347"/>
                <a:gd name="T3" fmla="*/ 2147483647 h 370"/>
                <a:gd name="T4" fmla="*/ 2147483647 w 347"/>
                <a:gd name="T5" fmla="*/ 2147483647 h 370"/>
                <a:gd name="T6" fmla="*/ 2147483647 w 347"/>
                <a:gd name="T7" fmla="*/ 0 h 370"/>
                <a:gd name="T8" fmla="*/ 2147483647 w 347"/>
                <a:gd name="T9" fmla="*/ 409666697 h 3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74901"/>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5" name="Freeform 6"/>
            <p:cNvSpPr/>
            <p:nvPr/>
          </p:nvSpPr>
          <p:spPr bwMode="auto">
            <a:xfrm>
              <a:off x="3009571" y="4518025"/>
              <a:ext cx="130208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grpSp>
        <p:nvGrpSpPr>
          <p:cNvPr id="6" name="Group 27"/>
          <p:cNvGrpSpPr/>
          <p:nvPr/>
        </p:nvGrpSpPr>
        <p:grpSpPr bwMode="auto">
          <a:xfrm>
            <a:off x="2483696" y="1433881"/>
            <a:ext cx="1676241" cy="1471471"/>
            <a:chOff x="3024188" y="3378200"/>
            <a:chExt cx="2609851" cy="2530475"/>
          </a:xfrm>
        </p:grpSpPr>
        <p:sp>
          <p:nvSpPr>
            <p:cNvPr id="7" name="Freeform 7"/>
            <p:cNvSpPr/>
            <p:nvPr/>
          </p:nvSpPr>
          <p:spPr bwMode="auto">
            <a:xfrm>
              <a:off x="3024188" y="3378200"/>
              <a:ext cx="1306513" cy="2530475"/>
            </a:xfrm>
            <a:custGeom>
              <a:avLst/>
              <a:gdLst>
                <a:gd name="T0" fmla="*/ 2147483647 w 348"/>
                <a:gd name="T1" fmla="*/ 735153747 h 673"/>
                <a:gd name="T2" fmla="*/ 0 w 348"/>
                <a:gd name="T3" fmla="*/ 2147483647 h 673"/>
                <a:gd name="T4" fmla="*/ 2147483647 w 348"/>
                <a:gd name="T5" fmla="*/ 2147483647 h 673"/>
                <a:gd name="T6" fmla="*/ 2147483647 w 348"/>
                <a:gd name="T7" fmla="*/ 0 h 673"/>
                <a:gd name="T8" fmla="*/ 2147483647 w 348"/>
                <a:gd name="T9" fmla="*/ 735153747 h 6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alpha val="74901"/>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50000"/>
                    <a:lumOff val="50000"/>
                  </a:schemeClr>
                </a:solidFill>
                <a:effectLst/>
                <a:uLnTx/>
                <a:uFillTx/>
              </a:endParaRPr>
            </a:p>
          </p:txBody>
        </p:sp>
        <p:sp>
          <p:nvSpPr>
            <p:cNvPr id="8" name="Freeform 8"/>
            <p:cNvSpPr/>
            <p:nvPr/>
          </p:nvSpPr>
          <p:spPr bwMode="auto">
            <a:xfrm>
              <a:off x="4330504" y="3378200"/>
              <a:ext cx="1303535"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grpSp>
        <p:nvGrpSpPr>
          <p:cNvPr id="9" name="Group 30"/>
          <p:cNvGrpSpPr/>
          <p:nvPr/>
        </p:nvGrpSpPr>
        <p:grpSpPr bwMode="auto">
          <a:xfrm>
            <a:off x="3328069" y="1354679"/>
            <a:ext cx="1673264" cy="1550673"/>
            <a:chOff x="4338638" y="2257425"/>
            <a:chExt cx="2605088" cy="3651250"/>
          </a:xfrm>
        </p:grpSpPr>
        <p:sp>
          <p:nvSpPr>
            <p:cNvPr id="10" name="Freeform 9"/>
            <p:cNvSpPr/>
            <p:nvPr/>
          </p:nvSpPr>
          <p:spPr bwMode="auto">
            <a:xfrm>
              <a:off x="4338638" y="2257425"/>
              <a:ext cx="1303471"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75000"/>
              </a:schemeClr>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1" name="Freeform 10"/>
            <p:cNvSpPr/>
            <p:nvPr/>
          </p:nvSpPr>
          <p:spPr bwMode="auto">
            <a:xfrm>
              <a:off x="5642109" y="2257425"/>
              <a:ext cx="1301617"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grpSp>
        <p:nvGrpSpPr>
          <p:cNvPr id="12" name="Group 33"/>
          <p:cNvGrpSpPr/>
          <p:nvPr/>
        </p:nvGrpSpPr>
        <p:grpSpPr bwMode="auto">
          <a:xfrm>
            <a:off x="4177206" y="1644686"/>
            <a:ext cx="1673859" cy="1260666"/>
            <a:chOff x="5661026" y="3946525"/>
            <a:chExt cx="2605088" cy="1962150"/>
          </a:xfrm>
        </p:grpSpPr>
        <p:sp>
          <p:nvSpPr>
            <p:cNvPr id="13" name="Freeform 11"/>
            <p:cNvSpPr/>
            <p:nvPr/>
          </p:nvSpPr>
          <p:spPr bwMode="auto">
            <a:xfrm>
              <a:off x="5661026" y="3946525"/>
              <a:ext cx="130208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alpha val="75000"/>
              </a:schemeClr>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4" name="Freeform 12"/>
            <p:cNvSpPr/>
            <p:nvPr/>
          </p:nvSpPr>
          <p:spPr bwMode="auto">
            <a:xfrm>
              <a:off x="6963106" y="3946525"/>
              <a:ext cx="130300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grpSp>
        <p:nvGrpSpPr>
          <p:cNvPr id="15" name="Group 118"/>
          <p:cNvGrpSpPr/>
          <p:nvPr/>
        </p:nvGrpSpPr>
        <p:grpSpPr bwMode="auto">
          <a:xfrm>
            <a:off x="5013837" y="1283816"/>
            <a:ext cx="1676241" cy="1626301"/>
            <a:chOff x="3024188" y="3378200"/>
            <a:chExt cx="2609852" cy="2530475"/>
          </a:xfrm>
        </p:grpSpPr>
        <p:sp>
          <p:nvSpPr>
            <p:cNvPr id="16" name="Freeform 7"/>
            <p:cNvSpPr/>
            <p:nvPr/>
          </p:nvSpPr>
          <p:spPr bwMode="auto">
            <a:xfrm>
              <a:off x="3024188" y="3378200"/>
              <a:ext cx="1306317"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1">
                <a:alpha val="75000"/>
              </a:schemeClr>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sp>
          <p:nvSpPr>
            <p:cNvPr id="17" name="Freeform 8"/>
            <p:cNvSpPr/>
            <p:nvPr/>
          </p:nvSpPr>
          <p:spPr bwMode="auto">
            <a:xfrm>
              <a:off x="4330505" y="3378200"/>
              <a:ext cx="1303535"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1"/>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tx1">
                    <a:lumMod val="50000"/>
                    <a:lumOff val="50000"/>
                  </a:schemeClr>
                </a:solidFill>
                <a:effectLst/>
                <a:uLnTx/>
                <a:uFillTx/>
                <a:latin typeface="Raleway Light"/>
                <a:ea typeface="+mn-ea"/>
              </a:endParaRPr>
            </a:p>
          </p:txBody>
        </p:sp>
      </p:grpSp>
      <p:grpSp>
        <p:nvGrpSpPr>
          <p:cNvPr id="18" name="Group 122"/>
          <p:cNvGrpSpPr/>
          <p:nvPr/>
        </p:nvGrpSpPr>
        <p:grpSpPr bwMode="auto">
          <a:xfrm>
            <a:off x="5843919" y="1059909"/>
            <a:ext cx="1673264" cy="1850207"/>
            <a:chOff x="4338638" y="2257425"/>
            <a:chExt cx="2605088" cy="3651250"/>
          </a:xfrm>
        </p:grpSpPr>
        <p:sp>
          <p:nvSpPr>
            <p:cNvPr id="19" name="Freeform 9"/>
            <p:cNvSpPr/>
            <p:nvPr/>
          </p:nvSpPr>
          <p:spPr bwMode="auto">
            <a:xfrm>
              <a:off x="4338638" y="2257425"/>
              <a:ext cx="1303471"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2">
                <a:alpha val="75000"/>
              </a:schemeClr>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bg1"/>
                </a:solidFill>
                <a:effectLst/>
                <a:uLnTx/>
                <a:uFillTx/>
                <a:latin typeface="Raleway Light"/>
                <a:ea typeface="+mn-ea"/>
              </a:endParaRPr>
            </a:p>
          </p:txBody>
        </p:sp>
        <p:sp>
          <p:nvSpPr>
            <p:cNvPr id="20" name="Freeform 10"/>
            <p:cNvSpPr/>
            <p:nvPr/>
          </p:nvSpPr>
          <p:spPr bwMode="auto">
            <a:xfrm>
              <a:off x="5642109" y="2257425"/>
              <a:ext cx="1301617"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solidFill>
            <a:ln>
              <a:noFill/>
            </a:ln>
          </p:spPr>
          <p:txBody>
            <a:bodyPr/>
            <a:lstStyle/>
            <a:p>
              <a:pPr marL="0" marR="0" lvl="0" indent="0" defTabSz="685165"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schemeClr val="bg1"/>
                </a:solidFill>
                <a:effectLst/>
                <a:uLnTx/>
                <a:uFillTx/>
                <a:latin typeface="Raleway Light"/>
                <a:ea typeface="+mn-ea"/>
              </a:endParaRPr>
            </a:p>
          </p:txBody>
        </p:sp>
      </p:grpSp>
      <p:sp>
        <p:nvSpPr>
          <p:cNvPr id="21" name="TextBox 59"/>
          <p:cNvSpPr txBox="1">
            <a:spLocks noChangeArrowheads="1"/>
          </p:cNvSpPr>
          <p:nvPr/>
        </p:nvSpPr>
        <p:spPr bwMode="auto">
          <a:xfrm>
            <a:off x="3001261" y="3096461"/>
            <a:ext cx="60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400" dirty="0" smtClean="0">
                <a:solidFill>
                  <a:schemeClr val="tx1">
                    <a:lumMod val="75000"/>
                    <a:lumOff val="25000"/>
                  </a:schemeClr>
                </a:solidFill>
                <a:latin typeface="Raleway" pitchFamily="34" charset="0"/>
              </a:rPr>
              <a:t>201</a:t>
            </a:r>
            <a:r>
              <a:rPr lang="en-US" altLang="zh-CN" sz="1400" dirty="0" smtClean="0">
                <a:solidFill>
                  <a:schemeClr val="tx1">
                    <a:lumMod val="75000"/>
                    <a:lumOff val="25000"/>
                  </a:schemeClr>
                </a:solidFill>
                <a:latin typeface="Raleway" pitchFamily="34" charset="0"/>
              </a:rPr>
              <a:t>X</a:t>
            </a:r>
            <a:endParaRPr lang="id-ID" altLang="zh-CN" sz="1400" dirty="0">
              <a:solidFill>
                <a:schemeClr val="tx1">
                  <a:lumMod val="75000"/>
                  <a:lumOff val="25000"/>
                </a:schemeClr>
              </a:solidFill>
              <a:latin typeface="Raleway" pitchFamily="34" charset="0"/>
            </a:endParaRPr>
          </a:p>
        </p:txBody>
      </p:sp>
      <p:sp>
        <p:nvSpPr>
          <p:cNvPr id="22" name="TextBox 62"/>
          <p:cNvSpPr txBox="1">
            <a:spLocks noChangeArrowheads="1"/>
          </p:cNvSpPr>
          <p:nvPr/>
        </p:nvSpPr>
        <p:spPr bwMode="auto">
          <a:xfrm>
            <a:off x="3750704" y="3098248"/>
            <a:ext cx="60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400" dirty="0" smtClean="0">
                <a:solidFill>
                  <a:schemeClr val="tx1">
                    <a:lumMod val="75000"/>
                    <a:lumOff val="25000"/>
                  </a:schemeClr>
                </a:solidFill>
                <a:latin typeface="Raleway" pitchFamily="34" charset="0"/>
              </a:rPr>
              <a:t>201</a:t>
            </a:r>
            <a:r>
              <a:rPr lang="en-US" altLang="zh-CN" sz="1400" dirty="0" smtClean="0">
                <a:solidFill>
                  <a:schemeClr val="tx1">
                    <a:lumMod val="75000"/>
                    <a:lumOff val="25000"/>
                  </a:schemeClr>
                </a:solidFill>
                <a:latin typeface="Raleway" pitchFamily="34" charset="0"/>
              </a:rPr>
              <a:t>X</a:t>
            </a:r>
            <a:endParaRPr lang="id-ID" altLang="zh-CN" sz="1400" dirty="0">
              <a:solidFill>
                <a:schemeClr val="tx1">
                  <a:lumMod val="75000"/>
                  <a:lumOff val="25000"/>
                </a:schemeClr>
              </a:solidFill>
              <a:latin typeface="Raleway" pitchFamily="34" charset="0"/>
            </a:endParaRPr>
          </a:p>
        </p:txBody>
      </p:sp>
      <p:sp>
        <p:nvSpPr>
          <p:cNvPr id="23" name="TextBox 65"/>
          <p:cNvSpPr txBox="1">
            <a:spLocks noChangeArrowheads="1"/>
          </p:cNvSpPr>
          <p:nvPr/>
        </p:nvSpPr>
        <p:spPr bwMode="auto">
          <a:xfrm>
            <a:off x="4697084" y="3098248"/>
            <a:ext cx="60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400" dirty="0" smtClean="0">
                <a:solidFill>
                  <a:schemeClr val="tx1">
                    <a:lumMod val="75000"/>
                    <a:lumOff val="25000"/>
                  </a:schemeClr>
                </a:solidFill>
                <a:latin typeface="Raleway" pitchFamily="34" charset="0"/>
              </a:rPr>
              <a:t>201</a:t>
            </a:r>
            <a:r>
              <a:rPr lang="en-US" altLang="zh-CN" sz="1400" dirty="0" smtClean="0">
                <a:solidFill>
                  <a:schemeClr val="tx1">
                    <a:lumMod val="75000"/>
                    <a:lumOff val="25000"/>
                  </a:schemeClr>
                </a:solidFill>
                <a:latin typeface="Raleway" pitchFamily="34" charset="0"/>
              </a:rPr>
              <a:t>X</a:t>
            </a:r>
            <a:endParaRPr lang="id-ID" altLang="zh-CN" sz="1400" dirty="0">
              <a:solidFill>
                <a:schemeClr val="tx1">
                  <a:lumMod val="75000"/>
                  <a:lumOff val="25000"/>
                </a:schemeClr>
              </a:solidFill>
              <a:latin typeface="Raleway" pitchFamily="34" charset="0"/>
            </a:endParaRPr>
          </a:p>
        </p:txBody>
      </p:sp>
      <p:sp>
        <p:nvSpPr>
          <p:cNvPr id="24" name="TextBox 69"/>
          <p:cNvSpPr txBox="1">
            <a:spLocks noChangeArrowheads="1"/>
          </p:cNvSpPr>
          <p:nvPr/>
        </p:nvSpPr>
        <p:spPr bwMode="auto">
          <a:xfrm>
            <a:off x="5542510" y="3092889"/>
            <a:ext cx="60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400" dirty="0" smtClean="0">
                <a:solidFill>
                  <a:schemeClr val="tx1">
                    <a:lumMod val="75000"/>
                    <a:lumOff val="25000"/>
                  </a:schemeClr>
                </a:solidFill>
                <a:latin typeface="Raleway" pitchFamily="34" charset="0"/>
              </a:rPr>
              <a:t>201</a:t>
            </a:r>
            <a:r>
              <a:rPr lang="en-US" altLang="zh-CN" sz="1400" dirty="0" smtClean="0">
                <a:solidFill>
                  <a:schemeClr val="tx1">
                    <a:lumMod val="75000"/>
                    <a:lumOff val="25000"/>
                  </a:schemeClr>
                </a:solidFill>
                <a:latin typeface="Raleway" pitchFamily="34" charset="0"/>
              </a:rPr>
              <a:t>X</a:t>
            </a:r>
            <a:endParaRPr lang="id-ID" altLang="zh-CN" sz="1400" dirty="0">
              <a:solidFill>
                <a:schemeClr val="tx1">
                  <a:lumMod val="75000"/>
                  <a:lumOff val="25000"/>
                </a:schemeClr>
              </a:solidFill>
              <a:latin typeface="Raleway" pitchFamily="34" charset="0"/>
            </a:endParaRPr>
          </a:p>
        </p:txBody>
      </p:sp>
      <p:sp>
        <p:nvSpPr>
          <p:cNvPr id="25" name="TextBox 72"/>
          <p:cNvSpPr txBox="1">
            <a:spLocks noChangeArrowheads="1"/>
          </p:cNvSpPr>
          <p:nvPr/>
        </p:nvSpPr>
        <p:spPr bwMode="auto">
          <a:xfrm>
            <a:off x="6468863" y="3098248"/>
            <a:ext cx="60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charset="-128"/>
              </a:defRPr>
            </a:lvl1pPr>
            <a:lvl2pPr marL="742950" indent="-285750" eaLnBrk="0" hangingPunct="0">
              <a:defRPr sz="3600">
                <a:solidFill>
                  <a:schemeClr val="tx1"/>
                </a:solidFill>
                <a:latin typeface="Lato Light" pitchFamily="34" charset="0"/>
                <a:ea typeface="MS PGothic" panose="020B0600070205080204" charset="-128"/>
              </a:defRPr>
            </a:lvl2pPr>
            <a:lvl3pPr marL="1143000" indent="-228600" eaLnBrk="0" hangingPunct="0">
              <a:defRPr sz="3600">
                <a:solidFill>
                  <a:schemeClr val="tx1"/>
                </a:solidFill>
                <a:latin typeface="Lato Light" pitchFamily="34" charset="0"/>
                <a:ea typeface="MS PGothic" panose="020B0600070205080204" charset="-128"/>
              </a:defRPr>
            </a:lvl3pPr>
            <a:lvl4pPr marL="1600200" indent="-228600" eaLnBrk="0" hangingPunct="0">
              <a:defRPr sz="3600">
                <a:solidFill>
                  <a:schemeClr val="tx1"/>
                </a:solidFill>
                <a:latin typeface="Lato Light" pitchFamily="34" charset="0"/>
                <a:ea typeface="MS PGothic" panose="020B0600070205080204" charset="-128"/>
              </a:defRPr>
            </a:lvl4pPr>
            <a:lvl5pPr marL="2057400" indent="-228600" eaLnBrk="0" hangingPunct="0">
              <a:defRPr sz="3600">
                <a:solidFill>
                  <a:schemeClr val="tx1"/>
                </a:solidFill>
                <a:latin typeface="Lato Light" pitchFamily="34" charset="0"/>
                <a:ea typeface="MS PGothic" panose="020B060007020508020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charset="-128"/>
              </a:defRPr>
            </a:lvl9pPr>
          </a:lstStyle>
          <a:p>
            <a:pPr eaLnBrk="1" hangingPunct="1"/>
            <a:r>
              <a:rPr lang="id-ID" altLang="zh-CN" sz="1400" dirty="0" smtClean="0">
                <a:solidFill>
                  <a:schemeClr val="tx1">
                    <a:lumMod val="75000"/>
                    <a:lumOff val="25000"/>
                  </a:schemeClr>
                </a:solidFill>
                <a:latin typeface="Raleway" pitchFamily="34" charset="0"/>
              </a:rPr>
              <a:t>201</a:t>
            </a:r>
            <a:r>
              <a:rPr lang="en-US" altLang="zh-CN" sz="1400" dirty="0" smtClean="0">
                <a:solidFill>
                  <a:schemeClr val="tx1">
                    <a:lumMod val="75000"/>
                    <a:lumOff val="25000"/>
                  </a:schemeClr>
                </a:solidFill>
                <a:latin typeface="Raleway" pitchFamily="34" charset="0"/>
              </a:rPr>
              <a:t>X</a:t>
            </a:r>
            <a:endParaRPr lang="id-ID" altLang="zh-CN" sz="1400" dirty="0">
              <a:solidFill>
                <a:schemeClr val="tx1">
                  <a:lumMod val="75000"/>
                  <a:lumOff val="25000"/>
                </a:schemeClr>
              </a:solidFill>
              <a:latin typeface="Raleway" pitchFamily="34" charset="0"/>
            </a:endParaRPr>
          </a:p>
        </p:txBody>
      </p:sp>
      <p:sp>
        <p:nvSpPr>
          <p:cNvPr id="26" name="Content Placeholder 2"/>
          <p:cNvSpPr txBox="1"/>
          <p:nvPr/>
        </p:nvSpPr>
        <p:spPr bwMode="auto">
          <a:xfrm>
            <a:off x="1636941" y="3450338"/>
            <a:ext cx="5770658" cy="126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defTabSz="685165">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cxnSp>
        <p:nvCxnSpPr>
          <p:cNvPr id="27" name="直接连接符 26"/>
          <p:cNvCxnSpPr/>
          <p:nvPr/>
        </p:nvCxnSpPr>
        <p:spPr>
          <a:xfrm>
            <a:off x="1528731" y="2978003"/>
            <a:ext cx="633670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23307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28"/>
          <p:cNvSpPr txBox="1">
            <a:spLocks noChangeArrowheads="1"/>
          </p:cNvSpPr>
          <p:nvPr>
            <p:custDataLst>
              <p:tags r:id="rId2"/>
            </p:custDataLst>
          </p:nvPr>
        </p:nvSpPr>
        <p:spPr bwMode="auto">
          <a:xfrm>
            <a:off x="1471937" y="2006175"/>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p>
        </p:txBody>
      </p:sp>
      <p:sp>
        <p:nvSpPr>
          <p:cNvPr id="30" name="文本框 29"/>
          <p:cNvSpPr txBox="1"/>
          <p:nvPr>
            <p:custDataLst>
              <p:tags r:id="rId3"/>
            </p:custDataLst>
          </p:nvPr>
        </p:nvSpPr>
        <p:spPr>
          <a:xfrm>
            <a:off x="2499389" y="2172850"/>
            <a:ext cx="2952098" cy="670285"/>
          </a:xfrm>
          <a:prstGeom prst="rect">
            <a:avLst/>
          </a:prstGeom>
          <a:noFill/>
        </p:spPr>
        <p:txBody>
          <a:bodyPr/>
          <a:lstStyle/>
          <a:p>
            <a:pPr>
              <a:lnSpc>
                <a:spcPct val="130000"/>
              </a:lnSpc>
              <a:defRPr/>
            </a:pPr>
            <a:r>
              <a:rPr lang="zh-CN" altLang="en-US" sz="900" dirty="0">
                <a:solidFill>
                  <a:schemeClr val="bg1">
                    <a:lumMod val="65000"/>
                  </a:schemeClr>
                </a:solidFill>
                <a:latin typeface="幼圆" panose="02010509060101010101" pitchFamily="49" charset="-122"/>
                <a:ea typeface="幼圆" panose="02010509060101010101" pitchFamily="49" charset="-122"/>
              </a:rPr>
              <a:t>您的内容请写在这里您的内容请写在这里您的内容请写在这里您的内容请写在这里您的内容请写在这里</a:t>
            </a:r>
          </a:p>
        </p:txBody>
      </p:sp>
      <p:grpSp>
        <p:nvGrpSpPr>
          <p:cNvPr id="4100" name="组合 30"/>
          <p:cNvGrpSpPr>
            <a:grpSpLocks/>
          </p:cNvGrpSpPr>
          <p:nvPr>
            <p:custDataLst>
              <p:tags r:id="rId4"/>
            </p:custDataLst>
          </p:nvPr>
        </p:nvGrpSpPr>
        <p:grpSpPr bwMode="auto">
          <a:xfrm>
            <a:off x="2332710" y="1958550"/>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5"/>
            </p:custDataLst>
          </p:nvPr>
        </p:nvSpPr>
        <p:spPr>
          <a:xfrm>
            <a:off x="556397" y="1744252"/>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p>
        </p:txBody>
      </p:sp>
      <p:sp>
        <p:nvSpPr>
          <p:cNvPr id="36" name="椭圆 35"/>
          <p:cNvSpPr/>
          <p:nvPr>
            <p:custDataLst>
              <p:tags r:id="rId6"/>
            </p:custDataLst>
          </p:nvPr>
        </p:nvSpPr>
        <p:spPr>
          <a:xfrm>
            <a:off x="967139" y="1866877"/>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3</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7"/>
            </p:custDataLst>
          </p:nvPr>
        </p:nvSpPr>
        <p:spPr>
          <a:xfrm>
            <a:off x="1600515" y="1752582"/>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38" name="椭圆 37"/>
          <p:cNvSpPr/>
          <p:nvPr>
            <p:custDataLst>
              <p:tags r:id="rId8"/>
            </p:custDataLst>
          </p:nvPr>
        </p:nvSpPr>
        <p:spPr>
          <a:xfrm flipV="1">
            <a:off x="2062452" y="2126417"/>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4105" name="文本框 38"/>
          <p:cNvSpPr txBox="1">
            <a:spLocks noChangeArrowheads="1"/>
          </p:cNvSpPr>
          <p:nvPr>
            <p:custDataLst>
              <p:tags r:id="rId9"/>
            </p:custDataLst>
          </p:nvPr>
        </p:nvSpPr>
        <p:spPr bwMode="auto">
          <a:xfrm>
            <a:off x="2569631" y="1850207"/>
            <a:ext cx="2112053" cy="3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defTabSz="685869">
              <a:buNone/>
              <a:defRPr/>
            </a:pPr>
            <a:r>
              <a:rPr lang="zh-CN" altLang="en-US" sz="2000" b="1" dirty="0">
                <a:solidFill>
                  <a:schemeClr val="accent1"/>
                </a:solidFill>
                <a:latin typeface="微软雅黑" pitchFamily="34" charset="-122"/>
                <a:ea typeface="微软雅黑" pitchFamily="34" charset="-122"/>
              </a:rPr>
              <a:t>市场分析</a:t>
            </a:r>
            <a:endParaRPr lang="zh-CN" altLang="en-US" sz="2000" kern="0" dirty="0">
              <a:solidFill>
                <a:schemeClr val="accent1"/>
              </a:solidFill>
              <a:latin typeface="微软雅黑" pitchFamily="34" charset="-122"/>
              <a:ea typeface="微软雅黑" pitchFamily="34" charset="-122"/>
            </a:endParaRPr>
          </a:p>
        </p:txBody>
      </p:sp>
      <p:sp>
        <p:nvSpPr>
          <p:cNvPr id="13" name="任意多边形 12"/>
          <p:cNvSpPr/>
          <p:nvPr>
            <p:custDataLst>
              <p:tags r:id="rId10"/>
            </p:custDataLst>
          </p:nvPr>
        </p:nvSpPr>
        <p:spPr>
          <a:xfrm>
            <a:off x="381382" y="2020458"/>
            <a:ext cx="1358429" cy="66671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 fmla="*/ 2881560 w 2973000"/>
              <a:gd name="connsiteY0" fmla="*/ 1694793 h 2025869"/>
              <a:gd name="connsiteX1" fmla="*/ 2881560 w 2973000"/>
              <a:gd name="connsiteY1" fmla="*/ 2025869 h 2025869"/>
              <a:gd name="connsiteX2" fmla="*/ 0 w 2973000"/>
              <a:gd name="connsiteY2" fmla="*/ 2025869 h 2025869"/>
              <a:gd name="connsiteX3" fmla="*/ 0 w 2973000"/>
              <a:gd name="connsiteY3" fmla="*/ 0 h 2025869"/>
              <a:gd name="connsiteX4" fmla="*/ 409902 w 2973000"/>
              <a:gd name="connsiteY4" fmla="*/ 0 h 2025869"/>
              <a:gd name="connsiteX5" fmla="*/ 409902 w 2973000"/>
              <a:gd name="connsiteY5" fmla="*/ 1694793 h 2025869"/>
              <a:gd name="connsiteX6" fmla="*/ 2973000 w 2973000"/>
              <a:gd name="connsiteY6" fmla="*/ 1786233 h 2025869"/>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 name="connsiteX5" fmla="*/ 409902 w 2881560"/>
              <a:gd name="connsiteY5" fmla="*/ 1694793 h 2025869"/>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dirty="0">
              <a:solidFill>
                <a:prstClr val="white"/>
              </a:solidFill>
            </a:endParaRPr>
          </a:p>
        </p:txBody>
      </p:sp>
      <p:pic>
        <p:nvPicPr>
          <p:cNvPr id="14" name="图片 13">
            <a:extLst>
              <a:ext uri="{FF2B5EF4-FFF2-40B4-BE49-F238E27FC236}">
                <a16:creationId xmlns:a16="http://schemas.microsoft.com/office/drawing/2014/main" id="{01912A22-D488-46B4-80F4-7A053FEFE30A}"/>
              </a:ext>
            </a:extLst>
          </p:cNvPr>
          <p:cNvPicPr>
            <a:picLocks noChangeAspect="1"/>
          </p:cNvPicPr>
          <p:nvPr/>
        </p:nvPicPr>
        <p:blipFill rotWithShape="1">
          <a:blip r:embed="rId13"/>
          <a:srcRect l="33733" r="25977"/>
          <a:stretch/>
        </p:blipFill>
        <p:spPr>
          <a:xfrm>
            <a:off x="5458245" y="3272"/>
            <a:ext cx="3682271" cy="5146493"/>
          </a:xfrm>
          <a:prstGeom prst="rect">
            <a:avLst/>
          </a:prstGeom>
        </p:spPr>
      </p:pic>
    </p:spTree>
    <p:custDataLst>
      <p:tags r:id="rId1"/>
    </p:custDataLst>
    <p:extLst>
      <p:ext uri="{BB962C8B-B14F-4D97-AF65-F5344CB8AC3E}">
        <p14:creationId xmlns:p14="http://schemas.microsoft.com/office/powerpoint/2010/main" val="1032713262"/>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1000"/>
                                        <p:tgtEl>
                                          <p:spTgt spid="4105"/>
                                        </p:tgtEl>
                                      </p:cBhvr>
                                    </p:animEffect>
                                    <p:anim calcmode="lin" valueType="num">
                                      <p:cBhvr>
                                        <p:cTn id="38" dur="1000" fill="hold"/>
                                        <p:tgtEl>
                                          <p:spTgt spid="4105"/>
                                        </p:tgtEl>
                                        <p:attrNameLst>
                                          <p:attrName>ppt_x</p:attrName>
                                        </p:attrNameLst>
                                      </p:cBhvr>
                                      <p:tavLst>
                                        <p:tav tm="0">
                                          <p:val>
                                            <p:strVal val="#ppt_x"/>
                                          </p:val>
                                        </p:tav>
                                        <p:tav tm="100000">
                                          <p:val>
                                            <p:strVal val="#ppt_x"/>
                                          </p:val>
                                        </p:tav>
                                      </p:tavLst>
                                    </p:anim>
                                    <p:anim calcmode="lin" valueType="num">
                                      <p:cBhvr>
                                        <p:cTn id="39" dur="1000" fill="hold"/>
                                        <p:tgtEl>
                                          <p:spTgt spid="410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 grpId="0"/>
      <p:bldP spid="35" grpId="0"/>
      <p:bldP spid="36" grpId="0" animBg="1"/>
      <p:bldP spid="37" grpId="0" animBg="1"/>
      <p:bldP spid="38" grpId="0" animBg="1"/>
      <p:bldP spid="410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8"/>
          <p:cNvSpPr txBox="1"/>
          <p:nvPr/>
        </p:nvSpPr>
        <p:spPr>
          <a:xfrm>
            <a:off x="5379120" y="1429092"/>
            <a:ext cx="2163967" cy="561767"/>
          </a:xfrm>
          <a:prstGeom prst="rect">
            <a:avLst/>
          </a:prstGeom>
          <a:noFill/>
        </p:spPr>
        <p:txBody>
          <a:bodyPr wrap="square" lIns="68582" tIns="34291" rIns="68582"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lumMod val="65000"/>
                  </a:schemeClr>
                </a:solidFill>
                <a:latin typeface="微软雅黑" panose="020B0503020204020204" pitchFamily="34" charset="-122"/>
                <a:ea typeface="微软雅黑" panose="020B0503020204020204" pitchFamily="34" charset="-122"/>
              </a:rPr>
              <a:t>标题</a:t>
            </a:r>
            <a:endParaRPr lang="en-US" altLang="zh-CN" sz="14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6" name="文本框 8"/>
          <p:cNvSpPr txBox="1"/>
          <p:nvPr/>
        </p:nvSpPr>
        <p:spPr>
          <a:xfrm>
            <a:off x="5353719" y="2131920"/>
            <a:ext cx="2163967" cy="561767"/>
          </a:xfrm>
          <a:prstGeom prst="rect">
            <a:avLst/>
          </a:prstGeom>
          <a:noFill/>
        </p:spPr>
        <p:txBody>
          <a:bodyPr wrap="square" lIns="68582" tIns="34291" rIns="68582"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lumMod val="65000"/>
                  </a:schemeClr>
                </a:solidFill>
                <a:latin typeface="微软雅黑" panose="020B0503020204020204" pitchFamily="34" charset="-122"/>
                <a:ea typeface="微软雅黑" panose="020B0503020204020204" pitchFamily="34" charset="-122"/>
              </a:rPr>
              <a:t>标题</a:t>
            </a:r>
            <a:endParaRPr lang="en-US" altLang="zh-CN" sz="14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a:t>
            </a:r>
            <a:endParaRPr lang="en-US" altLang="zh-CN" sz="10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8"/>
          <p:cNvSpPr txBox="1"/>
          <p:nvPr/>
        </p:nvSpPr>
        <p:spPr>
          <a:xfrm>
            <a:off x="5412986" y="2792410"/>
            <a:ext cx="2163967" cy="561767"/>
          </a:xfrm>
          <a:prstGeom prst="rect">
            <a:avLst/>
          </a:prstGeom>
          <a:noFill/>
        </p:spPr>
        <p:txBody>
          <a:bodyPr wrap="square" lIns="68582" tIns="34291" rIns="68582"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lumMod val="65000"/>
                  </a:schemeClr>
                </a:solidFill>
                <a:latin typeface="微软雅黑" panose="020B0503020204020204" pitchFamily="34" charset="-122"/>
                <a:ea typeface="微软雅黑" panose="020B0503020204020204" pitchFamily="34" charset="-122"/>
              </a:rPr>
              <a:t>标题</a:t>
            </a:r>
            <a:endParaRPr lang="en-US" altLang="zh-CN" sz="14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b="1"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b="1"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8" name="文本框 8"/>
          <p:cNvSpPr txBox="1"/>
          <p:nvPr/>
        </p:nvSpPr>
        <p:spPr>
          <a:xfrm>
            <a:off x="5396054" y="3537576"/>
            <a:ext cx="2163967" cy="561767"/>
          </a:xfrm>
          <a:prstGeom prst="rect">
            <a:avLst/>
          </a:prstGeom>
          <a:noFill/>
        </p:spPr>
        <p:txBody>
          <a:bodyPr wrap="square" lIns="68582" tIns="34291" rIns="68582" bIns="34291"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lumMod val="65000"/>
                  </a:schemeClr>
                </a:solidFill>
                <a:latin typeface="微软雅黑" panose="020B0503020204020204" pitchFamily="34" charset="-122"/>
                <a:ea typeface="微软雅黑" panose="020B0503020204020204" pitchFamily="34" charset="-122"/>
              </a:rPr>
              <a:t>标题</a:t>
            </a:r>
            <a:endParaRPr lang="en-US" altLang="zh-CN" sz="14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b="1"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bg1">
                  <a:lumMod val="65000"/>
                </a:schemeClr>
              </a:solidFill>
              <a:latin typeface="微软雅黑" panose="020B0503020204020204" pitchFamily="34" charset="-122"/>
              <a:ea typeface="微软雅黑" panose="020B0503020204020204" pitchFamily="34" charset="-122"/>
            </a:endParaRPr>
          </a:p>
          <a:p>
            <a:r>
              <a:rPr lang="zh-CN" altLang="en-US" sz="900" b="1" dirty="0">
                <a:solidFill>
                  <a:schemeClr val="bg1">
                    <a:lumMod val="6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Freeform 50"/>
          <p:cNvSpPr/>
          <p:nvPr/>
        </p:nvSpPr>
        <p:spPr bwMode="auto">
          <a:xfrm>
            <a:off x="1043608" y="2177435"/>
            <a:ext cx="1525736" cy="1792665"/>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2" tIns="34291" rIns="68582" bIns="34291" numCol="1" anchor="t" anchorCtr="0" compatLnSpc="1"/>
          <a:lstStyle/>
          <a:p>
            <a:pPr defTabSz="914400">
              <a:defRPr/>
            </a:pPr>
            <a:endParaRPr lang="zh-CN" altLang="en-US" sz="1100" kern="0" dirty="0">
              <a:solidFill>
                <a:sysClr val="windowText" lastClr="000000"/>
              </a:solidFill>
            </a:endParaRPr>
          </a:p>
        </p:txBody>
      </p:sp>
      <p:sp>
        <p:nvSpPr>
          <p:cNvPr id="32" name="Freeform 50"/>
          <p:cNvSpPr/>
          <p:nvPr/>
        </p:nvSpPr>
        <p:spPr bwMode="auto">
          <a:xfrm>
            <a:off x="415971" y="3095046"/>
            <a:ext cx="692059" cy="813136"/>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2" tIns="34291" rIns="68582" bIns="34291" numCol="1" anchor="t" anchorCtr="0" compatLnSpc="1"/>
          <a:lstStyle/>
          <a:p>
            <a:pPr defTabSz="914400">
              <a:defRPr/>
            </a:pPr>
            <a:endParaRPr lang="zh-CN" altLang="en-US" sz="1100" kern="0" dirty="0">
              <a:solidFill>
                <a:sysClr val="windowText" lastClr="000000"/>
              </a:solidFill>
            </a:endParaRPr>
          </a:p>
        </p:txBody>
      </p:sp>
      <p:sp>
        <p:nvSpPr>
          <p:cNvPr id="33" name="Freeform 50"/>
          <p:cNvSpPr/>
          <p:nvPr/>
        </p:nvSpPr>
        <p:spPr bwMode="auto">
          <a:xfrm>
            <a:off x="2473371" y="3154321"/>
            <a:ext cx="692059" cy="813136"/>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2" tIns="34291" rIns="68582" bIns="34291" numCol="1" anchor="t" anchorCtr="0" compatLnSpc="1"/>
          <a:lstStyle/>
          <a:p>
            <a:pPr defTabSz="914400">
              <a:defRPr/>
            </a:pPr>
            <a:endParaRPr lang="zh-CN" altLang="en-US" sz="1100" kern="0" dirty="0">
              <a:solidFill>
                <a:sysClr val="windowText" lastClr="000000"/>
              </a:solidFill>
            </a:endParaRPr>
          </a:p>
        </p:txBody>
      </p:sp>
      <p:grpSp>
        <p:nvGrpSpPr>
          <p:cNvPr id="2" name="组合 49"/>
          <p:cNvGrpSpPr/>
          <p:nvPr/>
        </p:nvGrpSpPr>
        <p:grpSpPr>
          <a:xfrm>
            <a:off x="3173217" y="1488092"/>
            <a:ext cx="1779784" cy="600366"/>
            <a:chOff x="3173217" y="1487444"/>
            <a:chExt cx="1779784" cy="600285"/>
          </a:xfrm>
        </p:grpSpPr>
        <p:sp>
          <p:nvSpPr>
            <p:cNvPr id="20" name="Freeform 23"/>
            <p:cNvSpPr/>
            <p:nvPr/>
          </p:nvSpPr>
          <p:spPr bwMode="auto">
            <a:xfrm flipH="1">
              <a:off x="3173217" y="1754275"/>
              <a:ext cx="1528905" cy="212786"/>
            </a:xfrm>
            <a:custGeom>
              <a:avLst/>
              <a:gdLst>
                <a:gd name="T0" fmla="*/ 409 w 409"/>
                <a:gd name="T1" fmla="*/ 57 h 57"/>
                <a:gd name="T2" fmla="*/ 243 w 409"/>
                <a:gd name="T3" fmla="*/ 57 h 57"/>
                <a:gd name="T4" fmla="*/ 179 w 409"/>
                <a:gd name="T5" fmla="*/ 34 h 57"/>
                <a:gd name="T6" fmla="*/ 117 w 409"/>
                <a:gd name="T7" fmla="*/ 17 h 57"/>
                <a:gd name="T8" fmla="*/ 0 w 409"/>
                <a:gd name="T9" fmla="*/ 17 h 57"/>
                <a:gd name="T10" fmla="*/ 0 w 409"/>
                <a:gd name="T11" fmla="*/ 0 h 57"/>
                <a:gd name="T12" fmla="*/ 117 w 409"/>
                <a:gd name="T13" fmla="*/ 0 h 57"/>
                <a:gd name="T14" fmla="*/ 190 w 409"/>
                <a:gd name="T15" fmla="*/ 21 h 57"/>
                <a:gd name="T16" fmla="*/ 243 w 409"/>
                <a:gd name="T17" fmla="*/ 40 h 57"/>
                <a:gd name="T18" fmla="*/ 409 w 409"/>
                <a:gd name="T19" fmla="*/ 40 h 57"/>
                <a:gd name="T20" fmla="*/ 409 w 409"/>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57">
                  <a:moveTo>
                    <a:pt x="409" y="57"/>
                  </a:moveTo>
                  <a:cubicBezTo>
                    <a:pt x="243" y="57"/>
                    <a:pt x="243" y="57"/>
                    <a:pt x="243" y="57"/>
                  </a:cubicBezTo>
                  <a:cubicBezTo>
                    <a:pt x="220" y="57"/>
                    <a:pt x="195" y="48"/>
                    <a:pt x="179" y="34"/>
                  </a:cubicBezTo>
                  <a:cubicBezTo>
                    <a:pt x="162" y="19"/>
                    <a:pt x="140" y="17"/>
                    <a:pt x="117" y="17"/>
                  </a:cubicBezTo>
                  <a:cubicBezTo>
                    <a:pt x="0" y="17"/>
                    <a:pt x="0" y="17"/>
                    <a:pt x="0" y="17"/>
                  </a:cubicBezTo>
                  <a:cubicBezTo>
                    <a:pt x="0" y="0"/>
                    <a:pt x="0" y="0"/>
                    <a:pt x="0" y="0"/>
                  </a:cubicBezTo>
                  <a:cubicBezTo>
                    <a:pt x="117" y="0"/>
                    <a:pt x="117" y="0"/>
                    <a:pt x="117" y="0"/>
                  </a:cubicBezTo>
                  <a:cubicBezTo>
                    <a:pt x="142" y="0"/>
                    <a:pt x="168" y="2"/>
                    <a:pt x="190" y="21"/>
                  </a:cubicBezTo>
                  <a:cubicBezTo>
                    <a:pt x="203" y="33"/>
                    <a:pt x="223" y="40"/>
                    <a:pt x="243" y="40"/>
                  </a:cubicBezTo>
                  <a:cubicBezTo>
                    <a:pt x="409" y="40"/>
                    <a:pt x="409" y="40"/>
                    <a:pt x="409" y="40"/>
                  </a:cubicBezTo>
                  <a:lnTo>
                    <a:pt x="409" y="5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nvGrpSpPr>
            <p:cNvPr id="3" name="组合 39"/>
            <p:cNvGrpSpPr/>
            <p:nvPr/>
          </p:nvGrpSpPr>
          <p:grpSpPr>
            <a:xfrm>
              <a:off x="4353545" y="1487444"/>
              <a:ext cx="599456" cy="600285"/>
              <a:chOff x="3069803" y="657624"/>
              <a:chExt cx="1139586" cy="1141162"/>
            </a:xfrm>
          </p:grpSpPr>
          <p:sp>
            <p:nvSpPr>
              <p:cNvPr id="38"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39"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lgn="ctr"/>
                <a:r>
                  <a:rPr lang="en-US" altLang="zh-CN" dirty="0">
                    <a:solidFill>
                      <a:schemeClr val="bg1"/>
                    </a:solidFill>
                  </a:rPr>
                  <a:t>A</a:t>
                </a:r>
                <a:endParaRPr lang="zh-CN" altLang="en-US" dirty="0">
                  <a:solidFill>
                    <a:schemeClr val="bg1"/>
                  </a:solidFill>
                </a:endParaRPr>
              </a:p>
            </p:txBody>
          </p:sp>
        </p:grpSp>
      </p:grpSp>
      <p:grpSp>
        <p:nvGrpSpPr>
          <p:cNvPr id="4" name="组合 50"/>
          <p:cNvGrpSpPr/>
          <p:nvPr/>
        </p:nvGrpSpPr>
        <p:grpSpPr>
          <a:xfrm>
            <a:off x="3211046" y="2035558"/>
            <a:ext cx="1741956" cy="730541"/>
            <a:chOff x="3211046" y="2034837"/>
            <a:chExt cx="1741955" cy="730442"/>
          </a:xfrm>
        </p:grpSpPr>
        <p:sp>
          <p:nvSpPr>
            <p:cNvPr id="17" name="Freeform 17"/>
            <p:cNvSpPr/>
            <p:nvPr/>
          </p:nvSpPr>
          <p:spPr bwMode="auto">
            <a:xfrm flipH="1">
              <a:off x="3211046" y="2034837"/>
              <a:ext cx="1491076" cy="430300"/>
            </a:xfrm>
            <a:custGeom>
              <a:avLst/>
              <a:gdLst>
                <a:gd name="T0" fmla="*/ 106 w 399"/>
                <a:gd name="T1" fmla="*/ 115 h 115"/>
                <a:gd name="T2" fmla="*/ 103 w 399"/>
                <a:gd name="T3" fmla="*/ 115 h 115"/>
                <a:gd name="T4" fmla="*/ 0 w 399"/>
                <a:gd name="T5" fmla="*/ 115 h 115"/>
                <a:gd name="T6" fmla="*/ 0 w 399"/>
                <a:gd name="T7" fmla="*/ 98 h 115"/>
                <a:gd name="T8" fmla="*/ 104 w 399"/>
                <a:gd name="T9" fmla="*/ 98 h 115"/>
                <a:gd name="T10" fmla="*/ 160 w 399"/>
                <a:gd name="T11" fmla="*/ 55 h 115"/>
                <a:gd name="T12" fmla="*/ 232 w 399"/>
                <a:gd name="T13" fmla="*/ 2 h 115"/>
                <a:gd name="T14" fmla="*/ 399 w 399"/>
                <a:gd name="T15" fmla="*/ 2 h 115"/>
                <a:gd name="T16" fmla="*/ 399 w 399"/>
                <a:gd name="T17" fmla="*/ 19 h 115"/>
                <a:gd name="T18" fmla="*/ 232 w 399"/>
                <a:gd name="T19" fmla="*/ 19 h 115"/>
                <a:gd name="T20" fmla="*/ 176 w 399"/>
                <a:gd name="T21" fmla="*/ 62 h 115"/>
                <a:gd name="T22" fmla="*/ 106 w 399"/>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115">
                  <a:moveTo>
                    <a:pt x="106" y="115"/>
                  </a:moveTo>
                  <a:cubicBezTo>
                    <a:pt x="104" y="115"/>
                    <a:pt x="103" y="115"/>
                    <a:pt x="103" y="115"/>
                  </a:cubicBezTo>
                  <a:cubicBezTo>
                    <a:pt x="0" y="115"/>
                    <a:pt x="0" y="115"/>
                    <a:pt x="0" y="115"/>
                  </a:cubicBezTo>
                  <a:cubicBezTo>
                    <a:pt x="0" y="98"/>
                    <a:pt x="0" y="98"/>
                    <a:pt x="0" y="98"/>
                  </a:cubicBezTo>
                  <a:cubicBezTo>
                    <a:pt x="104" y="98"/>
                    <a:pt x="104" y="98"/>
                    <a:pt x="104" y="98"/>
                  </a:cubicBezTo>
                  <a:cubicBezTo>
                    <a:pt x="106" y="99"/>
                    <a:pt x="141" y="102"/>
                    <a:pt x="160" y="55"/>
                  </a:cubicBezTo>
                  <a:cubicBezTo>
                    <a:pt x="182" y="0"/>
                    <a:pt x="230" y="2"/>
                    <a:pt x="232" y="2"/>
                  </a:cubicBezTo>
                  <a:cubicBezTo>
                    <a:pt x="399" y="2"/>
                    <a:pt x="399" y="2"/>
                    <a:pt x="399" y="2"/>
                  </a:cubicBezTo>
                  <a:cubicBezTo>
                    <a:pt x="399" y="19"/>
                    <a:pt x="399" y="19"/>
                    <a:pt x="399" y="19"/>
                  </a:cubicBezTo>
                  <a:cubicBezTo>
                    <a:pt x="232" y="19"/>
                    <a:pt x="232" y="19"/>
                    <a:pt x="232" y="19"/>
                  </a:cubicBezTo>
                  <a:cubicBezTo>
                    <a:pt x="230" y="19"/>
                    <a:pt x="193" y="18"/>
                    <a:pt x="176" y="62"/>
                  </a:cubicBezTo>
                  <a:cubicBezTo>
                    <a:pt x="156" y="111"/>
                    <a:pt x="118" y="115"/>
                    <a:pt x="106" y="11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nvGrpSpPr>
            <p:cNvPr id="5" name="组合 40"/>
            <p:cNvGrpSpPr/>
            <p:nvPr/>
          </p:nvGrpSpPr>
          <p:grpSpPr>
            <a:xfrm>
              <a:off x="4353545" y="2164994"/>
              <a:ext cx="599456" cy="600285"/>
              <a:chOff x="3069803" y="657624"/>
              <a:chExt cx="1139586" cy="1141162"/>
            </a:xfrm>
          </p:grpSpPr>
          <p:sp>
            <p:nvSpPr>
              <p:cNvPr id="42"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43"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lgn="ctr"/>
                <a:r>
                  <a:rPr lang="en-US" altLang="zh-CN" dirty="0">
                    <a:solidFill>
                      <a:schemeClr val="bg1"/>
                    </a:solidFill>
                  </a:rPr>
                  <a:t>B</a:t>
                </a:r>
                <a:endParaRPr lang="zh-CN" altLang="en-US" dirty="0">
                  <a:solidFill>
                    <a:schemeClr val="bg1"/>
                  </a:solidFill>
                </a:endParaRPr>
              </a:p>
            </p:txBody>
          </p:sp>
        </p:grpSp>
      </p:grpSp>
      <p:grpSp>
        <p:nvGrpSpPr>
          <p:cNvPr id="7" name="组合 51"/>
          <p:cNvGrpSpPr/>
          <p:nvPr/>
        </p:nvGrpSpPr>
        <p:grpSpPr>
          <a:xfrm>
            <a:off x="3188979" y="2182165"/>
            <a:ext cx="1764022" cy="1227489"/>
            <a:chOff x="3188979" y="2181423"/>
            <a:chExt cx="1764022" cy="1227323"/>
          </a:xfrm>
        </p:grpSpPr>
        <p:sp>
          <p:nvSpPr>
            <p:cNvPr id="14" name="Freeform 11"/>
            <p:cNvSpPr/>
            <p:nvPr/>
          </p:nvSpPr>
          <p:spPr bwMode="auto">
            <a:xfrm flipH="1">
              <a:off x="3188979" y="2181423"/>
              <a:ext cx="1513143" cy="953596"/>
            </a:xfrm>
            <a:custGeom>
              <a:avLst/>
              <a:gdLst>
                <a:gd name="T0" fmla="*/ 100 w 405"/>
                <a:gd name="T1" fmla="*/ 255 h 255"/>
                <a:gd name="T2" fmla="*/ 94 w 405"/>
                <a:gd name="T3" fmla="*/ 255 h 255"/>
                <a:gd name="T4" fmla="*/ 0 w 405"/>
                <a:gd name="T5" fmla="*/ 255 h 255"/>
                <a:gd name="T6" fmla="*/ 0 w 405"/>
                <a:gd name="T7" fmla="*/ 238 h 255"/>
                <a:gd name="T8" fmla="*/ 94 w 405"/>
                <a:gd name="T9" fmla="*/ 238 h 255"/>
                <a:gd name="T10" fmla="*/ 137 w 405"/>
                <a:gd name="T11" fmla="*/ 230 h 255"/>
                <a:gd name="T12" fmla="*/ 170 w 405"/>
                <a:gd name="T13" fmla="*/ 164 h 255"/>
                <a:gd name="T14" fmla="*/ 183 w 405"/>
                <a:gd name="T15" fmla="*/ 98 h 255"/>
                <a:gd name="T16" fmla="*/ 195 w 405"/>
                <a:gd name="T17" fmla="*/ 48 h 255"/>
                <a:gd name="T18" fmla="*/ 228 w 405"/>
                <a:gd name="T19" fmla="*/ 9 h 255"/>
                <a:gd name="T20" fmla="*/ 277 w 405"/>
                <a:gd name="T21" fmla="*/ 0 h 255"/>
                <a:gd name="T22" fmla="*/ 405 w 405"/>
                <a:gd name="T23" fmla="*/ 0 h 255"/>
                <a:gd name="T24" fmla="*/ 405 w 405"/>
                <a:gd name="T25" fmla="*/ 17 h 255"/>
                <a:gd name="T26" fmla="*/ 277 w 405"/>
                <a:gd name="T27" fmla="*/ 17 h 255"/>
                <a:gd name="T28" fmla="*/ 237 w 405"/>
                <a:gd name="T29" fmla="*/ 24 h 255"/>
                <a:gd name="T30" fmla="*/ 211 w 405"/>
                <a:gd name="T31" fmla="*/ 54 h 255"/>
                <a:gd name="T32" fmla="*/ 199 w 405"/>
                <a:gd name="T33" fmla="*/ 101 h 255"/>
                <a:gd name="T34" fmla="*/ 186 w 405"/>
                <a:gd name="T35" fmla="*/ 167 h 255"/>
                <a:gd name="T36" fmla="*/ 148 w 405"/>
                <a:gd name="T37" fmla="*/ 243 h 255"/>
                <a:gd name="T38" fmla="*/ 100 w 405"/>
                <a:gd name="T3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5" h="25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nvGrpSpPr>
            <p:cNvPr id="8" name="组合 43"/>
            <p:cNvGrpSpPr/>
            <p:nvPr/>
          </p:nvGrpSpPr>
          <p:grpSpPr>
            <a:xfrm>
              <a:off x="4353545" y="2808461"/>
              <a:ext cx="599456" cy="600285"/>
              <a:chOff x="3069803" y="657624"/>
              <a:chExt cx="1139586" cy="1141162"/>
            </a:xfrm>
          </p:grpSpPr>
          <p:sp>
            <p:nvSpPr>
              <p:cNvPr id="45"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46"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lgn="ctr"/>
                <a:r>
                  <a:rPr lang="en-US" altLang="zh-CN" dirty="0">
                    <a:solidFill>
                      <a:schemeClr val="bg1"/>
                    </a:solidFill>
                  </a:rPr>
                  <a:t>C</a:t>
                </a:r>
                <a:endParaRPr lang="zh-CN" altLang="en-US" dirty="0">
                  <a:solidFill>
                    <a:schemeClr val="bg1"/>
                  </a:solidFill>
                </a:endParaRPr>
              </a:p>
            </p:txBody>
          </p:sp>
        </p:grpSp>
      </p:grpSp>
      <p:grpSp>
        <p:nvGrpSpPr>
          <p:cNvPr id="9" name="组合 52"/>
          <p:cNvGrpSpPr/>
          <p:nvPr/>
        </p:nvGrpSpPr>
        <p:grpSpPr>
          <a:xfrm>
            <a:off x="3154303" y="2324042"/>
            <a:ext cx="1798698" cy="1737633"/>
            <a:chOff x="3154303" y="2323280"/>
            <a:chExt cx="1798698" cy="1737399"/>
          </a:xfrm>
        </p:grpSpPr>
        <p:sp>
          <p:nvSpPr>
            <p:cNvPr id="11" name="Freeform 5"/>
            <p:cNvSpPr/>
            <p:nvPr/>
          </p:nvSpPr>
          <p:spPr bwMode="auto">
            <a:xfrm flipH="1">
              <a:off x="3154303" y="2323280"/>
              <a:ext cx="1521024" cy="1481619"/>
            </a:xfrm>
            <a:custGeom>
              <a:avLst/>
              <a:gdLst>
                <a:gd name="T0" fmla="*/ 133 w 407"/>
                <a:gd name="T1" fmla="*/ 396 h 396"/>
                <a:gd name="T2" fmla="*/ 0 w 407"/>
                <a:gd name="T3" fmla="*/ 396 h 396"/>
                <a:gd name="T4" fmla="*/ 0 w 407"/>
                <a:gd name="T5" fmla="*/ 379 h 396"/>
                <a:gd name="T6" fmla="*/ 133 w 407"/>
                <a:gd name="T7" fmla="*/ 379 h 396"/>
                <a:gd name="T8" fmla="*/ 167 w 407"/>
                <a:gd name="T9" fmla="*/ 370 h 396"/>
                <a:gd name="T10" fmla="*/ 180 w 407"/>
                <a:gd name="T11" fmla="*/ 355 h 396"/>
                <a:gd name="T12" fmla="*/ 208 w 407"/>
                <a:gd name="T13" fmla="*/ 286 h 396"/>
                <a:gd name="T14" fmla="*/ 224 w 407"/>
                <a:gd name="T15" fmla="*/ 173 h 396"/>
                <a:gd name="T16" fmla="*/ 248 w 407"/>
                <a:gd name="T17" fmla="*/ 49 h 396"/>
                <a:gd name="T18" fmla="*/ 266 w 407"/>
                <a:gd name="T19" fmla="*/ 19 h 396"/>
                <a:gd name="T20" fmla="*/ 285 w 407"/>
                <a:gd name="T21" fmla="*/ 6 h 396"/>
                <a:gd name="T22" fmla="*/ 321 w 407"/>
                <a:gd name="T23" fmla="*/ 1 h 396"/>
                <a:gd name="T24" fmla="*/ 329 w 407"/>
                <a:gd name="T25" fmla="*/ 1 h 396"/>
                <a:gd name="T26" fmla="*/ 407 w 407"/>
                <a:gd name="T27" fmla="*/ 1 h 396"/>
                <a:gd name="T28" fmla="*/ 407 w 407"/>
                <a:gd name="T29" fmla="*/ 18 h 396"/>
                <a:gd name="T30" fmla="*/ 321 w 407"/>
                <a:gd name="T31" fmla="*/ 18 h 396"/>
                <a:gd name="T32" fmla="*/ 293 w 407"/>
                <a:gd name="T33" fmla="*/ 21 h 396"/>
                <a:gd name="T34" fmla="*/ 278 w 407"/>
                <a:gd name="T35" fmla="*/ 31 h 396"/>
                <a:gd name="T36" fmla="*/ 264 w 407"/>
                <a:gd name="T37" fmla="*/ 55 h 396"/>
                <a:gd name="T38" fmla="*/ 241 w 407"/>
                <a:gd name="T39" fmla="*/ 174 h 396"/>
                <a:gd name="T40" fmla="*/ 224 w 407"/>
                <a:gd name="T41" fmla="*/ 290 h 396"/>
                <a:gd name="T42" fmla="*/ 194 w 407"/>
                <a:gd name="T43" fmla="*/ 365 h 396"/>
                <a:gd name="T44" fmla="*/ 178 w 407"/>
                <a:gd name="T45" fmla="*/ 383 h 396"/>
                <a:gd name="T46" fmla="*/ 133 w 407"/>
                <a:gd name="T4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7" h="396">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nvGrpSpPr>
            <p:cNvPr id="10" name="组合 46"/>
            <p:cNvGrpSpPr/>
            <p:nvPr/>
          </p:nvGrpSpPr>
          <p:grpSpPr>
            <a:xfrm>
              <a:off x="4353545" y="3460394"/>
              <a:ext cx="599456" cy="600285"/>
              <a:chOff x="3069803" y="657624"/>
              <a:chExt cx="1139586" cy="1141162"/>
            </a:xfrm>
          </p:grpSpPr>
          <p:sp>
            <p:nvSpPr>
              <p:cNvPr id="48" name="Freeform 29"/>
              <p:cNvSpPr>
                <a:spLocks noEditPoints="1"/>
              </p:cNvSpPr>
              <p:nvPr/>
            </p:nvSpPr>
            <p:spPr bwMode="auto">
              <a:xfrm flipH="1">
                <a:off x="3069803" y="657624"/>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49" name="Freeform 30"/>
              <p:cNvSpPr/>
              <p:nvPr/>
            </p:nvSpPr>
            <p:spPr bwMode="auto">
              <a:xfrm flipH="1">
                <a:off x="3260523" y="845190"/>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pPr algn="ctr"/>
                <a:r>
                  <a:rPr lang="en-US" altLang="zh-CN" dirty="0">
                    <a:solidFill>
                      <a:schemeClr val="bg1"/>
                    </a:solidFill>
                  </a:rPr>
                  <a:t>D</a:t>
                </a:r>
                <a:endParaRPr lang="zh-CN" altLang="en-US" dirty="0">
                  <a:solidFill>
                    <a:schemeClr val="bg1"/>
                  </a:solidFill>
                </a:endParaRPr>
              </a:p>
            </p:txBody>
          </p:sp>
        </p:grpSp>
      </p:grpSp>
      <p:grpSp>
        <p:nvGrpSpPr>
          <p:cNvPr id="12" name="组合 53"/>
          <p:cNvGrpSpPr/>
          <p:nvPr/>
        </p:nvGrpSpPr>
        <p:grpSpPr>
          <a:xfrm>
            <a:off x="2172336" y="1564215"/>
            <a:ext cx="1139586" cy="1141316"/>
            <a:chOff x="2172336" y="1563557"/>
            <a:chExt cx="1139586" cy="1141162"/>
          </a:xfrm>
        </p:grpSpPr>
        <p:sp>
          <p:nvSpPr>
            <p:cNvPr id="24" name="Freeform 30"/>
            <p:cNvSpPr/>
            <p:nvPr/>
          </p:nvSpPr>
          <p:spPr bwMode="auto">
            <a:xfrm flipH="1">
              <a:off x="2363056" y="1751123"/>
              <a:ext cx="764453" cy="766028"/>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sp>
          <p:nvSpPr>
            <p:cNvPr id="6" name="文本框 147"/>
            <p:cNvSpPr txBox="1"/>
            <p:nvPr/>
          </p:nvSpPr>
          <p:spPr>
            <a:xfrm flipH="1">
              <a:off x="2451656" y="1951161"/>
              <a:ext cx="827551"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23" name="Freeform 29"/>
            <p:cNvSpPr>
              <a:spLocks noEditPoints="1"/>
            </p:cNvSpPr>
            <p:nvPr/>
          </p:nvSpPr>
          <p:spPr bwMode="auto">
            <a:xfrm flipH="1">
              <a:off x="2172336" y="1563557"/>
              <a:ext cx="1139586" cy="1141162"/>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2" rIns="91424" bIns="45712" numCol="1" anchor="t" anchorCtr="0" compatLnSpc="1"/>
            <a:lstStyle/>
            <a:p>
              <a:endParaRPr lang="zh-CN" altLang="en-US"/>
            </a:p>
          </p:txBody>
        </p:sp>
      </p:grpSp>
      <p:sp>
        <p:nvSpPr>
          <p:cNvPr id="55" name="灯片编号占位符 54"/>
          <p:cNvSpPr>
            <a:spLocks noGrp="1"/>
          </p:cNvSpPr>
          <p:nvPr>
            <p:ph type="sldNum" sz="quarter" idx="4294967295"/>
          </p:nvPr>
        </p:nvSpPr>
        <p:spPr>
          <a:xfrm>
            <a:off x="7010400" y="4768850"/>
            <a:ext cx="2133600" cy="273050"/>
          </a:xfrm>
          <a:prstGeom prst="rect">
            <a:avLst/>
          </a:prstGeom>
        </p:spPr>
        <p:txBody>
          <a:bodyPr vert="horz" lIns="91442" tIns="45721" rIns="91442" bIns="45721" rtlCol="0" anchor="ctr"/>
          <a:lstStyle/>
          <a:p>
            <a:fld id="{E050F338-EFDA-4F8E-882C-DA95E7E9D7D9}" type="slidenum">
              <a:rPr lang="zh-CN" altLang="en-US" smtClean="0"/>
              <a:pPr/>
              <a:t>14</a:t>
            </a:fld>
            <a:endParaRPr lang="zh-CN" altLang="en-US"/>
          </a:p>
        </p:txBody>
      </p:sp>
    </p:spTree>
    <p:extLst>
      <p:ext uri="{BB962C8B-B14F-4D97-AF65-F5344CB8AC3E}">
        <p14:creationId xmlns:p14="http://schemas.microsoft.com/office/powerpoint/2010/main" val="3190738951"/>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36817" y="741301"/>
            <a:ext cx="3445580" cy="358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4" name="TextBox 3"/>
          <p:cNvSpPr txBox="1"/>
          <p:nvPr/>
        </p:nvSpPr>
        <p:spPr>
          <a:xfrm>
            <a:off x="5383303" y="1672009"/>
            <a:ext cx="3300239" cy="1384730"/>
          </a:xfrm>
          <a:prstGeom prst="rect">
            <a:avLst/>
          </a:prstGeom>
          <a:noFill/>
        </p:spPr>
        <p:txBody>
          <a:bodyPr wrap="square" lIns="91401" tIns="45700" rIns="91401" bIns="45700" rtlCol="0">
            <a:spAutoFit/>
          </a:bodyPr>
          <a:lstStyle/>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工作总结就是把一个时间段的工作进行一次全面系统的总检查、总评价、总分析、总研究，并分析成绩的不足，从而得出引以为戒的经验。</a:t>
            </a:r>
            <a:endParaRPr lang="en-US" altLang="zh-CN" sz="8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       总结是应用写作的一种，是对已经做过的工作进行理性的思考。总结与计划是相辅相成的，要以工作计划为依据，订计划总是在总结经验的基础上进行的。</a:t>
            </a:r>
            <a:endParaRPr lang="en-US" altLang="zh-CN" sz="8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800" dirty="0">
                <a:solidFill>
                  <a:schemeClr val="bg1"/>
                </a:solidFill>
                <a:latin typeface="微软雅黑" panose="020B0503020204020204" pitchFamily="34" charset="-122"/>
                <a:ea typeface="微软雅黑" panose="020B0503020204020204" pitchFamily="34" charset="-122"/>
              </a:rPr>
              <a:t>     </a:t>
            </a:r>
            <a:r>
              <a:rPr lang="zh-CN" altLang="en-US" sz="800" dirty="0">
                <a:solidFill>
                  <a:schemeClr val="bg1"/>
                </a:solidFill>
                <a:latin typeface="微软雅黑" panose="020B0503020204020204" pitchFamily="34" charset="-122"/>
                <a:ea typeface="微软雅黑" panose="020B0503020204020204" pitchFamily="34" charset="-122"/>
              </a:rPr>
              <a:t>希望在今后的工作中会有更加美好的收获！</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5" name="标题 1"/>
          <p:cNvSpPr txBox="1">
            <a:spLocks/>
          </p:cNvSpPr>
          <p:nvPr/>
        </p:nvSpPr>
        <p:spPr>
          <a:xfrm>
            <a:off x="5403812" y="897924"/>
            <a:ext cx="1439264" cy="473425"/>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CN" altLang="en-US" sz="2400" b="1" dirty="0">
                <a:solidFill>
                  <a:schemeClr val="tx2">
                    <a:lumMod val="20000"/>
                    <a:lumOff val="80000"/>
                  </a:schemeClr>
                </a:solidFill>
                <a:latin typeface="微软雅黑" panose="020B0503020204020204" pitchFamily="34" charset="-122"/>
                <a:ea typeface="微软雅黑" panose="020B0503020204020204" pitchFamily="34" charset="-122"/>
              </a:rPr>
              <a:t>结束语</a:t>
            </a:r>
          </a:p>
        </p:txBody>
      </p:sp>
      <p:sp>
        <p:nvSpPr>
          <p:cNvPr id="6" name="TextBox 5"/>
          <p:cNvSpPr txBox="1"/>
          <p:nvPr/>
        </p:nvSpPr>
        <p:spPr>
          <a:xfrm>
            <a:off x="5440313" y="3467074"/>
            <a:ext cx="2441224" cy="338471"/>
          </a:xfrm>
          <a:prstGeom prst="rect">
            <a:avLst/>
          </a:prstGeom>
          <a:noFill/>
        </p:spPr>
        <p:txBody>
          <a:bodyPr wrap="none" lIns="91401" tIns="45700" rIns="91401" bIns="45700" rtlCol="0">
            <a:spAutoFit/>
          </a:bodyPr>
          <a:lstStyle/>
          <a:p>
            <a:r>
              <a:rPr lang="zh-CN" altLang="en-US" sz="1600" b="1" dirty="0">
                <a:solidFill>
                  <a:schemeClr val="tx2">
                    <a:lumMod val="20000"/>
                    <a:lumOff val="80000"/>
                  </a:schemeClr>
                </a:solidFill>
                <a:latin typeface="微软雅黑" panose="020B0503020204020204" pitchFamily="34" charset="-122"/>
                <a:ea typeface="微软雅黑" panose="020B0503020204020204" pitchFamily="34" charset="-122"/>
              </a:rPr>
              <a:t>此处输入企业团队口号！</a:t>
            </a:r>
            <a:endParaRPr lang="en-US" altLang="zh-CN" sz="1600" b="1" dirty="0">
              <a:solidFill>
                <a:schemeClr val="tx2">
                  <a:lumMod val="20000"/>
                  <a:lumOff val="80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96" y="859574"/>
            <a:ext cx="5008612" cy="3344023"/>
          </a:xfrm>
          <a:prstGeom prst="rect">
            <a:avLst/>
          </a:prstGeom>
        </p:spPr>
      </p:pic>
    </p:spTree>
    <p:extLst>
      <p:ext uri="{BB962C8B-B14F-4D97-AF65-F5344CB8AC3E}">
        <p14:creationId xmlns:p14="http://schemas.microsoft.com/office/powerpoint/2010/main" val="3078778298"/>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iterate type="wd">
                                    <p:tmPct val="10000"/>
                                  </p:iterate>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a:xfrm>
            <a:off x="4208411" y="2623761"/>
            <a:ext cx="717464" cy="719514"/>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headEnd/>
              <a:tailEnd/>
            </a:ln>
          </p:spPr>
          <p:txBody>
            <a:bodyPr vert="horz" wrap="square" lIns="99509" tIns="49755" rIns="99509" bIns="49755" numCol="1" rtlCol="0" anchor="t" anchorCtr="0" compatLnSpc="1">
              <a:prstTxWarp prst="textNoShape">
                <a:avLst/>
              </a:prstTxWarp>
            </a:bodyPr>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headEnd/>
              <a:tailEnd/>
            </a:ln>
          </p:spPr>
          <p:txBody>
            <a:bodyPr vert="horz" wrap="square" lIns="99509" tIns="49755" rIns="99509" bIns="49755" numCol="1" anchor="t" anchorCtr="0" compatLnSpc="1">
              <a:prstTxWarp prst="textNoShape">
                <a:avLst/>
              </a:prstTxWarp>
            </a:bodyPr>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Down Arrow 15"/>
          <p:cNvSpPr/>
          <p:nvPr/>
        </p:nvSpPr>
        <p:spPr bwMode="auto">
          <a:xfrm rot="14548862">
            <a:off x="4976799" y="2560868"/>
            <a:ext cx="186434" cy="332964"/>
          </a:xfrm>
          <a:prstGeom prst="downArrow">
            <a:avLst>
              <a:gd name="adj1" fmla="val 63516"/>
              <a:gd name="adj2" fmla="val 50000"/>
            </a:avLst>
          </a:prstGeom>
          <a:solidFill>
            <a:schemeClr val="accent2"/>
          </a:solidFill>
          <a:ln w="9525">
            <a:noFill/>
            <a:round/>
            <a:headEnd/>
            <a:tailEnd/>
          </a:ln>
        </p:spPr>
        <p:txBody>
          <a:bodyPr vert="horz" wrap="square" lIns="70771" tIns="35386" rIns="70771" bIns="35386" numCol="1" rtlCol="0" anchor="t" anchorCtr="0" compatLnSpc="1">
            <a:prstTxWarp prst="textNoShape">
              <a:avLst/>
            </a:prstTxWarp>
          </a:bodyPr>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Down Arrow 19"/>
          <p:cNvSpPr/>
          <p:nvPr/>
        </p:nvSpPr>
        <p:spPr bwMode="auto">
          <a:xfrm rot="14548862" flipH="1" flipV="1">
            <a:off x="3976248" y="3054487"/>
            <a:ext cx="186434" cy="344847"/>
          </a:xfrm>
          <a:prstGeom prst="downArrow">
            <a:avLst>
              <a:gd name="adj1" fmla="val 63516"/>
              <a:gd name="adj2" fmla="val 50000"/>
            </a:avLst>
          </a:prstGeom>
          <a:solidFill>
            <a:schemeClr val="accent5"/>
          </a:solidFill>
          <a:ln w="9525">
            <a:noFill/>
            <a:round/>
            <a:headEnd/>
            <a:tailEnd/>
          </a:ln>
        </p:spPr>
        <p:txBody>
          <a:bodyPr vert="horz" wrap="square" lIns="70771" tIns="35386" rIns="70771" bIns="35386" numCol="1" rtlCol="0" anchor="t" anchorCtr="0" compatLnSpc="1">
            <a:prstTxWarp prst="textNoShape">
              <a:avLst/>
            </a:prstTxWarp>
          </a:bodyPr>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Down Arrow 44"/>
          <p:cNvSpPr/>
          <p:nvPr/>
        </p:nvSpPr>
        <p:spPr bwMode="auto">
          <a:xfrm rot="10800000">
            <a:off x="4478254" y="2272350"/>
            <a:ext cx="186399" cy="333027"/>
          </a:xfrm>
          <a:prstGeom prst="downArrow">
            <a:avLst>
              <a:gd name="adj1" fmla="val 63516"/>
              <a:gd name="adj2" fmla="val 50000"/>
            </a:avLst>
          </a:prstGeom>
          <a:solidFill>
            <a:schemeClr val="accent1"/>
          </a:solidFill>
          <a:ln w="9525">
            <a:noFill/>
            <a:round/>
            <a:headEnd/>
            <a:tailEnd/>
          </a:ln>
        </p:spPr>
        <p:txBody>
          <a:bodyPr vert="horz" wrap="square" lIns="70771" tIns="35386" rIns="70771" bIns="35386" numCol="1" rtlCol="0" anchor="t" anchorCtr="0" compatLnSpc="1">
            <a:prstTxWarp prst="textNoShape">
              <a:avLst/>
            </a:prstTxWarp>
          </a:bodyPr>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48" name="Down Arrow 47"/>
          <p:cNvSpPr/>
          <p:nvPr/>
        </p:nvSpPr>
        <p:spPr bwMode="auto">
          <a:xfrm rot="7051138" flipH="1">
            <a:off x="3981441" y="2560471"/>
            <a:ext cx="186434" cy="332964"/>
          </a:xfrm>
          <a:prstGeom prst="downArrow">
            <a:avLst>
              <a:gd name="adj1" fmla="val 63516"/>
              <a:gd name="adj2" fmla="val 50000"/>
            </a:avLst>
          </a:prstGeom>
          <a:solidFill>
            <a:schemeClr val="accent6"/>
          </a:solidFill>
          <a:ln w="9525">
            <a:noFill/>
            <a:round/>
            <a:headEnd/>
            <a:tailEnd/>
          </a:ln>
        </p:spPr>
        <p:txBody>
          <a:bodyPr vert="horz" wrap="square" lIns="70771" tIns="35386" rIns="70771" bIns="35386" numCol="1" rtlCol="0" anchor="t" anchorCtr="0" compatLnSpc="1">
            <a:prstTxWarp prst="textNoShape">
              <a:avLst/>
            </a:prstTxWarp>
          </a:bodyPr>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56" name="Down Arrow 55"/>
          <p:cNvSpPr/>
          <p:nvPr/>
        </p:nvSpPr>
        <p:spPr bwMode="auto">
          <a:xfrm rot="10800000" flipV="1">
            <a:off x="4478255" y="3361658"/>
            <a:ext cx="186399" cy="333027"/>
          </a:xfrm>
          <a:prstGeom prst="downArrow">
            <a:avLst>
              <a:gd name="adj1" fmla="val 63516"/>
              <a:gd name="adj2" fmla="val 50000"/>
            </a:avLst>
          </a:prstGeom>
          <a:solidFill>
            <a:schemeClr val="accent4"/>
          </a:solidFill>
          <a:ln w="9525">
            <a:noFill/>
            <a:round/>
            <a:headEnd/>
            <a:tailEnd/>
          </a:ln>
        </p:spPr>
        <p:txBody>
          <a:bodyPr vert="horz" wrap="square" lIns="70771" tIns="35386" rIns="70771" bIns="35386" numCol="1" rtlCol="0" anchor="t" anchorCtr="0" compatLnSpc="1">
            <a:prstTxWarp prst="textNoShape">
              <a:avLst/>
            </a:prstTxWarp>
          </a:bodyPr>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Down Arrow 56"/>
          <p:cNvSpPr/>
          <p:nvPr/>
        </p:nvSpPr>
        <p:spPr bwMode="auto">
          <a:xfrm rot="7051138" flipV="1">
            <a:off x="4971603" y="3064954"/>
            <a:ext cx="186434" cy="344847"/>
          </a:xfrm>
          <a:prstGeom prst="downArrow">
            <a:avLst>
              <a:gd name="adj1" fmla="val 63516"/>
              <a:gd name="adj2" fmla="val 50000"/>
            </a:avLst>
          </a:prstGeom>
          <a:solidFill>
            <a:schemeClr val="accent3"/>
          </a:solidFill>
          <a:ln w="9525">
            <a:noFill/>
            <a:round/>
            <a:headEnd/>
            <a:tailEnd/>
          </a:ln>
        </p:spPr>
        <p:txBody>
          <a:bodyPr vert="horz" wrap="square" lIns="70771" tIns="35386" rIns="70771" bIns="35386" numCol="1" rtlCol="0" anchor="t" anchorCtr="0" compatLnSpc="1">
            <a:prstTxWarp prst="textNoShape">
              <a:avLst/>
            </a:prstTxWarp>
          </a:bodyPr>
          <a:lstStyle/>
          <a:p>
            <a:pPr algn="ct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84"/>
          <p:cNvGrpSpPr/>
          <p:nvPr/>
        </p:nvGrpSpPr>
        <p:grpSpPr>
          <a:xfrm>
            <a:off x="4198594" y="1515895"/>
            <a:ext cx="755679" cy="756453"/>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99509" tIns="49755" rIns="99509" bIns="49755" numCol="1" anchor="t" anchorCtr="0" compatLnSpc="1">
              <a:prstTxWarp prst="textNoShape">
                <a:avLst/>
              </a:prstTxWarp>
            </a:bodyPr>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88"/>
          <p:cNvGrpSpPr/>
          <p:nvPr/>
        </p:nvGrpSpPr>
        <p:grpSpPr>
          <a:xfrm>
            <a:off x="5178306" y="3109998"/>
            <a:ext cx="755679" cy="756453"/>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b="1"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99509" tIns="49755" rIns="99509" bIns="49755" numCol="1" anchor="t" anchorCtr="0" compatLnSpc="1">
              <a:prstTxWarp prst="textNoShape">
                <a:avLst/>
              </a:prstTxWarp>
            </a:bodyPr>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7"/>
          <p:cNvGrpSpPr/>
          <p:nvPr/>
        </p:nvGrpSpPr>
        <p:grpSpPr>
          <a:xfrm>
            <a:off x="3204641" y="2117754"/>
            <a:ext cx="755679" cy="756453"/>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b="1"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headEnd/>
              <a:tailEnd/>
            </a:ln>
          </p:spPr>
          <p:txBody>
            <a:bodyPr vert="horz" wrap="square" lIns="99509" tIns="49755" rIns="99509" bIns="49755" numCol="1" anchor="t" anchorCtr="0" compatLnSpc="1">
              <a:prstTxWarp prst="textNoShape">
                <a:avLst/>
              </a:prstTxWarp>
            </a:bodyPr>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5"/>
          <p:cNvGrpSpPr/>
          <p:nvPr/>
        </p:nvGrpSpPr>
        <p:grpSpPr>
          <a:xfrm>
            <a:off x="4194754" y="3692194"/>
            <a:ext cx="755679" cy="756453"/>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3"/>
            <p:cNvSpPr>
              <a:spLocks/>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headEnd/>
              <a:tailEnd/>
            </a:ln>
          </p:spPr>
          <p:txBody>
            <a:bodyPr vert="horz" wrap="square" lIns="99509" tIns="49755" rIns="99509" bIns="49755" numCol="1" anchor="t" anchorCtr="0" compatLnSpc="1">
              <a:prstTxWarp prst="textNoShape">
                <a:avLst/>
              </a:prstTxWarp>
            </a:bodyPr>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86"/>
          <p:cNvGrpSpPr/>
          <p:nvPr/>
        </p:nvGrpSpPr>
        <p:grpSpPr>
          <a:xfrm>
            <a:off x="3195234" y="3109998"/>
            <a:ext cx="755679" cy="756453"/>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00" b="1"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headEnd/>
              <a:tailEnd/>
            </a:ln>
          </p:spPr>
          <p:txBody>
            <a:bodyPr vert="horz" wrap="square" lIns="99509" tIns="49755" rIns="99509" bIns="49755" numCol="1" anchor="t" anchorCtr="0" compatLnSpc="1">
              <a:prstTxWarp prst="textNoShape">
                <a:avLst/>
              </a:prstTxWarp>
            </a:bodyPr>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83"/>
          <p:cNvGrpSpPr/>
          <p:nvPr/>
        </p:nvGrpSpPr>
        <p:grpSpPr>
          <a:xfrm>
            <a:off x="5185677" y="2114280"/>
            <a:ext cx="755679" cy="756453"/>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p:spPr>
          <p:txBody>
            <a:bodyPr vert="horz" wrap="square" lIns="99509" tIns="49755" rIns="99509" bIns="49755" numCol="1" anchor="t" anchorCtr="0" compatLnSpc="1">
              <a:prstTxWarp prst="textNoShape">
                <a:avLst/>
              </a:prstTxWarp>
            </a:bodyPr>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22"/>
          <p:cNvGrpSpPr/>
          <p:nvPr/>
        </p:nvGrpSpPr>
        <p:grpSpPr>
          <a:xfrm>
            <a:off x="1088387" y="2343022"/>
            <a:ext cx="1972131" cy="489243"/>
            <a:chOff x="844734" y="1897305"/>
            <a:chExt cx="2294202" cy="631978"/>
          </a:xfrm>
        </p:grpSpPr>
        <p:sp>
          <p:nvSpPr>
            <p:cNvPr id="92" name="Footer Text"/>
            <p:cNvSpPr txBox="1"/>
            <p:nvPr/>
          </p:nvSpPr>
          <p:spPr>
            <a:xfrm>
              <a:off x="844734" y="2099982"/>
              <a:ext cx="2287091" cy="429301"/>
            </a:xfrm>
            <a:prstGeom prst="rect">
              <a:avLst/>
            </a:prstGeom>
            <a:noFill/>
          </p:spPr>
          <p:txBody>
            <a:bodyPr wrap="square" lIns="0" tIns="0" rIns="0" bIns="0" rtlCol="0" anchor="t" anchorCtr="0">
              <a:spAutoFit/>
            </a:bodyPr>
            <a:lstStyle/>
            <a:p>
              <a:pPr algn="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altLang="zh-CN"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92"/>
            <p:cNvSpPr txBox="1"/>
            <p:nvPr/>
          </p:nvSpPr>
          <p:spPr>
            <a:xfrm>
              <a:off x="1886014" y="1897305"/>
              <a:ext cx="1252922" cy="286200"/>
            </a:xfrm>
            <a:prstGeom prst="rect">
              <a:avLst/>
            </a:prstGeom>
            <a:noFill/>
          </p:spPr>
          <p:txBody>
            <a:bodyPr wrap="none" lIns="0" tIns="0" rIns="0" bIns="0" rtlCol="0" anchor="t" anchorCtr="0">
              <a:spAutoFit/>
            </a:bodyPr>
            <a:lstStyle/>
            <a:p>
              <a:pPr algn="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25"/>
          <p:cNvGrpSpPr/>
          <p:nvPr/>
        </p:nvGrpSpPr>
        <p:grpSpPr>
          <a:xfrm>
            <a:off x="1080218" y="3196540"/>
            <a:ext cx="1996277" cy="489242"/>
            <a:chOff x="844734" y="1897313"/>
            <a:chExt cx="2322294" cy="631978"/>
          </a:xfrm>
        </p:grpSpPr>
        <p:sp>
          <p:nvSpPr>
            <p:cNvPr id="95" name="Footer Text"/>
            <p:cNvSpPr txBox="1"/>
            <p:nvPr/>
          </p:nvSpPr>
          <p:spPr>
            <a:xfrm>
              <a:off x="844734" y="2099989"/>
              <a:ext cx="2287092" cy="429302"/>
            </a:xfrm>
            <a:prstGeom prst="rect">
              <a:avLst/>
            </a:prstGeom>
            <a:noFill/>
          </p:spPr>
          <p:txBody>
            <a:bodyPr wrap="square" lIns="0" tIns="0" rIns="0" bIns="0" rtlCol="0" anchor="t" anchorCtr="0">
              <a:spAutoFit/>
            </a:bodyPr>
            <a:lstStyle/>
            <a:p>
              <a:pPr algn="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altLang="zh-CN"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TextBox 95"/>
            <p:cNvSpPr txBox="1"/>
            <p:nvPr/>
          </p:nvSpPr>
          <p:spPr>
            <a:xfrm>
              <a:off x="1914105" y="1897313"/>
              <a:ext cx="1252923" cy="286201"/>
            </a:xfrm>
            <a:prstGeom prst="rect">
              <a:avLst/>
            </a:prstGeom>
            <a:noFill/>
          </p:spPr>
          <p:txBody>
            <a:bodyPr wrap="none" lIns="0" tIns="0" rIns="0" bIns="0" rtlCol="0" anchor="t" anchorCtr="0">
              <a:spAutoFit/>
            </a:bodyPr>
            <a:lstStyle/>
            <a:p>
              <a:pPr algn="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32"/>
          <p:cNvGrpSpPr/>
          <p:nvPr/>
        </p:nvGrpSpPr>
        <p:grpSpPr>
          <a:xfrm>
            <a:off x="6090729" y="2191203"/>
            <a:ext cx="1973053" cy="489243"/>
            <a:chOff x="844734" y="1897306"/>
            <a:chExt cx="2287091" cy="631978"/>
          </a:xfrm>
        </p:grpSpPr>
        <p:sp>
          <p:nvSpPr>
            <p:cNvPr id="98" name="Footer Text"/>
            <p:cNvSpPr txBox="1"/>
            <p:nvPr/>
          </p:nvSpPr>
          <p:spPr>
            <a:xfrm>
              <a:off x="844734" y="2099983"/>
              <a:ext cx="2287091" cy="429301"/>
            </a:xfrm>
            <a:prstGeom prst="rect">
              <a:avLst/>
            </a:prstGeom>
            <a:noFill/>
          </p:spPr>
          <p:txBody>
            <a:bodyPr wrap="square" lIns="0" tIns="0" rIns="0" bIns="0" rtlCol="0" anchor="t" anchorCtr="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altLang="zh-CN"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TextBox 98"/>
            <p:cNvSpPr txBox="1"/>
            <p:nvPr/>
          </p:nvSpPr>
          <p:spPr>
            <a:xfrm>
              <a:off x="844734" y="1897306"/>
              <a:ext cx="1248455" cy="286200"/>
            </a:xfrm>
            <a:prstGeom prst="rect">
              <a:avLst/>
            </a:prstGeom>
            <a:noFill/>
          </p:spPr>
          <p:txBody>
            <a:bodyPr wrap="none" lIns="0" tIns="0" rIns="0" bIns="0" rtlCol="0" anchor="t" anchorCtr="0">
              <a:spAutoFit/>
            </a:bodyPr>
            <a:lstStyle/>
            <a:p>
              <a:pP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35"/>
          <p:cNvGrpSpPr/>
          <p:nvPr/>
        </p:nvGrpSpPr>
        <p:grpSpPr>
          <a:xfrm>
            <a:off x="6090729" y="3044107"/>
            <a:ext cx="1973053" cy="489246"/>
            <a:chOff x="844734" y="1897305"/>
            <a:chExt cx="2287091" cy="631978"/>
          </a:xfrm>
        </p:grpSpPr>
        <p:sp>
          <p:nvSpPr>
            <p:cNvPr id="101" name="Footer Text"/>
            <p:cNvSpPr txBox="1"/>
            <p:nvPr/>
          </p:nvSpPr>
          <p:spPr>
            <a:xfrm>
              <a:off x="844734" y="2099985"/>
              <a:ext cx="2287091" cy="429298"/>
            </a:xfrm>
            <a:prstGeom prst="rect">
              <a:avLst/>
            </a:prstGeom>
            <a:noFill/>
          </p:spPr>
          <p:txBody>
            <a:bodyPr wrap="square" lIns="0" tIns="0" rIns="0" bIns="0" rtlCol="0" anchor="t" anchorCtr="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altLang="zh-CN"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101"/>
            <p:cNvSpPr txBox="1"/>
            <p:nvPr/>
          </p:nvSpPr>
          <p:spPr>
            <a:xfrm>
              <a:off x="844734" y="1897305"/>
              <a:ext cx="1248455" cy="286198"/>
            </a:xfrm>
            <a:prstGeom prst="rect">
              <a:avLst/>
            </a:prstGeom>
            <a:noFill/>
          </p:spPr>
          <p:txBody>
            <a:bodyPr wrap="none" lIns="0" tIns="0" rIns="0" bIns="0" rtlCol="0" anchor="t" anchorCtr="0">
              <a:spAutoFit/>
            </a:bodyPr>
            <a:lstStyle/>
            <a:p>
              <a:pP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22"/>
          <p:cNvGrpSpPr/>
          <p:nvPr/>
        </p:nvGrpSpPr>
        <p:grpSpPr>
          <a:xfrm>
            <a:off x="2082253" y="1489504"/>
            <a:ext cx="1966018" cy="489246"/>
            <a:chOff x="844734" y="1897305"/>
            <a:chExt cx="2287091" cy="631978"/>
          </a:xfrm>
        </p:grpSpPr>
        <p:sp>
          <p:nvSpPr>
            <p:cNvPr id="104" name="Footer Text"/>
            <p:cNvSpPr txBox="1"/>
            <p:nvPr/>
          </p:nvSpPr>
          <p:spPr>
            <a:xfrm>
              <a:off x="844734" y="2099985"/>
              <a:ext cx="2287091" cy="429298"/>
            </a:xfrm>
            <a:prstGeom prst="rect">
              <a:avLst/>
            </a:prstGeom>
            <a:noFill/>
          </p:spPr>
          <p:txBody>
            <a:bodyPr wrap="square" lIns="0" tIns="0" rIns="0" bIns="0" rtlCol="0" anchor="t" anchorCtr="0">
              <a:spAutoFit/>
            </a:bodyPr>
            <a:lstStyle/>
            <a:p>
              <a:pPr algn="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altLang="zh-CN"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TextBox 104"/>
            <p:cNvSpPr txBox="1"/>
            <p:nvPr/>
          </p:nvSpPr>
          <p:spPr>
            <a:xfrm>
              <a:off x="1877549" y="1897305"/>
              <a:ext cx="1252923" cy="286198"/>
            </a:xfrm>
            <a:prstGeom prst="rect">
              <a:avLst/>
            </a:prstGeom>
            <a:noFill/>
          </p:spPr>
          <p:txBody>
            <a:bodyPr wrap="none" lIns="0" tIns="0" rIns="0" bIns="0" rtlCol="0" anchor="t" anchorCtr="0">
              <a:spAutoFit/>
            </a:bodyPr>
            <a:lstStyle/>
            <a:p>
              <a:pPr algn="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35"/>
          <p:cNvGrpSpPr/>
          <p:nvPr/>
        </p:nvGrpSpPr>
        <p:grpSpPr>
          <a:xfrm>
            <a:off x="5084148" y="3897008"/>
            <a:ext cx="1973053" cy="489242"/>
            <a:chOff x="844734" y="1897312"/>
            <a:chExt cx="2287091" cy="631980"/>
          </a:xfrm>
        </p:grpSpPr>
        <p:sp>
          <p:nvSpPr>
            <p:cNvPr id="107" name="Footer Text"/>
            <p:cNvSpPr txBox="1"/>
            <p:nvPr/>
          </p:nvSpPr>
          <p:spPr>
            <a:xfrm>
              <a:off x="844734" y="2099989"/>
              <a:ext cx="2287091" cy="429303"/>
            </a:xfrm>
            <a:prstGeom prst="rect">
              <a:avLst/>
            </a:prstGeom>
            <a:noFill/>
          </p:spPr>
          <p:txBody>
            <a:bodyPr wrap="square" lIns="0" tIns="0" rIns="0" bIns="0" rtlCol="0" anchor="t" anchorCtr="0">
              <a:spAutoFit/>
            </a:bodyP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添加适当的文字添</a:t>
              </a:r>
              <a:endParaRPr lang="en-US" altLang="zh-CN" sz="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107"/>
            <p:cNvSpPr txBox="1"/>
            <p:nvPr/>
          </p:nvSpPr>
          <p:spPr>
            <a:xfrm>
              <a:off x="844734" y="1897312"/>
              <a:ext cx="1248455" cy="286202"/>
            </a:xfrm>
            <a:prstGeom prst="rect">
              <a:avLst/>
            </a:prstGeom>
            <a:noFill/>
          </p:spPr>
          <p:txBody>
            <a:bodyPr wrap="none" lIns="0" tIns="0" rIns="0" bIns="0" rtlCol="0" anchor="t" anchorCtr="0">
              <a:spAutoFit/>
            </a:bodyPr>
            <a:lstStyle/>
            <a:p>
              <a:pP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54961145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4000"/>
                            </p:stCondLst>
                            <p:childTnLst>
                              <p:par>
                                <p:cTn id="43" presetID="53"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par>
                          <p:cTn id="70" fill="hold">
                            <p:stCondLst>
                              <p:cond delay="7000"/>
                            </p:stCondLst>
                            <p:childTnLst>
                              <p:par>
                                <p:cTn id="71" presetID="53"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childTnLst>
                          </p:cTn>
                        </p:par>
                        <p:par>
                          <p:cTn id="76" fill="hold">
                            <p:stCondLst>
                              <p:cond delay="7500"/>
                            </p:stCondLst>
                            <p:childTnLst>
                              <p:par>
                                <p:cTn id="77" presetID="22" presetClass="entr" presetSubtype="2"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right)">
                                      <p:cBhvr>
                                        <p:cTn id="79" dur="500"/>
                                        <p:tgtEl>
                                          <p:spTgt spid="10"/>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85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right)">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48" grpId="0" animBg="1"/>
      <p:bldP spid="56" grpId="0" animBg="1"/>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66"/>
          <p:cNvSpPr txBox="1">
            <a:spLocks noChangeArrowheads="1"/>
          </p:cNvSpPr>
          <p:nvPr/>
        </p:nvSpPr>
        <p:spPr bwMode="auto">
          <a:xfrm>
            <a:off x="577991" y="1517961"/>
            <a:ext cx="3584364" cy="2806435"/>
          </a:xfrm>
          <a:prstGeom prst="rect">
            <a:avLst/>
          </a:prstGeom>
          <a:noFill/>
          <a:ln>
            <a:noFill/>
          </a:ln>
          <a:extLst/>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35" name="文本框 13"/>
          <p:cNvSpPr txBox="1">
            <a:spLocks noChangeArrowheads="1"/>
          </p:cNvSpPr>
          <p:nvPr/>
        </p:nvSpPr>
        <p:spPr bwMode="auto">
          <a:xfrm>
            <a:off x="578265" y="1036374"/>
            <a:ext cx="1312632" cy="175083"/>
          </a:xfrm>
          <a:prstGeom prst="rect">
            <a:avLst/>
          </a:prstGeom>
          <a:noFill/>
          <a:ln>
            <a:noFill/>
          </a:ln>
          <a:extLst/>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138"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4" name="矩形 3"/>
          <p:cNvSpPr/>
          <p:nvPr/>
        </p:nvSpPr>
        <p:spPr>
          <a:xfrm>
            <a:off x="4572000" y="1036374"/>
            <a:ext cx="3994009" cy="358397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7613780" y="4198776"/>
            <a:ext cx="952229" cy="421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26537886"/>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75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strVal val="#ppt_x"/>
                                          </p:val>
                                        </p:tav>
                                        <p:tav tm="100000">
                                          <p:val>
                                            <p:strVal val="#ppt_x"/>
                                          </p:val>
                                        </p:tav>
                                      </p:tavLst>
                                    </p:anim>
                                    <p:anim calcmode="lin" valueType="num">
                                      <p:cBhvr>
                                        <p:cTn id="14" dur="75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450"/>
                            </p:stCondLst>
                            <p:childTnLst>
                              <p:par>
                                <p:cTn id="16" presetID="50"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700" fill="hold"/>
                                        <p:tgtEl>
                                          <p:spTgt spid="4"/>
                                        </p:tgtEl>
                                        <p:attrNameLst>
                                          <p:attrName>ppt_w</p:attrName>
                                        </p:attrNameLst>
                                      </p:cBhvr>
                                      <p:tavLst>
                                        <p:tav tm="0">
                                          <p:val>
                                            <p:strVal val="#ppt_w+.3"/>
                                          </p:val>
                                        </p:tav>
                                        <p:tav tm="100000">
                                          <p:val>
                                            <p:strVal val="#ppt_w"/>
                                          </p:val>
                                        </p:tav>
                                      </p:tavLst>
                                    </p:anim>
                                    <p:anim calcmode="lin" valueType="num">
                                      <p:cBhvr>
                                        <p:cTn id="19" dur="1700" fill="hold"/>
                                        <p:tgtEl>
                                          <p:spTgt spid="4"/>
                                        </p:tgtEl>
                                        <p:attrNameLst>
                                          <p:attrName>ppt_h</p:attrName>
                                        </p:attrNameLst>
                                      </p:cBhvr>
                                      <p:tavLst>
                                        <p:tav tm="0">
                                          <p:val>
                                            <p:strVal val="#ppt_h"/>
                                          </p:val>
                                        </p:tav>
                                        <p:tav tm="100000">
                                          <p:val>
                                            <p:strVal val="#ppt_h"/>
                                          </p:val>
                                        </p:tav>
                                      </p:tavLst>
                                    </p:anim>
                                    <p:animEffect transition="in" filter="fade">
                                      <p:cBhvr>
                                        <p:cTn id="20" dur="1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16149" y="1482653"/>
            <a:ext cx="4464497" cy="3421041"/>
            <a:chOff x="2024980" y="1365017"/>
            <a:chExt cx="5044660" cy="3864417"/>
          </a:xfrm>
        </p:grpSpPr>
        <p:grpSp>
          <p:nvGrpSpPr>
            <p:cNvPr id="3" name="组合 2"/>
            <p:cNvGrpSpPr/>
            <p:nvPr/>
          </p:nvGrpSpPr>
          <p:grpSpPr>
            <a:xfrm>
              <a:off x="2024980" y="1365017"/>
              <a:ext cx="5044660" cy="3864417"/>
              <a:chOff x="2569953" y="1183197"/>
              <a:chExt cx="5246513" cy="4019041"/>
            </a:xfrm>
          </p:grpSpPr>
          <p:sp>
            <p:nvSpPr>
              <p:cNvPr id="10" name="椭圆 9"/>
              <p:cNvSpPr/>
              <p:nvPr/>
            </p:nvSpPr>
            <p:spPr>
              <a:xfrm>
                <a:off x="3386122" y="3449657"/>
                <a:ext cx="3916924" cy="1195027"/>
              </a:xfrm>
              <a:prstGeom prst="ellipse">
                <a:avLst/>
              </a:prstGeom>
              <a:gradFill flip="none" rotWithShape="1">
                <a:gsLst>
                  <a:gs pos="0">
                    <a:schemeClr val="tx1">
                      <a:alpha val="43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2"/>
              <p:cNvSpPr>
                <a:spLocks/>
              </p:cNvSpPr>
              <p:nvPr/>
            </p:nvSpPr>
            <p:spPr bwMode="auto">
              <a:xfrm>
                <a:off x="2832101" y="1920875"/>
                <a:ext cx="1878013" cy="2163763"/>
              </a:xfrm>
              <a:custGeom>
                <a:avLst/>
                <a:gdLst>
                  <a:gd name="T0" fmla="*/ 1183 w 1183"/>
                  <a:gd name="T1" fmla="*/ 0 h 1363"/>
                  <a:gd name="T2" fmla="*/ 0 w 1183"/>
                  <a:gd name="T3" fmla="*/ 681 h 1363"/>
                  <a:gd name="T4" fmla="*/ 1183 w 1183"/>
                  <a:gd name="T5" fmla="*/ 1363 h 1363"/>
                  <a:gd name="T6" fmla="*/ 1183 w 1183"/>
                  <a:gd name="T7" fmla="*/ 0 h 1363"/>
                </a:gdLst>
                <a:ahLst/>
                <a:cxnLst>
                  <a:cxn ang="0">
                    <a:pos x="T0" y="T1"/>
                  </a:cxn>
                  <a:cxn ang="0">
                    <a:pos x="T2" y="T3"/>
                  </a:cxn>
                  <a:cxn ang="0">
                    <a:pos x="T4" y="T5"/>
                  </a:cxn>
                  <a:cxn ang="0">
                    <a:pos x="T6" y="T7"/>
                  </a:cxn>
                </a:cxnLst>
                <a:rect l="0" t="0" r="r" b="b"/>
                <a:pathLst>
                  <a:path w="1183" h="1363">
                    <a:moveTo>
                      <a:pt x="1183" y="0"/>
                    </a:moveTo>
                    <a:lnTo>
                      <a:pt x="0" y="681"/>
                    </a:lnTo>
                    <a:lnTo>
                      <a:pt x="1183" y="1363"/>
                    </a:lnTo>
                    <a:lnTo>
                      <a:pt x="1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4"/>
              <p:cNvSpPr>
                <a:spLocks/>
              </p:cNvSpPr>
              <p:nvPr/>
            </p:nvSpPr>
            <p:spPr bwMode="auto">
              <a:xfrm>
                <a:off x="4745038" y="1920875"/>
                <a:ext cx="1874838" cy="2163763"/>
              </a:xfrm>
              <a:custGeom>
                <a:avLst/>
                <a:gdLst>
                  <a:gd name="T0" fmla="*/ 0 w 1181"/>
                  <a:gd name="T1" fmla="*/ 0 h 1363"/>
                  <a:gd name="T2" fmla="*/ 0 w 1181"/>
                  <a:gd name="T3" fmla="*/ 1363 h 1363"/>
                  <a:gd name="T4" fmla="*/ 1181 w 1181"/>
                  <a:gd name="T5" fmla="*/ 681 h 1363"/>
                  <a:gd name="T6" fmla="*/ 0 w 1181"/>
                  <a:gd name="T7" fmla="*/ 0 h 1363"/>
                </a:gdLst>
                <a:ahLst/>
                <a:cxnLst>
                  <a:cxn ang="0">
                    <a:pos x="T0" y="T1"/>
                  </a:cxn>
                  <a:cxn ang="0">
                    <a:pos x="T2" y="T3"/>
                  </a:cxn>
                  <a:cxn ang="0">
                    <a:pos x="T4" y="T5"/>
                  </a:cxn>
                  <a:cxn ang="0">
                    <a:pos x="T6" y="T7"/>
                  </a:cxn>
                </a:cxnLst>
                <a:rect l="0" t="0" r="r" b="b"/>
                <a:pathLst>
                  <a:path w="1181" h="1363">
                    <a:moveTo>
                      <a:pt x="0" y="0"/>
                    </a:moveTo>
                    <a:lnTo>
                      <a:pt x="0" y="1363"/>
                    </a:lnTo>
                    <a:lnTo>
                      <a:pt x="1181" y="68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6"/>
              <p:cNvSpPr>
                <a:spLocks/>
              </p:cNvSpPr>
              <p:nvPr/>
            </p:nvSpPr>
            <p:spPr bwMode="auto">
              <a:xfrm>
                <a:off x="2817813" y="3027363"/>
                <a:ext cx="1885950" cy="2174875"/>
              </a:xfrm>
              <a:custGeom>
                <a:avLst/>
                <a:gdLst>
                  <a:gd name="T0" fmla="*/ 0 w 1188"/>
                  <a:gd name="T1" fmla="*/ 0 h 1370"/>
                  <a:gd name="T2" fmla="*/ 0 w 1188"/>
                  <a:gd name="T3" fmla="*/ 1370 h 1370"/>
                  <a:gd name="T4" fmla="*/ 1188 w 1188"/>
                  <a:gd name="T5" fmla="*/ 688 h 1370"/>
                  <a:gd name="T6" fmla="*/ 0 w 1188"/>
                  <a:gd name="T7" fmla="*/ 0 h 1370"/>
                </a:gdLst>
                <a:ahLst/>
                <a:cxnLst>
                  <a:cxn ang="0">
                    <a:pos x="T0" y="T1"/>
                  </a:cxn>
                  <a:cxn ang="0">
                    <a:pos x="T2" y="T3"/>
                  </a:cxn>
                  <a:cxn ang="0">
                    <a:pos x="T4" y="T5"/>
                  </a:cxn>
                  <a:cxn ang="0">
                    <a:pos x="T6" y="T7"/>
                  </a:cxn>
                </a:cxnLst>
                <a:rect l="0" t="0" r="r" b="b"/>
                <a:pathLst>
                  <a:path w="1188" h="1370">
                    <a:moveTo>
                      <a:pt x="0" y="0"/>
                    </a:moveTo>
                    <a:lnTo>
                      <a:pt x="0" y="1370"/>
                    </a:lnTo>
                    <a:lnTo>
                      <a:pt x="1188" y="6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4" name="组合 13"/>
              <p:cNvGrpSpPr/>
              <p:nvPr/>
            </p:nvGrpSpPr>
            <p:grpSpPr>
              <a:xfrm>
                <a:off x="3629478" y="1183197"/>
                <a:ext cx="3296902" cy="3329694"/>
                <a:chOff x="899592" y="-308570"/>
                <a:chExt cx="7661275" cy="7737476"/>
              </a:xfrm>
            </p:grpSpPr>
            <p:sp>
              <p:nvSpPr>
                <p:cNvPr id="21" name="Freeform 14"/>
                <p:cNvSpPr>
                  <a:spLocks/>
                </p:cNvSpPr>
                <p:nvPr/>
              </p:nvSpPr>
              <p:spPr bwMode="auto">
                <a:xfrm>
                  <a:off x="899592" y="4155237"/>
                  <a:ext cx="1877235" cy="2162875"/>
                </a:xfrm>
                <a:custGeom>
                  <a:avLst/>
                  <a:gdLst>
                    <a:gd name="T0" fmla="*/ 0 w 1183"/>
                    <a:gd name="T1" fmla="*/ 0 h 1363"/>
                    <a:gd name="T2" fmla="*/ 0 w 1183"/>
                    <a:gd name="T3" fmla="*/ 1363 h 1363"/>
                    <a:gd name="T4" fmla="*/ 1183 w 1183"/>
                    <a:gd name="T5" fmla="*/ 681 h 1363"/>
                    <a:gd name="T6" fmla="*/ 0 w 1183"/>
                    <a:gd name="T7" fmla="*/ 0 h 1363"/>
                  </a:gdLst>
                  <a:ahLst/>
                  <a:cxnLst>
                    <a:cxn ang="0">
                      <a:pos x="T0" y="T1"/>
                    </a:cxn>
                    <a:cxn ang="0">
                      <a:pos x="T2" y="T3"/>
                    </a:cxn>
                    <a:cxn ang="0">
                      <a:pos x="T4" y="T5"/>
                    </a:cxn>
                    <a:cxn ang="0">
                      <a:pos x="T6" y="T7"/>
                    </a:cxn>
                  </a:cxnLst>
                  <a:rect l="0" t="0" r="r" b="b"/>
                  <a:pathLst>
                    <a:path w="1183" h="1363">
                      <a:moveTo>
                        <a:pt x="0" y="0"/>
                      </a:moveTo>
                      <a:lnTo>
                        <a:pt x="0" y="1363"/>
                      </a:lnTo>
                      <a:lnTo>
                        <a:pt x="1183" y="681"/>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22" name="Freeform 15"/>
                <p:cNvSpPr>
                  <a:spLocks/>
                </p:cNvSpPr>
                <p:nvPr/>
              </p:nvSpPr>
              <p:spPr bwMode="auto">
                <a:xfrm>
                  <a:off x="902766" y="3030161"/>
                  <a:ext cx="1885169" cy="2175570"/>
                </a:xfrm>
                <a:custGeom>
                  <a:avLst/>
                  <a:gdLst>
                    <a:gd name="T0" fmla="*/ 0 w 1188"/>
                    <a:gd name="T1" fmla="*/ 686 h 1371"/>
                    <a:gd name="T2" fmla="*/ 1188 w 1188"/>
                    <a:gd name="T3" fmla="*/ 1371 h 1371"/>
                    <a:gd name="T4" fmla="*/ 1188 w 1188"/>
                    <a:gd name="T5" fmla="*/ 0 h 1371"/>
                    <a:gd name="T6" fmla="*/ 0 w 1188"/>
                    <a:gd name="T7" fmla="*/ 686 h 1371"/>
                  </a:gdLst>
                  <a:ahLst/>
                  <a:cxnLst>
                    <a:cxn ang="0">
                      <a:pos x="T0" y="T1"/>
                    </a:cxn>
                    <a:cxn ang="0">
                      <a:pos x="T2" y="T3"/>
                    </a:cxn>
                    <a:cxn ang="0">
                      <a:pos x="T4" y="T5"/>
                    </a:cxn>
                    <a:cxn ang="0">
                      <a:pos x="T6" y="T7"/>
                    </a:cxn>
                  </a:cxnLst>
                  <a:rect l="0" t="0" r="r" b="b"/>
                  <a:pathLst>
                    <a:path w="1188" h="1371">
                      <a:moveTo>
                        <a:pt x="0" y="686"/>
                      </a:moveTo>
                      <a:lnTo>
                        <a:pt x="1188" y="1371"/>
                      </a:lnTo>
                      <a:lnTo>
                        <a:pt x="1188" y="0"/>
                      </a:lnTo>
                      <a:lnTo>
                        <a:pt x="0" y="686"/>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23" name="Freeform 16"/>
                <p:cNvSpPr>
                  <a:spLocks/>
                </p:cNvSpPr>
                <p:nvPr/>
              </p:nvSpPr>
              <p:spPr bwMode="auto">
                <a:xfrm>
                  <a:off x="913874" y="5264444"/>
                  <a:ext cx="1874061" cy="2164462"/>
                </a:xfrm>
                <a:custGeom>
                  <a:avLst/>
                  <a:gdLst>
                    <a:gd name="T0" fmla="*/ 0 w 1181"/>
                    <a:gd name="T1" fmla="*/ 681 h 1364"/>
                    <a:gd name="T2" fmla="*/ 1181 w 1181"/>
                    <a:gd name="T3" fmla="*/ 1364 h 1364"/>
                    <a:gd name="T4" fmla="*/ 1181 w 1181"/>
                    <a:gd name="T5" fmla="*/ 0 h 1364"/>
                    <a:gd name="T6" fmla="*/ 0 w 1181"/>
                    <a:gd name="T7" fmla="*/ 681 h 1364"/>
                  </a:gdLst>
                  <a:ahLst/>
                  <a:cxnLst>
                    <a:cxn ang="0">
                      <a:pos x="T0" y="T1"/>
                    </a:cxn>
                    <a:cxn ang="0">
                      <a:pos x="T2" y="T3"/>
                    </a:cxn>
                    <a:cxn ang="0">
                      <a:pos x="T4" y="T5"/>
                    </a:cxn>
                    <a:cxn ang="0">
                      <a:pos x="T6" y="T7"/>
                    </a:cxn>
                  </a:cxnLst>
                  <a:rect l="0" t="0" r="r" b="b"/>
                  <a:pathLst>
                    <a:path w="1181" h="1364">
                      <a:moveTo>
                        <a:pt x="0" y="681"/>
                      </a:moveTo>
                      <a:lnTo>
                        <a:pt x="1181" y="1364"/>
                      </a:lnTo>
                      <a:lnTo>
                        <a:pt x="1181" y="0"/>
                      </a:lnTo>
                      <a:lnTo>
                        <a:pt x="0" y="681"/>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24" name="Freeform 17"/>
                <p:cNvSpPr>
                  <a:spLocks/>
                </p:cNvSpPr>
                <p:nvPr/>
              </p:nvSpPr>
              <p:spPr bwMode="auto">
                <a:xfrm>
                  <a:off x="2821258" y="5264444"/>
                  <a:ext cx="1878821" cy="2164462"/>
                </a:xfrm>
                <a:custGeom>
                  <a:avLst/>
                  <a:gdLst>
                    <a:gd name="T0" fmla="*/ 0 w 1184"/>
                    <a:gd name="T1" fmla="*/ 0 h 1364"/>
                    <a:gd name="T2" fmla="*/ 0 w 1184"/>
                    <a:gd name="T3" fmla="*/ 1364 h 1364"/>
                    <a:gd name="T4" fmla="*/ 1184 w 1184"/>
                    <a:gd name="T5" fmla="*/ 681 h 1364"/>
                    <a:gd name="T6" fmla="*/ 0 w 1184"/>
                    <a:gd name="T7" fmla="*/ 0 h 1364"/>
                  </a:gdLst>
                  <a:ahLst/>
                  <a:cxnLst>
                    <a:cxn ang="0">
                      <a:pos x="T0" y="T1"/>
                    </a:cxn>
                    <a:cxn ang="0">
                      <a:pos x="T2" y="T3"/>
                    </a:cxn>
                    <a:cxn ang="0">
                      <a:pos x="T4" y="T5"/>
                    </a:cxn>
                    <a:cxn ang="0">
                      <a:pos x="T6" y="T7"/>
                    </a:cxn>
                  </a:cxnLst>
                  <a:rect l="0" t="0" r="r" b="b"/>
                  <a:pathLst>
                    <a:path w="1184" h="1364">
                      <a:moveTo>
                        <a:pt x="0" y="0"/>
                      </a:moveTo>
                      <a:lnTo>
                        <a:pt x="0" y="1364"/>
                      </a:lnTo>
                      <a:lnTo>
                        <a:pt x="1184" y="681"/>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25" name="Freeform 18"/>
                <p:cNvSpPr>
                  <a:spLocks/>
                </p:cNvSpPr>
                <p:nvPr/>
              </p:nvSpPr>
              <p:spPr bwMode="auto">
                <a:xfrm>
                  <a:off x="6670938" y="3030161"/>
                  <a:ext cx="1886756" cy="2175570"/>
                </a:xfrm>
                <a:custGeom>
                  <a:avLst/>
                  <a:gdLst>
                    <a:gd name="T0" fmla="*/ 0 w 1189"/>
                    <a:gd name="T1" fmla="*/ 0 h 1371"/>
                    <a:gd name="T2" fmla="*/ 0 w 1189"/>
                    <a:gd name="T3" fmla="*/ 1371 h 1371"/>
                    <a:gd name="T4" fmla="*/ 1189 w 1189"/>
                    <a:gd name="T5" fmla="*/ 688 h 1371"/>
                    <a:gd name="T6" fmla="*/ 0 w 1189"/>
                    <a:gd name="T7" fmla="*/ 0 h 1371"/>
                  </a:gdLst>
                  <a:ahLst/>
                  <a:cxnLst>
                    <a:cxn ang="0">
                      <a:pos x="T0" y="T1"/>
                    </a:cxn>
                    <a:cxn ang="0">
                      <a:pos x="T2" y="T3"/>
                    </a:cxn>
                    <a:cxn ang="0">
                      <a:pos x="T4" y="T5"/>
                    </a:cxn>
                    <a:cxn ang="0">
                      <a:pos x="T6" y="T7"/>
                    </a:cxn>
                  </a:cxnLst>
                  <a:rect l="0" t="0" r="r" b="b"/>
                  <a:pathLst>
                    <a:path w="1189" h="1371">
                      <a:moveTo>
                        <a:pt x="0" y="0"/>
                      </a:moveTo>
                      <a:lnTo>
                        <a:pt x="0" y="1371"/>
                      </a:lnTo>
                      <a:lnTo>
                        <a:pt x="1189" y="688"/>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26" name="Freeform 19"/>
                <p:cNvSpPr>
                  <a:spLocks/>
                </p:cNvSpPr>
                <p:nvPr/>
              </p:nvSpPr>
              <p:spPr bwMode="auto">
                <a:xfrm>
                  <a:off x="6683632" y="4155237"/>
                  <a:ext cx="1877235" cy="2162875"/>
                </a:xfrm>
                <a:custGeom>
                  <a:avLst/>
                  <a:gdLst>
                    <a:gd name="T0" fmla="*/ 0 w 1183"/>
                    <a:gd name="T1" fmla="*/ 681 h 1363"/>
                    <a:gd name="T2" fmla="*/ 1183 w 1183"/>
                    <a:gd name="T3" fmla="*/ 1363 h 1363"/>
                    <a:gd name="T4" fmla="*/ 1183 w 1183"/>
                    <a:gd name="T5" fmla="*/ 0 h 1363"/>
                    <a:gd name="T6" fmla="*/ 0 w 1183"/>
                    <a:gd name="T7" fmla="*/ 681 h 1363"/>
                  </a:gdLst>
                  <a:ahLst/>
                  <a:cxnLst>
                    <a:cxn ang="0">
                      <a:pos x="T0" y="T1"/>
                    </a:cxn>
                    <a:cxn ang="0">
                      <a:pos x="T2" y="T3"/>
                    </a:cxn>
                    <a:cxn ang="0">
                      <a:pos x="T4" y="T5"/>
                    </a:cxn>
                    <a:cxn ang="0">
                      <a:pos x="T6" y="T7"/>
                    </a:cxn>
                  </a:cxnLst>
                  <a:rect l="0" t="0" r="r" b="b"/>
                  <a:pathLst>
                    <a:path w="1183" h="1363">
                      <a:moveTo>
                        <a:pt x="0" y="681"/>
                      </a:moveTo>
                      <a:lnTo>
                        <a:pt x="1183" y="1363"/>
                      </a:lnTo>
                      <a:lnTo>
                        <a:pt x="1183" y="0"/>
                      </a:lnTo>
                      <a:lnTo>
                        <a:pt x="0" y="681"/>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27" name="Freeform 20"/>
                <p:cNvSpPr>
                  <a:spLocks/>
                </p:cNvSpPr>
                <p:nvPr/>
              </p:nvSpPr>
              <p:spPr bwMode="auto">
                <a:xfrm>
                  <a:off x="6670938" y="5264444"/>
                  <a:ext cx="1875648" cy="2164462"/>
                </a:xfrm>
                <a:custGeom>
                  <a:avLst/>
                  <a:gdLst>
                    <a:gd name="T0" fmla="*/ 0 w 1182"/>
                    <a:gd name="T1" fmla="*/ 0 h 1364"/>
                    <a:gd name="T2" fmla="*/ 0 w 1182"/>
                    <a:gd name="T3" fmla="*/ 1364 h 1364"/>
                    <a:gd name="T4" fmla="*/ 1182 w 1182"/>
                    <a:gd name="T5" fmla="*/ 681 h 1364"/>
                    <a:gd name="T6" fmla="*/ 0 w 1182"/>
                    <a:gd name="T7" fmla="*/ 0 h 1364"/>
                  </a:gdLst>
                  <a:ahLst/>
                  <a:cxnLst>
                    <a:cxn ang="0">
                      <a:pos x="T0" y="T1"/>
                    </a:cxn>
                    <a:cxn ang="0">
                      <a:pos x="T2" y="T3"/>
                    </a:cxn>
                    <a:cxn ang="0">
                      <a:pos x="T4" y="T5"/>
                    </a:cxn>
                    <a:cxn ang="0">
                      <a:pos x="T6" y="T7"/>
                    </a:cxn>
                  </a:cxnLst>
                  <a:rect l="0" t="0" r="r" b="b"/>
                  <a:pathLst>
                    <a:path w="1182" h="1364">
                      <a:moveTo>
                        <a:pt x="0" y="0"/>
                      </a:moveTo>
                      <a:lnTo>
                        <a:pt x="0" y="1364"/>
                      </a:lnTo>
                      <a:lnTo>
                        <a:pt x="1182" y="681"/>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28" name="Freeform 21"/>
                <p:cNvSpPr>
                  <a:spLocks/>
                </p:cNvSpPr>
                <p:nvPr/>
              </p:nvSpPr>
              <p:spPr bwMode="auto">
                <a:xfrm>
                  <a:off x="4760380" y="5264444"/>
                  <a:ext cx="1877235" cy="2164462"/>
                </a:xfrm>
                <a:custGeom>
                  <a:avLst/>
                  <a:gdLst>
                    <a:gd name="T0" fmla="*/ 0 w 1183"/>
                    <a:gd name="T1" fmla="*/ 681 h 1364"/>
                    <a:gd name="T2" fmla="*/ 1183 w 1183"/>
                    <a:gd name="T3" fmla="*/ 1364 h 1364"/>
                    <a:gd name="T4" fmla="*/ 1183 w 1183"/>
                    <a:gd name="T5" fmla="*/ 0 h 1364"/>
                    <a:gd name="T6" fmla="*/ 0 w 1183"/>
                    <a:gd name="T7" fmla="*/ 681 h 1364"/>
                  </a:gdLst>
                  <a:ahLst/>
                  <a:cxnLst>
                    <a:cxn ang="0">
                      <a:pos x="T0" y="T1"/>
                    </a:cxn>
                    <a:cxn ang="0">
                      <a:pos x="T2" y="T3"/>
                    </a:cxn>
                    <a:cxn ang="0">
                      <a:pos x="T4" y="T5"/>
                    </a:cxn>
                    <a:cxn ang="0">
                      <a:pos x="T6" y="T7"/>
                    </a:cxn>
                  </a:cxnLst>
                  <a:rect l="0" t="0" r="r" b="b"/>
                  <a:pathLst>
                    <a:path w="1183" h="1364">
                      <a:moveTo>
                        <a:pt x="0" y="681"/>
                      </a:moveTo>
                      <a:lnTo>
                        <a:pt x="1183" y="1364"/>
                      </a:lnTo>
                      <a:lnTo>
                        <a:pt x="1183" y="0"/>
                      </a:lnTo>
                      <a:lnTo>
                        <a:pt x="0" y="681"/>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29" name="Freeform 22"/>
                <p:cNvSpPr>
                  <a:spLocks/>
                </p:cNvSpPr>
                <p:nvPr/>
              </p:nvSpPr>
              <p:spPr bwMode="auto">
                <a:xfrm>
                  <a:off x="2821258" y="814919"/>
                  <a:ext cx="1878821" cy="2159702"/>
                </a:xfrm>
                <a:custGeom>
                  <a:avLst/>
                  <a:gdLst>
                    <a:gd name="T0" fmla="*/ 0 w 1184"/>
                    <a:gd name="T1" fmla="*/ 0 h 1361"/>
                    <a:gd name="T2" fmla="*/ 0 w 1184"/>
                    <a:gd name="T3" fmla="*/ 1361 h 1361"/>
                    <a:gd name="T4" fmla="*/ 1184 w 1184"/>
                    <a:gd name="T5" fmla="*/ 681 h 1361"/>
                    <a:gd name="T6" fmla="*/ 0 w 1184"/>
                    <a:gd name="T7" fmla="*/ 0 h 1361"/>
                  </a:gdLst>
                  <a:ahLst/>
                  <a:cxnLst>
                    <a:cxn ang="0">
                      <a:pos x="T0" y="T1"/>
                    </a:cxn>
                    <a:cxn ang="0">
                      <a:pos x="T2" y="T3"/>
                    </a:cxn>
                    <a:cxn ang="0">
                      <a:pos x="T4" y="T5"/>
                    </a:cxn>
                    <a:cxn ang="0">
                      <a:pos x="T6" y="T7"/>
                    </a:cxn>
                  </a:cxnLst>
                  <a:rect l="0" t="0" r="r" b="b"/>
                  <a:pathLst>
                    <a:path w="1184" h="1361">
                      <a:moveTo>
                        <a:pt x="0" y="0"/>
                      </a:moveTo>
                      <a:lnTo>
                        <a:pt x="0" y="1361"/>
                      </a:lnTo>
                      <a:lnTo>
                        <a:pt x="1184" y="681"/>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30" name="Freeform 23"/>
                <p:cNvSpPr>
                  <a:spLocks/>
                </p:cNvSpPr>
                <p:nvPr/>
              </p:nvSpPr>
              <p:spPr bwMode="auto">
                <a:xfrm>
                  <a:off x="4744511" y="-308570"/>
                  <a:ext cx="1889929" cy="2173983"/>
                </a:xfrm>
                <a:custGeom>
                  <a:avLst/>
                  <a:gdLst>
                    <a:gd name="T0" fmla="*/ 0 w 1191"/>
                    <a:gd name="T1" fmla="*/ 0 h 1370"/>
                    <a:gd name="T2" fmla="*/ 0 w 1191"/>
                    <a:gd name="T3" fmla="*/ 1370 h 1370"/>
                    <a:gd name="T4" fmla="*/ 1191 w 1191"/>
                    <a:gd name="T5" fmla="*/ 685 h 1370"/>
                    <a:gd name="T6" fmla="*/ 0 w 1191"/>
                    <a:gd name="T7" fmla="*/ 0 h 1370"/>
                  </a:gdLst>
                  <a:ahLst/>
                  <a:cxnLst>
                    <a:cxn ang="0">
                      <a:pos x="T0" y="T1"/>
                    </a:cxn>
                    <a:cxn ang="0">
                      <a:pos x="T2" y="T3"/>
                    </a:cxn>
                    <a:cxn ang="0">
                      <a:pos x="T4" y="T5"/>
                    </a:cxn>
                    <a:cxn ang="0">
                      <a:pos x="T6" y="T7"/>
                    </a:cxn>
                  </a:cxnLst>
                  <a:rect l="0" t="0" r="r" b="b"/>
                  <a:pathLst>
                    <a:path w="1191" h="1370">
                      <a:moveTo>
                        <a:pt x="0" y="0"/>
                      </a:moveTo>
                      <a:lnTo>
                        <a:pt x="0" y="1370"/>
                      </a:lnTo>
                      <a:lnTo>
                        <a:pt x="1191" y="685"/>
                      </a:lnTo>
                      <a:lnTo>
                        <a:pt x="0" y="0"/>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31" name="Freeform 24"/>
                <p:cNvSpPr>
                  <a:spLocks/>
                </p:cNvSpPr>
                <p:nvPr/>
              </p:nvSpPr>
              <p:spPr bwMode="auto">
                <a:xfrm>
                  <a:off x="2829192" y="-308570"/>
                  <a:ext cx="1885169" cy="2173983"/>
                </a:xfrm>
                <a:custGeom>
                  <a:avLst/>
                  <a:gdLst>
                    <a:gd name="T0" fmla="*/ 0 w 1188"/>
                    <a:gd name="T1" fmla="*/ 685 h 1370"/>
                    <a:gd name="T2" fmla="*/ 1188 w 1188"/>
                    <a:gd name="T3" fmla="*/ 1370 h 1370"/>
                    <a:gd name="T4" fmla="*/ 1188 w 1188"/>
                    <a:gd name="T5" fmla="*/ 0 h 1370"/>
                    <a:gd name="T6" fmla="*/ 0 w 1188"/>
                    <a:gd name="T7" fmla="*/ 685 h 1370"/>
                  </a:gdLst>
                  <a:ahLst/>
                  <a:cxnLst>
                    <a:cxn ang="0">
                      <a:pos x="T0" y="T1"/>
                    </a:cxn>
                    <a:cxn ang="0">
                      <a:pos x="T2" y="T3"/>
                    </a:cxn>
                    <a:cxn ang="0">
                      <a:pos x="T4" y="T5"/>
                    </a:cxn>
                    <a:cxn ang="0">
                      <a:pos x="T6" y="T7"/>
                    </a:cxn>
                  </a:cxnLst>
                  <a:rect l="0" t="0" r="r" b="b"/>
                  <a:pathLst>
                    <a:path w="1188" h="1370">
                      <a:moveTo>
                        <a:pt x="0" y="685"/>
                      </a:moveTo>
                      <a:lnTo>
                        <a:pt x="1188" y="1370"/>
                      </a:lnTo>
                      <a:lnTo>
                        <a:pt x="1188" y="0"/>
                      </a:lnTo>
                      <a:lnTo>
                        <a:pt x="0" y="685"/>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32" name="Freeform 25"/>
                <p:cNvSpPr>
                  <a:spLocks/>
                </p:cNvSpPr>
                <p:nvPr/>
              </p:nvSpPr>
              <p:spPr bwMode="auto">
                <a:xfrm>
                  <a:off x="4760380" y="814919"/>
                  <a:ext cx="1877235" cy="2159702"/>
                </a:xfrm>
                <a:custGeom>
                  <a:avLst/>
                  <a:gdLst>
                    <a:gd name="T0" fmla="*/ 0 w 1183"/>
                    <a:gd name="T1" fmla="*/ 681 h 1361"/>
                    <a:gd name="T2" fmla="*/ 1183 w 1183"/>
                    <a:gd name="T3" fmla="*/ 1361 h 1361"/>
                    <a:gd name="T4" fmla="*/ 1183 w 1183"/>
                    <a:gd name="T5" fmla="*/ 0 h 1361"/>
                    <a:gd name="T6" fmla="*/ 0 w 1183"/>
                    <a:gd name="T7" fmla="*/ 681 h 1361"/>
                  </a:gdLst>
                  <a:ahLst/>
                  <a:cxnLst>
                    <a:cxn ang="0">
                      <a:pos x="T0" y="T1"/>
                    </a:cxn>
                    <a:cxn ang="0">
                      <a:pos x="T2" y="T3"/>
                    </a:cxn>
                    <a:cxn ang="0">
                      <a:pos x="T4" y="T5"/>
                    </a:cxn>
                    <a:cxn ang="0">
                      <a:pos x="T6" y="T7"/>
                    </a:cxn>
                  </a:cxnLst>
                  <a:rect l="0" t="0" r="r" b="b"/>
                  <a:pathLst>
                    <a:path w="1183" h="1361">
                      <a:moveTo>
                        <a:pt x="0" y="681"/>
                      </a:moveTo>
                      <a:lnTo>
                        <a:pt x="1183" y="1361"/>
                      </a:lnTo>
                      <a:lnTo>
                        <a:pt x="1183" y="0"/>
                      </a:lnTo>
                      <a:lnTo>
                        <a:pt x="0" y="681"/>
                      </a:lnTo>
                      <a:close/>
                    </a:path>
                  </a:pathLst>
                </a:custGeom>
                <a:gradFill flip="none" rotWithShape="1">
                  <a:gsLst>
                    <a:gs pos="9000">
                      <a:schemeClr val="bg1">
                        <a:lumMod val="95000"/>
                      </a:schemeClr>
                    </a:gs>
                    <a:gs pos="59000">
                      <a:schemeClr val="bg1">
                        <a:lumMod val="85000"/>
                      </a:schemeClr>
                    </a:gs>
                  </a:gsLst>
                  <a:lin ang="12000000" scaled="0"/>
                  <a:tileRect/>
                </a:gradFill>
                <a:ln w="6350">
                  <a:noFill/>
                </a:ln>
                <a:effectLst/>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33" name="Freeform 31"/>
                <p:cNvSpPr>
                  <a:spLocks/>
                </p:cNvSpPr>
                <p:nvPr/>
              </p:nvSpPr>
              <p:spPr bwMode="auto">
                <a:xfrm>
                  <a:off x="2832101" y="1920875"/>
                  <a:ext cx="1878013" cy="2163763"/>
                </a:xfrm>
                <a:custGeom>
                  <a:avLst/>
                  <a:gdLst>
                    <a:gd name="T0" fmla="*/ 1183 w 1183"/>
                    <a:gd name="T1" fmla="*/ 0 h 1363"/>
                    <a:gd name="T2" fmla="*/ 0 w 1183"/>
                    <a:gd name="T3" fmla="*/ 681 h 1363"/>
                    <a:gd name="T4" fmla="*/ 1183 w 1183"/>
                    <a:gd name="T5" fmla="*/ 1363 h 1363"/>
                    <a:gd name="T6" fmla="*/ 1183 w 1183"/>
                    <a:gd name="T7" fmla="*/ 0 h 1363"/>
                  </a:gdLst>
                  <a:ahLst/>
                  <a:cxnLst>
                    <a:cxn ang="0">
                      <a:pos x="T0" y="T1"/>
                    </a:cxn>
                    <a:cxn ang="0">
                      <a:pos x="T2" y="T3"/>
                    </a:cxn>
                    <a:cxn ang="0">
                      <a:pos x="T4" y="T5"/>
                    </a:cxn>
                    <a:cxn ang="0">
                      <a:pos x="T6" y="T7"/>
                    </a:cxn>
                  </a:cxnLst>
                  <a:rect l="0" t="0" r="r" b="b"/>
                  <a:pathLst>
                    <a:path w="1183" h="1363">
                      <a:moveTo>
                        <a:pt x="1183" y="0"/>
                      </a:moveTo>
                      <a:lnTo>
                        <a:pt x="0" y="681"/>
                      </a:lnTo>
                      <a:lnTo>
                        <a:pt x="1183" y="1363"/>
                      </a:lnTo>
                      <a:lnTo>
                        <a:pt x="1183" y="0"/>
                      </a:lnTo>
                      <a:close/>
                    </a:path>
                  </a:pathLst>
                </a:custGeom>
                <a:solidFill>
                  <a:schemeClr val="accent1"/>
                </a:solidFill>
                <a:ln>
                  <a:noFill/>
                </a:ln>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Freeform 33"/>
                <p:cNvSpPr>
                  <a:spLocks/>
                </p:cNvSpPr>
                <p:nvPr/>
              </p:nvSpPr>
              <p:spPr bwMode="auto">
                <a:xfrm>
                  <a:off x="4745038" y="1920875"/>
                  <a:ext cx="1874838" cy="2163763"/>
                </a:xfrm>
                <a:custGeom>
                  <a:avLst/>
                  <a:gdLst>
                    <a:gd name="T0" fmla="*/ 0 w 1181"/>
                    <a:gd name="T1" fmla="*/ 0 h 1363"/>
                    <a:gd name="T2" fmla="*/ 0 w 1181"/>
                    <a:gd name="T3" fmla="*/ 1363 h 1363"/>
                    <a:gd name="T4" fmla="*/ 1181 w 1181"/>
                    <a:gd name="T5" fmla="*/ 681 h 1363"/>
                    <a:gd name="T6" fmla="*/ 0 w 1181"/>
                    <a:gd name="T7" fmla="*/ 0 h 1363"/>
                  </a:gdLst>
                  <a:ahLst/>
                  <a:cxnLst>
                    <a:cxn ang="0">
                      <a:pos x="T0" y="T1"/>
                    </a:cxn>
                    <a:cxn ang="0">
                      <a:pos x="T2" y="T3"/>
                    </a:cxn>
                    <a:cxn ang="0">
                      <a:pos x="T4" y="T5"/>
                    </a:cxn>
                    <a:cxn ang="0">
                      <a:pos x="T6" y="T7"/>
                    </a:cxn>
                  </a:cxnLst>
                  <a:rect l="0" t="0" r="r" b="b"/>
                  <a:pathLst>
                    <a:path w="1181" h="1363">
                      <a:moveTo>
                        <a:pt x="0" y="0"/>
                      </a:moveTo>
                      <a:lnTo>
                        <a:pt x="0" y="1363"/>
                      </a:lnTo>
                      <a:lnTo>
                        <a:pt x="1181" y="681"/>
                      </a:lnTo>
                      <a:lnTo>
                        <a:pt x="0" y="0"/>
                      </a:lnTo>
                      <a:close/>
                    </a:path>
                  </a:pathLst>
                </a:custGeom>
                <a:solidFill>
                  <a:schemeClr val="accent1"/>
                </a:solidFill>
                <a:ln>
                  <a:noFill/>
                </a:ln>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35"/>
                <p:cNvSpPr>
                  <a:spLocks/>
                </p:cNvSpPr>
                <p:nvPr/>
              </p:nvSpPr>
              <p:spPr bwMode="auto">
                <a:xfrm>
                  <a:off x="2817813" y="3027363"/>
                  <a:ext cx="1885950" cy="2174875"/>
                </a:xfrm>
                <a:custGeom>
                  <a:avLst/>
                  <a:gdLst>
                    <a:gd name="T0" fmla="*/ 0 w 1188"/>
                    <a:gd name="T1" fmla="*/ 0 h 1370"/>
                    <a:gd name="T2" fmla="*/ 0 w 1188"/>
                    <a:gd name="T3" fmla="*/ 1370 h 1370"/>
                    <a:gd name="T4" fmla="*/ 1188 w 1188"/>
                    <a:gd name="T5" fmla="*/ 688 h 1370"/>
                    <a:gd name="T6" fmla="*/ 0 w 1188"/>
                    <a:gd name="T7" fmla="*/ 0 h 1370"/>
                  </a:gdLst>
                  <a:ahLst/>
                  <a:cxnLst>
                    <a:cxn ang="0">
                      <a:pos x="T0" y="T1"/>
                    </a:cxn>
                    <a:cxn ang="0">
                      <a:pos x="T2" y="T3"/>
                    </a:cxn>
                    <a:cxn ang="0">
                      <a:pos x="T4" y="T5"/>
                    </a:cxn>
                    <a:cxn ang="0">
                      <a:pos x="T6" y="T7"/>
                    </a:cxn>
                  </a:cxnLst>
                  <a:rect l="0" t="0" r="r" b="b"/>
                  <a:pathLst>
                    <a:path w="1188" h="1370">
                      <a:moveTo>
                        <a:pt x="0" y="0"/>
                      </a:moveTo>
                      <a:lnTo>
                        <a:pt x="0" y="1370"/>
                      </a:lnTo>
                      <a:lnTo>
                        <a:pt x="1188" y="688"/>
                      </a:lnTo>
                      <a:lnTo>
                        <a:pt x="0" y="0"/>
                      </a:lnTo>
                      <a:close/>
                    </a:path>
                  </a:pathLst>
                </a:custGeom>
                <a:solidFill>
                  <a:schemeClr val="accent2"/>
                </a:solidFill>
                <a:ln>
                  <a:noFill/>
                </a:ln>
                <a:effectLst/>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Freeform 37"/>
                <p:cNvSpPr>
                  <a:spLocks/>
                </p:cNvSpPr>
                <p:nvPr/>
              </p:nvSpPr>
              <p:spPr bwMode="auto">
                <a:xfrm>
                  <a:off x="4740276" y="4149725"/>
                  <a:ext cx="1874838" cy="2163763"/>
                </a:xfrm>
                <a:custGeom>
                  <a:avLst/>
                  <a:gdLst>
                    <a:gd name="T0" fmla="*/ 0 w 1181"/>
                    <a:gd name="T1" fmla="*/ 0 h 1363"/>
                    <a:gd name="T2" fmla="*/ 0 w 1181"/>
                    <a:gd name="T3" fmla="*/ 1363 h 1363"/>
                    <a:gd name="T4" fmla="*/ 1181 w 1181"/>
                    <a:gd name="T5" fmla="*/ 682 h 1363"/>
                    <a:gd name="T6" fmla="*/ 0 w 1181"/>
                    <a:gd name="T7" fmla="*/ 0 h 1363"/>
                  </a:gdLst>
                  <a:ahLst/>
                  <a:cxnLst>
                    <a:cxn ang="0">
                      <a:pos x="T0" y="T1"/>
                    </a:cxn>
                    <a:cxn ang="0">
                      <a:pos x="T2" y="T3"/>
                    </a:cxn>
                    <a:cxn ang="0">
                      <a:pos x="T4" y="T5"/>
                    </a:cxn>
                    <a:cxn ang="0">
                      <a:pos x="T6" y="T7"/>
                    </a:cxn>
                  </a:cxnLst>
                  <a:rect l="0" t="0" r="r" b="b"/>
                  <a:pathLst>
                    <a:path w="1181" h="1363">
                      <a:moveTo>
                        <a:pt x="0" y="0"/>
                      </a:moveTo>
                      <a:lnTo>
                        <a:pt x="0" y="1363"/>
                      </a:lnTo>
                      <a:lnTo>
                        <a:pt x="1181" y="682"/>
                      </a:lnTo>
                      <a:lnTo>
                        <a:pt x="0" y="0"/>
                      </a:lnTo>
                      <a:close/>
                    </a:path>
                  </a:pathLst>
                </a:custGeom>
                <a:solidFill>
                  <a:schemeClr val="accent3"/>
                </a:solidFill>
                <a:ln>
                  <a:noFill/>
                </a:ln>
                <a:effectLst/>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Freeform 39"/>
                <p:cNvSpPr>
                  <a:spLocks/>
                </p:cNvSpPr>
                <p:nvPr/>
              </p:nvSpPr>
              <p:spPr bwMode="auto">
                <a:xfrm>
                  <a:off x="2828926" y="4149725"/>
                  <a:ext cx="1878013" cy="2163763"/>
                </a:xfrm>
                <a:custGeom>
                  <a:avLst/>
                  <a:gdLst>
                    <a:gd name="T0" fmla="*/ 1183 w 1183"/>
                    <a:gd name="T1" fmla="*/ 0 h 1363"/>
                    <a:gd name="T2" fmla="*/ 0 w 1183"/>
                    <a:gd name="T3" fmla="*/ 682 h 1363"/>
                    <a:gd name="T4" fmla="*/ 1183 w 1183"/>
                    <a:gd name="T5" fmla="*/ 1363 h 1363"/>
                    <a:gd name="T6" fmla="*/ 1183 w 1183"/>
                    <a:gd name="T7" fmla="*/ 0 h 1363"/>
                  </a:gdLst>
                  <a:ahLst/>
                  <a:cxnLst>
                    <a:cxn ang="0">
                      <a:pos x="T0" y="T1"/>
                    </a:cxn>
                    <a:cxn ang="0">
                      <a:pos x="T2" y="T3"/>
                    </a:cxn>
                    <a:cxn ang="0">
                      <a:pos x="T4" y="T5"/>
                    </a:cxn>
                    <a:cxn ang="0">
                      <a:pos x="T6" y="T7"/>
                    </a:cxn>
                  </a:cxnLst>
                  <a:rect l="0" t="0" r="r" b="b"/>
                  <a:pathLst>
                    <a:path w="1183" h="1363">
                      <a:moveTo>
                        <a:pt x="1183" y="0"/>
                      </a:moveTo>
                      <a:lnTo>
                        <a:pt x="0" y="682"/>
                      </a:lnTo>
                      <a:lnTo>
                        <a:pt x="1183" y="1363"/>
                      </a:lnTo>
                      <a:lnTo>
                        <a:pt x="1183" y="0"/>
                      </a:lnTo>
                      <a:close/>
                    </a:path>
                  </a:pathLst>
                </a:custGeom>
                <a:solidFill>
                  <a:schemeClr val="accent2"/>
                </a:solidFill>
                <a:ln>
                  <a:noFill/>
                </a:ln>
                <a:effectLst/>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Freeform 41"/>
                <p:cNvSpPr>
                  <a:spLocks/>
                </p:cNvSpPr>
                <p:nvPr/>
              </p:nvSpPr>
              <p:spPr bwMode="auto">
                <a:xfrm>
                  <a:off x="4745038" y="3032125"/>
                  <a:ext cx="1885950" cy="2174875"/>
                </a:xfrm>
                <a:custGeom>
                  <a:avLst/>
                  <a:gdLst>
                    <a:gd name="T0" fmla="*/ 1188 w 1188"/>
                    <a:gd name="T1" fmla="*/ 0 h 1370"/>
                    <a:gd name="T2" fmla="*/ 0 w 1188"/>
                    <a:gd name="T3" fmla="*/ 685 h 1370"/>
                    <a:gd name="T4" fmla="*/ 1188 w 1188"/>
                    <a:gd name="T5" fmla="*/ 1370 h 1370"/>
                    <a:gd name="T6" fmla="*/ 1188 w 1188"/>
                    <a:gd name="T7" fmla="*/ 0 h 1370"/>
                  </a:gdLst>
                  <a:ahLst/>
                  <a:cxnLst>
                    <a:cxn ang="0">
                      <a:pos x="T0" y="T1"/>
                    </a:cxn>
                    <a:cxn ang="0">
                      <a:pos x="T2" y="T3"/>
                    </a:cxn>
                    <a:cxn ang="0">
                      <a:pos x="T4" y="T5"/>
                    </a:cxn>
                    <a:cxn ang="0">
                      <a:pos x="T6" y="T7"/>
                    </a:cxn>
                  </a:cxnLst>
                  <a:rect l="0" t="0" r="r" b="b"/>
                  <a:pathLst>
                    <a:path w="1188" h="1370">
                      <a:moveTo>
                        <a:pt x="1188" y="0"/>
                      </a:moveTo>
                      <a:lnTo>
                        <a:pt x="0" y="685"/>
                      </a:lnTo>
                      <a:lnTo>
                        <a:pt x="1188" y="1370"/>
                      </a:lnTo>
                      <a:lnTo>
                        <a:pt x="1188" y="0"/>
                      </a:lnTo>
                      <a:close/>
                    </a:path>
                  </a:pathLst>
                </a:custGeom>
                <a:solidFill>
                  <a:schemeClr val="accent3"/>
                </a:solidFill>
                <a:ln>
                  <a:noFill/>
                </a:ln>
                <a:effectLst/>
                <a:scene3d>
                  <a:camera prst="orthographicFront"/>
                  <a:lightRig rig="threePt" dir="t"/>
                </a:scene3d>
                <a:sp3d>
                  <a:bevelT w="381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5" name="矩形 71"/>
              <p:cNvSpPr/>
              <p:nvPr/>
            </p:nvSpPr>
            <p:spPr>
              <a:xfrm>
                <a:off x="2569953" y="4027553"/>
                <a:ext cx="1892027" cy="896871"/>
              </a:xfrm>
              <a:custGeom>
                <a:avLst/>
                <a:gdLst>
                  <a:gd name="connsiteX0" fmla="*/ 0 w 1368152"/>
                  <a:gd name="connsiteY0" fmla="*/ 0 h 1173096"/>
                  <a:gd name="connsiteX1" fmla="*/ 1368152 w 1368152"/>
                  <a:gd name="connsiteY1" fmla="*/ 0 h 1173096"/>
                  <a:gd name="connsiteX2" fmla="*/ 1368152 w 1368152"/>
                  <a:gd name="connsiteY2" fmla="*/ 1173096 h 1173096"/>
                  <a:gd name="connsiteX3" fmla="*/ 0 w 1368152"/>
                  <a:gd name="connsiteY3" fmla="*/ 1173096 h 1173096"/>
                  <a:gd name="connsiteX4" fmla="*/ 0 w 1368152"/>
                  <a:gd name="connsiteY4" fmla="*/ 0 h 1173096"/>
                  <a:gd name="connsiteX0" fmla="*/ 0 w 3539852"/>
                  <a:gd name="connsiteY0" fmla="*/ 0 h 1173096"/>
                  <a:gd name="connsiteX1" fmla="*/ 3539852 w 3539852"/>
                  <a:gd name="connsiteY1" fmla="*/ 485775 h 1173096"/>
                  <a:gd name="connsiteX2" fmla="*/ 1368152 w 3539852"/>
                  <a:gd name="connsiteY2" fmla="*/ 1173096 h 1173096"/>
                  <a:gd name="connsiteX3" fmla="*/ 0 w 3539852"/>
                  <a:gd name="connsiteY3" fmla="*/ 1173096 h 1173096"/>
                  <a:gd name="connsiteX4" fmla="*/ 0 w 3539852"/>
                  <a:gd name="connsiteY4" fmla="*/ 0 h 1173096"/>
                  <a:gd name="connsiteX0" fmla="*/ 2695575 w 3539852"/>
                  <a:gd name="connsiteY0" fmla="*/ 0 h 1115946"/>
                  <a:gd name="connsiteX1" fmla="*/ 3539852 w 3539852"/>
                  <a:gd name="connsiteY1" fmla="*/ 428625 h 1115946"/>
                  <a:gd name="connsiteX2" fmla="*/ 1368152 w 3539852"/>
                  <a:gd name="connsiteY2" fmla="*/ 1115946 h 1115946"/>
                  <a:gd name="connsiteX3" fmla="*/ 0 w 3539852"/>
                  <a:gd name="connsiteY3" fmla="*/ 1115946 h 1115946"/>
                  <a:gd name="connsiteX4" fmla="*/ 2695575 w 3539852"/>
                  <a:gd name="connsiteY4" fmla="*/ 0 h 1115946"/>
                  <a:gd name="connsiteX0" fmla="*/ 2695575 w 3539852"/>
                  <a:gd name="connsiteY0" fmla="*/ 0 h 1115946"/>
                  <a:gd name="connsiteX1" fmla="*/ 3539852 w 3539852"/>
                  <a:gd name="connsiteY1" fmla="*/ 428625 h 1115946"/>
                  <a:gd name="connsiteX2" fmla="*/ 2501627 w 3539852"/>
                  <a:gd name="connsiteY2" fmla="*/ 896871 h 1115946"/>
                  <a:gd name="connsiteX3" fmla="*/ 0 w 3539852"/>
                  <a:gd name="connsiteY3" fmla="*/ 1115946 h 1115946"/>
                  <a:gd name="connsiteX4" fmla="*/ 2695575 w 3539852"/>
                  <a:gd name="connsiteY4" fmla="*/ 0 h 1115946"/>
                  <a:gd name="connsiteX0" fmla="*/ 1143000 w 1987277"/>
                  <a:gd name="connsiteY0" fmla="*/ 0 h 896871"/>
                  <a:gd name="connsiteX1" fmla="*/ 1987277 w 1987277"/>
                  <a:gd name="connsiteY1" fmla="*/ 428625 h 896871"/>
                  <a:gd name="connsiteX2" fmla="*/ 949052 w 1987277"/>
                  <a:gd name="connsiteY2" fmla="*/ 896871 h 896871"/>
                  <a:gd name="connsiteX3" fmla="*/ 0 w 1987277"/>
                  <a:gd name="connsiteY3" fmla="*/ 496821 h 896871"/>
                  <a:gd name="connsiteX4" fmla="*/ 1143000 w 1987277"/>
                  <a:gd name="connsiteY4" fmla="*/ 0 h 896871"/>
                  <a:gd name="connsiteX0" fmla="*/ 1076325 w 1920602"/>
                  <a:gd name="connsiteY0" fmla="*/ 0 h 896871"/>
                  <a:gd name="connsiteX1" fmla="*/ 1920602 w 1920602"/>
                  <a:gd name="connsiteY1" fmla="*/ 428625 h 896871"/>
                  <a:gd name="connsiteX2" fmla="*/ 882377 w 1920602"/>
                  <a:gd name="connsiteY2" fmla="*/ 896871 h 896871"/>
                  <a:gd name="connsiteX3" fmla="*/ 0 w 1920602"/>
                  <a:gd name="connsiteY3" fmla="*/ 439671 h 896871"/>
                  <a:gd name="connsiteX4" fmla="*/ 1076325 w 1920602"/>
                  <a:gd name="connsiteY4" fmla="*/ 0 h 896871"/>
                  <a:gd name="connsiteX0" fmla="*/ 1076325 w 1920602"/>
                  <a:gd name="connsiteY0" fmla="*/ 0 h 896871"/>
                  <a:gd name="connsiteX1" fmla="*/ 1920602 w 1920602"/>
                  <a:gd name="connsiteY1" fmla="*/ 466725 h 896871"/>
                  <a:gd name="connsiteX2" fmla="*/ 882377 w 1920602"/>
                  <a:gd name="connsiteY2" fmla="*/ 896871 h 896871"/>
                  <a:gd name="connsiteX3" fmla="*/ 0 w 1920602"/>
                  <a:gd name="connsiteY3" fmla="*/ 439671 h 896871"/>
                  <a:gd name="connsiteX4" fmla="*/ 1076325 w 1920602"/>
                  <a:gd name="connsiteY4" fmla="*/ 0 h 896871"/>
                  <a:gd name="connsiteX0" fmla="*/ 1076325 w 1911077"/>
                  <a:gd name="connsiteY0" fmla="*/ 0 h 896871"/>
                  <a:gd name="connsiteX1" fmla="*/ 1911077 w 1911077"/>
                  <a:gd name="connsiteY1" fmla="*/ 438150 h 896871"/>
                  <a:gd name="connsiteX2" fmla="*/ 882377 w 1911077"/>
                  <a:gd name="connsiteY2" fmla="*/ 896871 h 896871"/>
                  <a:gd name="connsiteX3" fmla="*/ 0 w 1911077"/>
                  <a:gd name="connsiteY3" fmla="*/ 439671 h 896871"/>
                  <a:gd name="connsiteX4" fmla="*/ 1076325 w 1911077"/>
                  <a:gd name="connsiteY4" fmla="*/ 0 h 896871"/>
                  <a:gd name="connsiteX0" fmla="*/ 1076325 w 1892027"/>
                  <a:gd name="connsiteY0" fmla="*/ 0 h 896871"/>
                  <a:gd name="connsiteX1" fmla="*/ 1892027 w 1892027"/>
                  <a:gd name="connsiteY1" fmla="*/ 466725 h 896871"/>
                  <a:gd name="connsiteX2" fmla="*/ 882377 w 1892027"/>
                  <a:gd name="connsiteY2" fmla="*/ 896871 h 896871"/>
                  <a:gd name="connsiteX3" fmla="*/ 0 w 1892027"/>
                  <a:gd name="connsiteY3" fmla="*/ 439671 h 896871"/>
                  <a:gd name="connsiteX4" fmla="*/ 1076325 w 1892027"/>
                  <a:gd name="connsiteY4" fmla="*/ 0 h 89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027" h="896871">
                    <a:moveTo>
                      <a:pt x="1076325" y="0"/>
                    </a:moveTo>
                    <a:lnTo>
                      <a:pt x="1892027" y="466725"/>
                    </a:lnTo>
                    <a:lnTo>
                      <a:pt x="882377" y="896871"/>
                    </a:lnTo>
                    <a:lnTo>
                      <a:pt x="0" y="439671"/>
                    </a:lnTo>
                    <a:lnTo>
                      <a:pt x="1076325" y="0"/>
                    </a:lnTo>
                    <a:close/>
                  </a:path>
                </a:pathLst>
              </a:custGeom>
              <a:gradFill>
                <a:gsLst>
                  <a:gs pos="0">
                    <a:schemeClr val="tx1">
                      <a:lumMod val="68000"/>
                      <a:lumOff val="32000"/>
                      <a:alpha val="14000"/>
                    </a:schemeClr>
                  </a:gs>
                  <a:gs pos="0">
                    <a:srgbClr val="353535">
                      <a:alpha val="40000"/>
                    </a:srgbClr>
                  </a:gs>
                  <a:gs pos="75000">
                    <a:schemeClr val="bg1">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71"/>
              <p:cNvSpPr/>
              <p:nvPr/>
            </p:nvSpPr>
            <p:spPr>
              <a:xfrm>
                <a:off x="6095889" y="4037012"/>
                <a:ext cx="1720577" cy="896871"/>
              </a:xfrm>
              <a:custGeom>
                <a:avLst/>
                <a:gdLst>
                  <a:gd name="connsiteX0" fmla="*/ 0 w 1368152"/>
                  <a:gd name="connsiteY0" fmla="*/ 0 h 1173096"/>
                  <a:gd name="connsiteX1" fmla="*/ 1368152 w 1368152"/>
                  <a:gd name="connsiteY1" fmla="*/ 0 h 1173096"/>
                  <a:gd name="connsiteX2" fmla="*/ 1368152 w 1368152"/>
                  <a:gd name="connsiteY2" fmla="*/ 1173096 h 1173096"/>
                  <a:gd name="connsiteX3" fmla="*/ 0 w 1368152"/>
                  <a:gd name="connsiteY3" fmla="*/ 1173096 h 1173096"/>
                  <a:gd name="connsiteX4" fmla="*/ 0 w 1368152"/>
                  <a:gd name="connsiteY4" fmla="*/ 0 h 1173096"/>
                  <a:gd name="connsiteX0" fmla="*/ 0 w 3539852"/>
                  <a:gd name="connsiteY0" fmla="*/ 0 h 1173096"/>
                  <a:gd name="connsiteX1" fmla="*/ 3539852 w 3539852"/>
                  <a:gd name="connsiteY1" fmla="*/ 485775 h 1173096"/>
                  <a:gd name="connsiteX2" fmla="*/ 1368152 w 3539852"/>
                  <a:gd name="connsiteY2" fmla="*/ 1173096 h 1173096"/>
                  <a:gd name="connsiteX3" fmla="*/ 0 w 3539852"/>
                  <a:gd name="connsiteY3" fmla="*/ 1173096 h 1173096"/>
                  <a:gd name="connsiteX4" fmla="*/ 0 w 3539852"/>
                  <a:gd name="connsiteY4" fmla="*/ 0 h 1173096"/>
                  <a:gd name="connsiteX0" fmla="*/ 2695575 w 3539852"/>
                  <a:gd name="connsiteY0" fmla="*/ 0 h 1115946"/>
                  <a:gd name="connsiteX1" fmla="*/ 3539852 w 3539852"/>
                  <a:gd name="connsiteY1" fmla="*/ 428625 h 1115946"/>
                  <a:gd name="connsiteX2" fmla="*/ 1368152 w 3539852"/>
                  <a:gd name="connsiteY2" fmla="*/ 1115946 h 1115946"/>
                  <a:gd name="connsiteX3" fmla="*/ 0 w 3539852"/>
                  <a:gd name="connsiteY3" fmla="*/ 1115946 h 1115946"/>
                  <a:gd name="connsiteX4" fmla="*/ 2695575 w 3539852"/>
                  <a:gd name="connsiteY4" fmla="*/ 0 h 1115946"/>
                  <a:gd name="connsiteX0" fmla="*/ 2695575 w 3539852"/>
                  <a:gd name="connsiteY0" fmla="*/ 0 h 1115946"/>
                  <a:gd name="connsiteX1" fmla="*/ 3539852 w 3539852"/>
                  <a:gd name="connsiteY1" fmla="*/ 428625 h 1115946"/>
                  <a:gd name="connsiteX2" fmla="*/ 2501627 w 3539852"/>
                  <a:gd name="connsiteY2" fmla="*/ 896871 h 1115946"/>
                  <a:gd name="connsiteX3" fmla="*/ 0 w 3539852"/>
                  <a:gd name="connsiteY3" fmla="*/ 1115946 h 1115946"/>
                  <a:gd name="connsiteX4" fmla="*/ 2695575 w 3539852"/>
                  <a:gd name="connsiteY4" fmla="*/ 0 h 1115946"/>
                  <a:gd name="connsiteX0" fmla="*/ 1143000 w 1987277"/>
                  <a:gd name="connsiteY0" fmla="*/ 0 h 896871"/>
                  <a:gd name="connsiteX1" fmla="*/ 1987277 w 1987277"/>
                  <a:gd name="connsiteY1" fmla="*/ 428625 h 896871"/>
                  <a:gd name="connsiteX2" fmla="*/ 949052 w 1987277"/>
                  <a:gd name="connsiteY2" fmla="*/ 896871 h 896871"/>
                  <a:gd name="connsiteX3" fmla="*/ 0 w 1987277"/>
                  <a:gd name="connsiteY3" fmla="*/ 496821 h 896871"/>
                  <a:gd name="connsiteX4" fmla="*/ 1143000 w 1987277"/>
                  <a:gd name="connsiteY4" fmla="*/ 0 h 896871"/>
                  <a:gd name="connsiteX0" fmla="*/ 1076325 w 1920602"/>
                  <a:gd name="connsiteY0" fmla="*/ 0 h 896871"/>
                  <a:gd name="connsiteX1" fmla="*/ 1920602 w 1920602"/>
                  <a:gd name="connsiteY1" fmla="*/ 428625 h 896871"/>
                  <a:gd name="connsiteX2" fmla="*/ 882377 w 1920602"/>
                  <a:gd name="connsiteY2" fmla="*/ 896871 h 896871"/>
                  <a:gd name="connsiteX3" fmla="*/ 0 w 1920602"/>
                  <a:gd name="connsiteY3" fmla="*/ 439671 h 896871"/>
                  <a:gd name="connsiteX4" fmla="*/ 1076325 w 1920602"/>
                  <a:gd name="connsiteY4" fmla="*/ 0 h 896871"/>
                  <a:gd name="connsiteX0" fmla="*/ 1076325 w 1920602"/>
                  <a:gd name="connsiteY0" fmla="*/ 0 h 896871"/>
                  <a:gd name="connsiteX1" fmla="*/ 1920602 w 1920602"/>
                  <a:gd name="connsiteY1" fmla="*/ 466725 h 896871"/>
                  <a:gd name="connsiteX2" fmla="*/ 882377 w 1920602"/>
                  <a:gd name="connsiteY2" fmla="*/ 896871 h 896871"/>
                  <a:gd name="connsiteX3" fmla="*/ 0 w 1920602"/>
                  <a:gd name="connsiteY3" fmla="*/ 439671 h 896871"/>
                  <a:gd name="connsiteX4" fmla="*/ 1076325 w 1920602"/>
                  <a:gd name="connsiteY4" fmla="*/ 0 h 896871"/>
                  <a:gd name="connsiteX0" fmla="*/ 1076325 w 1911077"/>
                  <a:gd name="connsiteY0" fmla="*/ 0 h 896871"/>
                  <a:gd name="connsiteX1" fmla="*/ 1911077 w 1911077"/>
                  <a:gd name="connsiteY1" fmla="*/ 438150 h 896871"/>
                  <a:gd name="connsiteX2" fmla="*/ 882377 w 1911077"/>
                  <a:gd name="connsiteY2" fmla="*/ 896871 h 896871"/>
                  <a:gd name="connsiteX3" fmla="*/ 0 w 1911077"/>
                  <a:gd name="connsiteY3" fmla="*/ 439671 h 896871"/>
                  <a:gd name="connsiteX4" fmla="*/ 1076325 w 1911077"/>
                  <a:gd name="connsiteY4" fmla="*/ 0 h 896871"/>
                  <a:gd name="connsiteX0" fmla="*/ 1076325 w 1892027"/>
                  <a:gd name="connsiteY0" fmla="*/ 0 h 896871"/>
                  <a:gd name="connsiteX1" fmla="*/ 1892027 w 1892027"/>
                  <a:gd name="connsiteY1" fmla="*/ 466725 h 896871"/>
                  <a:gd name="connsiteX2" fmla="*/ 882377 w 1892027"/>
                  <a:gd name="connsiteY2" fmla="*/ 896871 h 896871"/>
                  <a:gd name="connsiteX3" fmla="*/ 0 w 1892027"/>
                  <a:gd name="connsiteY3" fmla="*/ 439671 h 896871"/>
                  <a:gd name="connsiteX4" fmla="*/ 1076325 w 1892027"/>
                  <a:gd name="connsiteY4" fmla="*/ 0 h 896871"/>
                  <a:gd name="connsiteX0" fmla="*/ 857250 w 1892027"/>
                  <a:gd name="connsiteY0" fmla="*/ 0 h 944496"/>
                  <a:gd name="connsiteX1" fmla="*/ 1892027 w 1892027"/>
                  <a:gd name="connsiteY1" fmla="*/ 514350 h 944496"/>
                  <a:gd name="connsiteX2" fmla="*/ 882377 w 1892027"/>
                  <a:gd name="connsiteY2" fmla="*/ 944496 h 944496"/>
                  <a:gd name="connsiteX3" fmla="*/ 0 w 1892027"/>
                  <a:gd name="connsiteY3" fmla="*/ 487296 h 944496"/>
                  <a:gd name="connsiteX4" fmla="*/ 857250 w 1892027"/>
                  <a:gd name="connsiteY4" fmla="*/ 0 h 944496"/>
                  <a:gd name="connsiteX0" fmla="*/ 857250 w 1692002"/>
                  <a:gd name="connsiteY0" fmla="*/ 0 h 944496"/>
                  <a:gd name="connsiteX1" fmla="*/ 1692002 w 1692002"/>
                  <a:gd name="connsiteY1" fmla="*/ 428625 h 944496"/>
                  <a:gd name="connsiteX2" fmla="*/ 882377 w 1692002"/>
                  <a:gd name="connsiteY2" fmla="*/ 944496 h 944496"/>
                  <a:gd name="connsiteX3" fmla="*/ 0 w 1692002"/>
                  <a:gd name="connsiteY3" fmla="*/ 487296 h 944496"/>
                  <a:gd name="connsiteX4" fmla="*/ 857250 w 1692002"/>
                  <a:gd name="connsiteY4" fmla="*/ 0 h 944496"/>
                  <a:gd name="connsiteX0" fmla="*/ 857250 w 1720577"/>
                  <a:gd name="connsiteY0" fmla="*/ 0 h 944496"/>
                  <a:gd name="connsiteX1" fmla="*/ 1720577 w 1720577"/>
                  <a:gd name="connsiteY1" fmla="*/ 428625 h 944496"/>
                  <a:gd name="connsiteX2" fmla="*/ 882377 w 1720577"/>
                  <a:gd name="connsiteY2" fmla="*/ 944496 h 944496"/>
                  <a:gd name="connsiteX3" fmla="*/ 0 w 1720577"/>
                  <a:gd name="connsiteY3" fmla="*/ 487296 h 944496"/>
                  <a:gd name="connsiteX4" fmla="*/ 857250 w 1720577"/>
                  <a:gd name="connsiteY4" fmla="*/ 0 h 944496"/>
                  <a:gd name="connsiteX0" fmla="*/ 857250 w 1720577"/>
                  <a:gd name="connsiteY0" fmla="*/ 0 h 896871"/>
                  <a:gd name="connsiteX1" fmla="*/ 1720577 w 1720577"/>
                  <a:gd name="connsiteY1" fmla="*/ 428625 h 896871"/>
                  <a:gd name="connsiteX2" fmla="*/ 882377 w 1720577"/>
                  <a:gd name="connsiteY2" fmla="*/ 896871 h 896871"/>
                  <a:gd name="connsiteX3" fmla="*/ 0 w 1720577"/>
                  <a:gd name="connsiteY3" fmla="*/ 487296 h 896871"/>
                  <a:gd name="connsiteX4" fmla="*/ 857250 w 1720577"/>
                  <a:gd name="connsiteY4" fmla="*/ 0 h 89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77" h="896871">
                    <a:moveTo>
                      <a:pt x="857250" y="0"/>
                    </a:moveTo>
                    <a:lnTo>
                      <a:pt x="1720577" y="428625"/>
                    </a:lnTo>
                    <a:lnTo>
                      <a:pt x="882377" y="896871"/>
                    </a:lnTo>
                    <a:lnTo>
                      <a:pt x="0" y="487296"/>
                    </a:lnTo>
                    <a:lnTo>
                      <a:pt x="857250" y="0"/>
                    </a:lnTo>
                    <a:close/>
                  </a:path>
                </a:pathLst>
              </a:custGeom>
              <a:gradFill>
                <a:gsLst>
                  <a:gs pos="0">
                    <a:schemeClr val="tx1">
                      <a:lumMod val="68000"/>
                      <a:lumOff val="32000"/>
                      <a:alpha val="14000"/>
                    </a:schemeClr>
                  </a:gs>
                  <a:gs pos="0">
                    <a:srgbClr val="353535">
                      <a:alpha val="40000"/>
                    </a:srgbClr>
                  </a:gs>
                  <a:gs pos="74000">
                    <a:schemeClr val="bg1">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769305" y="1389355"/>
                <a:ext cx="571165" cy="470049"/>
              </a:xfrm>
              <a:prstGeom prst="rect">
                <a:avLst/>
              </a:prstGeom>
              <a:noFill/>
            </p:spPr>
            <p:txBody>
              <a:bodyPr wrap="none" rtlCol="0">
                <a:spAutoFit/>
              </a:bodyPr>
              <a:lstStyle/>
              <a:p>
                <a:r>
                  <a:rPr lang="en-US" altLang="zh-CN" sz="2000" dirty="0">
                    <a:solidFill>
                      <a:schemeClr val="tx1">
                        <a:lumMod val="75000"/>
                        <a:lumOff val="25000"/>
                      </a:schemeClr>
                    </a:solidFill>
                    <a:latin typeface="微软雅黑" pitchFamily="34" charset="-122"/>
                    <a:ea typeface="微软雅黑" pitchFamily="34" charset="-122"/>
                  </a:rPr>
                  <a:t>01</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3899988" y="2840140"/>
                <a:ext cx="571165" cy="470049"/>
              </a:xfrm>
              <a:prstGeom prst="rect">
                <a:avLst/>
              </a:prstGeom>
              <a:noFill/>
            </p:spPr>
            <p:txBody>
              <a:bodyPr wrap="none" rtlCol="0">
                <a:spAutoFit/>
              </a:bodyPr>
              <a:lstStyle/>
              <a:p>
                <a:r>
                  <a:rPr lang="en-US" altLang="zh-CN" sz="2000" dirty="0">
                    <a:solidFill>
                      <a:schemeClr val="tx1">
                        <a:lumMod val="75000"/>
                        <a:lumOff val="25000"/>
                      </a:schemeClr>
                    </a:solidFill>
                    <a:latin typeface="微软雅黑" pitchFamily="34" charset="-122"/>
                    <a:ea typeface="微软雅黑" pitchFamily="34" charset="-122"/>
                  </a:rPr>
                  <a:t>02</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19" name="TextBox 18"/>
              <p:cNvSpPr txBox="1"/>
              <p:nvPr/>
            </p:nvSpPr>
            <p:spPr>
              <a:xfrm>
                <a:off x="6113081" y="2825111"/>
                <a:ext cx="571165" cy="470049"/>
              </a:xfrm>
              <a:prstGeom prst="rect">
                <a:avLst/>
              </a:prstGeom>
              <a:noFill/>
            </p:spPr>
            <p:txBody>
              <a:bodyPr wrap="none" rtlCol="0">
                <a:spAutoFit/>
              </a:bodyPr>
              <a:lstStyle/>
              <a:p>
                <a:r>
                  <a:rPr lang="en-US" altLang="zh-CN" sz="2000" dirty="0">
                    <a:solidFill>
                      <a:schemeClr val="tx1">
                        <a:lumMod val="75000"/>
                        <a:lumOff val="25000"/>
                      </a:schemeClr>
                    </a:solidFill>
                    <a:latin typeface="微软雅黑" pitchFamily="34" charset="-122"/>
                    <a:ea typeface="微软雅黑" pitchFamily="34" charset="-122"/>
                  </a:rPr>
                  <a:t>03</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20" name="六边形 19"/>
              <p:cNvSpPr/>
              <p:nvPr/>
            </p:nvSpPr>
            <p:spPr>
              <a:xfrm rot="5400000">
                <a:off x="4816224" y="2694584"/>
                <a:ext cx="909752" cy="784270"/>
              </a:xfrm>
              <a:prstGeom prst="hexagon">
                <a:avLst>
                  <a:gd name="adj" fmla="val 26056"/>
                  <a:gd name="vf" fmla="val 115470"/>
                </a:avLst>
              </a:prstGeom>
              <a:solidFill>
                <a:schemeClr val="bg1">
                  <a:alpha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Freeform 47"/>
            <p:cNvSpPr>
              <a:spLocks noEditPoints="1"/>
            </p:cNvSpPr>
            <p:nvPr/>
          </p:nvSpPr>
          <p:spPr bwMode="auto">
            <a:xfrm>
              <a:off x="4173410" y="2564720"/>
              <a:ext cx="302496" cy="219571"/>
            </a:xfrm>
            <a:custGeom>
              <a:avLst/>
              <a:gdLst>
                <a:gd name="T0" fmla="*/ 8 w 85"/>
                <a:gd name="T1" fmla="*/ 43 h 60"/>
                <a:gd name="T2" fmla="*/ 11 w 85"/>
                <a:gd name="T3" fmla="*/ 40 h 60"/>
                <a:gd name="T4" fmla="*/ 8 w 85"/>
                <a:gd name="T5" fmla="*/ 35 h 60"/>
                <a:gd name="T6" fmla="*/ 8 w 85"/>
                <a:gd name="T7" fmla="*/ 32 h 60"/>
                <a:gd name="T8" fmla="*/ 8 w 85"/>
                <a:gd name="T9" fmla="*/ 32 h 60"/>
                <a:gd name="T10" fmla="*/ 21 w 85"/>
                <a:gd name="T11" fmla="*/ 24 h 60"/>
                <a:gd name="T12" fmla="*/ 24 w 85"/>
                <a:gd name="T13" fmla="*/ 32 h 60"/>
                <a:gd name="T14" fmla="*/ 24 w 85"/>
                <a:gd name="T15" fmla="*/ 33 h 60"/>
                <a:gd name="T16" fmla="*/ 23 w 85"/>
                <a:gd name="T17" fmla="*/ 37 h 60"/>
                <a:gd name="T18" fmla="*/ 22 w 85"/>
                <a:gd name="T19" fmla="*/ 43 h 60"/>
                <a:gd name="T20" fmla="*/ 27 w 85"/>
                <a:gd name="T21" fmla="*/ 43 h 60"/>
                <a:gd name="T22" fmla="*/ 0 w 85"/>
                <a:gd name="T23" fmla="*/ 57 h 60"/>
                <a:gd name="T24" fmla="*/ 41 w 85"/>
                <a:gd name="T25" fmla="*/ 49 h 60"/>
                <a:gd name="T26" fmla="*/ 44 w 85"/>
                <a:gd name="T27" fmla="*/ 48 h 60"/>
                <a:gd name="T28" fmla="*/ 43 w 85"/>
                <a:gd name="T29" fmla="*/ 45 h 60"/>
                <a:gd name="T30" fmla="*/ 42 w 85"/>
                <a:gd name="T31" fmla="*/ 43 h 60"/>
                <a:gd name="T32" fmla="*/ 42 w 85"/>
                <a:gd name="T33" fmla="*/ 43 h 60"/>
                <a:gd name="T34" fmla="*/ 43 w 85"/>
                <a:gd name="T35" fmla="*/ 38 h 60"/>
                <a:gd name="T36" fmla="*/ 51 w 85"/>
                <a:gd name="T37" fmla="*/ 43 h 60"/>
                <a:gd name="T38" fmla="*/ 51 w 85"/>
                <a:gd name="T39" fmla="*/ 43 h 60"/>
                <a:gd name="T40" fmla="*/ 51 w 85"/>
                <a:gd name="T41" fmla="*/ 44 h 60"/>
                <a:gd name="T42" fmla="*/ 49 w 85"/>
                <a:gd name="T43" fmla="*/ 47 h 60"/>
                <a:gd name="T44" fmla="*/ 51 w 85"/>
                <a:gd name="T45" fmla="*/ 48 h 60"/>
                <a:gd name="T46" fmla="*/ 54 w 85"/>
                <a:gd name="T47" fmla="*/ 50 h 60"/>
                <a:gd name="T48" fmla="*/ 57 w 85"/>
                <a:gd name="T49" fmla="*/ 48 h 60"/>
                <a:gd name="T50" fmla="*/ 54 w 85"/>
                <a:gd name="T51" fmla="*/ 46 h 60"/>
                <a:gd name="T52" fmla="*/ 64 w 85"/>
                <a:gd name="T53" fmla="*/ 37 h 60"/>
                <a:gd name="T54" fmla="*/ 64 w 85"/>
                <a:gd name="T55" fmla="*/ 46 h 60"/>
                <a:gd name="T56" fmla="*/ 62 w 85"/>
                <a:gd name="T57" fmla="*/ 50 h 60"/>
                <a:gd name="T58" fmla="*/ 66 w 85"/>
                <a:gd name="T59" fmla="*/ 48 h 60"/>
                <a:gd name="T60" fmla="*/ 70 w 85"/>
                <a:gd name="T61" fmla="*/ 47 h 60"/>
                <a:gd name="T62" fmla="*/ 69 w 85"/>
                <a:gd name="T63" fmla="*/ 43 h 60"/>
                <a:gd name="T64" fmla="*/ 68 w 85"/>
                <a:gd name="T65" fmla="*/ 40 h 60"/>
                <a:gd name="T66" fmla="*/ 68 w 85"/>
                <a:gd name="T67" fmla="*/ 40 h 60"/>
                <a:gd name="T68" fmla="*/ 70 w 85"/>
                <a:gd name="T69" fmla="*/ 35 h 60"/>
                <a:gd name="T70" fmla="*/ 79 w 85"/>
                <a:gd name="T71" fmla="*/ 40 h 60"/>
                <a:gd name="T72" fmla="*/ 79 w 85"/>
                <a:gd name="T73" fmla="*/ 40 h 60"/>
                <a:gd name="T74" fmla="*/ 79 w 85"/>
                <a:gd name="T75" fmla="*/ 42 h 60"/>
                <a:gd name="T76" fmla="*/ 77 w 85"/>
                <a:gd name="T77" fmla="*/ 45 h 60"/>
                <a:gd name="T78" fmla="*/ 79 w 85"/>
                <a:gd name="T79" fmla="*/ 48 h 60"/>
                <a:gd name="T80" fmla="*/ 85 w 85"/>
                <a:gd name="T81" fmla="*/ 57 h 60"/>
                <a:gd name="T82" fmla="*/ 52 w 85"/>
                <a:gd name="T83" fmla="*/ 57 h 60"/>
                <a:gd name="T84" fmla="*/ 41 w 85"/>
                <a:gd name="T85" fmla="*/ 49 h 60"/>
                <a:gd name="T86" fmla="*/ 19 w 85"/>
                <a:gd name="T87" fmla="*/ 15 h 60"/>
                <a:gd name="T88" fmla="*/ 29 w 85"/>
                <a:gd name="T89" fmla="*/ 31 h 60"/>
                <a:gd name="T90" fmla="*/ 26 w 85"/>
                <a:gd name="T91" fmla="*/ 37 h 60"/>
                <a:gd name="T92" fmla="*/ 36 w 85"/>
                <a:gd name="T93" fmla="*/ 31 h 60"/>
                <a:gd name="T94" fmla="*/ 40 w 85"/>
                <a:gd name="T95" fmla="*/ 29 h 60"/>
                <a:gd name="T96" fmla="*/ 40 w 85"/>
                <a:gd name="T97" fmla="*/ 0 h 60"/>
                <a:gd name="T98" fmla="*/ 15 w 85"/>
                <a:gd name="T99" fmla="*/ 45 h 60"/>
                <a:gd name="T100" fmla="*/ 13 w 85"/>
                <a:gd name="T101" fmla="*/ 55 h 60"/>
                <a:gd name="T102" fmla="*/ 16 w 85"/>
                <a:gd name="T103" fmla="*/ 57 h 60"/>
                <a:gd name="T104" fmla="*/ 17 w 85"/>
                <a:gd name="T105" fmla="*/ 57 h 60"/>
                <a:gd name="T106" fmla="*/ 20 w 85"/>
                <a:gd name="T107" fmla="*/ 55 h 60"/>
                <a:gd name="T108" fmla="*/ 18 w 85"/>
                <a:gd name="T109" fmla="*/ 45 h 60"/>
                <a:gd name="T110" fmla="*/ 16 w 85"/>
                <a:gd name="T111"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60">
                  <a:moveTo>
                    <a:pt x="5" y="43"/>
                  </a:moveTo>
                  <a:cubicBezTo>
                    <a:pt x="6" y="43"/>
                    <a:pt x="7" y="43"/>
                    <a:pt x="8" y="43"/>
                  </a:cubicBezTo>
                  <a:cubicBezTo>
                    <a:pt x="9" y="43"/>
                    <a:pt x="10" y="43"/>
                    <a:pt x="10" y="43"/>
                  </a:cubicBezTo>
                  <a:cubicBezTo>
                    <a:pt x="11" y="42"/>
                    <a:pt x="11" y="41"/>
                    <a:pt x="11" y="40"/>
                  </a:cubicBezTo>
                  <a:cubicBezTo>
                    <a:pt x="10" y="39"/>
                    <a:pt x="10" y="38"/>
                    <a:pt x="9" y="37"/>
                  </a:cubicBezTo>
                  <a:cubicBezTo>
                    <a:pt x="9" y="36"/>
                    <a:pt x="8" y="36"/>
                    <a:pt x="8" y="35"/>
                  </a:cubicBezTo>
                  <a:cubicBezTo>
                    <a:pt x="8" y="35"/>
                    <a:pt x="8" y="34"/>
                    <a:pt x="8" y="33"/>
                  </a:cubicBezTo>
                  <a:cubicBezTo>
                    <a:pt x="8" y="32"/>
                    <a:pt x="8" y="32"/>
                    <a:pt x="8" y="32"/>
                  </a:cubicBezTo>
                  <a:cubicBezTo>
                    <a:pt x="8" y="32"/>
                    <a:pt x="8" y="32"/>
                    <a:pt x="8" y="32"/>
                  </a:cubicBezTo>
                  <a:cubicBezTo>
                    <a:pt x="8" y="32"/>
                    <a:pt x="8" y="32"/>
                    <a:pt x="8" y="32"/>
                  </a:cubicBezTo>
                  <a:cubicBezTo>
                    <a:pt x="8" y="28"/>
                    <a:pt x="8" y="26"/>
                    <a:pt x="10" y="24"/>
                  </a:cubicBezTo>
                  <a:cubicBezTo>
                    <a:pt x="13" y="22"/>
                    <a:pt x="18" y="22"/>
                    <a:pt x="21" y="24"/>
                  </a:cubicBezTo>
                  <a:cubicBezTo>
                    <a:pt x="23" y="26"/>
                    <a:pt x="24" y="28"/>
                    <a:pt x="23" y="32"/>
                  </a:cubicBezTo>
                  <a:cubicBezTo>
                    <a:pt x="24" y="32"/>
                    <a:pt x="24" y="32"/>
                    <a:pt x="24" y="32"/>
                  </a:cubicBezTo>
                  <a:cubicBezTo>
                    <a:pt x="24" y="32"/>
                    <a:pt x="24" y="32"/>
                    <a:pt x="24" y="32"/>
                  </a:cubicBezTo>
                  <a:cubicBezTo>
                    <a:pt x="24" y="33"/>
                    <a:pt x="24" y="33"/>
                    <a:pt x="24" y="33"/>
                  </a:cubicBezTo>
                  <a:cubicBezTo>
                    <a:pt x="24" y="34"/>
                    <a:pt x="24" y="35"/>
                    <a:pt x="24" y="35"/>
                  </a:cubicBezTo>
                  <a:cubicBezTo>
                    <a:pt x="23" y="36"/>
                    <a:pt x="23" y="36"/>
                    <a:pt x="23" y="37"/>
                  </a:cubicBezTo>
                  <a:cubicBezTo>
                    <a:pt x="22" y="38"/>
                    <a:pt x="22" y="39"/>
                    <a:pt x="21" y="40"/>
                  </a:cubicBezTo>
                  <a:cubicBezTo>
                    <a:pt x="21" y="41"/>
                    <a:pt x="21" y="42"/>
                    <a:pt x="22" y="43"/>
                  </a:cubicBezTo>
                  <a:cubicBezTo>
                    <a:pt x="23" y="43"/>
                    <a:pt x="23" y="43"/>
                    <a:pt x="24" y="43"/>
                  </a:cubicBezTo>
                  <a:cubicBezTo>
                    <a:pt x="25" y="43"/>
                    <a:pt x="26" y="43"/>
                    <a:pt x="27" y="43"/>
                  </a:cubicBezTo>
                  <a:cubicBezTo>
                    <a:pt x="30" y="46"/>
                    <a:pt x="32" y="52"/>
                    <a:pt x="32" y="57"/>
                  </a:cubicBezTo>
                  <a:cubicBezTo>
                    <a:pt x="27" y="60"/>
                    <a:pt x="4" y="60"/>
                    <a:pt x="0" y="57"/>
                  </a:cubicBezTo>
                  <a:cubicBezTo>
                    <a:pt x="0" y="53"/>
                    <a:pt x="1" y="47"/>
                    <a:pt x="5" y="43"/>
                  </a:cubicBezTo>
                  <a:close/>
                  <a:moveTo>
                    <a:pt x="41" y="49"/>
                  </a:moveTo>
                  <a:cubicBezTo>
                    <a:pt x="41" y="49"/>
                    <a:pt x="42" y="49"/>
                    <a:pt x="42" y="49"/>
                  </a:cubicBezTo>
                  <a:cubicBezTo>
                    <a:pt x="43" y="49"/>
                    <a:pt x="43" y="48"/>
                    <a:pt x="44" y="48"/>
                  </a:cubicBezTo>
                  <a:cubicBezTo>
                    <a:pt x="44" y="48"/>
                    <a:pt x="44" y="47"/>
                    <a:pt x="44" y="47"/>
                  </a:cubicBezTo>
                  <a:cubicBezTo>
                    <a:pt x="44" y="46"/>
                    <a:pt x="43" y="46"/>
                    <a:pt x="43" y="45"/>
                  </a:cubicBezTo>
                  <a:cubicBezTo>
                    <a:pt x="43" y="45"/>
                    <a:pt x="43" y="45"/>
                    <a:pt x="43" y="44"/>
                  </a:cubicBezTo>
                  <a:cubicBezTo>
                    <a:pt x="42" y="44"/>
                    <a:pt x="42" y="43"/>
                    <a:pt x="42" y="43"/>
                  </a:cubicBezTo>
                  <a:cubicBezTo>
                    <a:pt x="42" y="43"/>
                    <a:pt x="42" y="43"/>
                    <a:pt x="42" y="43"/>
                  </a:cubicBezTo>
                  <a:cubicBezTo>
                    <a:pt x="42" y="43"/>
                    <a:pt x="42" y="43"/>
                    <a:pt x="42" y="43"/>
                  </a:cubicBezTo>
                  <a:cubicBezTo>
                    <a:pt x="42" y="43"/>
                    <a:pt x="43" y="43"/>
                    <a:pt x="43" y="43"/>
                  </a:cubicBezTo>
                  <a:cubicBezTo>
                    <a:pt x="42" y="40"/>
                    <a:pt x="42" y="39"/>
                    <a:pt x="43" y="38"/>
                  </a:cubicBezTo>
                  <a:cubicBezTo>
                    <a:pt x="45" y="37"/>
                    <a:pt x="48" y="37"/>
                    <a:pt x="49" y="38"/>
                  </a:cubicBezTo>
                  <a:cubicBezTo>
                    <a:pt x="51" y="39"/>
                    <a:pt x="51" y="40"/>
                    <a:pt x="51" y="43"/>
                  </a:cubicBezTo>
                  <a:cubicBezTo>
                    <a:pt x="51" y="43"/>
                    <a:pt x="51" y="43"/>
                    <a:pt x="51" y="43"/>
                  </a:cubicBezTo>
                  <a:cubicBezTo>
                    <a:pt x="51" y="43"/>
                    <a:pt x="51" y="43"/>
                    <a:pt x="51" y="43"/>
                  </a:cubicBezTo>
                  <a:cubicBezTo>
                    <a:pt x="51" y="43"/>
                    <a:pt x="51" y="43"/>
                    <a:pt x="51" y="43"/>
                  </a:cubicBezTo>
                  <a:cubicBezTo>
                    <a:pt x="51" y="43"/>
                    <a:pt x="51" y="44"/>
                    <a:pt x="51" y="44"/>
                  </a:cubicBezTo>
                  <a:cubicBezTo>
                    <a:pt x="51" y="45"/>
                    <a:pt x="50" y="45"/>
                    <a:pt x="50" y="45"/>
                  </a:cubicBezTo>
                  <a:cubicBezTo>
                    <a:pt x="50" y="46"/>
                    <a:pt x="50" y="46"/>
                    <a:pt x="49" y="47"/>
                  </a:cubicBezTo>
                  <a:cubicBezTo>
                    <a:pt x="49" y="47"/>
                    <a:pt x="50" y="48"/>
                    <a:pt x="50" y="48"/>
                  </a:cubicBezTo>
                  <a:cubicBezTo>
                    <a:pt x="50" y="48"/>
                    <a:pt x="51" y="48"/>
                    <a:pt x="51" y="48"/>
                  </a:cubicBezTo>
                  <a:cubicBezTo>
                    <a:pt x="52" y="48"/>
                    <a:pt x="52" y="48"/>
                    <a:pt x="53" y="48"/>
                  </a:cubicBezTo>
                  <a:cubicBezTo>
                    <a:pt x="53" y="49"/>
                    <a:pt x="54" y="50"/>
                    <a:pt x="54" y="50"/>
                  </a:cubicBezTo>
                  <a:cubicBezTo>
                    <a:pt x="55" y="50"/>
                    <a:pt x="57" y="50"/>
                    <a:pt x="57" y="50"/>
                  </a:cubicBezTo>
                  <a:cubicBezTo>
                    <a:pt x="57" y="49"/>
                    <a:pt x="57" y="49"/>
                    <a:pt x="57" y="48"/>
                  </a:cubicBezTo>
                  <a:cubicBezTo>
                    <a:pt x="57" y="48"/>
                    <a:pt x="56" y="47"/>
                    <a:pt x="56" y="46"/>
                  </a:cubicBezTo>
                  <a:cubicBezTo>
                    <a:pt x="55" y="46"/>
                    <a:pt x="54" y="46"/>
                    <a:pt x="54" y="46"/>
                  </a:cubicBezTo>
                  <a:cubicBezTo>
                    <a:pt x="53" y="43"/>
                    <a:pt x="54" y="38"/>
                    <a:pt x="55" y="37"/>
                  </a:cubicBezTo>
                  <a:cubicBezTo>
                    <a:pt x="57" y="35"/>
                    <a:pt x="62" y="35"/>
                    <a:pt x="64" y="37"/>
                  </a:cubicBezTo>
                  <a:cubicBezTo>
                    <a:pt x="65" y="38"/>
                    <a:pt x="66" y="43"/>
                    <a:pt x="66" y="46"/>
                  </a:cubicBezTo>
                  <a:cubicBezTo>
                    <a:pt x="65" y="46"/>
                    <a:pt x="64" y="46"/>
                    <a:pt x="64" y="46"/>
                  </a:cubicBezTo>
                  <a:cubicBezTo>
                    <a:pt x="63" y="47"/>
                    <a:pt x="63" y="48"/>
                    <a:pt x="62" y="48"/>
                  </a:cubicBezTo>
                  <a:cubicBezTo>
                    <a:pt x="62" y="49"/>
                    <a:pt x="62" y="49"/>
                    <a:pt x="62" y="50"/>
                  </a:cubicBezTo>
                  <a:cubicBezTo>
                    <a:pt x="63" y="50"/>
                    <a:pt x="63" y="50"/>
                    <a:pt x="64" y="50"/>
                  </a:cubicBezTo>
                  <a:cubicBezTo>
                    <a:pt x="64" y="49"/>
                    <a:pt x="65" y="48"/>
                    <a:pt x="66" y="48"/>
                  </a:cubicBezTo>
                  <a:cubicBezTo>
                    <a:pt x="67" y="48"/>
                    <a:pt x="67" y="48"/>
                    <a:pt x="68" y="48"/>
                  </a:cubicBezTo>
                  <a:cubicBezTo>
                    <a:pt x="69" y="48"/>
                    <a:pt x="69" y="48"/>
                    <a:pt x="70" y="47"/>
                  </a:cubicBezTo>
                  <a:cubicBezTo>
                    <a:pt x="70" y="47"/>
                    <a:pt x="70" y="46"/>
                    <a:pt x="70" y="45"/>
                  </a:cubicBezTo>
                  <a:cubicBezTo>
                    <a:pt x="70" y="45"/>
                    <a:pt x="69" y="44"/>
                    <a:pt x="69" y="43"/>
                  </a:cubicBezTo>
                  <a:cubicBezTo>
                    <a:pt x="69" y="43"/>
                    <a:pt x="68" y="43"/>
                    <a:pt x="68" y="42"/>
                  </a:cubicBezTo>
                  <a:cubicBezTo>
                    <a:pt x="68" y="42"/>
                    <a:pt x="68" y="41"/>
                    <a:pt x="68" y="40"/>
                  </a:cubicBezTo>
                  <a:cubicBezTo>
                    <a:pt x="68" y="40"/>
                    <a:pt x="68" y="40"/>
                    <a:pt x="68" y="40"/>
                  </a:cubicBezTo>
                  <a:cubicBezTo>
                    <a:pt x="68" y="40"/>
                    <a:pt x="68" y="40"/>
                    <a:pt x="68" y="40"/>
                  </a:cubicBezTo>
                  <a:cubicBezTo>
                    <a:pt x="68" y="40"/>
                    <a:pt x="68" y="40"/>
                    <a:pt x="68" y="40"/>
                  </a:cubicBezTo>
                  <a:cubicBezTo>
                    <a:pt x="68" y="37"/>
                    <a:pt x="68" y="36"/>
                    <a:pt x="70" y="35"/>
                  </a:cubicBezTo>
                  <a:cubicBezTo>
                    <a:pt x="72" y="33"/>
                    <a:pt x="75" y="33"/>
                    <a:pt x="77" y="34"/>
                  </a:cubicBezTo>
                  <a:cubicBezTo>
                    <a:pt x="79" y="35"/>
                    <a:pt x="79" y="37"/>
                    <a:pt x="79" y="40"/>
                  </a:cubicBezTo>
                  <a:cubicBezTo>
                    <a:pt x="79" y="40"/>
                    <a:pt x="79" y="40"/>
                    <a:pt x="79" y="40"/>
                  </a:cubicBezTo>
                  <a:cubicBezTo>
                    <a:pt x="79" y="40"/>
                    <a:pt x="79" y="40"/>
                    <a:pt x="79" y="40"/>
                  </a:cubicBezTo>
                  <a:cubicBezTo>
                    <a:pt x="79" y="40"/>
                    <a:pt x="79" y="40"/>
                    <a:pt x="79" y="40"/>
                  </a:cubicBezTo>
                  <a:cubicBezTo>
                    <a:pt x="79" y="41"/>
                    <a:pt x="79" y="42"/>
                    <a:pt x="79" y="42"/>
                  </a:cubicBezTo>
                  <a:cubicBezTo>
                    <a:pt x="79" y="42"/>
                    <a:pt x="79" y="43"/>
                    <a:pt x="78" y="43"/>
                  </a:cubicBezTo>
                  <a:cubicBezTo>
                    <a:pt x="78" y="44"/>
                    <a:pt x="78" y="45"/>
                    <a:pt x="77" y="45"/>
                  </a:cubicBezTo>
                  <a:cubicBezTo>
                    <a:pt x="77" y="46"/>
                    <a:pt x="78" y="47"/>
                    <a:pt x="78" y="47"/>
                  </a:cubicBezTo>
                  <a:cubicBezTo>
                    <a:pt x="78" y="48"/>
                    <a:pt x="79" y="48"/>
                    <a:pt x="79" y="48"/>
                  </a:cubicBezTo>
                  <a:cubicBezTo>
                    <a:pt x="80" y="48"/>
                    <a:pt x="81" y="48"/>
                    <a:pt x="82" y="48"/>
                  </a:cubicBezTo>
                  <a:cubicBezTo>
                    <a:pt x="84" y="49"/>
                    <a:pt x="85" y="54"/>
                    <a:pt x="85" y="57"/>
                  </a:cubicBezTo>
                  <a:cubicBezTo>
                    <a:pt x="82" y="60"/>
                    <a:pt x="68" y="60"/>
                    <a:pt x="64" y="58"/>
                  </a:cubicBezTo>
                  <a:cubicBezTo>
                    <a:pt x="60" y="58"/>
                    <a:pt x="55" y="58"/>
                    <a:pt x="52" y="57"/>
                  </a:cubicBezTo>
                  <a:cubicBezTo>
                    <a:pt x="48" y="58"/>
                    <a:pt x="40" y="58"/>
                    <a:pt x="38" y="56"/>
                  </a:cubicBezTo>
                  <a:cubicBezTo>
                    <a:pt x="38" y="54"/>
                    <a:pt x="39" y="50"/>
                    <a:pt x="41" y="49"/>
                  </a:cubicBezTo>
                  <a:close/>
                  <a:moveTo>
                    <a:pt x="40" y="0"/>
                  </a:moveTo>
                  <a:cubicBezTo>
                    <a:pt x="29" y="0"/>
                    <a:pt x="19" y="7"/>
                    <a:pt x="19" y="15"/>
                  </a:cubicBezTo>
                  <a:cubicBezTo>
                    <a:pt x="19" y="20"/>
                    <a:pt x="24" y="25"/>
                    <a:pt x="31" y="28"/>
                  </a:cubicBezTo>
                  <a:cubicBezTo>
                    <a:pt x="29" y="31"/>
                    <a:pt x="29" y="31"/>
                    <a:pt x="29" y="31"/>
                  </a:cubicBezTo>
                  <a:cubicBezTo>
                    <a:pt x="34" y="32"/>
                    <a:pt x="34" y="32"/>
                    <a:pt x="34" y="32"/>
                  </a:cubicBezTo>
                  <a:cubicBezTo>
                    <a:pt x="26" y="37"/>
                    <a:pt x="26" y="37"/>
                    <a:pt x="26" y="37"/>
                  </a:cubicBezTo>
                  <a:cubicBezTo>
                    <a:pt x="38" y="34"/>
                    <a:pt x="38" y="34"/>
                    <a:pt x="38" y="34"/>
                  </a:cubicBezTo>
                  <a:cubicBezTo>
                    <a:pt x="36" y="31"/>
                    <a:pt x="36" y="31"/>
                    <a:pt x="36" y="31"/>
                  </a:cubicBezTo>
                  <a:cubicBezTo>
                    <a:pt x="39" y="29"/>
                    <a:pt x="39" y="29"/>
                    <a:pt x="39" y="29"/>
                  </a:cubicBezTo>
                  <a:cubicBezTo>
                    <a:pt x="40" y="29"/>
                    <a:pt x="40" y="29"/>
                    <a:pt x="40" y="29"/>
                  </a:cubicBezTo>
                  <a:cubicBezTo>
                    <a:pt x="52" y="29"/>
                    <a:pt x="62" y="23"/>
                    <a:pt x="62" y="15"/>
                  </a:cubicBezTo>
                  <a:cubicBezTo>
                    <a:pt x="62" y="7"/>
                    <a:pt x="52" y="0"/>
                    <a:pt x="40" y="0"/>
                  </a:cubicBezTo>
                  <a:close/>
                  <a:moveTo>
                    <a:pt x="15" y="43"/>
                  </a:moveTo>
                  <a:cubicBezTo>
                    <a:pt x="15" y="45"/>
                    <a:pt x="15" y="45"/>
                    <a:pt x="15" y="45"/>
                  </a:cubicBezTo>
                  <a:cubicBezTo>
                    <a:pt x="16" y="46"/>
                    <a:pt x="16" y="46"/>
                    <a:pt x="16" y="46"/>
                  </a:cubicBezTo>
                  <a:cubicBezTo>
                    <a:pt x="13" y="55"/>
                    <a:pt x="13" y="55"/>
                    <a:pt x="13" y="55"/>
                  </a:cubicBezTo>
                  <a:cubicBezTo>
                    <a:pt x="16" y="57"/>
                    <a:pt x="16" y="57"/>
                    <a:pt x="16" y="57"/>
                  </a:cubicBezTo>
                  <a:cubicBezTo>
                    <a:pt x="16" y="57"/>
                    <a:pt x="16" y="57"/>
                    <a:pt x="16" y="57"/>
                  </a:cubicBezTo>
                  <a:cubicBezTo>
                    <a:pt x="16" y="57"/>
                    <a:pt x="16" y="57"/>
                    <a:pt x="16" y="57"/>
                  </a:cubicBezTo>
                  <a:cubicBezTo>
                    <a:pt x="17" y="57"/>
                    <a:pt x="17" y="57"/>
                    <a:pt x="17" y="57"/>
                  </a:cubicBezTo>
                  <a:cubicBezTo>
                    <a:pt x="17" y="57"/>
                    <a:pt x="17" y="57"/>
                    <a:pt x="17" y="57"/>
                  </a:cubicBezTo>
                  <a:cubicBezTo>
                    <a:pt x="20" y="55"/>
                    <a:pt x="20" y="55"/>
                    <a:pt x="20" y="55"/>
                  </a:cubicBezTo>
                  <a:cubicBezTo>
                    <a:pt x="17" y="46"/>
                    <a:pt x="17" y="46"/>
                    <a:pt x="17" y="46"/>
                  </a:cubicBezTo>
                  <a:cubicBezTo>
                    <a:pt x="18" y="45"/>
                    <a:pt x="18" y="45"/>
                    <a:pt x="18" y="45"/>
                  </a:cubicBezTo>
                  <a:cubicBezTo>
                    <a:pt x="17" y="43"/>
                    <a:pt x="17" y="43"/>
                    <a:pt x="17" y="43"/>
                  </a:cubicBezTo>
                  <a:cubicBezTo>
                    <a:pt x="16" y="43"/>
                    <a:pt x="16" y="43"/>
                    <a:pt x="16" y="43"/>
                  </a:cubicBezTo>
                  <a:lnTo>
                    <a:pt x="15"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52"/>
            <p:cNvSpPr>
              <a:spLocks noEditPoints="1"/>
            </p:cNvSpPr>
            <p:nvPr/>
          </p:nvSpPr>
          <p:spPr bwMode="auto">
            <a:xfrm>
              <a:off x="4806215" y="2590437"/>
              <a:ext cx="292100" cy="196851"/>
            </a:xfrm>
            <a:custGeom>
              <a:avLst/>
              <a:gdLst>
                <a:gd name="T0" fmla="*/ 21 w 78"/>
                <a:gd name="T1" fmla="*/ 31 h 52"/>
                <a:gd name="T2" fmla="*/ 21 w 78"/>
                <a:gd name="T3" fmla="*/ 31 h 52"/>
                <a:gd name="T4" fmla="*/ 12 w 78"/>
                <a:gd name="T5" fmla="*/ 32 h 52"/>
                <a:gd name="T6" fmla="*/ 29 w 78"/>
                <a:gd name="T7" fmla="*/ 32 h 52"/>
                <a:gd name="T8" fmla="*/ 68 w 78"/>
                <a:gd name="T9" fmla="*/ 15 h 52"/>
                <a:gd name="T10" fmla="*/ 69 w 78"/>
                <a:gd name="T11" fmla="*/ 16 h 52"/>
                <a:gd name="T12" fmla="*/ 68 w 78"/>
                <a:gd name="T13" fmla="*/ 21 h 52"/>
                <a:gd name="T14" fmla="*/ 65 w 78"/>
                <a:gd name="T15" fmla="*/ 28 h 52"/>
                <a:gd name="T16" fmla="*/ 56 w 78"/>
                <a:gd name="T17" fmla="*/ 32 h 52"/>
                <a:gd name="T18" fmla="*/ 47 w 78"/>
                <a:gd name="T19" fmla="*/ 27 h 52"/>
                <a:gd name="T20" fmla="*/ 44 w 78"/>
                <a:gd name="T21" fmla="*/ 21 h 52"/>
                <a:gd name="T22" fmla="*/ 43 w 78"/>
                <a:gd name="T23" fmla="*/ 16 h 52"/>
                <a:gd name="T24" fmla="*/ 44 w 78"/>
                <a:gd name="T25" fmla="*/ 16 h 52"/>
                <a:gd name="T26" fmla="*/ 66 w 78"/>
                <a:gd name="T27" fmla="*/ 4 h 52"/>
                <a:gd name="T28" fmla="*/ 57 w 78"/>
                <a:gd name="T29" fmla="*/ 45 h 52"/>
                <a:gd name="T30" fmla="*/ 71 w 78"/>
                <a:gd name="T31" fmla="*/ 34 h 52"/>
                <a:gd name="T32" fmla="*/ 39 w 78"/>
                <a:gd name="T33" fmla="*/ 52 h 52"/>
                <a:gd name="T34" fmla="*/ 38 w 78"/>
                <a:gd name="T35" fmla="*/ 52 h 52"/>
                <a:gd name="T36" fmla="*/ 38 w 78"/>
                <a:gd name="T37" fmla="*/ 52 h 52"/>
                <a:gd name="T38" fmla="*/ 37 w 78"/>
                <a:gd name="T39" fmla="*/ 52 h 52"/>
                <a:gd name="T40" fmla="*/ 37 w 78"/>
                <a:gd name="T41" fmla="*/ 52 h 52"/>
                <a:gd name="T42" fmla="*/ 36 w 78"/>
                <a:gd name="T43" fmla="*/ 52 h 52"/>
                <a:gd name="T44" fmla="*/ 1 w 78"/>
                <a:gd name="T45" fmla="*/ 52 h 52"/>
                <a:gd name="T46" fmla="*/ 11 w 78"/>
                <a:gd name="T47" fmla="*/ 32 h 52"/>
                <a:gd name="T48" fmla="*/ 8 w 78"/>
                <a:gd name="T49" fmla="*/ 26 h 52"/>
                <a:gd name="T50" fmla="*/ 8 w 78"/>
                <a:gd name="T51" fmla="*/ 13 h 52"/>
                <a:gd name="T52" fmla="*/ 28 w 78"/>
                <a:gd name="T53" fmla="*/ 4 h 52"/>
                <a:gd name="T54" fmla="*/ 34 w 78"/>
                <a:gd name="T55" fmla="*/ 20 h 52"/>
                <a:gd name="T56" fmla="*/ 34 w 78"/>
                <a:gd name="T57" fmla="*/ 33 h 52"/>
                <a:gd name="T58" fmla="*/ 38 w 78"/>
                <a:gd name="T59" fmla="*/ 38 h 52"/>
                <a:gd name="T60" fmla="*/ 48 w 78"/>
                <a:gd name="T61" fmla="*/ 34 h 52"/>
                <a:gd name="T62" fmla="*/ 63 w 78"/>
                <a:gd name="T63" fmla="*/ 13 h 52"/>
                <a:gd name="T64" fmla="*/ 50 w 78"/>
                <a:gd name="T65" fmla="*/ 13 h 52"/>
                <a:gd name="T66" fmla="*/ 48 w 78"/>
                <a:gd name="T67" fmla="*/ 17 h 52"/>
                <a:gd name="T68" fmla="*/ 47 w 78"/>
                <a:gd name="T69" fmla="*/ 17 h 52"/>
                <a:gd name="T70" fmla="*/ 47 w 78"/>
                <a:gd name="T71" fmla="*/ 20 h 52"/>
                <a:gd name="T72" fmla="*/ 49 w 78"/>
                <a:gd name="T73" fmla="*/ 21 h 52"/>
                <a:gd name="T74" fmla="*/ 51 w 78"/>
                <a:gd name="T75" fmla="*/ 26 h 52"/>
                <a:gd name="T76" fmla="*/ 64 w 78"/>
                <a:gd name="T77" fmla="*/ 22 h 52"/>
                <a:gd name="T78" fmla="*/ 64 w 78"/>
                <a:gd name="T79" fmla="*/ 21 h 52"/>
                <a:gd name="T80" fmla="*/ 66 w 78"/>
                <a:gd name="T81" fmla="*/ 17 h 52"/>
                <a:gd name="T82" fmla="*/ 65 w 78"/>
                <a:gd name="T83" fmla="*/ 17 h 52"/>
                <a:gd name="T84" fmla="*/ 64 w 78"/>
                <a:gd name="T85" fmla="*/ 16 h 52"/>
                <a:gd name="T86" fmla="*/ 28 w 78"/>
                <a:gd name="T87" fmla="*/ 16 h 52"/>
                <a:gd name="T88" fmla="*/ 21 w 78"/>
                <a:gd name="T89" fmla="*/ 29 h 52"/>
                <a:gd name="T90" fmla="*/ 13 w 78"/>
                <a:gd name="T91" fmla="*/ 17 h 52"/>
                <a:gd name="T92" fmla="*/ 28 w 78"/>
                <a:gd name="T93"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52">
                  <a:moveTo>
                    <a:pt x="25" y="29"/>
                  </a:moveTo>
                  <a:cubicBezTo>
                    <a:pt x="24" y="30"/>
                    <a:pt x="22" y="31"/>
                    <a:pt x="21" y="31"/>
                  </a:cubicBezTo>
                  <a:cubicBezTo>
                    <a:pt x="21" y="31"/>
                    <a:pt x="21" y="31"/>
                    <a:pt x="21" y="31"/>
                  </a:cubicBezTo>
                  <a:cubicBezTo>
                    <a:pt x="21" y="31"/>
                    <a:pt x="21" y="31"/>
                    <a:pt x="21" y="31"/>
                  </a:cubicBezTo>
                  <a:cubicBezTo>
                    <a:pt x="19" y="31"/>
                    <a:pt x="17" y="30"/>
                    <a:pt x="16" y="29"/>
                  </a:cubicBezTo>
                  <a:cubicBezTo>
                    <a:pt x="15" y="30"/>
                    <a:pt x="13" y="31"/>
                    <a:pt x="12" y="32"/>
                  </a:cubicBezTo>
                  <a:cubicBezTo>
                    <a:pt x="14" y="39"/>
                    <a:pt x="17" y="44"/>
                    <a:pt x="20" y="49"/>
                  </a:cubicBezTo>
                  <a:cubicBezTo>
                    <a:pt x="24" y="44"/>
                    <a:pt x="27" y="38"/>
                    <a:pt x="29" y="32"/>
                  </a:cubicBezTo>
                  <a:cubicBezTo>
                    <a:pt x="27" y="31"/>
                    <a:pt x="26" y="31"/>
                    <a:pt x="25" y="29"/>
                  </a:cubicBezTo>
                  <a:close/>
                  <a:moveTo>
                    <a:pt x="68" y="15"/>
                  </a:moveTo>
                  <a:cubicBezTo>
                    <a:pt x="68" y="16"/>
                    <a:pt x="68" y="16"/>
                    <a:pt x="69" y="16"/>
                  </a:cubicBezTo>
                  <a:cubicBezTo>
                    <a:pt x="69" y="16"/>
                    <a:pt x="69" y="16"/>
                    <a:pt x="69" y="16"/>
                  </a:cubicBezTo>
                  <a:cubicBezTo>
                    <a:pt x="69" y="17"/>
                    <a:pt x="69" y="17"/>
                    <a:pt x="69" y="17"/>
                  </a:cubicBezTo>
                  <a:cubicBezTo>
                    <a:pt x="69" y="18"/>
                    <a:pt x="69" y="20"/>
                    <a:pt x="68" y="21"/>
                  </a:cubicBezTo>
                  <a:cubicBezTo>
                    <a:pt x="68" y="21"/>
                    <a:pt x="68" y="22"/>
                    <a:pt x="67" y="23"/>
                  </a:cubicBezTo>
                  <a:cubicBezTo>
                    <a:pt x="66" y="24"/>
                    <a:pt x="66" y="26"/>
                    <a:pt x="65" y="28"/>
                  </a:cubicBezTo>
                  <a:cubicBezTo>
                    <a:pt x="64" y="29"/>
                    <a:pt x="63" y="30"/>
                    <a:pt x="61" y="31"/>
                  </a:cubicBezTo>
                  <a:cubicBezTo>
                    <a:pt x="60" y="31"/>
                    <a:pt x="58" y="32"/>
                    <a:pt x="56" y="32"/>
                  </a:cubicBezTo>
                  <a:cubicBezTo>
                    <a:pt x="54" y="32"/>
                    <a:pt x="52" y="31"/>
                    <a:pt x="51" y="31"/>
                  </a:cubicBezTo>
                  <a:cubicBezTo>
                    <a:pt x="49" y="30"/>
                    <a:pt x="48" y="29"/>
                    <a:pt x="47" y="27"/>
                  </a:cubicBezTo>
                  <a:cubicBezTo>
                    <a:pt x="47" y="26"/>
                    <a:pt x="46" y="24"/>
                    <a:pt x="46" y="23"/>
                  </a:cubicBezTo>
                  <a:cubicBezTo>
                    <a:pt x="45" y="22"/>
                    <a:pt x="44" y="22"/>
                    <a:pt x="44" y="21"/>
                  </a:cubicBezTo>
                  <a:cubicBezTo>
                    <a:pt x="43" y="20"/>
                    <a:pt x="43" y="18"/>
                    <a:pt x="43" y="17"/>
                  </a:cubicBezTo>
                  <a:cubicBezTo>
                    <a:pt x="43" y="16"/>
                    <a:pt x="43" y="16"/>
                    <a:pt x="43" y="16"/>
                  </a:cubicBezTo>
                  <a:cubicBezTo>
                    <a:pt x="44" y="16"/>
                    <a:pt x="44" y="16"/>
                    <a:pt x="44" y="16"/>
                  </a:cubicBezTo>
                  <a:cubicBezTo>
                    <a:pt x="44" y="16"/>
                    <a:pt x="44" y="16"/>
                    <a:pt x="44" y="16"/>
                  </a:cubicBezTo>
                  <a:cubicBezTo>
                    <a:pt x="44" y="9"/>
                    <a:pt x="44" y="7"/>
                    <a:pt x="46" y="4"/>
                  </a:cubicBezTo>
                  <a:cubicBezTo>
                    <a:pt x="51" y="0"/>
                    <a:pt x="61" y="1"/>
                    <a:pt x="66" y="4"/>
                  </a:cubicBezTo>
                  <a:cubicBezTo>
                    <a:pt x="69" y="7"/>
                    <a:pt x="69" y="10"/>
                    <a:pt x="68" y="15"/>
                  </a:cubicBezTo>
                  <a:close/>
                  <a:moveTo>
                    <a:pt x="57" y="45"/>
                  </a:moveTo>
                  <a:cubicBezTo>
                    <a:pt x="64" y="34"/>
                    <a:pt x="64" y="34"/>
                    <a:pt x="64" y="34"/>
                  </a:cubicBezTo>
                  <a:cubicBezTo>
                    <a:pt x="71" y="34"/>
                    <a:pt x="71" y="34"/>
                    <a:pt x="71" y="34"/>
                  </a:cubicBezTo>
                  <a:cubicBezTo>
                    <a:pt x="75" y="37"/>
                    <a:pt x="78" y="46"/>
                    <a:pt x="77" y="52"/>
                  </a:cubicBezTo>
                  <a:cubicBezTo>
                    <a:pt x="39" y="52"/>
                    <a:pt x="39" y="52"/>
                    <a:pt x="39" y="52"/>
                  </a:cubicBezTo>
                  <a:cubicBezTo>
                    <a:pt x="39" y="52"/>
                    <a:pt x="39" y="52"/>
                    <a:pt x="39" y="52"/>
                  </a:cubicBezTo>
                  <a:cubicBezTo>
                    <a:pt x="38" y="52"/>
                    <a:pt x="38" y="52"/>
                    <a:pt x="38" y="52"/>
                  </a:cubicBezTo>
                  <a:cubicBezTo>
                    <a:pt x="38" y="52"/>
                    <a:pt x="38" y="52"/>
                    <a:pt x="38" y="52"/>
                  </a:cubicBezTo>
                  <a:cubicBezTo>
                    <a:pt x="38" y="52"/>
                    <a:pt x="38" y="52"/>
                    <a:pt x="38" y="52"/>
                  </a:cubicBezTo>
                  <a:cubicBezTo>
                    <a:pt x="37" y="52"/>
                    <a:pt x="37" y="52"/>
                    <a:pt x="37" y="52"/>
                  </a:cubicBezTo>
                  <a:cubicBezTo>
                    <a:pt x="37" y="52"/>
                    <a:pt x="37" y="52"/>
                    <a:pt x="37" y="52"/>
                  </a:cubicBezTo>
                  <a:cubicBezTo>
                    <a:pt x="37" y="52"/>
                    <a:pt x="37" y="52"/>
                    <a:pt x="37" y="52"/>
                  </a:cubicBezTo>
                  <a:cubicBezTo>
                    <a:pt x="37" y="52"/>
                    <a:pt x="37" y="52"/>
                    <a:pt x="37" y="52"/>
                  </a:cubicBezTo>
                  <a:cubicBezTo>
                    <a:pt x="36" y="52"/>
                    <a:pt x="36" y="52"/>
                    <a:pt x="36" y="52"/>
                  </a:cubicBezTo>
                  <a:cubicBezTo>
                    <a:pt x="36" y="52"/>
                    <a:pt x="36" y="52"/>
                    <a:pt x="36" y="52"/>
                  </a:cubicBezTo>
                  <a:cubicBezTo>
                    <a:pt x="35" y="52"/>
                    <a:pt x="35" y="52"/>
                    <a:pt x="35" y="52"/>
                  </a:cubicBezTo>
                  <a:cubicBezTo>
                    <a:pt x="1" y="52"/>
                    <a:pt x="1" y="52"/>
                    <a:pt x="1" y="52"/>
                  </a:cubicBezTo>
                  <a:cubicBezTo>
                    <a:pt x="1" y="48"/>
                    <a:pt x="0" y="39"/>
                    <a:pt x="5" y="34"/>
                  </a:cubicBezTo>
                  <a:cubicBezTo>
                    <a:pt x="6" y="33"/>
                    <a:pt x="9" y="32"/>
                    <a:pt x="11" y="32"/>
                  </a:cubicBezTo>
                  <a:cubicBezTo>
                    <a:pt x="9" y="32"/>
                    <a:pt x="6" y="32"/>
                    <a:pt x="4" y="30"/>
                  </a:cubicBezTo>
                  <a:cubicBezTo>
                    <a:pt x="6" y="29"/>
                    <a:pt x="7" y="28"/>
                    <a:pt x="8" y="26"/>
                  </a:cubicBezTo>
                  <a:cubicBezTo>
                    <a:pt x="6" y="27"/>
                    <a:pt x="3" y="27"/>
                    <a:pt x="1" y="27"/>
                  </a:cubicBezTo>
                  <a:cubicBezTo>
                    <a:pt x="4" y="25"/>
                    <a:pt x="6" y="24"/>
                    <a:pt x="8" y="13"/>
                  </a:cubicBezTo>
                  <a:cubicBezTo>
                    <a:pt x="8" y="9"/>
                    <a:pt x="10" y="5"/>
                    <a:pt x="11" y="4"/>
                  </a:cubicBezTo>
                  <a:cubicBezTo>
                    <a:pt x="16" y="1"/>
                    <a:pt x="24" y="0"/>
                    <a:pt x="28" y="4"/>
                  </a:cubicBezTo>
                  <a:cubicBezTo>
                    <a:pt x="31" y="5"/>
                    <a:pt x="33" y="13"/>
                    <a:pt x="34" y="20"/>
                  </a:cubicBezTo>
                  <a:cubicBezTo>
                    <a:pt x="34" y="20"/>
                    <a:pt x="34" y="20"/>
                    <a:pt x="34" y="20"/>
                  </a:cubicBezTo>
                  <a:cubicBezTo>
                    <a:pt x="34" y="28"/>
                    <a:pt x="33" y="29"/>
                    <a:pt x="37" y="33"/>
                  </a:cubicBezTo>
                  <a:cubicBezTo>
                    <a:pt x="36" y="33"/>
                    <a:pt x="35" y="33"/>
                    <a:pt x="34" y="33"/>
                  </a:cubicBezTo>
                  <a:cubicBezTo>
                    <a:pt x="35" y="33"/>
                    <a:pt x="36" y="34"/>
                    <a:pt x="37" y="35"/>
                  </a:cubicBezTo>
                  <a:cubicBezTo>
                    <a:pt x="37" y="36"/>
                    <a:pt x="38" y="37"/>
                    <a:pt x="38" y="38"/>
                  </a:cubicBezTo>
                  <a:cubicBezTo>
                    <a:pt x="39" y="37"/>
                    <a:pt x="40" y="35"/>
                    <a:pt x="41" y="34"/>
                  </a:cubicBezTo>
                  <a:cubicBezTo>
                    <a:pt x="48" y="34"/>
                    <a:pt x="48" y="34"/>
                    <a:pt x="48" y="34"/>
                  </a:cubicBezTo>
                  <a:cubicBezTo>
                    <a:pt x="57" y="45"/>
                    <a:pt x="57" y="45"/>
                    <a:pt x="57" y="45"/>
                  </a:cubicBezTo>
                  <a:close/>
                  <a:moveTo>
                    <a:pt x="63" y="13"/>
                  </a:moveTo>
                  <a:cubicBezTo>
                    <a:pt x="60" y="14"/>
                    <a:pt x="58" y="14"/>
                    <a:pt x="55" y="12"/>
                  </a:cubicBezTo>
                  <a:cubicBezTo>
                    <a:pt x="53" y="12"/>
                    <a:pt x="51" y="13"/>
                    <a:pt x="50" y="13"/>
                  </a:cubicBezTo>
                  <a:cubicBezTo>
                    <a:pt x="49" y="14"/>
                    <a:pt x="49" y="15"/>
                    <a:pt x="49" y="16"/>
                  </a:cubicBezTo>
                  <a:cubicBezTo>
                    <a:pt x="48" y="17"/>
                    <a:pt x="48" y="17"/>
                    <a:pt x="48" y="17"/>
                  </a:cubicBezTo>
                  <a:cubicBezTo>
                    <a:pt x="47" y="17"/>
                    <a:pt x="47" y="17"/>
                    <a:pt x="47" y="17"/>
                  </a:cubicBezTo>
                  <a:cubicBezTo>
                    <a:pt x="47" y="17"/>
                    <a:pt x="47" y="17"/>
                    <a:pt x="47" y="17"/>
                  </a:cubicBezTo>
                  <a:cubicBezTo>
                    <a:pt x="47" y="17"/>
                    <a:pt x="47" y="17"/>
                    <a:pt x="47" y="17"/>
                  </a:cubicBezTo>
                  <a:cubicBezTo>
                    <a:pt x="47" y="18"/>
                    <a:pt x="47" y="19"/>
                    <a:pt x="47" y="20"/>
                  </a:cubicBezTo>
                  <a:cubicBezTo>
                    <a:pt x="47" y="20"/>
                    <a:pt x="48" y="21"/>
                    <a:pt x="48" y="21"/>
                  </a:cubicBezTo>
                  <a:cubicBezTo>
                    <a:pt x="49" y="21"/>
                    <a:pt x="49" y="21"/>
                    <a:pt x="49" y="21"/>
                  </a:cubicBezTo>
                  <a:cubicBezTo>
                    <a:pt x="49" y="22"/>
                    <a:pt x="49" y="22"/>
                    <a:pt x="49" y="22"/>
                  </a:cubicBezTo>
                  <a:cubicBezTo>
                    <a:pt x="49" y="23"/>
                    <a:pt x="50" y="25"/>
                    <a:pt x="51" y="26"/>
                  </a:cubicBezTo>
                  <a:cubicBezTo>
                    <a:pt x="52" y="29"/>
                    <a:pt x="60" y="29"/>
                    <a:pt x="62" y="27"/>
                  </a:cubicBezTo>
                  <a:cubicBezTo>
                    <a:pt x="62" y="25"/>
                    <a:pt x="63" y="23"/>
                    <a:pt x="64" y="22"/>
                  </a:cubicBezTo>
                  <a:cubicBezTo>
                    <a:pt x="64" y="21"/>
                    <a:pt x="64" y="21"/>
                    <a:pt x="64" y="21"/>
                  </a:cubicBezTo>
                  <a:cubicBezTo>
                    <a:pt x="64" y="21"/>
                    <a:pt x="64" y="21"/>
                    <a:pt x="64" y="21"/>
                  </a:cubicBezTo>
                  <a:cubicBezTo>
                    <a:pt x="65" y="21"/>
                    <a:pt x="65" y="20"/>
                    <a:pt x="65" y="20"/>
                  </a:cubicBezTo>
                  <a:cubicBezTo>
                    <a:pt x="65" y="19"/>
                    <a:pt x="66" y="18"/>
                    <a:pt x="66" y="17"/>
                  </a:cubicBezTo>
                  <a:cubicBezTo>
                    <a:pt x="66" y="17"/>
                    <a:pt x="65" y="17"/>
                    <a:pt x="65" y="17"/>
                  </a:cubicBezTo>
                  <a:cubicBezTo>
                    <a:pt x="65" y="17"/>
                    <a:pt x="65" y="17"/>
                    <a:pt x="65" y="17"/>
                  </a:cubicBezTo>
                  <a:cubicBezTo>
                    <a:pt x="64" y="17"/>
                    <a:pt x="64" y="17"/>
                    <a:pt x="64" y="17"/>
                  </a:cubicBezTo>
                  <a:cubicBezTo>
                    <a:pt x="64" y="16"/>
                    <a:pt x="64" y="16"/>
                    <a:pt x="64" y="16"/>
                  </a:cubicBezTo>
                  <a:cubicBezTo>
                    <a:pt x="64" y="15"/>
                    <a:pt x="63" y="14"/>
                    <a:pt x="63" y="13"/>
                  </a:cubicBezTo>
                  <a:close/>
                  <a:moveTo>
                    <a:pt x="28" y="16"/>
                  </a:moveTo>
                  <a:cubicBezTo>
                    <a:pt x="29" y="17"/>
                    <a:pt x="29" y="19"/>
                    <a:pt x="28" y="20"/>
                  </a:cubicBezTo>
                  <a:cubicBezTo>
                    <a:pt x="27" y="24"/>
                    <a:pt x="25" y="28"/>
                    <a:pt x="21" y="29"/>
                  </a:cubicBezTo>
                  <a:cubicBezTo>
                    <a:pt x="17" y="29"/>
                    <a:pt x="14" y="26"/>
                    <a:pt x="13" y="22"/>
                  </a:cubicBezTo>
                  <a:cubicBezTo>
                    <a:pt x="13" y="20"/>
                    <a:pt x="13" y="19"/>
                    <a:pt x="13" y="17"/>
                  </a:cubicBezTo>
                  <a:cubicBezTo>
                    <a:pt x="13" y="17"/>
                    <a:pt x="13" y="16"/>
                    <a:pt x="13" y="16"/>
                  </a:cubicBezTo>
                  <a:cubicBezTo>
                    <a:pt x="13" y="16"/>
                    <a:pt x="28" y="16"/>
                    <a:pt x="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57"/>
            <p:cNvSpPr>
              <a:spLocks noEditPoints="1"/>
            </p:cNvSpPr>
            <p:nvPr/>
          </p:nvSpPr>
          <p:spPr bwMode="auto">
            <a:xfrm>
              <a:off x="5062166" y="3093151"/>
              <a:ext cx="315911" cy="204301"/>
            </a:xfrm>
            <a:custGeom>
              <a:avLst/>
              <a:gdLst>
                <a:gd name="T0" fmla="*/ 6 w 80"/>
                <a:gd name="T1" fmla="*/ 21 h 50"/>
                <a:gd name="T2" fmla="*/ 9 w 80"/>
                <a:gd name="T3" fmla="*/ 19 h 50"/>
                <a:gd name="T4" fmla="*/ 6 w 80"/>
                <a:gd name="T5" fmla="*/ 15 h 50"/>
                <a:gd name="T6" fmla="*/ 6 w 80"/>
                <a:gd name="T7" fmla="*/ 13 h 50"/>
                <a:gd name="T8" fmla="*/ 6 w 80"/>
                <a:gd name="T9" fmla="*/ 13 h 50"/>
                <a:gd name="T10" fmla="*/ 16 w 80"/>
                <a:gd name="T11" fmla="*/ 7 h 50"/>
                <a:gd name="T12" fmla="*/ 18 w 80"/>
                <a:gd name="T13" fmla="*/ 13 h 50"/>
                <a:gd name="T14" fmla="*/ 18 w 80"/>
                <a:gd name="T15" fmla="*/ 14 h 50"/>
                <a:gd name="T16" fmla="*/ 17 w 80"/>
                <a:gd name="T17" fmla="*/ 16 h 50"/>
                <a:gd name="T18" fmla="*/ 17 w 80"/>
                <a:gd name="T19" fmla="*/ 21 h 50"/>
                <a:gd name="T20" fmla="*/ 21 w 80"/>
                <a:gd name="T21" fmla="*/ 21 h 50"/>
                <a:gd name="T22" fmla="*/ 23 w 80"/>
                <a:gd name="T23" fmla="*/ 19 h 50"/>
                <a:gd name="T24" fmla="*/ 28 w 80"/>
                <a:gd name="T25" fmla="*/ 16 h 50"/>
                <a:gd name="T26" fmla="*/ 24 w 80"/>
                <a:gd name="T27" fmla="*/ 14 h 50"/>
                <a:gd name="T28" fmla="*/ 35 w 80"/>
                <a:gd name="T29" fmla="*/ 4 h 50"/>
                <a:gd name="T30" fmla="*/ 35 w 80"/>
                <a:gd name="T31" fmla="*/ 14 h 50"/>
                <a:gd name="T32" fmla="*/ 34 w 80"/>
                <a:gd name="T33" fmla="*/ 18 h 50"/>
                <a:gd name="T34" fmla="*/ 39 w 80"/>
                <a:gd name="T35" fmla="*/ 20 h 50"/>
                <a:gd name="T36" fmla="*/ 43 w 80"/>
                <a:gd name="T37" fmla="*/ 14 h 50"/>
                <a:gd name="T38" fmla="*/ 45 w 80"/>
                <a:gd name="T39" fmla="*/ 12 h 50"/>
                <a:gd name="T40" fmla="*/ 43 w 80"/>
                <a:gd name="T41" fmla="*/ 9 h 50"/>
                <a:gd name="T42" fmla="*/ 43 w 80"/>
                <a:gd name="T43" fmla="*/ 7 h 50"/>
                <a:gd name="T44" fmla="*/ 43 w 80"/>
                <a:gd name="T45" fmla="*/ 7 h 50"/>
                <a:gd name="T46" fmla="*/ 52 w 80"/>
                <a:gd name="T47" fmla="*/ 2 h 50"/>
                <a:gd name="T48" fmla="*/ 54 w 80"/>
                <a:gd name="T49" fmla="*/ 7 h 50"/>
                <a:gd name="T50" fmla="*/ 54 w 80"/>
                <a:gd name="T51" fmla="*/ 7 h 50"/>
                <a:gd name="T52" fmla="*/ 53 w 80"/>
                <a:gd name="T53" fmla="*/ 10 h 50"/>
                <a:gd name="T54" fmla="*/ 53 w 80"/>
                <a:gd name="T55" fmla="*/ 14 h 50"/>
                <a:gd name="T56" fmla="*/ 56 w 80"/>
                <a:gd name="T57" fmla="*/ 14 h 50"/>
                <a:gd name="T58" fmla="*/ 39 w 80"/>
                <a:gd name="T59" fmla="*/ 33 h 50"/>
                <a:gd name="T60" fmla="*/ 0 w 80"/>
                <a:gd name="T61" fmla="*/ 36 h 50"/>
                <a:gd name="T62" fmla="*/ 2 w 80"/>
                <a:gd name="T63" fmla="*/ 40 h 50"/>
                <a:gd name="T64" fmla="*/ 23 w 80"/>
                <a:gd name="T65" fmla="*/ 40 h 50"/>
                <a:gd name="T66" fmla="*/ 41 w 80"/>
                <a:gd name="T67" fmla="*/ 50 h 50"/>
                <a:gd name="T68" fmla="*/ 70 w 80"/>
                <a:gd name="T69" fmla="*/ 24 h 50"/>
                <a:gd name="T70" fmla="*/ 80 w 80"/>
                <a:gd name="T71" fmla="*/ 7 h 50"/>
                <a:gd name="T72" fmla="*/ 62 w 80"/>
                <a:gd name="T73" fmla="*/ 17 h 50"/>
                <a:gd name="T74" fmla="*/ 26 w 80"/>
                <a:gd name="T75" fmla="*/ 29 h 50"/>
                <a:gd name="T76" fmla="*/ 20 w 80"/>
                <a:gd name="T7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50">
                  <a:moveTo>
                    <a:pt x="4" y="21"/>
                  </a:moveTo>
                  <a:cubicBezTo>
                    <a:pt x="5" y="21"/>
                    <a:pt x="6" y="21"/>
                    <a:pt x="6" y="21"/>
                  </a:cubicBezTo>
                  <a:cubicBezTo>
                    <a:pt x="7" y="22"/>
                    <a:pt x="8" y="21"/>
                    <a:pt x="8" y="21"/>
                  </a:cubicBezTo>
                  <a:cubicBezTo>
                    <a:pt x="8" y="20"/>
                    <a:pt x="9" y="20"/>
                    <a:pt x="9" y="19"/>
                  </a:cubicBezTo>
                  <a:cubicBezTo>
                    <a:pt x="8" y="18"/>
                    <a:pt x="8" y="17"/>
                    <a:pt x="7" y="16"/>
                  </a:cubicBezTo>
                  <a:cubicBezTo>
                    <a:pt x="7" y="16"/>
                    <a:pt x="7" y="16"/>
                    <a:pt x="6" y="15"/>
                  </a:cubicBezTo>
                  <a:cubicBezTo>
                    <a:pt x="6" y="15"/>
                    <a:pt x="6" y="14"/>
                    <a:pt x="6" y="14"/>
                  </a:cubicBezTo>
                  <a:cubicBezTo>
                    <a:pt x="6" y="13"/>
                    <a:pt x="6" y="13"/>
                    <a:pt x="6" y="13"/>
                  </a:cubicBezTo>
                  <a:cubicBezTo>
                    <a:pt x="6" y="13"/>
                    <a:pt x="6" y="13"/>
                    <a:pt x="6" y="13"/>
                  </a:cubicBezTo>
                  <a:cubicBezTo>
                    <a:pt x="6" y="13"/>
                    <a:pt x="6" y="13"/>
                    <a:pt x="6" y="13"/>
                  </a:cubicBezTo>
                  <a:cubicBezTo>
                    <a:pt x="6" y="10"/>
                    <a:pt x="6" y="8"/>
                    <a:pt x="8" y="7"/>
                  </a:cubicBezTo>
                  <a:cubicBezTo>
                    <a:pt x="10" y="6"/>
                    <a:pt x="14" y="6"/>
                    <a:pt x="16" y="7"/>
                  </a:cubicBezTo>
                  <a:cubicBezTo>
                    <a:pt x="18" y="8"/>
                    <a:pt x="18" y="10"/>
                    <a:pt x="18" y="13"/>
                  </a:cubicBezTo>
                  <a:cubicBezTo>
                    <a:pt x="18" y="13"/>
                    <a:pt x="18" y="13"/>
                    <a:pt x="18" y="13"/>
                  </a:cubicBezTo>
                  <a:cubicBezTo>
                    <a:pt x="18" y="13"/>
                    <a:pt x="18" y="13"/>
                    <a:pt x="18" y="13"/>
                  </a:cubicBezTo>
                  <a:cubicBezTo>
                    <a:pt x="18" y="14"/>
                    <a:pt x="18" y="14"/>
                    <a:pt x="18" y="14"/>
                  </a:cubicBezTo>
                  <a:cubicBezTo>
                    <a:pt x="18" y="14"/>
                    <a:pt x="18" y="15"/>
                    <a:pt x="18" y="15"/>
                  </a:cubicBezTo>
                  <a:cubicBezTo>
                    <a:pt x="18" y="16"/>
                    <a:pt x="18" y="16"/>
                    <a:pt x="17" y="16"/>
                  </a:cubicBezTo>
                  <a:cubicBezTo>
                    <a:pt x="17" y="17"/>
                    <a:pt x="16" y="18"/>
                    <a:pt x="16" y="19"/>
                  </a:cubicBezTo>
                  <a:cubicBezTo>
                    <a:pt x="16" y="20"/>
                    <a:pt x="16" y="21"/>
                    <a:pt x="17" y="21"/>
                  </a:cubicBezTo>
                  <a:cubicBezTo>
                    <a:pt x="17" y="21"/>
                    <a:pt x="18" y="21"/>
                    <a:pt x="18" y="21"/>
                  </a:cubicBezTo>
                  <a:cubicBezTo>
                    <a:pt x="19" y="21"/>
                    <a:pt x="20" y="21"/>
                    <a:pt x="21" y="21"/>
                  </a:cubicBezTo>
                  <a:cubicBezTo>
                    <a:pt x="21" y="22"/>
                    <a:pt x="22" y="22"/>
                    <a:pt x="22" y="23"/>
                  </a:cubicBezTo>
                  <a:cubicBezTo>
                    <a:pt x="22" y="21"/>
                    <a:pt x="22" y="20"/>
                    <a:pt x="23" y="19"/>
                  </a:cubicBezTo>
                  <a:cubicBezTo>
                    <a:pt x="23" y="18"/>
                    <a:pt x="27" y="18"/>
                    <a:pt x="28" y="18"/>
                  </a:cubicBezTo>
                  <a:cubicBezTo>
                    <a:pt x="28" y="17"/>
                    <a:pt x="28" y="17"/>
                    <a:pt x="28" y="16"/>
                  </a:cubicBezTo>
                  <a:cubicBezTo>
                    <a:pt x="27" y="16"/>
                    <a:pt x="27" y="15"/>
                    <a:pt x="26" y="14"/>
                  </a:cubicBezTo>
                  <a:cubicBezTo>
                    <a:pt x="26" y="14"/>
                    <a:pt x="25" y="14"/>
                    <a:pt x="24" y="14"/>
                  </a:cubicBezTo>
                  <a:cubicBezTo>
                    <a:pt x="24" y="10"/>
                    <a:pt x="25" y="5"/>
                    <a:pt x="26" y="4"/>
                  </a:cubicBezTo>
                  <a:cubicBezTo>
                    <a:pt x="28" y="2"/>
                    <a:pt x="33" y="2"/>
                    <a:pt x="35" y="4"/>
                  </a:cubicBezTo>
                  <a:cubicBezTo>
                    <a:pt x="37" y="5"/>
                    <a:pt x="38" y="10"/>
                    <a:pt x="37" y="13"/>
                  </a:cubicBezTo>
                  <a:cubicBezTo>
                    <a:pt x="37" y="14"/>
                    <a:pt x="35" y="13"/>
                    <a:pt x="35" y="14"/>
                  </a:cubicBezTo>
                  <a:cubicBezTo>
                    <a:pt x="35" y="15"/>
                    <a:pt x="34" y="16"/>
                    <a:pt x="33" y="16"/>
                  </a:cubicBezTo>
                  <a:cubicBezTo>
                    <a:pt x="33" y="17"/>
                    <a:pt x="33" y="18"/>
                    <a:pt x="34" y="18"/>
                  </a:cubicBezTo>
                  <a:cubicBezTo>
                    <a:pt x="34" y="18"/>
                    <a:pt x="38" y="18"/>
                    <a:pt x="39" y="19"/>
                  </a:cubicBezTo>
                  <a:cubicBezTo>
                    <a:pt x="39" y="19"/>
                    <a:pt x="39" y="19"/>
                    <a:pt x="39" y="20"/>
                  </a:cubicBezTo>
                  <a:cubicBezTo>
                    <a:pt x="39" y="17"/>
                    <a:pt x="40" y="15"/>
                    <a:pt x="41" y="15"/>
                  </a:cubicBezTo>
                  <a:cubicBezTo>
                    <a:pt x="42" y="15"/>
                    <a:pt x="42" y="14"/>
                    <a:pt x="43" y="14"/>
                  </a:cubicBezTo>
                  <a:cubicBezTo>
                    <a:pt x="44" y="15"/>
                    <a:pt x="44" y="14"/>
                    <a:pt x="45" y="14"/>
                  </a:cubicBezTo>
                  <a:cubicBezTo>
                    <a:pt x="45" y="14"/>
                    <a:pt x="45" y="13"/>
                    <a:pt x="45" y="12"/>
                  </a:cubicBezTo>
                  <a:cubicBezTo>
                    <a:pt x="45" y="12"/>
                    <a:pt x="44" y="11"/>
                    <a:pt x="44" y="10"/>
                  </a:cubicBezTo>
                  <a:cubicBezTo>
                    <a:pt x="44" y="10"/>
                    <a:pt x="44" y="9"/>
                    <a:pt x="43" y="9"/>
                  </a:cubicBezTo>
                  <a:cubicBezTo>
                    <a:pt x="43" y="9"/>
                    <a:pt x="43" y="8"/>
                    <a:pt x="43" y="7"/>
                  </a:cubicBezTo>
                  <a:cubicBezTo>
                    <a:pt x="43" y="7"/>
                    <a:pt x="43" y="7"/>
                    <a:pt x="43" y="7"/>
                  </a:cubicBezTo>
                  <a:cubicBezTo>
                    <a:pt x="43" y="7"/>
                    <a:pt x="43" y="7"/>
                    <a:pt x="43" y="7"/>
                  </a:cubicBezTo>
                  <a:cubicBezTo>
                    <a:pt x="43" y="7"/>
                    <a:pt x="43" y="7"/>
                    <a:pt x="43" y="7"/>
                  </a:cubicBezTo>
                  <a:cubicBezTo>
                    <a:pt x="43" y="4"/>
                    <a:pt x="43" y="3"/>
                    <a:pt x="45" y="2"/>
                  </a:cubicBezTo>
                  <a:cubicBezTo>
                    <a:pt x="46" y="0"/>
                    <a:pt x="50" y="0"/>
                    <a:pt x="52" y="2"/>
                  </a:cubicBezTo>
                  <a:cubicBezTo>
                    <a:pt x="53" y="3"/>
                    <a:pt x="54" y="4"/>
                    <a:pt x="54" y="7"/>
                  </a:cubicBezTo>
                  <a:cubicBezTo>
                    <a:pt x="54" y="7"/>
                    <a:pt x="54" y="7"/>
                    <a:pt x="54" y="7"/>
                  </a:cubicBezTo>
                  <a:cubicBezTo>
                    <a:pt x="54" y="7"/>
                    <a:pt x="54" y="7"/>
                    <a:pt x="54" y="7"/>
                  </a:cubicBezTo>
                  <a:cubicBezTo>
                    <a:pt x="54" y="7"/>
                    <a:pt x="54" y="7"/>
                    <a:pt x="54" y="7"/>
                  </a:cubicBezTo>
                  <a:cubicBezTo>
                    <a:pt x="54" y="8"/>
                    <a:pt x="54" y="9"/>
                    <a:pt x="54" y="9"/>
                  </a:cubicBezTo>
                  <a:cubicBezTo>
                    <a:pt x="54" y="9"/>
                    <a:pt x="53" y="10"/>
                    <a:pt x="53" y="10"/>
                  </a:cubicBezTo>
                  <a:cubicBezTo>
                    <a:pt x="53" y="11"/>
                    <a:pt x="52" y="11"/>
                    <a:pt x="52" y="12"/>
                  </a:cubicBezTo>
                  <a:cubicBezTo>
                    <a:pt x="52" y="13"/>
                    <a:pt x="52" y="14"/>
                    <a:pt x="53" y="14"/>
                  </a:cubicBezTo>
                  <a:cubicBezTo>
                    <a:pt x="53" y="14"/>
                    <a:pt x="54" y="14"/>
                    <a:pt x="54" y="14"/>
                  </a:cubicBezTo>
                  <a:cubicBezTo>
                    <a:pt x="55" y="14"/>
                    <a:pt x="56" y="14"/>
                    <a:pt x="56" y="14"/>
                  </a:cubicBezTo>
                  <a:cubicBezTo>
                    <a:pt x="57" y="15"/>
                    <a:pt x="57" y="15"/>
                    <a:pt x="57" y="16"/>
                  </a:cubicBezTo>
                  <a:cubicBezTo>
                    <a:pt x="39" y="33"/>
                    <a:pt x="39" y="33"/>
                    <a:pt x="39" y="33"/>
                  </a:cubicBezTo>
                  <a:cubicBezTo>
                    <a:pt x="23" y="24"/>
                    <a:pt x="23" y="24"/>
                    <a:pt x="23" y="24"/>
                  </a:cubicBezTo>
                  <a:cubicBezTo>
                    <a:pt x="0" y="36"/>
                    <a:pt x="0" y="36"/>
                    <a:pt x="0" y="36"/>
                  </a:cubicBezTo>
                  <a:cubicBezTo>
                    <a:pt x="0" y="33"/>
                    <a:pt x="1" y="24"/>
                    <a:pt x="4" y="21"/>
                  </a:cubicBezTo>
                  <a:close/>
                  <a:moveTo>
                    <a:pt x="2" y="40"/>
                  </a:moveTo>
                  <a:cubicBezTo>
                    <a:pt x="7" y="49"/>
                    <a:pt x="7" y="49"/>
                    <a:pt x="7" y="49"/>
                  </a:cubicBezTo>
                  <a:cubicBezTo>
                    <a:pt x="23" y="40"/>
                    <a:pt x="23" y="40"/>
                    <a:pt x="23" y="40"/>
                  </a:cubicBezTo>
                  <a:cubicBezTo>
                    <a:pt x="37" y="48"/>
                    <a:pt x="37" y="48"/>
                    <a:pt x="37" y="48"/>
                  </a:cubicBezTo>
                  <a:cubicBezTo>
                    <a:pt x="41" y="50"/>
                    <a:pt x="41" y="50"/>
                    <a:pt x="41" y="50"/>
                  </a:cubicBezTo>
                  <a:cubicBezTo>
                    <a:pt x="44" y="48"/>
                    <a:pt x="44" y="48"/>
                    <a:pt x="44" y="48"/>
                  </a:cubicBezTo>
                  <a:cubicBezTo>
                    <a:pt x="70" y="24"/>
                    <a:pt x="70" y="24"/>
                    <a:pt x="70" y="24"/>
                  </a:cubicBezTo>
                  <a:cubicBezTo>
                    <a:pt x="74" y="28"/>
                    <a:pt x="74" y="28"/>
                    <a:pt x="74" y="28"/>
                  </a:cubicBezTo>
                  <a:cubicBezTo>
                    <a:pt x="80" y="7"/>
                    <a:pt x="80" y="7"/>
                    <a:pt x="80" y="7"/>
                  </a:cubicBezTo>
                  <a:cubicBezTo>
                    <a:pt x="58" y="13"/>
                    <a:pt x="58" y="13"/>
                    <a:pt x="58" y="13"/>
                  </a:cubicBezTo>
                  <a:cubicBezTo>
                    <a:pt x="62" y="17"/>
                    <a:pt x="62" y="17"/>
                    <a:pt x="62" y="17"/>
                  </a:cubicBezTo>
                  <a:cubicBezTo>
                    <a:pt x="39" y="37"/>
                    <a:pt x="39" y="37"/>
                    <a:pt x="39" y="37"/>
                  </a:cubicBezTo>
                  <a:cubicBezTo>
                    <a:pt x="26" y="29"/>
                    <a:pt x="26" y="29"/>
                    <a:pt x="26" y="29"/>
                  </a:cubicBezTo>
                  <a:cubicBezTo>
                    <a:pt x="23" y="28"/>
                    <a:pt x="23" y="28"/>
                    <a:pt x="23" y="28"/>
                  </a:cubicBezTo>
                  <a:cubicBezTo>
                    <a:pt x="20" y="29"/>
                    <a:pt x="20" y="29"/>
                    <a:pt x="20" y="29"/>
                  </a:cubicBezTo>
                  <a:lnTo>
                    <a:pt x="2" y="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72"/>
            <p:cNvSpPr>
              <a:spLocks noEditPoints="1"/>
            </p:cNvSpPr>
            <p:nvPr/>
          </p:nvSpPr>
          <p:spPr bwMode="auto">
            <a:xfrm>
              <a:off x="4191342" y="3579809"/>
              <a:ext cx="295274" cy="231774"/>
            </a:xfrm>
            <a:custGeom>
              <a:avLst/>
              <a:gdLst>
                <a:gd name="T0" fmla="*/ 33 w 79"/>
                <a:gd name="T1" fmla="*/ 19 h 62"/>
                <a:gd name="T2" fmla="*/ 36 w 79"/>
                <a:gd name="T3" fmla="*/ 16 h 62"/>
                <a:gd name="T4" fmla="*/ 33 w 79"/>
                <a:gd name="T5" fmla="*/ 12 h 62"/>
                <a:gd name="T6" fmla="*/ 33 w 79"/>
                <a:gd name="T7" fmla="*/ 9 h 62"/>
                <a:gd name="T8" fmla="*/ 33 w 79"/>
                <a:gd name="T9" fmla="*/ 9 h 62"/>
                <a:gd name="T10" fmla="*/ 45 w 79"/>
                <a:gd name="T11" fmla="*/ 2 h 62"/>
                <a:gd name="T12" fmla="*/ 47 w 79"/>
                <a:gd name="T13" fmla="*/ 9 h 62"/>
                <a:gd name="T14" fmla="*/ 47 w 79"/>
                <a:gd name="T15" fmla="*/ 9 h 62"/>
                <a:gd name="T16" fmla="*/ 46 w 79"/>
                <a:gd name="T17" fmla="*/ 13 h 62"/>
                <a:gd name="T18" fmla="*/ 46 w 79"/>
                <a:gd name="T19" fmla="*/ 18 h 62"/>
                <a:gd name="T20" fmla="*/ 50 w 79"/>
                <a:gd name="T21" fmla="*/ 19 h 62"/>
                <a:gd name="T22" fmla="*/ 26 w 79"/>
                <a:gd name="T23" fmla="*/ 31 h 62"/>
                <a:gd name="T24" fmla="*/ 31 w 79"/>
                <a:gd name="T25" fmla="*/ 56 h 62"/>
                <a:gd name="T26" fmla="*/ 41 w 79"/>
                <a:gd name="T27" fmla="*/ 44 h 62"/>
                <a:gd name="T28" fmla="*/ 49 w 79"/>
                <a:gd name="T29" fmla="*/ 46 h 62"/>
                <a:gd name="T30" fmla="*/ 52 w 79"/>
                <a:gd name="T31" fmla="*/ 45 h 62"/>
                <a:gd name="T32" fmla="*/ 34 w 79"/>
                <a:gd name="T33" fmla="*/ 53 h 62"/>
                <a:gd name="T34" fmla="*/ 20 w 79"/>
                <a:gd name="T35" fmla="*/ 4 h 62"/>
                <a:gd name="T36" fmla="*/ 11 w 79"/>
                <a:gd name="T37" fmla="*/ 19 h 62"/>
                <a:gd name="T38" fmla="*/ 15 w 79"/>
                <a:gd name="T39" fmla="*/ 25 h 62"/>
                <a:gd name="T40" fmla="*/ 21 w 79"/>
                <a:gd name="T41" fmla="*/ 14 h 62"/>
                <a:gd name="T42" fmla="*/ 30 w 79"/>
                <a:gd name="T43" fmla="*/ 10 h 62"/>
                <a:gd name="T44" fmla="*/ 73 w 79"/>
                <a:gd name="T45" fmla="*/ 15 h 62"/>
                <a:gd name="T46" fmla="*/ 57 w 79"/>
                <a:gd name="T47" fmla="*/ 5 h 62"/>
                <a:gd name="T48" fmla="*/ 52 w 79"/>
                <a:gd name="T49" fmla="*/ 9 h 62"/>
                <a:gd name="T50" fmla="*/ 63 w 79"/>
                <a:gd name="T51" fmla="*/ 15 h 62"/>
                <a:gd name="T52" fmla="*/ 67 w 79"/>
                <a:gd name="T53" fmla="*/ 25 h 62"/>
                <a:gd name="T54" fmla="*/ 18 w 79"/>
                <a:gd name="T55" fmla="*/ 43 h 62"/>
                <a:gd name="T56" fmla="*/ 16 w 79"/>
                <a:gd name="T57" fmla="*/ 49 h 62"/>
                <a:gd name="T58" fmla="*/ 25 w 79"/>
                <a:gd name="T59" fmla="*/ 59 h 62"/>
                <a:gd name="T60" fmla="*/ 2 w 79"/>
                <a:gd name="T61" fmla="*/ 51 h 62"/>
                <a:gd name="T62" fmla="*/ 9 w 79"/>
                <a:gd name="T63" fmla="*/ 47 h 62"/>
                <a:gd name="T64" fmla="*/ 4 w 79"/>
                <a:gd name="T65" fmla="*/ 43 h 62"/>
                <a:gd name="T66" fmla="*/ 18 w 79"/>
                <a:gd name="T67" fmla="*/ 30 h 62"/>
                <a:gd name="T68" fmla="*/ 18 w 79"/>
                <a:gd name="T69" fmla="*/ 43 h 62"/>
                <a:gd name="T70" fmla="*/ 75 w 79"/>
                <a:gd name="T71" fmla="*/ 42 h 62"/>
                <a:gd name="T72" fmla="*/ 60 w 79"/>
                <a:gd name="T73" fmla="*/ 29 h 62"/>
                <a:gd name="T74" fmla="*/ 60 w 79"/>
                <a:gd name="T75" fmla="*/ 42 h 62"/>
                <a:gd name="T76" fmla="*/ 62 w 79"/>
                <a:gd name="T77" fmla="*/ 48 h 62"/>
                <a:gd name="T78" fmla="*/ 54 w 79"/>
                <a:gd name="T79" fmla="*/ 58 h 62"/>
                <a:gd name="T80" fmla="*/ 77 w 79"/>
                <a:gd name="T81" fmla="*/ 50 h 62"/>
                <a:gd name="T82" fmla="*/ 69 w 79"/>
                <a:gd name="T8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62">
                  <a:moveTo>
                    <a:pt x="30" y="19"/>
                  </a:moveTo>
                  <a:cubicBezTo>
                    <a:pt x="31" y="19"/>
                    <a:pt x="32" y="19"/>
                    <a:pt x="33" y="19"/>
                  </a:cubicBezTo>
                  <a:cubicBezTo>
                    <a:pt x="34" y="19"/>
                    <a:pt x="35" y="19"/>
                    <a:pt x="35" y="18"/>
                  </a:cubicBezTo>
                  <a:cubicBezTo>
                    <a:pt x="36" y="18"/>
                    <a:pt x="36" y="17"/>
                    <a:pt x="36" y="16"/>
                  </a:cubicBezTo>
                  <a:cubicBezTo>
                    <a:pt x="35" y="15"/>
                    <a:pt x="35" y="14"/>
                    <a:pt x="34" y="13"/>
                  </a:cubicBezTo>
                  <a:cubicBezTo>
                    <a:pt x="34" y="13"/>
                    <a:pt x="34" y="12"/>
                    <a:pt x="33" y="12"/>
                  </a:cubicBezTo>
                  <a:cubicBezTo>
                    <a:pt x="33" y="11"/>
                    <a:pt x="33" y="10"/>
                    <a:pt x="33" y="9"/>
                  </a:cubicBezTo>
                  <a:cubicBezTo>
                    <a:pt x="33" y="9"/>
                    <a:pt x="33" y="9"/>
                    <a:pt x="33" y="9"/>
                  </a:cubicBezTo>
                  <a:cubicBezTo>
                    <a:pt x="33" y="9"/>
                    <a:pt x="33" y="9"/>
                    <a:pt x="33" y="9"/>
                  </a:cubicBezTo>
                  <a:cubicBezTo>
                    <a:pt x="33" y="9"/>
                    <a:pt x="33" y="9"/>
                    <a:pt x="33" y="9"/>
                  </a:cubicBezTo>
                  <a:cubicBezTo>
                    <a:pt x="33" y="5"/>
                    <a:pt x="33" y="3"/>
                    <a:pt x="35" y="2"/>
                  </a:cubicBezTo>
                  <a:cubicBezTo>
                    <a:pt x="37" y="0"/>
                    <a:pt x="42" y="0"/>
                    <a:pt x="45" y="2"/>
                  </a:cubicBezTo>
                  <a:cubicBezTo>
                    <a:pt x="47" y="3"/>
                    <a:pt x="47" y="5"/>
                    <a:pt x="47" y="9"/>
                  </a:cubicBezTo>
                  <a:cubicBezTo>
                    <a:pt x="47" y="9"/>
                    <a:pt x="47" y="9"/>
                    <a:pt x="47" y="9"/>
                  </a:cubicBezTo>
                  <a:cubicBezTo>
                    <a:pt x="47" y="9"/>
                    <a:pt x="47" y="9"/>
                    <a:pt x="47" y="9"/>
                  </a:cubicBezTo>
                  <a:cubicBezTo>
                    <a:pt x="47" y="9"/>
                    <a:pt x="47" y="9"/>
                    <a:pt x="47" y="9"/>
                  </a:cubicBezTo>
                  <a:cubicBezTo>
                    <a:pt x="47" y="10"/>
                    <a:pt x="47" y="11"/>
                    <a:pt x="47" y="12"/>
                  </a:cubicBezTo>
                  <a:cubicBezTo>
                    <a:pt x="47" y="12"/>
                    <a:pt x="47" y="13"/>
                    <a:pt x="46" y="13"/>
                  </a:cubicBezTo>
                  <a:cubicBezTo>
                    <a:pt x="46" y="14"/>
                    <a:pt x="45" y="15"/>
                    <a:pt x="45" y="16"/>
                  </a:cubicBezTo>
                  <a:cubicBezTo>
                    <a:pt x="45" y="17"/>
                    <a:pt x="45" y="18"/>
                    <a:pt x="46" y="18"/>
                  </a:cubicBezTo>
                  <a:cubicBezTo>
                    <a:pt x="46" y="19"/>
                    <a:pt x="47" y="19"/>
                    <a:pt x="48" y="19"/>
                  </a:cubicBezTo>
                  <a:cubicBezTo>
                    <a:pt x="48" y="19"/>
                    <a:pt x="49" y="19"/>
                    <a:pt x="50" y="19"/>
                  </a:cubicBezTo>
                  <a:cubicBezTo>
                    <a:pt x="53" y="21"/>
                    <a:pt x="55" y="27"/>
                    <a:pt x="54" y="31"/>
                  </a:cubicBezTo>
                  <a:cubicBezTo>
                    <a:pt x="50" y="34"/>
                    <a:pt x="29" y="34"/>
                    <a:pt x="26" y="31"/>
                  </a:cubicBezTo>
                  <a:cubicBezTo>
                    <a:pt x="26" y="27"/>
                    <a:pt x="27" y="22"/>
                    <a:pt x="30" y="19"/>
                  </a:cubicBezTo>
                  <a:close/>
                  <a:moveTo>
                    <a:pt x="31" y="56"/>
                  </a:moveTo>
                  <a:cubicBezTo>
                    <a:pt x="29" y="44"/>
                    <a:pt x="29" y="44"/>
                    <a:pt x="29" y="44"/>
                  </a:cubicBezTo>
                  <a:cubicBezTo>
                    <a:pt x="41" y="44"/>
                    <a:pt x="41" y="44"/>
                    <a:pt x="41" y="44"/>
                  </a:cubicBezTo>
                  <a:cubicBezTo>
                    <a:pt x="38" y="48"/>
                    <a:pt x="38" y="48"/>
                    <a:pt x="38" y="48"/>
                  </a:cubicBezTo>
                  <a:cubicBezTo>
                    <a:pt x="41" y="50"/>
                    <a:pt x="46" y="49"/>
                    <a:pt x="49" y="46"/>
                  </a:cubicBezTo>
                  <a:cubicBezTo>
                    <a:pt x="49" y="45"/>
                    <a:pt x="50" y="45"/>
                    <a:pt x="50" y="44"/>
                  </a:cubicBezTo>
                  <a:cubicBezTo>
                    <a:pt x="52" y="45"/>
                    <a:pt x="52" y="45"/>
                    <a:pt x="52" y="45"/>
                  </a:cubicBezTo>
                  <a:cubicBezTo>
                    <a:pt x="51" y="47"/>
                    <a:pt x="51" y="49"/>
                    <a:pt x="49" y="51"/>
                  </a:cubicBezTo>
                  <a:cubicBezTo>
                    <a:pt x="45" y="55"/>
                    <a:pt x="39" y="56"/>
                    <a:pt x="34" y="53"/>
                  </a:cubicBezTo>
                  <a:cubicBezTo>
                    <a:pt x="31" y="56"/>
                    <a:pt x="31" y="56"/>
                    <a:pt x="31" y="56"/>
                  </a:cubicBezTo>
                  <a:close/>
                  <a:moveTo>
                    <a:pt x="20" y="4"/>
                  </a:moveTo>
                  <a:cubicBezTo>
                    <a:pt x="20" y="7"/>
                    <a:pt x="20" y="7"/>
                    <a:pt x="20" y="7"/>
                  </a:cubicBezTo>
                  <a:cubicBezTo>
                    <a:pt x="15" y="8"/>
                    <a:pt x="10" y="14"/>
                    <a:pt x="11" y="19"/>
                  </a:cubicBezTo>
                  <a:cubicBezTo>
                    <a:pt x="11" y="22"/>
                    <a:pt x="12" y="24"/>
                    <a:pt x="13" y="26"/>
                  </a:cubicBezTo>
                  <a:cubicBezTo>
                    <a:pt x="15" y="25"/>
                    <a:pt x="15" y="25"/>
                    <a:pt x="15" y="25"/>
                  </a:cubicBezTo>
                  <a:cubicBezTo>
                    <a:pt x="14" y="24"/>
                    <a:pt x="14" y="23"/>
                    <a:pt x="14" y="22"/>
                  </a:cubicBezTo>
                  <a:cubicBezTo>
                    <a:pt x="14" y="18"/>
                    <a:pt x="17" y="15"/>
                    <a:pt x="21" y="14"/>
                  </a:cubicBezTo>
                  <a:cubicBezTo>
                    <a:pt x="21" y="18"/>
                    <a:pt x="21" y="18"/>
                    <a:pt x="21" y="18"/>
                  </a:cubicBezTo>
                  <a:cubicBezTo>
                    <a:pt x="30" y="10"/>
                    <a:pt x="30" y="10"/>
                    <a:pt x="30" y="10"/>
                  </a:cubicBezTo>
                  <a:cubicBezTo>
                    <a:pt x="20" y="4"/>
                    <a:pt x="20" y="4"/>
                    <a:pt x="20" y="4"/>
                  </a:cubicBezTo>
                  <a:close/>
                  <a:moveTo>
                    <a:pt x="73" y="15"/>
                  </a:moveTo>
                  <a:cubicBezTo>
                    <a:pt x="69" y="15"/>
                    <a:pt x="69" y="15"/>
                    <a:pt x="69" y="15"/>
                  </a:cubicBezTo>
                  <a:cubicBezTo>
                    <a:pt x="68" y="9"/>
                    <a:pt x="63" y="5"/>
                    <a:pt x="57" y="5"/>
                  </a:cubicBezTo>
                  <a:cubicBezTo>
                    <a:pt x="55" y="6"/>
                    <a:pt x="53" y="6"/>
                    <a:pt x="51" y="8"/>
                  </a:cubicBezTo>
                  <a:cubicBezTo>
                    <a:pt x="52" y="9"/>
                    <a:pt x="52" y="9"/>
                    <a:pt x="52" y="9"/>
                  </a:cubicBezTo>
                  <a:cubicBezTo>
                    <a:pt x="52" y="9"/>
                    <a:pt x="53" y="9"/>
                    <a:pt x="54" y="9"/>
                  </a:cubicBezTo>
                  <a:cubicBezTo>
                    <a:pt x="58" y="9"/>
                    <a:pt x="62" y="11"/>
                    <a:pt x="63" y="15"/>
                  </a:cubicBezTo>
                  <a:cubicBezTo>
                    <a:pt x="58" y="16"/>
                    <a:pt x="58" y="16"/>
                    <a:pt x="58" y="16"/>
                  </a:cubicBezTo>
                  <a:cubicBezTo>
                    <a:pt x="67" y="25"/>
                    <a:pt x="67" y="25"/>
                    <a:pt x="67" y="25"/>
                  </a:cubicBezTo>
                  <a:cubicBezTo>
                    <a:pt x="73" y="15"/>
                    <a:pt x="73" y="15"/>
                    <a:pt x="73" y="15"/>
                  </a:cubicBezTo>
                  <a:close/>
                  <a:moveTo>
                    <a:pt x="18" y="43"/>
                  </a:moveTo>
                  <a:cubicBezTo>
                    <a:pt x="18" y="45"/>
                    <a:pt x="17" y="46"/>
                    <a:pt x="15" y="47"/>
                  </a:cubicBezTo>
                  <a:cubicBezTo>
                    <a:pt x="16" y="48"/>
                    <a:pt x="16" y="49"/>
                    <a:pt x="16" y="49"/>
                  </a:cubicBezTo>
                  <a:cubicBezTo>
                    <a:pt x="17" y="49"/>
                    <a:pt x="23" y="50"/>
                    <a:pt x="23" y="51"/>
                  </a:cubicBezTo>
                  <a:cubicBezTo>
                    <a:pt x="25" y="53"/>
                    <a:pt x="25" y="57"/>
                    <a:pt x="25" y="59"/>
                  </a:cubicBezTo>
                  <a:cubicBezTo>
                    <a:pt x="19" y="62"/>
                    <a:pt x="6" y="62"/>
                    <a:pt x="0" y="59"/>
                  </a:cubicBezTo>
                  <a:cubicBezTo>
                    <a:pt x="0" y="57"/>
                    <a:pt x="0" y="53"/>
                    <a:pt x="2" y="51"/>
                  </a:cubicBezTo>
                  <a:cubicBezTo>
                    <a:pt x="2" y="50"/>
                    <a:pt x="8" y="49"/>
                    <a:pt x="9" y="49"/>
                  </a:cubicBezTo>
                  <a:cubicBezTo>
                    <a:pt x="9" y="48"/>
                    <a:pt x="9" y="48"/>
                    <a:pt x="9" y="47"/>
                  </a:cubicBezTo>
                  <a:cubicBezTo>
                    <a:pt x="8" y="46"/>
                    <a:pt x="7" y="45"/>
                    <a:pt x="7" y="43"/>
                  </a:cubicBezTo>
                  <a:cubicBezTo>
                    <a:pt x="6" y="43"/>
                    <a:pt x="4" y="43"/>
                    <a:pt x="4" y="43"/>
                  </a:cubicBezTo>
                  <a:cubicBezTo>
                    <a:pt x="3" y="39"/>
                    <a:pt x="4" y="32"/>
                    <a:pt x="6" y="30"/>
                  </a:cubicBezTo>
                  <a:cubicBezTo>
                    <a:pt x="9" y="28"/>
                    <a:pt x="16" y="28"/>
                    <a:pt x="18" y="30"/>
                  </a:cubicBezTo>
                  <a:cubicBezTo>
                    <a:pt x="20" y="32"/>
                    <a:pt x="22" y="39"/>
                    <a:pt x="21" y="43"/>
                  </a:cubicBezTo>
                  <a:cubicBezTo>
                    <a:pt x="21" y="43"/>
                    <a:pt x="19" y="43"/>
                    <a:pt x="18" y="43"/>
                  </a:cubicBezTo>
                  <a:close/>
                  <a:moveTo>
                    <a:pt x="72" y="42"/>
                  </a:moveTo>
                  <a:cubicBezTo>
                    <a:pt x="72" y="42"/>
                    <a:pt x="74" y="42"/>
                    <a:pt x="75" y="42"/>
                  </a:cubicBezTo>
                  <a:cubicBezTo>
                    <a:pt x="75" y="38"/>
                    <a:pt x="74" y="31"/>
                    <a:pt x="72" y="29"/>
                  </a:cubicBezTo>
                  <a:cubicBezTo>
                    <a:pt x="69" y="27"/>
                    <a:pt x="62" y="27"/>
                    <a:pt x="60" y="29"/>
                  </a:cubicBezTo>
                  <a:cubicBezTo>
                    <a:pt x="58" y="31"/>
                    <a:pt x="57" y="38"/>
                    <a:pt x="57" y="42"/>
                  </a:cubicBezTo>
                  <a:cubicBezTo>
                    <a:pt x="58" y="42"/>
                    <a:pt x="59" y="42"/>
                    <a:pt x="60" y="42"/>
                  </a:cubicBezTo>
                  <a:cubicBezTo>
                    <a:pt x="61" y="44"/>
                    <a:pt x="61" y="45"/>
                    <a:pt x="63" y="46"/>
                  </a:cubicBezTo>
                  <a:cubicBezTo>
                    <a:pt x="63" y="47"/>
                    <a:pt x="62" y="48"/>
                    <a:pt x="62" y="48"/>
                  </a:cubicBezTo>
                  <a:cubicBezTo>
                    <a:pt x="61" y="48"/>
                    <a:pt x="56" y="49"/>
                    <a:pt x="55" y="50"/>
                  </a:cubicBezTo>
                  <a:cubicBezTo>
                    <a:pt x="53" y="52"/>
                    <a:pt x="53" y="56"/>
                    <a:pt x="54" y="58"/>
                  </a:cubicBezTo>
                  <a:cubicBezTo>
                    <a:pt x="59" y="61"/>
                    <a:pt x="72" y="61"/>
                    <a:pt x="78" y="58"/>
                  </a:cubicBezTo>
                  <a:cubicBezTo>
                    <a:pt x="79" y="56"/>
                    <a:pt x="78" y="52"/>
                    <a:pt x="77" y="50"/>
                  </a:cubicBezTo>
                  <a:cubicBezTo>
                    <a:pt x="76" y="49"/>
                    <a:pt x="71" y="48"/>
                    <a:pt x="70" y="48"/>
                  </a:cubicBezTo>
                  <a:cubicBezTo>
                    <a:pt x="70" y="48"/>
                    <a:pt x="69" y="47"/>
                    <a:pt x="69" y="46"/>
                  </a:cubicBezTo>
                  <a:cubicBezTo>
                    <a:pt x="70" y="45"/>
                    <a:pt x="71" y="44"/>
                    <a:pt x="72"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77"/>
            <p:cNvSpPr>
              <a:spLocks noEditPoints="1"/>
            </p:cNvSpPr>
            <p:nvPr/>
          </p:nvSpPr>
          <p:spPr bwMode="auto">
            <a:xfrm>
              <a:off x="4830026" y="3544885"/>
              <a:ext cx="244476" cy="266699"/>
            </a:xfrm>
            <a:custGeom>
              <a:avLst/>
              <a:gdLst>
                <a:gd name="T0" fmla="*/ 62 w 65"/>
                <a:gd name="T1" fmla="*/ 45 h 71"/>
                <a:gd name="T2" fmla="*/ 64 w 65"/>
                <a:gd name="T3" fmla="*/ 41 h 71"/>
                <a:gd name="T4" fmla="*/ 62 w 65"/>
                <a:gd name="T5" fmla="*/ 36 h 71"/>
                <a:gd name="T6" fmla="*/ 53 w 65"/>
                <a:gd name="T7" fmla="*/ 32 h 71"/>
                <a:gd name="T8" fmla="*/ 48 w 65"/>
                <a:gd name="T9" fmla="*/ 33 h 71"/>
                <a:gd name="T10" fmla="*/ 46 w 65"/>
                <a:gd name="T11" fmla="*/ 37 h 71"/>
                <a:gd name="T12" fmla="*/ 62 w 65"/>
                <a:gd name="T13" fmla="*/ 45 h 71"/>
                <a:gd name="T14" fmla="*/ 3 w 65"/>
                <a:gd name="T15" fmla="*/ 42 h 71"/>
                <a:gd name="T16" fmla="*/ 17 w 65"/>
                <a:gd name="T17" fmla="*/ 37 h 71"/>
                <a:gd name="T18" fmla="*/ 20 w 65"/>
                <a:gd name="T19" fmla="*/ 34 h 71"/>
                <a:gd name="T20" fmla="*/ 28 w 65"/>
                <a:gd name="T21" fmla="*/ 49 h 71"/>
                <a:gd name="T22" fmla="*/ 34 w 65"/>
                <a:gd name="T23" fmla="*/ 34 h 71"/>
                <a:gd name="T24" fmla="*/ 38 w 65"/>
                <a:gd name="T25" fmla="*/ 37 h 71"/>
                <a:gd name="T26" fmla="*/ 40 w 65"/>
                <a:gd name="T27" fmla="*/ 38 h 71"/>
                <a:gd name="T28" fmla="*/ 40 w 65"/>
                <a:gd name="T29" fmla="*/ 39 h 71"/>
                <a:gd name="T30" fmla="*/ 32 w 65"/>
                <a:gd name="T31" fmla="*/ 55 h 71"/>
                <a:gd name="T32" fmla="*/ 33 w 65"/>
                <a:gd name="T33" fmla="*/ 64 h 71"/>
                <a:gd name="T34" fmla="*/ 0 w 65"/>
                <a:gd name="T35" fmla="*/ 64 h 71"/>
                <a:gd name="T36" fmla="*/ 3 w 65"/>
                <a:gd name="T37" fmla="*/ 42 h 71"/>
                <a:gd name="T38" fmla="*/ 17 w 65"/>
                <a:gd name="T39" fmla="*/ 24 h 71"/>
                <a:gd name="T40" fmla="*/ 18 w 65"/>
                <a:gd name="T41" fmla="*/ 12 h 71"/>
                <a:gd name="T42" fmla="*/ 37 w 65"/>
                <a:gd name="T43" fmla="*/ 12 h 71"/>
                <a:gd name="T44" fmla="*/ 38 w 65"/>
                <a:gd name="T45" fmla="*/ 24 h 71"/>
                <a:gd name="T46" fmla="*/ 41 w 65"/>
                <a:gd name="T47" fmla="*/ 20 h 71"/>
                <a:gd name="T48" fmla="*/ 40 w 65"/>
                <a:gd name="T49" fmla="*/ 6 h 71"/>
                <a:gd name="T50" fmla="*/ 16 w 65"/>
                <a:gd name="T51" fmla="*/ 5 h 71"/>
                <a:gd name="T52" fmla="*/ 14 w 65"/>
                <a:gd name="T53" fmla="*/ 21 h 71"/>
                <a:gd name="T54" fmla="*/ 17 w 65"/>
                <a:gd name="T55" fmla="*/ 24 h 71"/>
                <a:gd name="T56" fmla="*/ 50 w 65"/>
                <a:gd name="T57" fmla="*/ 40 h 71"/>
                <a:gd name="T58" fmla="*/ 57 w 65"/>
                <a:gd name="T59" fmla="*/ 44 h 71"/>
                <a:gd name="T60" fmla="*/ 61 w 65"/>
                <a:gd name="T61" fmla="*/ 46 h 71"/>
                <a:gd name="T62" fmla="*/ 53 w 65"/>
                <a:gd name="T63" fmla="*/ 63 h 71"/>
                <a:gd name="T64" fmla="*/ 49 w 65"/>
                <a:gd name="T65" fmla="*/ 60 h 71"/>
                <a:gd name="T66" fmla="*/ 42 w 65"/>
                <a:gd name="T67" fmla="*/ 57 h 71"/>
                <a:gd name="T68" fmla="*/ 47 w 65"/>
                <a:gd name="T69" fmla="*/ 47 h 71"/>
                <a:gd name="T70" fmla="*/ 46 w 65"/>
                <a:gd name="T71" fmla="*/ 46 h 71"/>
                <a:gd name="T72" fmla="*/ 41 w 65"/>
                <a:gd name="T73" fmla="*/ 57 h 71"/>
                <a:gd name="T74" fmla="*/ 37 w 65"/>
                <a:gd name="T75" fmla="*/ 55 h 71"/>
                <a:gd name="T76" fmla="*/ 45 w 65"/>
                <a:gd name="T77" fmla="*/ 38 h 71"/>
                <a:gd name="T78" fmla="*/ 50 w 65"/>
                <a:gd name="T79" fmla="*/ 40 h 71"/>
                <a:gd name="T80" fmla="*/ 38 w 65"/>
                <a:gd name="T81" fmla="*/ 63 h 71"/>
                <a:gd name="T82" fmla="*/ 38 w 65"/>
                <a:gd name="T83" fmla="*/ 70 h 71"/>
                <a:gd name="T84" fmla="*/ 41 w 65"/>
                <a:gd name="T85" fmla="*/ 71 h 71"/>
                <a:gd name="T86" fmla="*/ 47 w 65"/>
                <a:gd name="T87" fmla="*/ 68 h 71"/>
                <a:gd name="T88" fmla="*/ 38 w 65"/>
                <a:gd name="T89"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71">
                  <a:moveTo>
                    <a:pt x="62" y="45"/>
                  </a:moveTo>
                  <a:cubicBezTo>
                    <a:pt x="64" y="41"/>
                    <a:pt x="64" y="41"/>
                    <a:pt x="64" y="41"/>
                  </a:cubicBezTo>
                  <a:cubicBezTo>
                    <a:pt x="65" y="39"/>
                    <a:pt x="64" y="37"/>
                    <a:pt x="62" y="36"/>
                  </a:cubicBezTo>
                  <a:cubicBezTo>
                    <a:pt x="53" y="32"/>
                    <a:pt x="53" y="32"/>
                    <a:pt x="53" y="32"/>
                  </a:cubicBezTo>
                  <a:cubicBezTo>
                    <a:pt x="51" y="31"/>
                    <a:pt x="49" y="31"/>
                    <a:pt x="48" y="33"/>
                  </a:cubicBezTo>
                  <a:cubicBezTo>
                    <a:pt x="46" y="37"/>
                    <a:pt x="46" y="37"/>
                    <a:pt x="46" y="37"/>
                  </a:cubicBezTo>
                  <a:cubicBezTo>
                    <a:pt x="62" y="45"/>
                    <a:pt x="62" y="45"/>
                    <a:pt x="62" y="45"/>
                  </a:cubicBezTo>
                  <a:close/>
                  <a:moveTo>
                    <a:pt x="3" y="42"/>
                  </a:moveTo>
                  <a:cubicBezTo>
                    <a:pt x="7" y="41"/>
                    <a:pt x="12" y="39"/>
                    <a:pt x="17" y="37"/>
                  </a:cubicBezTo>
                  <a:cubicBezTo>
                    <a:pt x="18" y="36"/>
                    <a:pt x="19" y="35"/>
                    <a:pt x="20" y="34"/>
                  </a:cubicBezTo>
                  <a:cubicBezTo>
                    <a:pt x="28" y="49"/>
                    <a:pt x="28" y="49"/>
                    <a:pt x="28" y="49"/>
                  </a:cubicBezTo>
                  <a:cubicBezTo>
                    <a:pt x="34" y="34"/>
                    <a:pt x="34" y="34"/>
                    <a:pt x="34" y="34"/>
                  </a:cubicBezTo>
                  <a:cubicBezTo>
                    <a:pt x="35" y="35"/>
                    <a:pt x="37" y="36"/>
                    <a:pt x="38" y="37"/>
                  </a:cubicBezTo>
                  <a:cubicBezTo>
                    <a:pt x="40" y="38"/>
                    <a:pt x="40" y="38"/>
                    <a:pt x="40" y="38"/>
                  </a:cubicBezTo>
                  <a:cubicBezTo>
                    <a:pt x="40" y="39"/>
                    <a:pt x="40" y="39"/>
                    <a:pt x="40" y="39"/>
                  </a:cubicBezTo>
                  <a:cubicBezTo>
                    <a:pt x="37" y="44"/>
                    <a:pt x="34" y="49"/>
                    <a:pt x="32" y="55"/>
                  </a:cubicBezTo>
                  <a:cubicBezTo>
                    <a:pt x="33" y="64"/>
                    <a:pt x="33" y="64"/>
                    <a:pt x="33" y="64"/>
                  </a:cubicBezTo>
                  <a:cubicBezTo>
                    <a:pt x="0" y="64"/>
                    <a:pt x="0" y="64"/>
                    <a:pt x="0" y="64"/>
                  </a:cubicBezTo>
                  <a:cubicBezTo>
                    <a:pt x="0" y="53"/>
                    <a:pt x="1" y="46"/>
                    <a:pt x="3" y="42"/>
                  </a:cubicBezTo>
                  <a:close/>
                  <a:moveTo>
                    <a:pt x="17" y="24"/>
                  </a:moveTo>
                  <a:cubicBezTo>
                    <a:pt x="17" y="20"/>
                    <a:pt x="17" y="16"/>
                    <a:pt x="18" y="12"/>
                  </a:cubicBezTo>
                  <a:cubicBezTo>
                    <a:pt x="23" y="9"/>
                    <a:pt x="29" y="14"/>
                    <a:pt x="37" y="12"/>
                  </a:cubicBezTo>
                  <a:cubicBezTo>
                    <a:pt x="38" y="16"/>
                    <a:pt x="38" y="19"/>
                    <a:pt x="38" y="24"/>
                  </a:cubicBezTo>
                  <a:cubicBezTo>
                    <a:pt x="38" y="24"/>
                    <a:pt x="41" y="22"/>
                    <a:pt x="41" y="20"/>
                  </a:cubicBezTo>
                  <a:cubicBezTo>
                    <a:pt x="42" y="17"/>
                    <a:pt x="41" y="8"/>
                    <a:pt x="40" y="6"/>
                  </a:cubicBezTo>
                  <a:cubicBezTo>
                    <a:pt x="36" y="0"/>
                    <a:pt x="20" y="0"/>
                    <a:pt x="16" y="5"/>
                  </a:cubicBezTo>
                  <a:cubicBezTo>
                    <a:pt x="14" y="7"/>
                    <a:pt x="13" y="20"/>
                    <a:pt x="14" y="21"/>
                  </a:cubicBezTo>
                  <a:cubicBezTo>
                    <a:pt x="16" y="23"/>
                    <a:pt x="17" y="24"/>
                    <a:pt x="17" y="24"/>
                  </a:cubicBezTo>
                  <a:close/>
                  <a:moveTo>
                    <a:pt x="50" y="40"/>
                  </a:moveTo>
                  <a:cubicBezTo>
                    <a:pt x="57" y="44"/>
                    <a:pt x="57" y="44"/>
                    <a:pt x="57" y="44"/>
                  </a:cubicBezTo>
                  <a:cubicBezTo>
                    <a:pt x="61" y="46"/>
                    <a:pt x="61" y="46"/>
                    <a:pt x="61" y="46"/>
                  </a:cubicBezTo>
                  <a:cubicBezTo>
                    <a:pt x="53" y="63"/>
                    <a:pt x="53" y="63"/>
                    <a:pt x="53" y="63"/>
                  </a:cubicBezTo>
                  <a:cubicBezTo>
                    <a:pt x="51" y="64"/>
                    <a:pt x="49" y="63"/>
                    <a:pt x="49" y="60"/>
                  </a:cubicBezTo>
                  <a:cubicBezTo>
                    <a:pt x="46" y="61"/>
                    <a:pt x="43" y="60"/>
                    <a:pt x="42" y="57"/>
                  </a:cubicBezTo>
                  <a:cubicBezTo>
                    <a:pt x="47" y="47"/>
                    <a:pt x="47" y="47"/>
                    <a:pt x="47" y="47"/>
                  </a:cubicBezTo>
                  <a:cubicBezTo>
                    <a:pt x="46" y="46"/>
                    <a:pt x="46" y="46"/>
                    <a:pt x="46" y="46"/>
                  </a:cubicBezTo>
                  <a:cubicBezTo>
                    <a:pt x="41" y="57"/>
                    <a:pt x="41" y="57"/>
                    <a:pt x="41" y="57"/>
                  </a:cubicBezTo>
                  <a:cubicBezTo>
                    <a:pt x="38" y="58"/>
                    <a:pt x="38" y="57"/>
                    <a:pt x="37" y="55"/>
                  </a:cubicBezTo>
                  <a:cubicBezTo>
                    <a:pt x="40" y="49"/>
                    <a:pt x="43" y="44"/>
                    <a:pt x="45" y="38"/>
                  </a:cubicBezTo>
                  <a:cubicBezTo>
                    <a:pt x="50" y="40"/>
                    <a:pt x="50" y="40"/>
                    <a:pt x="50" y="40"/>
                  </a:cubicBezTo>
                  <a:close/>
                  <a:moveTo>
                    <a:pt x="38" y="63"/>
                  </a:moveTo>
                  <a:cubicBezTo>
                    <a:pt x="38" y="70"/>
                    <a:pt x="38" y="70"/>
                    <a:pt x="38" y="70"/>
                  </a:cubicBezTo>
                  <a:cubicBezTo>
                    <a:pt x="41" y="71"/>
                    <a:pt x="41" y="71"/>
                    <a:pt x="41" y="71"/>
                  </a:cubicBezTo>
                  <a:cubicBezTo>
                    <a:pt x="47" y="68"/>
                    <a:pt x="47" y="68"/>
                    <a:pt x="47" y="68"/>
                  </a:cubicBezTo>
                  <a:lnTo>
                    <a:pt x="38" y="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82"/>
            <p:cNvSpPr>
              <a:spLocks noEditPoints="1"/>
            </p:cNvSpPr>
            <p:nvPr/>
          </p:nvSpPr>
          <p:spPr bwMode="auto">
            <a:xfrm>
              <a:off x="3890963" y="3068638"/>
              <a:ext cx="303212" cy="288925"/>
            </a:xfrm>
            <a:custGeom>
              <a:avLst/>
              <a:gdLst>
                <a:gd name="T0" fmla="*/ 31 w 81"/>
                <a:gd name="T1" fmla="*/ 56 h 77"/>
                <a:gd name="T2" fmla="*/ 24 w 81"/>
                <a:gd name="T3" fmla="*/ 71 h 77"/>
                <a:gd name="T4" fmla="*/ 27 w 81"/>
                <a:gd name="T5" fmla="*/ 52 h 77"/>
                <a:gd name="T6" fmla="*/ 76 w 81"/>
                <a:gd name="T7" fmla="*/ 0 h 77"/>
                <a:gd name="T8" fmla="*/ 81 w 81"/>
                <a:gd name="T9" fmla="*/ 35 h 77"/>
                <a:gd name="T10" fmla="*/ 79 w 81"/>
                <a:gd name="T11" fmla="*/ 39 h 77"/>
                <a:gd name="T12" fmla="*/ 47 w 81"/>
                <a:gd name="T13" fmla="*/ 47 h 77"/>
                <a:gd name="T14" fmla="*/ 46 w 81"/>
                <a:gd name="T15" fmla="*/ 41 h 77"/>
                <a:gd name="T16" fmla="*/ 60 w 81"/>
                <a:gd name="T17" fmla="*/ 33 h 77"/>
                <a:gd name="T18" fmla="*/ 76 w 81"/>
                <a:gd name="T19" fmla="*/ 38 h 77"/>
                <a:gd name="T20" fmla="*/ 78 w 81"/>
                <a:gd name="T21" fmla="*/ 35 h 77"/>
                <a:gd name="T22" fmla="*/ 76 w 81"/>
                <a:gd name="T23" fmla="*/ 3 h 77"/>
                <a:gd name="T24" fmla="*/ 25 w 81"/>
                <a:gd name="T25" fmla="*/ 6 h 77"/>
                <a:gd name="T26" fmla="*/ 23 w 81"/>
                <a:gd name="T27" fmla="*/ 6 h 77"/>
                <a:gd name="T28" fmla="*/ 28 w 81"/>
                <a:gd name="T29" fmla="*/ 0 h 77"/>
                <a:gd name="T30" fmla="*/ 73 w 81"/>
                <a:gd name="T31" fmla="*/ 25 h 77"/>
                <a:gd name="T32" fmla="*/ 50 w 81"/>
                <a:gd name="T33" fmla="*/ 23 h 77"/>
                <a:gd name="T34" fmla="*/ 60 w 81"/>
                <a:gd name="T35" fmla="*/ 23 h 77"/>
                <a:gd name="T36" fmla="*/ 67 w 81"/>
                <a:gd name="T37" fmla="*/ 18 h 77"/>
                <a:gd name="T38" fmla="*/ 67 w 81"/>
                <a:gd name="T39" fmla="*/ 16 h 77"/>
                <a:gd name="T40" fmla="*/ 65 w 81"/>
                <a:gd name="T41" fmla="*/ 18 h 77"/>
                <a:gd name="T42" fmla="*/ 56 w 81"/>
                <a:gd name="T43" fmla="*/ 16 h 77"/>
                <a:gd name="T44" fmla="*/ 61 w 81"/>
                <a:gd name="T45" fmla="*/ 16 h 77"/>
                <a:gd name="T46" fmla="*/ 50 w 81"/>
                <a:gd name="T47" fmla="*/ 18 h 77"/>
                <a:gd name="T48" fmla="*/ 50 w 81"/>
                <a:gd name="T49" fmla="*/ 16 h 77"/>
                <a:gd name="T50" fmla="*/ 73 w 81"/>
                <a:gd name="T51" fmla="*/ 12 h 77"/>
                <a:gd name="T52" fmla="*/ 45 w 81"/>
                <a:gd name="T53" fmla="*/ 27 h 77"/>
                <a:gd name="T54" fmla="*/ 13 w 81"/>
                <a:gd name="T55" fmla="*/ 27 h 77"/>
                <a:gd name="T56" fmla="*/ 11 w 81"/>
                <a:gd name="T57" fmla="*/ 29 h 77"/>
                <a:gd name="T58" fmla="*/ 20 w 81"/>
                <a:gd name="T59" fmla="*/ 47 h 77"/>
                <a:gd name="T60" fmla="*/ 29 w 81"/>
                <a:gd name="T61" fmla="*/ 51 h 77"/>
                <a:gd name="T62" fmla="*/ 45 w 81"/>
                <a:gd name="T63" fmla="*/ 34 h 77"/>
                <a:gd name="T64" fmla="*/ 45 w 81"/>
                <a:gd name="T65" fmla="*/ 28 h 77"/>
                <a:gd name="T66" fmla="*/ 15 w 81"/>
                <a:gd name="T67" fmla="*/ 33 h 77"/>
                <a:gd name="T68" fmla="*/ 17 w 81"/>
                <a:gd name="T69" fmla="*/ 35 h 77"/>
                <a:gd name="T70" fmla="*/ 35 w 81"/>
                <a:gd name="T71" fmla="*/ 44 h 77"/>
                <a:gd name="T72" fmla="*/ 41 w 81"/>
                <a:gd name="T73" fmla="*/ 34 h 77"/>
                <a:gd name="T74" fmla="*/ 41 w 81"/>
                <a:gd name="T75" fmla="*/ 31 h 77"/>
                <a:gd name="T76" fmla="*/ 40 w 81"/>
                <a:gd name="T77" fmla="*/ 28 h 77"/>
                <a:gd name="T78" fmla="*/ 35 w 81"/>
                <a:gd name="T79" fmla="*/ 26 h 77"/>
                <a:gd name="T80" fmla="*/ 33 w 81"/>
                <a:gd name="T81" fmla="*/ 27 h 77"/>
                <a:gd name="T82" fmla="*/ 33 w 81"/>
                <a:gd name="T83" fmla="*/ 24 h 77"/>
                <a:gd name="T84" fmla="*/ 17 w 81"/>
                <a:gd name="T85" fmla="*/ 30 h 77"/>
                <a:gd name="T86" fmla="*/ 17 w 81"/>
                <a:gd name="T87" fmla="*/ 30 h 77"/>
                <a:gd name="T88" fmla="*/ 8 w 81"/>
                <a:gd name="T89" fmla="*/ 51 h 77"/>
                <a:gd name="T90" fmla="*/ 0 w 81"/>
                <a:gd name="T91" fmla="*/ 76 h 77"/>
                <a:gd name="T92" fmla="*/ 56 w 81"/>
                <a:gd name="T93" fmla="*/ 77 h 77"/>
                <a:gd name="T94" fmla="*/ 56 w 81"/>
                <a:gd name="T95" fmla="*/ 62 h 77"/>
                <a:gd name="T96" fmla="*/ 48 w 81"/>
                <a:gd name="T97" fmla="*/ 51 h 77"/>
                <a:gd name="T98" fmla="*/ 48 w 81"/>
                <a:gd name="T99" fmla="*/ 54 h 77"/>
                <a:gd name="T100" fmla="*/ 3 w 81"/>
                <a:gd name="T101" fmla="*/ 74 h 77"/>
                <a:gd name="T102" fmla="*/ 17 w 81"/>
                <a:gd name="T103"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 h="77">
                  <a:moveTo>
                    <a:pt x="32" y="52"/>
                  </a:moveTo>
                  <a:cubicBezTo>
                    <a:pt x="32" y="54"/>
                    <a:pt x="32" y="54"/>
                    <a:pt x="32" y="54"/>
                  </a:cubicBezTo>
                  <a:cubicBezTo>
                    <a:pt x="31" y="56"/>
                    <a:pt x="31" y="56"/>
                    <a:pt x="31" y="56"/>
                  </a:cubicBezTo>
                  <a:cubicBezTo>
                    <a:pt x="34" y="71"/>
                    <a:pt x="34" y="71"/>
                    <a:pt x="34" y="71"/>
                  </a:cubicBezTo>
                  <a:cubicBezTo>
                    <a:pt x="29" y="74"/>
                    <a:pt x="29" y="74"/>
                    <a:pt x="29" y="74"/>
                  </a:cubicBezTo>
                  <a:cubicBezTo>
                    <a:pt x="24" y="71"/>
                    <a:pt x="24" y="71"/>
                    <a:pt x="24" y="71"/>
                  </a:cubicBezTo>
                  <a:cubicBezTo>
                    <a:pt x="28" y="56"/>
                    <a:pt x="28" y="56"/>
                    <a:pt x="28" y="56"/>
                  </a:cubicBezTo>
                  <a:cubicBezTo>
                    <a:pt x="27" y="54"/>
                    <a:pt x="27" y="54"/>
                    <a:pt x="27" y="54"/>
                  </a:cubicBezTo>
                  <a:cubicBezTo>
                    <a:pt x="27" y="52"/>
                    <a:pt x="27" y="52"/>
                    <a:pt x="27" y="52"/>
                  </a:cubicBezTo>
                  <a:cubicBezTo>
                    <a:pt x="29" y="52"/>
                    <a:pt x="29" y="52"/>
                    <a:pt x="32" y="52"/>
                  </a:cubicBezTo>
                  <a:close/>
                  <a:moveTo>
                    <a:pt x="28" y="0"/>
                  </a:moveTo>
                  <a:cubicBezTo>
                    <a:pt x="76" y="0"/>
                    <a:pt x="76" y="0"/>
                    <a:pt x="76" y="0"/>
                  </a:cubicBezTo>
                  <a:cubicBezTo>
                    <a:pt x="77" y="0"/>
                    <a:pt x="78" y="1"/>
                    <a:pt x="79" y="2"/>
                  </a:cubicBezTo>
                  <a:cubicBezTo>
                    <a:pt x="80" y="3"/>
                    <a:pt x="81" y="4"/>
                    <a:pt x="81" y="6"/>
                  </a:cubicBezTo>
                  <a:cubicBezTo>
                    <a:pt x="81" y="35"/>
                    <a:pt x="81" y="35"/>
                    <a:pt x="81" y="35"/>
                  </a:cubicBezTo>
                  <a:cubicBezTo>
                    <a:pt x="81" y="37"/>
                    <a:pt x="80" y="38"/>
                    <a:pt x="79" y="39"/>
                  </a:cubicBezTo>
                  <a:cubicBezTo>
                    <a:pt x="79" y="39"/>
                    <a:pt x="79" y="39"/>
                    <a:pt x="79" y="39"/>
                  </a:cubicBezTo>
                  <a:cubicBezTo>
                    <a:pt x="79" y="39"/>
                    <a:pt x="79" y="39"/>
                    <a:pt x="79" y="39"/>
                  </a:cubicBezTo>
                  <a:cubicBezTo>
                    <a:pt x="78" y="40"/>
                    <a:pt x="77" y="41"/>
                    <a:pt x="76" y="41"/>
                  </a:cubicBezTo>
                  <a:cubicBezTo>
                    <a:pt x="55" y="41"/>
                    <a:pt x="55" y="41"/>
                    <a:pt x="55" y="41"/>
                  </a:cubicBezTo>
                  <a:cubicBezTo>
                    <a:pt x="47" y="47"/>
                    <a:pt x="47" y="47"/>
                    <a:pt x="47" y="47"/>
                  </a:cubicBezTo>
                  <a:cubicBezTo>
                    <a:pt x="45" y="49"/>
                    <a:pt x="45" y="49"/>
                    <a:pt x="45" y="49"/>
                  </a:cubicBezTo>
                  <a:cubicBezTo>
                    <a:pt x="45" y="45"/>
                    <a:pt x="45" y="45"/>
                    <a:pt x="45" y="45"/>
                  </a:cubicBezTo>
                  <a:cubicBezTo>
                    <a:pt x="46" y="41"/>
                    <a:pt x="46" y="41"/>
                    <a:pt x="46" y="41"/>
                  </a:cubicBezTo>
                  <a:cubicBezTo>
                    <a:pt x="48" y="42"/>
                    <a:pt x="48" y="42"/>
                    <a:pt x="48" y="42"/>
                  </a:cubicBezTo>
                  <a:cubicBezTo>
                    <a:pt x="48" y="43"/>
                    <a:pt x="48" y="43"/>
                    <a:pt x="48" y="43"/>
                  </a:cubicBezTo>
                  <a:cubicBezTo>
                    <a:pt x="60" y="33"/>
                    <a:pt x="60" y="33"/>
                    <a:pt x="60" y="33"/>
                  </a:cubicBezTo>
                  <a:cubicBezTo>
                    <a:pt x="62" y="35"/>
                    <a:pt x="62" y="35"/>
                    <a:pt x="62" y="35"/>
                  </a:cubicBezTo>
                  <a:cubicBezTo>
                    <a:pt x="58" y="38"/>
                    <a:pt x="58" y="38"/>
                    <a:pt x="58" y="38"/>
                  </a:cubicBezTo>
                  <a:cubicBezTo>
                    <a:pt x="76" y="38"/>
                    <a:pt x="76" y="38"/>
                    <a:pt x="76" y="38"/>
                  </a:cubicBezTo>
                  <a:cubicBezTo>
                    <a:pt x="76" y="38"/>
                    <a:pt x="77" y="38"/>
                    <a:pt x="78" y="37"/>
                  </a:cubicBezTo>
                  <a:cubicBezTo>
                    <a:pt x="78" y="37"/>
                    <a:pt x="78" y="37"/>
                    <a:pt x="78" y="37"/>
                  </a:cubicBezTo>
                  <a:cubicBezTo>
                    <a:pt x="78" y="37"/>
                    <a:pt x="78" y="36"/>
                    <a:pt x="78" y="35"/>
                  </a:cubicBezTo>
                  <a:cubicBezTo>
                    <a:pt x="78" y="6"/>
                    <a:pt x="78" y="6"/>
                    <a:pt x="78" y="6"/>
                  </a:cubicBezTo>
                  <a:cubicBezTo>
                    <a:pt x="78" y="5"/>
                    <a:pt x="78" y="4"/>
                    <a:pt x="78" y="4"/>
                  </a:cubicBezTo>
                  <a:cubicBezTo>
                    <a:pt x="77" y="3"/>
                    <a:pt x="76" y="3"/>
                    <a:pt x="76" y="3"/>
                  </a:cubicBezTo>
                  <a:cubicBezTo>
                    <a:pt x="28" y="3"/>
                    <a:pt x="28" y="3"/>
                    <a:pt x="28" y="3"/>
                  </a:cubicBezTo>
                  <a:cubicBezTo>
                    <a:pt x="27" y="3"/>
                    <a:pt x="27" y="3"/>
                    <a:pt x="26" y="4"/>
                  </a:cubicBezTo>
                  <a:cubicBezTo>
                    <a:pt x="26" y="4"/>
                    <a:pt x="25" y="5"/>
                    <a:pt x="25" y="6"/>
                  </a:cubicBezTo>
                  <a:cubicBezTo>
                    <a:pt x="25" y="8"/>
                    <a:pt x="25" y="8"/>
                    <a:pt x="25" y="8"/>
                  </a:cubicBezTo>
                  <a:cubicBezTo>
                    <a:pt x="23" y="8"/>
                    <a:pt x="23" y="8"/>
                    <a:pt x="23" y="8"/>
                  </a:cubicBezTo>
                  <a:cubicBezTo>
                    <a:pt x="23" y="6"/>
                    <a:pt x="23" y="6"/>
                    <a:pt x="23" y="6"/>
                  </a:cubicBezTo>
                  <a:cubicBezTo>
                    <a:pt x="23" y="4"/>
                    <a:pt x="23" y="3"/>
                    <a:pt x="24" y="2"/>
                  </a:cubicBezTo>
                  <a:cubicBezTo>
                    <a:pt x="24" y="2"/>
                    <a:pt x="24" y="2"/>
                    <a:pt x="24" y="2"/>
                  </a:cubicBezTo>
                  <a:cubicBezTo>
                    <a:pt x="25" y="1"/>
                    <a:pt x="27" y="0"/>
                    <a:pt x="28" y="0"/>
                  </a:cubicBezTo>
                  <a:close/>
                  <a:moveTo>
                    <a:pt x="62" y="23"/>
                  </a:moveTo>
                  <a:cubicBezTo>
                    <a:pt x="62" y="25"/>
                    <a:pt x="62" y="25"/>
                    <a:pt x="62" y="25"/>
                  </a:cubicBezTo>
                  <a:cubicBezTo>
                    <a:pt x="73" y="25"/>
                    <a:pt x="73" y="25"/>
                    <a:pt x="73" y="25"/>
                  </a:cubicBezTo>
                  <a:cubicBezTo>
                    <a:pt x="73" y="23"/>
                    <a:pt x="73" y="23"/>
                    <a:pt x="73" y="23"/>
                  </a:cubicBezTo>
                  <a:cubicBezTo>
                    <a:pt x="62" y="23"/>
                    <a:pt x="62" y="23"/>
                    <a:pt x="62" y="23"/>
                  </a:cubicBezTo>
                  <a:close/>
                  <a:moveTo>
                    <a:pt x="50" y="23"/>
                  </a:moveTo>
                  <a:cubicBezTo>
                    <a:pt x="50" y="25"/>
                    <a:pt x="50" y="25"/>
                    <a:pt x="50" y="25"/>
                  </a:cubicBezTo>
                  <a:cubicBezTo>
                    <a:pt x="60" y="25"/>
                    <a:pt x="60" y="25"/>
                    <a:pt x="60" y="25"/>
                  </a:cubicBezTo>
                  <a:cubicBezTo>
                    <a:pt x="60" y="23"/>
                    <a:pt x="60" y="23"/>
                    <a:pt x="60" y="23"/>
                  </a:cubicBezTo>
                  <a:cubicBezTo>
                    <a:pt x="50" y="23"/>
                    <a:pt x="50" y="23"/>
                    <a:pt x="50" y="23"/>
                  </a:cubicBezTo>
                  <a:close/>
                  <a:moveTo>
                    <a:pt x="67" y="16"/>
                  </a:moveTo>
                  <a:cubicBezTo>
                    <a:pt x="67" y="18"/>
                    <a:pt x="67" y="18"/>
                    <a:pt x="67" y="18"/>
                  </a:cubicBezTo>
                  <a:cubicBezTo>
                    <a:pt x="73" y="18"/>
                    <a:pt x="73" y="18"/>
                    <a:pt x="73" y="18"/>
                  </a:cubicBezTo>
                  <a:cubicBezTo>
                    <a:pt x="73" y="16"/>
                    <a:pt x="73" y="16"/>
                    <a:pt x="73" y="16"/>
                  </a:cubicBezTo>
                  <a:cubicBezTo>
                    <a:pt x="67" y="16"/>
                    <a:pt x="67" y="16"/>
                    <a:pt x="67" y="16"/>
                  </a:cubicBezTo>
                  <a:close/>
                  <a:moveTo>
                    <a:pt x="63" y="16"/>
                  </a:moveTo>
                  <a:cubicBezTo>
                    <a:pt x="63" y="18"/>
                    <a:pt x="63" y="18"/>
                    <a:pt x="63" y="18"/>
                  </a:cubicBezTo>
                  <a:cubicBezTo>
                    <a:pt x="65" y="18"/>
                    <a:pt x="65" y="18"/>
                    <a:pt x="65" y="18"/>
                  </a:cubicBezTo>
                  <a:cubicBezTo>
                    <a:pt x="65" y="16"/>
                    <a:pt x="65" y="16"/>
                    <a:pt x="65" y="16"/>
                  </a:cubicBezTo>
                  <a:cubicBezTo>
                    <a:pt x="63" y="16"/>
                    <a:pt x="63" y="16"/>
                    <a:pt x="63" y="16"/>
                  </a:cubicBezTo>
                  <a:close/>
                  <a:moveTo>
                    <a:pt x="56" y="16"/>
                  </a:moveTo>
                  <a:cubicBezTo>
                    <a:pt x="56" y="18"/>
                    <a:pt x="56" y="18"/>
                    <a:pt x="56" y="18"/>
                  </a:cubicBezTo>
                  <a:cubicBezTo>
                    <a:pt x="61" y="18"/>
                    <a:pt x="61" y="18"/>
                    <a:pt x="61" y="18"/>
                  </a:cubicBezTo>
                  <a:cubicBezTo>
                    <a:pt x="61" y="16"/>
                    <a:pt x="61" y="16"/>
                    <a:pt x="61" y="16"/>
                  </a:cubicBezTo>
                  <a:cubicBezTo>
                    <a:pt x="56" y="16"/>
                    <a:pt x="56" y="16"/>
                    <a:pt x="56" y="16"/>
                  </a:cubicBezTo>
                  <a:close/>
                  <a:moveTo>
                    <a:pt x="50" y="16"/>
                  </a:moveTo>
                  <a:cubicBezTo>
                    <a:pt x="50" y="18"/>
                    <a:pt x="50" y="18"/>
                    <a:pt x="50" y="18"/>
                  </a:cubicBezTo>
                  <a:cubicBezTo>
                    <a:pt x="55" y="18"/>
                    <a:pt x="55" y="18"/>
                    <a:pt x="55" y="18"/>
                  </a:cubicBezTo>
                  <a:cubicBezTo>
                    <a:pt x="55" y="16"/>
                    <a:pt x="55" y="16"/>
                    <a:pt x="55" y="16"/>
                  </a:cubicBezTo>
                  <a:cubicBezTo>
                    <a:pt x="50" y="16"/>
                    <a:pt x="50" y="16"/>
                    <a:pt x="50" y="16"/>
                  </a:cubicBezTo>
                  <a:close/>
                  <a:moveTo>
                    <a:pt x="50" y="10"/>
                  </a:moveTo>
                  <a:cubicBezTo>
                    <a:pt x="50" y="12"/>
                    <a:pt x="50" y="12"/>
                    <a:pt x="50" y="12"/>
                  </a:cubicBezTo>
                  <a:cubicBezTo>
                    <a:pt x="73" y="12"/>
                    <a:pt x="73" y="12"/>
                    <a:pt x="73" y="12"/>
                  </a:cubicBezTo>
                  <a:cubicBezTo>
                    <a:pt x="73" y="10"/>
                    <a:pt x="73" y="10"/>
                    <a:pt x="73" y="10"/>
                  </a:cubicBezTo>
                  <a:cubicBezTo>
                    <a:pt x="50" y="10"/>
                    <a:pt x="50" y="10"/>
                    <a:pt x="50" y="10"/>
                  </a:cubicBezTo>
                  <a:close/>
                  <a:moveTo>
                    <a:pt x="45" y="27"/>
                  </a:moveTo>
                  <a:cubicBezTo>
                    <a:pt x="45" y="15"/>
                    <a:pt x="44" y="8"/>
                    <a:pt x="29" y="10"/>
                  </a:cubicBezTo>
                  <a:cubicBezTo>
                    <a:pt x="24" y="11"/>
                    <a:pt x="19" y="9"/>
                    <a:pt x="16" y="12"/>
                  </a:cubicBezTo>
                  <a:cubicBezTo>
                    <a:pt x="12" y="15"/>
                    <a:pt x="12" y="21"/>
                    <a:pt x="13" y="27"/>
                  </a:cubicBezTo>
                  <a:cubicBezTo>
                    <a:pt x="12" y="27"/>
                    <a:pt x="12" y="27"/>
                    <a:pt x="12" y="28"/>
                  </a:cubicBezTo>
                  <a:cubicBezTo>
                    <a:pt x="11" y="28"/>
                    <a:pt x="11" y="28"/>
                    <a:pt x="11" y="28"/>
                  </a:cubicBezTo>
                  <a:cubicBezTo>
                    <a:pt x="11" y="29"/>
                    <a:pt x="11" y="29"/>
                    <a:pt x="11" y="29"/>
                  </a:cubicBezTo>
                  <a:cubicBezTo>
                    <a:pt x="11" y="31"/>
                    <a:pt x="12" y="33"/>
                    <a:pt x="12" y="34"/>
                  </a:cubicBezTo>
                  <a:cubicBezTo>
                    <a:pt x="13" y="36"/>
                    <a:pt x="13" y="36"/>
                    <a:pt x="14" y="37"/>
                  </a:cubicBezTo>
                  <a:cubicBezTo>
                    <a:pt x="16" y="41"/>
                    <a:pt x="17" y="44"/>
                    <a:pt x="20" y="47"/>
                  </a:cubicBezTo>
                  <a:cubicBezTo>
                    <a:pt x="22" y="49"/>
                    <a:pt x="25" y="50"/>
                    <a:pt x="28" y="51"/>
                  </a:cubicBezTo>
                  <a:cubicBezTo>
                    <a:pt x="28" y="51"/>
                    <a:pt x="28" y="51"/>
                    <a:pt x="28" y="51"/>
                  </a:cubicBezTo>
                  <a:cubicBezTo>
                    <a:pt x="29" y="51"/>
                    <a:pt x="29" y="51"/>
                    <a:pt x="29" y="51"/>
                  </a:cubicBezTo>
                  <a:cubicBezTo>
                    <a:pt x="32" y="50"/>
                    <a:pt x="35" y="49"/>
                    <a:pt x="38" y="46"/>
                  </a:cubicBezTo>
                  <a:cubicBezTo>
                    <a:pt x="40" y="44"/>
                    <a:pt x="41" y="41"/>
                    <a:pt x="43" y="37"/>
                  </a:cubicBezTo>
                  <a:cubicBezTo>
                    <a:pt x="43" y="36"/>
                    <a:pt x="44" y="35"/>
                    <a:pt x="45" y="34"/>
                  </a:cubicBezTo>
                  <a:cubicBezTo>
                    <a:pt x="45" y="33"/>
                    <a:pt x="46" y="31"/>
                    <a:pt x="46" y="29"/>
                  </a:cubicBezTo>
                  <a:cubicBezTo>
                    <a:pt x="46" y="28"/>
                    <a:pt x="46" y="28"/>
                    <a:pt x="46" y="28"/>
                  </a:cubicBezTo>
                  <a:cubicBezTo>
                    <a:pt x="45" y="28"/>
                    <a:pt x="45" y="28"/>
                    <a:pt x="45" y="28"/>
                  </a:cubicBezTo>
                  <a:cubicBezTo>
                    <a:pt x="45" y="28"/>
                    <a:pt x="45" y="28"/>
                    <a:pt x="45" y="27"/>
                  </a:cubicBezTo>
                  <a:close/>
                  <a:moveTo>
                    <a:pt x="15" y="30"/>
                  </a:moveTo>
                  <a:cubicBezTo>
                    <a:pt x="15" y="31"/>
                    <a:pt x="15" y="32"/>
                    <a:pt x="15" y="33"/>
                  </a:cubicBezTo>
                  <a:cubicBezTo>
                    <a:pt x="15" y="34"/>
                    <a:pt x="16" y="34"/>
                    <a:pt x="16" y="34"/>
                  </a:cubicBezTo>
                  <a:cubicBezTo>
                    <a:pt x="17" y="35"/>
                    <a:pt x="17" y="35"/>
                    <a:pt x="17" y="35"/>
                  </a:cubicBezTo>
                  <a:cubicBezTo>
                    <a:pt x="17" y="35"/>
                    <a:pt x="17" y="35"/>
                    <a:pt x="17" y="35"/>
                  </a:cubicBezTo>
                  <a:cubicBezTo>
                    <a:pt x="18" y="39"/>
                    <a:pt x="20" y="42"/>
                    <a:pt x="22" y="44"/>
                  </a:cubicBezTo>
                  <a:cubicBezTo>
                    <a:pt x="24" y="46"/>
                    <a:pt x="26" y="47"/>
                    <a:pt x="28" y="48"/>
                  </a:cubicBezTo>
                  <a:cubicBezTo>
                    <a:pt x="31" y="47"/>
                    <a:pt x="34" y="46"/>
                    <a:pt x="35" y="44"/>
                  </a:cubicBezTo>
                  <a:cubicBezTo>
                    <a:pt x="37" y="42"/>
                    <a:pt x="39" y="39"/>
                    <a:pt x="40" y="35"/>
                  </a:cubicBezTo>
                  <a:cubicBezTo>
                    <a:pt x="40" y="35"/>
                    <a:pt x="40" y="35"/>
                    <a:pt x="40" y="35"/>
                  </a:cubicBezTo>
                  <a:cubicBezTo>
                    <a:pt x="41" y="34"/>
                    <a:pt x="41" y="34"/>
                    <a:pt x="41" y="34"/>
                  </a:cubicBezTo>
                  <a:cubicBezTo>
                    <a:pt x="41" y="34"/>
                    <a:pt x="42" y="34"/>
                    <a:pt x="42" y="33"/>
                  </a:cubicBezTo>
                  <a:cubicBezTo>
                    <a:pt x="42" y="32"/>
                    <a:pt x="42" y="31"/>
                    <a:pt x="42" y="30"/>
                  </a:cubicBezTo>
                  <a:cubicBezTo>
                    <a:pt x="42" y="30"/>
                    <a:pt x="41" y="30"/>
                    <a:pt x="41" y="31"/>
                  </a:cubicBezTo>
                  <a:cubicBezTo>
                    <a:pt x="41" y="30"/>
                    <a:pt x="41" y="30"/>
                    <a:pt x="41" y="30"/>
                  </a:cubicBezTo>
                  <a:cubicBezTo>
                    <a:pt x="40" y="30"/>
                    <a:pt x="40" y="30"/>
                    <a:pt x="40" y="30"/>
                  </a:cubicBezTo>
                  <a:cubicBezTo>
                    <a:pt x="40" y="28"/>
                    <a:pt x="40" y="28"/>
                    <a:pt x="40" y="28"/>
                  </a:cubicBezTo>
                  <a:cubicBezTo>
                    <a:pt x="40" y="27"/>
                    <a:pt x="39" y="26"/>
                    <a:pt x="39" y="25"/>
                  </a:cubicBezTo>
                  <a:cubicBezTo>
                    <a:pt x="38" y="26"/>
                    <a:pt x="36" y="25"/>
                    <a:pt x="35" y="24"/>
                  </a:cubicBezTo>
                  <a:cubicBezTo>
                    <a:pt x="35" y="26"/>
                    <a:pt x="35" y="26"/>
                    <a:pt x="35" y="26"/>
                  </a:cubicBezTo>
                  <a:cubicBezTo>
                    <a:pt x="34" y="26"/>
                    <a:pt x="34" y="26"/>
                    <a:pt x="34" y="26"/>
                  </a:cubicBezTo>
                  <a:cubicBezTo>
                    <a:pt x="34" y="25"/>
                    <a:pt x="34" y="25"/>
                    <a:pt x="34" y="25"/>
                  </a:cubicBezTo>
                  <a:cubicBezTo>
                    <a:pt x="33" y="27"/>
                    <a:pt x="33" y="27"/>
                    <a:pt x="33" y="27"/>
                  </a:cubicBezTo>
                  <a:cubicBezTo>
                    <a:pt x="32" y="26"/>
                    <a:pt x="32" y="26"/>
                    <a:pt x="32" y="26"/>
                  </a:cubicBezTo>
                  <a:cubicBezTo>
                    <a:pt x="33" y="24"/>
                    <a:pt x="33" y="24"/>
                    <a:pt x="33" y="24"/>
                  </a:cubicBezTo>
                  <a:cubicBezTo>
                    <a:pt x="33" y="24"/>
                    <a:pt x="33" y="24"/>
                    <a:pt x="33" y="24"/>
                  </a:cubicBezTo>
                  <a:cubicBezTo>
                    <a:pt x="27" y="29"/>
                    <a:pt x="21" y="28"/>
                    <a:pt x="18" y="26"/>
                  </a:cubicBezTo>
                  <a:cubicBezTo>
                    <a:pt x="18" y="26"/>
                    <a:pt x="18" y="26"/>
                    <a:pt x="18" y="26"/>
                  </a:cubicBezTo>
                  <a:cubicBezTo>
                    <a:pt x="17" y="27"/>
                    <a:pt x="17" y="29"/>
                    <a:pt x="17" y="30"/>
                  </a:cubicBezTo>
                  <a:cubicBezTo>
                    <a:pt x="17" y="30"/>
                    <a:pt x="17" y="30"/>
                    <a:pt x="17" y="30"/>
                  </a:cubicBezTo>
                  <a:cubicBezTo>
                    <a:pt x="17" y="30"/>
                    <a:pt x="17" y="30"/>
                    <a:pt x="17" y="30"/>
                  </a:cubicBezTo>
                  <a:cubicBezTo>
                    <a:pt x="17" y="30"/>
                    <a:pt x="17" y="30"/>
                    <a:pt x="17" y="30"/>
                  </a:cubicBezTo>
                  <a:cubicBezTo>
                    <a:pt x="16" y="30"/>
                    <a:pt x="15" y="30"/>
                    <a:pt x="15" y="30"/>
                  </a:cubicBezTo>
                  <a:close/>
                  <a:moveTo>
                    <a:pt x="9" y="51"/>
                  </a:moveTo>
                  <a:cubicBezTo>
                    <a:pt x="8" y="51"/>
                    <a:pt x="8" y="51"/>
                    <a:pt x="8" y="51"/>
                  </a:cubicBezTo>
                  <a:cubicBezTo>
                    <a:pt x="8" y="51"/>
                    <a:pt x="8" y="51"/>
                    <a:pt x="8" y="51"/>
                  </a:cubicBezTo>
                  <a:cubicBezTo>
                    <a:pt x="4" y="54"/>
                    <a:pt x="2" y="59"/>
                    <a:pt x="1" y="63"/>
                  </a:cubicBezTo>
                  <a:cubicBezTo>
                    <a:pt x="0" y="68"/>
                    <a:pt x="0" y="72"/>
                    <a:pt x="0" y="76"/>
                  </a:cubicBezTo>
                  <a:cubicBezTo>
                    <a:pt x="0" y="77"/>
                    <a:pt x="0" y="77"/>
                    <a:pt x="0" y="77"/>
                  </a:cubicBezTo>
                  <a:cubicBezTo>
                    <a:pt x="1" y="77"/>
                    <a:pt x="1" y="77"/>
                    <a:pt x="1" y="77"/>
                  </a:cubicBezTo>
                  <a:cubicBezTo>
                    <a:pt x="56" y="77"/>
                    <a:pt x="56" y="77"/>
                    <a:pt x="56" y="77"/>
                  </a:cubicBezTo>
                  <a:cubicBezTo>
                    <a:pt x="57" y="77"/>
                    <a:pt x="57" y="77"/>
                    <a:pt x="57" y="77"/>
                  </a:cubicBezTo>
                  <a:cubicBezTo>
                    <a:pt x="57" y="76"/>
                    <a:pt x="57" y="76"/>
                    <a:pt x="57" y="76"/>
                  </a:cubicBezTo>
                  <a:cubicBezTo>
                    <a:pt x="58" y="72"/>
                    <a:pt x="57" y="67"/>
                    <a:pt x="56" y="62"/>
                  </a:cubicBezTo>
                  <a:cubicBezTo>
                    <a:pt x="54" y="58"/>
                    <a:pt x="52" y="54"/>
                    <a:pt x="49" y="51"/>
                  </a:cubicBezTo>
                  <a:cubicBezTo>
                    <a:pt x="49" y="51"/>
                    <a:pt x="49" y="51"/>
                    <a:pt x="49" y="51"/>
                  </a:cubicBezTo>
                  <a:cubicBezTo>
                    <a:pt x="48" y="51"/>
                    <a:pt x="48" y="51"/>
                    <a:pt x="48" y="51"/>
                  </a:cubicBezTo>
                  <a:cubicBezTo>
                    <a:pt x="40" y="51"/>
                    <a:pt x="40" y="51"/>
                    <a:pt x="40" y="51"/>
                  </a:cubicBezTo>
                  <a:cubicBezTo>
                    <a:pt x="40" y="54"/>
                    <a:pt x="40" y="54"/>
                    <a:pt x="40" y="54"/>
                  </a:cubicBezTo>
                  <a:cubicBezTo>
                    <a:pt x="48" y="54"/>
                    <a:pt x="48" y="54"/>
                    <a:pt x="48" y="54"/>
                  </a:cubicBezTo>
                  <a:cubicBezTo>
                    <a:pt x="50" y="56"/>
                    <a:pt x="51" y="60"/>
                    <a:pt x="52" y="63"/>
                  </a:cubicBezTo>
                  <a:cubicBezTo>
                    <a:pt x="54" y="67"/>
                    <a:pt x="54" y="71"/>
                    <a:pt x="54" y="74"/>
                  </a:cubicBezTo>
                  <a:cubicBezTo>
                    <a:pt x="12" y="74"/>
                    <a:pt x="46" y="74"/>
                    <a:pt x="3" y="74"/>
                  </a:cubicBezTo>
                  <a:cubicBezTo>
                    <a:pt x="3" y="71"/>
                    <a:pt x="4" y="68"/>
                    <a:pt x="5" y="64"/>
                  </a:cubicBezTo>
                  <a:cubicBezTo>
                    <a:pt x="6" y="61"/>
                    <a:pt x="7" y="57"/>
                    <a:pt x="10" y="54"/>
                  </a:cubicBezTo>
                  <a:cubicBezTo>
                    <a:pt x="17" y="54"/>
                    <a:pt x="17" y="54"/>
                    <a:pt x="17" y="54"/>
                  </a:cubicBezTo>
                  <a:cubicBezTo>
                    <a:pt x="17" y="51"/>
                    <a:pt x="17" y="51"/>
                    <a:pt x="17" y="51"/>
                  </a:cubicBezTo>
                  <a:lnTo>
                    <a:pt x="9" y="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58" name="Rectangle 42"/>
          <p:cNvSpPr/>
          <p:nvPr/>
        </p:nvSpPr>
        <p:spPr>
          <a:xfrm>
            <a:off x="3185126" y="1071104"/>
            <a:ext cx="2592288" cy="411549"/>
          </a:xfrm>
          <a:prstGeom prst="rect">
            <a:avLst/>
          </a:prstGeom>
          <a:noFill/>
          <a:ln w="12700" cap="flat" cmpd="sng" algn="ctr">
            <a:noFill/>
            <a:prstDash val="solid"/>
          </a:ln>
          <a:effectLst/>
        </p:spPr>
        <p:txBody>
          <a:bodyPr lIns="91440" tIns="0" rIns="91440" bIns="0" rtlCol="0" anchor="t"/>
          <a:lstStyle/>
          <a:p>
            <a:pPr>
              <a:spcBef>
                <a:spcPts val="838"/>
              </a:spcBef>
              <a:spcAft>
                <a:spcPts val="838"/>
              </a:spcAft>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请在此处输入您的文本，或者复制您的文本粘贴请在此处输入您的文本，或者复制您的文本粘贴</a:t>
            </a:r>
            <a:endParaRPr lang="en-US" altLang="zh-CN" sz="900" dirty="0">
              <a:solidFill>
                <a:schemeClr val="tx1">
                  <a:lumMod val="50000"/>
                  <a:lumOff val="50000"/>
                </a:schemeClr>
              </a:solidFill>
              <a:latin typeface="微软雅黑" pitchFamily="34" charset="-122"/>
              <a:ea typeface="微软雅黑" pitchFamily="34" charset="-122"/>
            </a:endParaRPr>
          </a:p>
          <a:p>
            <a:pPr>
              <a:spcBef>
                <a:spcPts val="838"/>
              </a:spcBef>
              <a:spcAft>
                <a:spcPts val="838"/>
              </a:spcAft>
            </a:pP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62" name="Rectangle 42"/>
          <p:cNvSpPr/>
          <p:nvPr/>
        </p:nvSpPr>
        <p:spPr>
          <a:xfrm>
            <a:off x="6279509" y="3364026"/>
            <a:ext cx="2592288" cy="411549"/>
          </a:xfrm>
          <a:prstGeom prst="rect">
            <a:avLst/>
          </a:prstGeom>
          <a:noFill/>
          <a:ln w="12700" cap="flat" cmpd="sng" algn="ctr">
            <a:noFill/>
            <a:prstDash val="solid"/>
          </a:ln>
          <a:effectLst/>
        </p:spPr>
        <p:txBody>
          <a:bodyPr lIns="91440" tIns="0" rIns="91440" bIns="0" rtlCol="0" anchor="t"/>
          <a:lstStyle/>
          <a:p>
            <a:pPr>
              <a:spcBef>
                <a:spcPts val="838"/>
              </a:spcBef>
              <a:spcAft>
                <a:spcPts val="838"/>
              </a:spcAft>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请在此处输入您的文本，或者复制您的文本粘贴请在此处输入您的文本，或者复制您的文本粘贴</a:t>
            </a:r>
            <a:endParaRPr lang="en-US" altLang="zh-CN" sz="900" dirty="0">
              <a:solidFill>
                <a:schemeClr val="tx1">
                  <a:lumMod val="50000"/>
                  <a:lumOff val="50000"/>
                </a:schemeClr>
              </a:solidFill>
              <a:latin typeface="微软雅黑" pitchFamily="34" charset="-122"/>
              <a:ea typeface="微软雅黑" pitchFamily="34" charset="-122"/>
            </a:endParaRPr>
          </a:p>
          <a:p>
            <a:pPr>
              <a:spcBef>
                <a:spcPts val="838"/>
              </a:spcBef>
              <a:spcAft>
                <a:spcPts val="838"/>
              </a:spcAft>
            </a:pPr>
            <a:endParaRPr lang="en-US" altLang="zh-CN" sz="900" dirty="0">
              <a:solidFill>
                <a:schemeClr val="tx1">
                  <a:lumMod val="50000"/>
                  <a:lumOff val="50000"/>
                </a:schemeClr>
              </a:solidFill>
              <a:latin typeface="微软雅黑" pitchFamily="34" charset="-122"/>
              <a:ea typeface="微软雅黑" pitchFamily="34" charset="-122"/>
            </a:endParaRPr>
          </a:p>
        </p:txBody>
      </p:sp>
      <p:sp>
        <p:nvSpPr>
          <p:cNvPr id="68" name="Rectangle 42"/>
          <p:cNvSpPr/>
          <p:nvPr/>
        </p:nvSpPr>
        <p:spPr>
          <a:xfrm>
            <a:off x="442994" y="3454519"/>
            <a:ext cx="2592288" cy="411549"/>
          </a:xfrm>
          <a:prstGeom prst="rect">
            <a:avLst/>
          </a:prstGeom>
          <a:noFill/>
          <a:ln w="12700" cap="flat" cmpd="sng" algn="ctr">
            <a:noFill/>
            <a:prstDash val="solid"/>
          </a:ln>
          <a:effectLst/>
        </p:spPr>
        <p:txBody>
          <a:bodyPr lIns="91440" tIns="0" rIns="91440" bIns="0" rtlCol="0" anchor="t"/>
          <a:lstStyle/>
          <a:p>
            <a:pPr>
              <a:spcBef>
                <a:spcPts val="838"/>
              </a:spcBef>
              <a:spcAft>
                <a:spcPts val="838"/>
              </a:spcAft>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请在此处输入您的文本，或者复制您的文本粘贴请在此处输入您的文本，或者复制您的文本粘贴</a:t>
            </a:r>
            <a:endParaRPr lang="en-US" altLang="zh-CN" sz="900" dirty="0">
              <a:solidFill>
                <a:schemeClr val="tx1">
                  <a:lumMod val="50000"/>
                  <a:lumOff val="50000"/>
                </a:schemeClr>
              </a:solidFill>
              <a:latin typeface="微软雅黑" pitchFamily="34" charset="-122"/>
              <a:ea typeface="微软雅黑" pitchFamily="34" charset="-122"/>
            </a:endParaRPr>
          </a:p>
          <a:p>
            <a:pPr>
              <a:spcBef>
                <a:spcPts val="838"/>
              </a:spcBef>
              <a:spcAft>
                <a:spcPts val="838"/>
              </a:spcAft>
            </a:pPr>
            <a:endParaRPr lang="en-US" altLang="zh-CN"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211620196"/>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750" fill="hold"/>
                                        <p:tgtEl>
                                          <p:spTgt spid="58"/>
                                        </p:tgtEl>
                                        <p:attrNameLst>
                                          <p:attrName>ppt_x</p:attrName>
                                        </p:attrNameLst>
                                      </p:cBhvr>
                                      <p:tavLst>
                                        <p:tav tm="0">
                                          <p:val>
                                            <p:strVal val="#ppt_x"/>
                                          </p:val>
                                        </p:tav>
                                        <p:tav tm="100000">
                                          <p:val>
                                            <p:strVal val="#ppt_x"/>
                                          </p:val>
                                        </p:tav>
                                      </p:tavLst>
                                    </p:anim>
                                    <p:anim calcmode="lin" valueType="num">
                                      <p:cBhvr additive="base">
                                        <p:cTn id="14" dur="750" fill="hold"/>
                                        <p:tgtEl>
                                          <p:spTgt spid="58"/>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750" fill="hold"/>
                                        <p:tgtEl>
                                          <p:spTgt spid="68"/>
                                        </p:tgtEl>
                                        <p:attrNameLst>
                                          <p:attrName>ppt_x</p:attrName>
                                        </p:attrNameLst>
                                      </p:cBhvr>
                                      <p:tavLst>
                                        <p:tav tm="0">
                                          <p:val>
                                            <p:strVal val="#ppt_x"/>
                                          </p:val>
                                        </p:tav>
                                        <p:tav tm="100000">
                                          <p:val>
                                            <p:strVal val="#ppt_x"/>
                                          </p:val>
                                        </p:tav>
                                      </p:tavLst>
                                    </p:anim>
                                    <p:anim calcmode="lin" valueType="num">
                                      <p:cBhvr additive="base">
                                        <p:cTn id="19" dur="750" fill="hold"/>
                                        <p:tgtEl>
                                          <p:spTgt spid="68"/>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750" fill="hold"/>
                                        <p:tgtEl>
                                          <p:spTgt spid="62"/>
                                        </p:tgtEl>
                                        <p:attrNameLst>
                                          <p:attrName>ppt_x</p:attrName>
                                        </p:attrNameLst>
                                      </p:cBhvr>
                                      <p:tavLst>
                                        <p:tav tm="0">
                                          <p:val>
                                            <p:strVal val="#ppt_x"/>
                                          </p:val>
                                        </p:tav>
                                        <p:tav tm="100000">
                                          <p:val>
                                            <p:strVal val="#ppt_x"/>
                                          </p:val>
                                        </p:tav>
                                      </p:tavLst>
                                    </p:anim>
                                    <p:anim calcmode="lin" valueType="num">
                                      <p:cBhvr additive="base">
                                        <p:cTn id="24"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28"/>
          <p:cNvSpPr txBox="1">
            <a:spLocks noChangeArrowheads="1"/>
          </p:cNvSpPr>
          <p:nvPr>
            <p:custDataLst>
              <p:tags r:id="rId2"/>
            </p:custDataLst>
          </p:nvPr>
        </p:nvSpPr>
        <p:spPr bwMode="auto">
          <a:xfrm>
            <a:off x="1443011" y="2159846"/>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p>
        </p:txBody>
      </p:sp>
      <p:sp>
        <p:nvSpPr>
          <p:cNvPr id="30" name="文本框 29"/>
          <p:cNvSpPr txBox="1"/>
          <p:nvPr>
            <p:custDataLst>
              <p:tags r:id="rId3"/>
            </p:custDataLst>
          </p:nvPr>
        </p:nvSpPr>
        <p:spPr>
          <a:xfrm>
            <a:off x="2470463" y="2326521"/>
            <a:ext cx="2952098" cy="670285"/>
          </a:xfrm>
          <a:prstGeom prst="rect">
            <a:avLst/>
          </a:prstGeom>
          <a:noFill/>
        </p:spPr>
        <p:txBody>
          <a:bodyPr/>
          <a:lstStyle/>
          <a:p>
            <a:pPr>
              <a:lnSpc>
                <a:spcPct val="130000"/>
              </a:lnSpc>
              <a:defRPr/>
            </a:pPr>
            <a:r>
              <a:rPr lang="zh-CN" altLang="en-US" sz="900" dirty="0">
                <a:solidFill>
                  <a:schemeClr val="bg1">
                    <a:lumMod val="65000"/>
                  </a:schemeClr>
                </a:solidFill>
                <a:latin typeface="幼圆" panose="02010509060101010101" pitchFamily="49" charset="-122"/>
                <a:ea typeface="幼圆" panose="02010509060101010101" pitchFamily="49" charset="-122"/>
              </a:rPr>
              <a:t>您的内容请写在这里您的内容请写在这里您的内容请写在这里您的内容请写在这里您的内容请写在这里</a:t>
            </a:r>
          </a:p>
        </p:txBody>
      </p:sp>
      <p:grpSp>
        <p:nvGrpSpPr>
          <p:cNvPr id="4100" name="组合 30"/>
          <p:cNvGrpSpPr>
            <a:grpSpLocks/>
          </p:cNvGrpSpPr>
          <p:nvPr>
            <p:custDataLst>
              <p:tags r:id="rId4"/>
            </p:custDataLst>
          </p:nvPr>
        </p:nvGrpSpPr>
        <p:grpSpPr bwMode="auto">
          <a:xfrm>
            <a:off x="2303784" y="2112221"/>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5"/>
            </p:custDataLst>
          </p:nvPr>
        </p:nvSpPr>
        <p:spPr>
          <a:xfrm>
            <a:off x="527471" y="1897923"/>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p>
        </p:txBody>
      </p:sp>
      <p:sp>
        <p:nvSpPr>
          <p:cNvPr id="36" name="椭圆 35"/>
          <p:cNvSpPr/>
          <p:nvPr>
            <p:custDataLst>
              <p:tags r:id="rId6"/>
            </p:custDataLst>
          </p:nvPr>
        </p:nvSpPr>
        <p:spPr>
          <a:xfrm>
            <a:off x="938213" y="2020548"/>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4</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7"/>
            </p:custDataLst>
          </p:nvPr>
        </p:nvSpPr>
        <p:spPr>
          <a:xfrm>
            <a:off x="1571589" y="1906253"/>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38" name="椭圆 37"/>
          <p:cNvSpPr/>
          <p:nvPr>
            <p:custDataLst>
              <p:tags r:id="rId8"/>
            </p:custDataLst>
          </p:nvPr>
        </p:nvSpPr>
        <p:spPr>
          <a:xfrm flipV="1">
            <a:off x="2033526" y="2280088"/>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4105" name="文本框 38"/>
          <p:cNvSpPr txBox="1">
            <a:spLocks noChangeArrowheads="1"/>
          </p:cNvSpPr>
          <p:nvPr>
            <p:custDataLst>
              <p:tags r:id="rId9"/>
            </p:custDataLst>
          </p:nvPr>
        </p:nvSpPr>
        <p:spPr bwMode="auto">
          <a:xfrm>
            <a:off x="2540705" y="2003878"/>
            <a:ext cx="2112053" cy="3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buNone/>
            </a:pPr>
            <a:r>
              <a:rPr lang="zh-CN" altLang="en-US" sz="2000" b="1" dirty="0">
                <a:solidFill>
                  <a:schemeClr val="accent1"/>
                </a:solidFill>
                <a:latin typeface="微软雅黑" pitchFamily="34" charset="-122"/>
                <a:ea typeface="微软雅黑" pitchFamily="34" charset="-122"/>
              </a:rPr>
              <a:t>投资回报</a:t>
            </a:r>
          </a:p>
        </p:txBody>
      </p:sp>
      <p:sp>
        <p:nvSpPr>
          <p:cNvPr id="13" name="任意多边形 12"/>
          <p:cNvSpPr/>
          <p:nvPr>
            <p:custDataLst>
              <p:tags r:id="rId10"/>
            </p:custDataLst>
          </p:nvPr>
        </p:nvSpPr>
        <p:spPr>
          <a:xfrm>
            <a:off x="352456" y="2174129"/>
            <a:ext cx="1358429" cy="66671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 fmla="*/ 2881560 w 2973000"/>
              <a:gd name="connsiteY0" fmla="*/ 1694793 h 2025869"/>
              <a:gd name="connsiteX1" fmla="*/ 2881560 w 2973000"/>
              <a:gd name="connsiteY1" fmla="*/ 2025869 h 2025869"/>
              <a:gd name="connsiteX2" fmla="*/ 0 w 2973000"/>
              <a:gd name="connsiteY2" fmla="*/ 2025869 h 2025869"/>
              <a:gd name="connsiteX3" fmla="*/ 0 w 2973000"/>
              <a:gd name="connsiteY3" fmla="*/ 0 h 2025869"/>
              <a:gd name="connsiteX4" fmla="*/ 409902 w 2973000"/>
              <a:gd name="connsiteY4" fmla="*/ 0 h 2025869"/>
              <a:gd name="connsiteX5" fmla="*/ 409902 w 2973000"/>
              <a:gd name="connsiteY5" fmla="*/ 1694793 h 2025869"/>
              <a:gd name="connsiteX6" fmla="*/ 2973000 w 2973000"/>
              <a:gd name="connsiteY6" fmla="*/ 1786233 h 2025869"/>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 name="connsiteX5" fmla="*/ 409902 w 2881560"/>
              <a:gd name="connsiteY5" fmla="*/ 1694793 h 2025869"/>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dirty="0">
              <a:solidFill>
                <a:prstClr val="white"/>
              </a:solidFill>
            </a:endParaRPr>
          </a:p>
        </p:txBody>
      </p:sp>
      <p:pic>
        <p:nvPicPr>
          <p:cNvPr id="15" name="图片 14">
            <a:extLst>
              <a:ext uri="{FF2B5EF4-FFF2-40B4-BE49-F238E27FC236}">
                <a16:creationId xmlns:a16="http://schemas.microsoft.com/office/drawing/2014/main" id="{6BD806DA-36C2-4CB1-8D3F-8DE87FC7F6BB}"/>
              </a:ext>
            </a:extLst>
          </p:cNvPr>
          <p:cNvPicPr>
            <a:picLocks noChangeAspect="1"/>
          </p:cNvPicPr>
          <p:nvPr/>
        </p:nvPicPr>
        <p:blipFill rotWithShape="1">
          <a:blip r:embed="rId13"/>
          <a:srcRect l="33733" r="25977"/>
          <a:stretch/>
        </p:blipFill>
        <p:spPr>
          <a:xfrm>
            <a:off x="5458245" y="3272"/>
            <a:ext cx="3682271" cy="5146493"/>
          </a:xfrm>
          <a:prstGeom prst="rect">
            <a:avLst/>
          </a:prstGeom>
        </p:spPr>
      </p:pic>
    </p:spTree>
    <p:custDataLst>
      <p:tags r:id="rId1"/>
    </p:custDataLst>
    <p:extLst>
      <p:ext uri="{BB962C8B-B14F-4D97-AF65-F5344CB8AC3E}">
        <p14:creationId xmlns:p14="http://schemas.microsoft.com/office/powerpoint/2010/main" val="290544901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1000"/>
                                        <p:tgtEl>
                                          <p:spTgt spid="4105"/>
                                        </p:tgtEl>
                                      </p:cBhvr>
                                    </p:animEffect>
                                    <p:anim calcmode="lin" valueType="num">
                                      <p:cBhvr>
                                        <p:cTn id="38" dur="1000" fill="hold"/>
                                        <p:tgtEl>
                                          <p:spTgt spid="4105"/>
                                        </p:tgtEl>
                                        <p:attrNameLst>
                                          <p:attrName>ppt_x</p:attrName>
                                        </p:attrNameLst>
                                      </p:cBhvr>
                                      <p:tavLst>
                                        <p:tav tm="0">
                                          <p:val>
                                            <p:strVal val="#ppt_x"/>
                                          </p:val>
                                        </p:tav>
                                        <p:tav tm="100000">
                                          <p:val>
                                            <p:strVal val="#ppt_x"/>
                                          </p:val>
                                        </p:tav>
                                      </p:tavLst>
                                    </p:anim>
                                    <p:anim calcmode="lin" valueType="num">
                                      <p:cBhvr>
                                        <p:cTn id="39" dur="1000" fill="hold"/>
                                        <p:tgtEl>
                                          <p:spTgt spid="410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 grpId="0"/>
      <p:bldP spid="35" grpId="0"/>
      <p:bldP spid="36" grpId="0" animBg="1"/>
      <p:bldP spid="37" grpId="0" animBg="1"/>
      <p:bldP spid="38" grpId="0" animBg="1"/>
      <p:bldP spid="4105"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D417E7CC-EEE8-41BD-9DAC-BBCD4A5D8986}"/>
              </a:ext>
            </a:extLst>
          </p:cNvPr>
          <p:cNvPicPr>
            <a:picLocks noChangeAspect="1"/>
          </p:cNvPicPr>
          <p:nvPr/>
        </p:nvPicPr>
        <p:blipFill rotWithShape="1">
          <a:blip r:embed="rId3"/>
          <a:srcRect t="49048" b="-1"/>
          <a:stretch/>
        </p:blipFill>
        <p:spPr>
          <a:xfrm>
            <a:off x="3211" y="1986798"/>
            <a:ext cx="9139379" cy="2622216"/>
          </a:xfrm>
          <a:prstGeom prst="rect">
            <a:avLst/>
          </a:prstGeom>
        </p:spPr>
      </p:pic>
      <p:grpSp>
        <p:nvGrpSpPr>
          <p:cNvPr id="18" name="组合 17"/>
          <p:cNvGrpSpPr/>
          <p:nvPr/>
        </p:nvGrpSpPr>
        <p:grpSpPr>
          <a:xfrm>
            <a:off x="1709650" y="1855818"/>
            <a:ext cx="3322401" cy="2522251"/>
            <a:chOff x="2279324" y="2473313"/>
            <a:chExt cx="4430111" cy="3363185"/>
          </a:xfrm>
        </p:grpSpPr>
        <p:sp>
          <p:nvSpPr>
            <p:cNvPr id="4" name="矩形 3"/>
            <p:cNvSpPr/>
            <p:nvPr/>
          </p:nvSpPr>
          <p:spPr bwMode="auto">
            <a:xfrm>
              <a:off x="2566654" y="2588166"/>
              <a:ext cx="49690" cy="3168000"/>
            </a:xfrm>
            <a:prstGeom prst="rect">
              <a:avLst/>
            </a:prstGeom>
            <a:solidFill>
              <a:schemeClr val="bg1">
                <a:lumMod val="85000"/>
              </a:schemeClr>
            </a:solidFill>
            <a:ln w="19050">
              <a:noFill/>
              <a:round/>
              <a:headEnd/>
              <a:tailEnd/>
            </a:ln>
          </p:spPr>
          <p:txBody>
            <a:bodyPr anchor="ctr"/>
            <a:lstStyle/>
            <a:p>
              <a:pPr algn="ctr"/>
              <a:endParaRPr sz="1280">
                <a:solidFill>
                  <a:schemeClr val="bg1"/>
                </a:solidFill>
              </a:endParaRPr>
            </a:p>
          </p:txBody>
        </p:sp>
        <p:sp>
          <p:nvSpPr>
            <p:cNvPr id="9" name="菱形 8"/>
            <p:cNvSpPr/>
            <p:nvPr/>
          </p:nvSpPr>
          <p:spPr>
            <a:xfrm>
              <a:off x="2279324" y="5212147"/>
              <a:ext cx="624351" cy="624351"/>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04</a:t>
              </a:r>
            </a:p>
          </p:txBody>
        </p:sp>
        <p:grpSp>
          <p:nvGrpSpPr>
            <p:cNvPr id="10" name="组合 9"/>
            <p:cNvGrpSpPr/>
            <p:nvPr/>
          </p:nvGrpSpPr>
          <p:grpSpPr>
            <a:xfrm>
              <a:off x="2746849" y="4978157"/>
              <a:ext cx="3962586" cy="827782"/>
              <a:chOff x="6444107" y="1204845"/>
              <a:chExt cx="4232109" cy="827779"/>
            </a:xfrm>
          </p:grpSpPr>
          <p:sp>
            <p:nvSpPr>
              <p:cNvPr id="28" name="文本框 21"/>
              <p:cNvSpPr txBox="1"/>
              <p:nvPr/>
            </p:nvSpPr>
            <p:spPr>
              <a:xfrm>
                <a:off x="6444107" y="1204845"/>
                <a:ext cx="4232109" cy="507412"/>
              </a:xfrm>
              <a:prstGeom prst="rect">
                <a:avLst/>
              </a:prstGeom>
              <a:noFill/>
            </p:spPr>
            <p:txBody>
              <a:bodyPr wrap="none" lIns="269985" tIns="0" rIns="0" bIns="0" anchor="b" anchorCtr="0">
                <a:normAutofit/>
              </a:bodyPr>
              <a:lstStyle/>
              <a:p>
                <a:r>
                  <a:rPr lang="zh-CN" altLang="en-US" sz="1600" b="1" dirty="0">
                    <a:solidFill>
                      <a:schemeClr val="bg1"/>
                    </a:solidFill>
                    <a:latin typeface="微软雅黑" pitchFamily="34" charset="-122"/>
                    <a:ea typeface="微软雅黑" pitchFamily="34" charset="-122"/>
                  </a:rPr>
                  <a:t>投资回报</a:t>
                </a:r>
              </a:p>
            </p:txBody>
          </p:sp>
          <p:sp>
            <p:nvSpPr>
              <p:cNvPr id="29" name="文本框 22"/>
              <p:cNvSpPr txBox="1">
                <a:spLocks/>
              </p:cNvSpPr>
              <p:nvPr/>
            </p:nvSpPr>
            <p:spPr>
              <a:xfrm>
                <a:off x="6444107" y="1712256"/>
                <a:ext cx="4232109" cy="320368"/>
              </a:xfrm>
              <a:prstGeom prst="rect">
                <a:avLst/>
              </a:prstGeom>
            </p:spPr>
            <p:txBody>
              <a:bodyPr vert="horz" wrap="square" lIns="269985" tIns="0" rIns="0" bIns="0" anchor="ctr" anchorCtr="0">
                <a:normAutofit/>
              </a:bodyPr>
              <a:lstStyle/>
              <a:p>
                <a:pPr>
                  <a:lnSpc>
                    <a:spcPct val="120000"/>
                  </a:lnSpc>
                </a:pPr>
                <a:r>
                  <a:rPr lang="zh-CN" altLang="en-US" sz="787"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11" name="菱形 10"/>
            <p:cNvSpPr/>
            <p:nvPr/>
          </p:nvSpPr>
          <p:spPr>
            <a:xfrm>
              <a:off x="2279324" y="4377199"/>
              <a:ext cx="624351" cy="62435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03</a:t>
              </a:r>
            </a:p>
          </p:txBody>
        </p:sp>
        <p:grpSp>
          <p:nvGrpSpPr>
            <p:cNvPr id="12" name="组合 11"/>
            <p:cNvGrpSpPr/>
            <p:nvPr/>
          </p:nvGrpSpPr>
          <p:grpSpPr>
            <a:xfrm>
              <a:off x="2746849" y="4143209"/>
              <a:ext cx="3962586" cy="827782"/>
              <a:chOff x="6444107" y="1204845"/>
              <a:chExt cx="4232109" cy="827779"/>
            </a:xfrm>
          </p:grpSpPr>
          <p:sp>
            <p:nvSpPr>
              <p:cNvPr id="26" name="文本框 19"/>
              <p:cNvSpPr txBox="1"/>
              <p:nvPr/>
            </p:nvSpPr>
            <p:spPr>
              <a:xfrm>
                <a:off x="6444107" y="1204845"/>
                <a:ext cx="4232109" cy="507412"/>
              </a:xfrm>
              <a:prstGeom prst="rect">
                <a:avLst/>
              </a:prstGeom>
              <a:noFill/>
            </p:spPr>
            <p:txBody>
              <a:bodyPr wrap="none" lIns="269985" tIns="0" rIns="0" bIns="0" anchor="b" anchorCtr="0">
                <a:normAutofit/>
              </a:bodyPr>
              <a:lstStyle/>
              <a:p>
                <a:pPr defTabSz="685869">
                  <a:defRPr/>
                </a:pPr>
                <a:r>
                  <a:rPr lang="zh-CN" altLang="en-US" sz="1600" b="1" dirty="0">
                    <a:solidFill>
                      <a:schemeClr val="bg1"/>
                    </a:solidFill>
                    <a:latin typeface="微软雅黑" pitchFamily="34" charset="-122"/>
                    <a:ea typeface="微软雅黑" pitchFamily="34" charset="-122"/>
                  </a:rPr>
                  <a:t>市场分析</a:t>
                </a:r>
                <a:endParaRPr lang="zh-CN" altLang="en-US" sz="1600" kern="0" dirty="0">
                  <a:solidFill>
                    <a:schemeClr val="bg1"/>
                  </a:solidFill>
                  <a:latin typeface="微软雅黑" pitchFamily="34" charset="-122"/>
                  <a:ea typeface="微软雅黑" pitchFamily="34" charset="-122"/>
                </a:endParaRPr>
              </a:p>
            </p:txBody>
          </p:sp>
          <p:sp>
            <p:nvSpPr>
              <p:cNvPr id="27" name="文本框 20"/>
              <p:cNvSpPr txBox="1">
                <a:spLocks/>
              </p:cNvSpPr>
              <p:nvPr/>
            </p:nvSpPr>
            <p:spPr>
              <a:xfrm>
                <a:off x="6444107" y="1712256"/>
                <a:ext cx="4232109" cy="320368"/>
              </a:xfrm>
              <a:prstGeom prst="rect">
                <a:avLst/>
              </a:prstGeom>
            </p:spPr>
            <p:txBody>
              <a:bodyPr vert="horz" wrap="square" lIns="269985" tIns="0" rIns="0" bIns="0" anchor="ctr" anchorCtr="0">
                <a:normAutofit/>
              </a:bodyPr>
              <a:lstStyle/>
              <a:p>
                <a:pPr>
                  <a:lnSpc>
                    <a:spcPct val="120000"/>
                  </a:lnSpc>
                </a:pPr>
                <a:r>
                  <a:rPr lang="zh-CN" altLang="en-US" sz="787"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13" name="菱形 12"/>
            <p:cNvSpPr/>
            <p:nvPr/>
          </p:nvSpPr>
          <p:spPr>
            <a:xfrm>
              <a:off x="2279324" y="3542251"/>
              <a:ext cx="624351" cy="62435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02</a:t>
              </a:r>
            </a:p>
          </p:txBody>
        </p:sp>
        <p:grpSp>
          <p:nvGrpSpPr>
            <p:cNvPr id="14" name="组合 13"/>
            <p:cNvGrpSpPr/>
            <p:nvPr/>
          </p:nvGrpSpPr>
          <p:grpSpPr>
            <a:xfrm>
              <a:off x="2746849" y="3308261"/>
              <a:ext cx="3962586" cy="827782"/>
              <a:chOff x="6444107" y="1204845"/>
              <a:chExt cx="4232109" cy="827779"/>
            </a:xfrm>
          </p:grpSpPr>
          <p:sp>
            <p:nvSpPr>
              <p:cNvPr id="24" name="文本框 17"/>
              <p:cNvSpPr txBox="1"/>
              <p:nvPr/>
            </p:nvSpPr>
            <p:spPr>
              <a:xfrm>
                <a:off x="6444107" y="1204845"/>
                <a:ext cx="4232109" cy="507412"/>
              </a:xfrm>
              <a:prstGeom prst="rect">
                <a:avLst/>
              </a:prstGeom>
              <a:noFill/>
            </p:spPr>
            <p:txBody>
              <a:bodyPr wrap="none" lIns="269985" tIns="0" rIns="0" bIns="0" anchor="b" anchorCtr="0">
                <a:normAutofit/>
              </a:bodyPr>
              <a:lstStyle/>
              <a:p>
                <a:r>
                  <a:rPr lang="zh-CN" altLang="en-US" sz="1600" b="1" dirty="0">
                    <a:solidFill>
                      <a:schemeClr val="bg1"/>
                    </a:solidFill>
                    <a:latin typeface="微软雅黑" pitchFamily="34" charset="-122"/>
                    <a:ea typeface="微软雅黑" pitchFamily="34" charset="-122"/>
                  </a:rPr>
                  <a:t>产品运行</a:t>
                </a:r>
                <a:endParaRPr lang="zh-CN" altLang="en-US" sz="1600" kern="0" dirty="0">
                  <a:solidFill>
                    <a:schemeClr val="bg1"/>
                  </a:solidFill>
                  <a:latin typeface="微软雅黑" pitchFamily="34" charset="-122"/>
                  <a:ea typeface="微软雅黑" pitchFamily="34" charset="-122"/>
                </a:endParaRPr>
              </a:p>
            </p:txBody>
          </p:sp>
          <p:sp>
            <p:nvSpPr>
              <p:cNvPr id="25" name="文本框 18"/>
              <p:cNvSpPr txBox="1">
                <a:spLocks/>
              </p:cNvSpPr>
              <p:nvPr/>
            </p:nvSpPr>
            <p:spPr>
              <a:xfrm>
                <a:off x="6444107" y="1712256"/>
                <a:ext cx="4232109" cy="320368"/>
              </a:xfrm>
              <a:prstGeom prst="rect">
                <a:avLst/>
              </a:prstGeom>
            </p:spPr>
            <p:txBody>
              <a:bodyPr vert="horz" wrap="square" lIns="269985" tIns="0" rIns="0" bIns="0" anchor="ctr" anchorCtr="0">
                <a:normAutofit/>
              </a:bodyPr>
              <a:lstStyle/>
              <a:p>
                <a:pPr>
                  <a:lnSpc>
                    <a:spcPct val="120000"/>
                  </a:lnSpc>
                </a:pPr>
                <a:r>
                  <a:rPr lang="zh-CN" altLang="en-US" sz="787"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15" name="菱形 14"/>
            <p:cNvSpPr/>
            <p:nvPr/>
          </p:nvSpPr>
          <p:spPr>
            <a:xfrm>
              <a:off x="2279324" y="2707303"/>
              <a:ext cx="624351" cy="62435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sz="1280">
                  <a:solidFill>
                    <a:schemeClr val="bg1"/>
                  </a:solidFill>
                  <a:latin typeface="Impact" panose="020B0806030902050204" pitchFamily="34" charset="0"/>
                </a:rPr>
                <a:t>01</a:t>
              </a:r>
            </a:p>
          </p:txBody>
        </p:sp>
        <p:grpSp>
          <p:nvGrpSpPr>
            <p:cNvPr id="16" name="组合 15"/>
            <p:cNvGrpSpPr/>
            <p:nvPr/>
          </p:nvGrpSpPr>
          <p:grpSpPr>
            <a:xfrm>
              <a:off x="2746849" y="2473313"/>
              <a:ext cx="3962586" cy="827782"/>
              <a:chOff x="6444107" y="1204845"/>
              <a:chExt cx="4232109" cy="827779"/>
            </a:xfrm>
          </p:grpSpPr>
          <p:sp>
            <p:nvSpPr>
              <p:cNvPr id="22" name="文本框 15"/>
              <p:cNvSpPr txBox="1"/>
              <p:nvPr/>
            </p:nvSpPr>
            <p:spPr>
              <a:xfrm>
                <a:off x="6444107" y="1204845"/>
                <a:ext cx="4232109" cy="507412"/>
              </a:xfrm>
              <a:prstGeom prst="rect">
                <a:avLst/>
              </a:prstGeom>
              <a:noFill/>
            </p:spPr>
            <p:txBody>
              <a:bodyPr wrap="none" lIns="269985" tIns="0" rIns="0" bIns="0" anchor="b" anchorCtr="0">
                <a:normAutofit/>
              </a:bodyPr>
              <a:lstStyle/>
              <a:p>
                <a:pPr defTabSz="685869">
                  <a:defRPr/>
                </a:pPr>
                <a:r>
                  <a:rPr lang="zh-CN" altLang="en-US" sz="1600" b="1" dirty="0">
                    <a:solidFill>
                      <a:schemeClr val="bg1"/>
                    </a:solidFill>
                    <a:latin typeface="微软雅黑" pitchFamily="34" charset="-122"/>
                    <a:ea typeface="微软雅黑" pitchFamily="34" charset="-122"/>
                  </a:rPr>
                  <a:t>项目介绍</a:t>
                </a:r>
                <a:endParaRPr lang="zh-CN" altLang="en-US" sz="1600" kern="0" dirty="0">
                  <a:solidFill>
                    <a:schemeClr val="bg1"/>
                  </a:solidFill>
                  <a:latin typeface="微软雅黑" pitchFamily="34" charset="-122"/>
                  <a:ea typeface="微软雅黑" pitchFamily="34" charset="-122"/>
                </a:endParaRPr>
              </a:p>
            </p:txBody>
          </p:sp>
          <p:sp>
            <p:nvSpPr>
              <p:cNvPr id="23" name="文本框 16"/>
              <p:cNvSpPr txBox="1">
                <a:spLocks/>
              </p:cNvSpPr>
              <p:nvPr/>
            </p:nvSpPr>
            <p:spPr>
              <a:xfrm>
                <a:off x="6444107" y="1712256"/>
                <a:ext cx="4232109" cy="320368"/>
              </a:xfrm>
              <a:prstGeom prst="rect">
                <a:avLst/>
              </a:prstGeom>
            </p:spPr>
            <p:txBody>
              <a:bodyPr vert="horz" wrap="square" lIns="269985" tIns="0" rIns="0" bIns="0" anchor="ctr" anchorCtr="0">
                <a:normAutofit/>
              </a:bodyPr>
              <a:lstStyle/>
              <a:p>
                <a:pPr algn="l">
                  <a:lnSpc>
                    <a:spcPct val="120000"/>
                  </a:lnSpc>
                </a:pPr>
                <a:r>
                  <a:rPr lang="zh-CN" altLang="en-US" sz="787"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2" name="组合 1"/>
          <p:cNvGrpSpPr/>
          <p:nvPr/>
        </p:nvGrpSpPr>
        <p:grpSpPr>
          <a:xfrm>
            <a:off x="908696" y="445627"/>
            <a:ext cx="7326611" cy="1570979"/>
            <a:chOff x="1211325" y="592955"/>
            <a:chExt cx="9769351" cy="2094753"/>
          </a:xfrm>
        </p:grpSpPr>
        <p:sp>
          <p:nvSpPr>
            <p:cNvPr id="5" name="五边形 24"/>
            <p:cNvSpPr/>
            <p:nvPr/>
          </p:nvSpPr>
          <p:spPr bwMode="auto">
            <a:xfrm>
              <a:off x="2904339" y="1730793"/>
              <a:ext cx="8076337" cy="469096"/>
            </a:xfrm>
            <a:prstGeom prst="homePlate">
              <a:avLst>
                <a:gd name="adj" fmla="val 34062"/>
              </a:avLst>
            </a:prstGeom>
            <a:solidFill>
              <a:schemeClr val="accent2"/>
            </a:solidFill>
            <a:ln w="19050">
              <a:noFill/>
              <a:round/>
              <a:headEnd/>
              <a:tailEnd/>
            </a:ln>
          </p:spPr>
          <p:txBody>
            <a:bodyPr anchor="ctr"/>
            <a:lstStyle/>
            <a:p>
              <a:pPr algn="ctr"/>
              <a:endParaRPr sz="1280"/>
            </a:p>
          </p:txBody>
        </p:sp>
        <p:sp>
          <p:nvSpPr>
            <p:cNvPr id="6" name="任意多边形 25"/>
            <p:cNvSpPr/>
            <p:nvPr/>
          </p:nvSpPr>
          <p:spPr bwMode="auto">
            <a:xfrm flipV="1">
              <a:off x="1211325" y="592955"/>
              <a:ext cx="1606929" cy="1606934"/>
            </a:xfrm>
            <a:custGeom>
              <a:avLst/>
              <a:gdLst>
                <a:gd name="connsiteX0" fmla="*/ 1008112 w 2016224"/>
                <a:gd name="connsiteY0" fmla="*/ 0 h 2016224"/>
                <a:gd name="connsiteX1" fmla="*/ 2016224 w 2016224"/>
                <a:gd name="connsiteY1" fmla="*/ 0 h 2016224"/>
                <a:gd name="connsiteX2" fmla="*/ 2016224 w 2016224"/>
                <a:gd name="connsiteY2" fmla="*/ 1008112 h 2016224"/>
                <a:gd name="connsiteX3" fmla="*/ 1008112 w 2016224"/>
                <a:gd name="connsiteY3" fmla="*/ 2016224 h 2016224"/>
                <a:gd name="connsiteX4" fmla="*/ 0 w 2016224"/>
                <a:gd name="connsiteY4" fmla="*/ 1008112 h 2016224"/>
                <a:gd name="connsiteX5" fmla="*/ 1008112 w 2016224"/>
                <a:gd name="connsiteY5" fmla="*/ 0 h 2016224"/>
                <a:gd name="connsiteX6" fmla="*/ 1008112 w 2016224"/>
                <a:gd name="connsiteY6" fmla="*/ 598566 h 2016224"/>
                <a:gd name="connsiteX7" fmla="*/ 598566 w 2016224"/>
                <a:gd name="connsiteY7" fmla="*/ 1008112 h 2016224"/>
                <a:gd name="connsiteX8" fmla="*/ 598565 w 2016224"/>
                <a:gd name="connsiteY8" fmla="*/ 1008112 h 2016224"/>
                <a:gd name="connsiteX9" fmla="*/ 1008111 w 2016224"/>
                <a:gd name="connsiteY9" fmla="*/ 1417658 h 2016224"/>
                <a:gd name="connsiteX10" fmla="*/ 1417657 w 2016224"/>
                <a:gd name="connsiteY10" fmla="*/ 1008112 h 2016224"/>
                <a:gd name="connsiteX11" fmla="*/ 1417657 w 2016224"/>
                <a:gd name="connsiteY11" fmla="*/ 598566 h 2016224"/>
                <a:gd name="connsiteX12" fmla="*/ 1008112 w 2016224"/>
                <a:gd name="connsiteY12" fmla="*/ 598566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6224" h="2016224">
                  <a:moveTo>
                    <a:pt x="1008112" y="0"/>
                  </a:moveTo>
                  <a:lnTo>
                    <a:pt x="2016224" y="0"/>
                  </a:lnTo>
                  <a:lnTo>
                    <a:pt x="2016224" y="1008112"/>
                  </a:lnTo>
                  <a:cubicBezTo>
                    <a:pt x="2016224" y="1564877"/>
                    <a:pt x="1564877" y="2016224"/>
                    <a:pt x="1008112" y="2016224"/>
                  </a:cubicBezTo>
                  <a:cubicBezTo>
                    <a:pt x="451347" y="2016224"/>
                    <a:pt x="0" y="1564877"/>
                    <a:pt x="0" y="1008112"/>
                  </a:cubicBezTo>
                  <a:cubicBezTo>
                    <a:pt x="0" y="451347"/>
                    <a:pt x="451347" y="0"/>
                    <a:pt x="1008112" y="0"/>
                  </a:cubicBezTo>
                  <a:close/>
                  <a:moveTo>
                    <a:pt x="1008112" y="598566"/>
                  </a:moveTo>
                  <a:cubicBezTo>
                    <a:pt x="781926" y="598566"/>
                    <a:pt x="598566" y="781926"/>
                    <a:pt x="598566" y="1008112"/>
                  </a:cubicBezTo>
                  <a:lnTo>
                    <a:pt x="598565" y="1008112"/>
                  </a:lnTo>
                  <a:cubicBezTo>
                    <a:pt x="598565" y="1234298"/>
                    <a:pt x="781925" y="1417658"/>
                    <a:pt x="1008111" y="1417658"/>
                  </a:cubicBezTo>
                  <a:cubicBezTo>
                    <a:pt x="1234297" y="1417658"/>
                    <a:pt x="1417657" y="1234298"/>
                    <a:pt x="1417657" y="1008112"/>
                  </a:cubicBezTo>
                  <a:lnTo>
                    <a:pt x="1417657" y="598566"/>
                  </a:lnTo>
                  <a:lnTo>
                    <a:pt x="1008112" y="598566"/>
                  </a:lnTo>
                  <a:close/>
                </a:path>
              </a:pathLst>
            </a:custGeom>
            <a:solidFill>
              <a:schemeClr val="accent2"/>
            </a:solidFill>
            <a:ln w="19050">
              <a:noFill/>
              <a:round/>
              <a:headEnd/>
              <a:tailEnd/>
            </a:ln>
          </p:spPr>
          <p:txBody>
            <a:bodyPr anchor="ctr"/>
            <a:lstStyle/>
            <a:p>
              <a:pPr algn="ctr"/>
              <a:endParaRPr sz="1280"/>
            </a:p>
          </p:txBody>
        </p:sp>
        <p:sp>
          <p:nvSpPr>
            <p:cNvPr id="7" name="五边形 26"/>
            <p:cNvSpPr/>
            <p:nvPr/>
          </p:nvSpPr>
          <p:spPr bwMode="auto">
            <a:xfrm rot="5400000">
              <a:off x="2206195" y="2075649"/>
              <a:ext cx="746076" cy="478042"/>
            </a:xfrm>
            <a:prstGeom prst="homePlate">
              <a:avLst/>
            </a:prstGeom>
            <a:solidFill>
              <a:schemeClr val="accent2"/>
            </a:solidFill>
            <a:ln w="19050">
              <a:noFill/>
              <a:round/>
              <a:headEnd/>
              <a:tailEnd/>
            </a:ln>
          </p:spPr>
          <p:txBody>
            <a:bodyPr anchor="ctr"/>
            <a:lstStyle/>
            <a:p>
              <a:pPr algn="ctr"/>
              <a:endParaRPr sz="1280"/>
            </a:p>
          </p:txBody>
        </p:sp>
        <p:sp>
          <p:nvSpPr>
            <p:cNvPr id="8" name="矩形 7"/>
            <p:cNvSpPr/>
            <p:nvPr/>
          </p:nvSpPr>
          <p:spPr>
            <a:xfrm>
              <a:off x="8244114" y="1226768"/>
              <a:ext cx="1981984" cy="1231109"/>
            </a:xfrm>
            <a:prstGeom prst="rect">
              <a:avLst/>
            </a:prstGeom>
            <a:solidFill>
              <a:schemeClr val="bg1"/>
            </a:solidFill>
          </p:spPr>
          <p:txBody>
            <a:bodyPr wrap="square">
              <a:normAutofit/>
            </a:bodyPr>
            <a:lstStyle/>
            <a:p>
              <a:pPr algn="r"/>
              <a:r>
                <a:rPr lang="zh-CN" altLang="en-US" sz="4050" b="1" spc="225" dirty="0">
                  <a:solidFill>
                    <a:schemeClr val="bg1">
                      <a:lumMod val="65000"/>
                    </a:schemeClr>
                  </a:solidFill>
                </a:rPr>
                <a:t>目录</a:t>
              </a:r>
            </a:p>
          </p:txBody>
        </p:sp>
        <p:sp>
          <p:nvSpPr>
            <p:cNvPr id="17" name="矩形 16"/>
            <p:cNvSpPr/>
            <p:nvPr/>
          </p:nvSpPr>
          <p:spPr>
            <a:xfrm>
              <a:off x="8554856" y="2036367"/>
              <a:ext cx="1569665" cy="369333"/>
            </a:xfrm>
            <a:prstGeom prst="rect">
              <a:avLst/>
            </a:prstGeom>
          </p:spPr>
          <p:txBody>
            <a:bodyPr wrap="none">
              <a:normAutofit lnSpcReduction="10000"/>
            </a:bodyPr>
            <a:lstStyle/>
            <a:p>
              <a:pPr algn="r"/>
              <a:r>
                <a:rPr lang="en-US" altLang="zh-CN" sz="1280" b="1" spc="225" dirty="0">
                  <a:solidFill>
                    <a:schemeClr val="bg1">
                      <a:lumMod val="65000"/>
                    </a:schemeClr>
                  </a:solidFill>
                </a:rPr>
                <a:t>CONTENT</a:t>
              </a:r>
            </a:p>
          </p:txBody>
        </p:sp>
      </p:grpSp>
    </p:spTree>
    <p:extLst>
      <p:ext uri="{BB962C8B-B14F-4D97-AF65-F5344CB8AC3E}">
        <p14:creationId xmlns:p14="http://schemas.microsoft.com/office/powerpoint/2010/main" val="240263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41"/>
          <p:cNvCxnSpPr/>
          <p:nvPr/>
        </p:nvCxnSpPr>
        <p:spPr>
          <a:xfrm flipV="1">
            <a:off x="989093" y="1728462"/>
            <a:ext cx="0" cy="2501132"/>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44"/>
          <p:cNvCxnSpPr/>
          <p:nvPr/>
        </p:nvCxnSpPr>
        <p:spPr>
          <a:xfrm>
            <a:off x="989094" y="1734344"/>
            <a:ext cx="2383051" cy="0"/>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45"/>
          <p:cNvCxnSpPr/>
          <p:nvPr/>
        </p:nvCxnSpPr>
        <p:spPr>
          <a:xfrm flipV="1">
            <a:off x="3372144" y="1734344"/>
            <a:ext cx="0" cy="2464749"/>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2" name="Straight Connector 187"/>
          <p:cNvCxnSpPr/>
          <p:nvPr/>
        </p:nvCxnSpPr>
        <p:spPr>
          <a:xfrm>
            <a:off x="3372144" y="4199093"/>
            <a:ext cx="2823980" cy="0"/>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3" name="Straight Connector 188"/>
          <p:cNvCxnSpPr/>
          <p:nvPr/>
        </p:nvCxnSpPr>
        <p:spPr>
          <a:xfrm flipV="1">
            <a:off x="6201763" y="1479307"/>
            <a:ext cx="0" cy="2719787"/>
          </a:xfrm>
          <a:prstGeom prst="line">
            <a:avLst/>
          </a:prstGeom>
          <a:ln w="15875">
            <a:solidFill>
              <a:schemeClr val="accent3">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8" name="矩形 287"/>
          <p:cNvSpPr>
            <a:spLocks noChangeArrowheads="1"/>
          </p:cNvSpPr>
          <p:nvPr/>
        </p:nvSpPr>
        <p:spPr bwMode="auto">
          <a:xfrm>
            <a:off x="1746635" y="3739066"/>
            <a:ext cx="1377817"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tx1">
                    <a:lumMod val="75000"/>
                    <a:lumOff val="25000"/>
                  </a:schemeClr>
                </a:solidFill>
              </a:rPr>
              <a:t>在此添加标题</a:t>
            </a:r>
          </a:p>
        </p:txBody>
      </p:sp>
      <p:sp>
        <p:nvSpPr>
          <p:cNvPr id="289" name="文本框 13"/>
          <p:cNvSpPr txBox="1"/>
          <p:nvPr/>
        </p:nvSpPr>
        <p:spPr>
          <a:xfrm>
            <a:off x="1524529" y="4104581"/>
            <a:ext cx="1676109" cy="731262"/>
          </a:xfrm>
          <a:prstGeom prst="rect">
            <a:avLst/>
          </a:prstGeom>
          <a:noFill/>
        </p:spPr>
        <p:txBody>
          <a:bodyPr wrap="square" lIns="65824" tIns="32911" rIns="65824" bIns="32911" rtlCol="0">
            <a:spAutoFit/>
          </a:bodyPr>
          <a:lstStyle/>
          <a:p>
            <a:pPr>
              <a:lnSpc>
                <a:spcPct val="120000"/>
              </a:lnSpc>
              <a:spcBef>
                <a:spcPct val="0"/>
              </a:spcBef>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290" name="矩形 289"/>
          <p:cNvSpPr>
            <a:spLocks noChangeArrowheads="1"/>
          </p:cNvSpPr>
          <p:nvPr/>
        </p:nvSpPr>
        <p:spPr bwMode="auto">
          <a:xfrm>
            <a:off x="1644084" y="2226898"/>
            <a:ext cx="1556555"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tx1">
                    <a:lumMod val="75000"/>
                    <a:lumOff val="25000"/>
                  </a:schemeClr>
                </a:solidFill>
              </a:rPr>
              <a:t>在此添加标题</a:t>
            </a:r>
          </a:p>
        </p:txBody>
      </p:sp>
      <p:sp>
        <p:nvSpPr>
          <p:cNvPr id="291" name="文本框 13"/>
          <p:cNvSpPr txBox="1"/>
          <p:nvPr/>
        </p:nvSpPr>
        <p:spPr>
          <a:xfrm>
            <a:off x="1600716" y="2499282"/>
            <a:ext cx="1676109" cy="731262"/>
          </a:xfrm>
          <a:prstGeom prst="rect">
            <a:avLst/>
          </a:prstGeom>
          <a:noFill/>
        </p:spPr>
        <p:txBody>
          <a:bodyPr wrap="square" lIns="65824" tIns="32911" rIns="65824" bIns="32911" rtlCol="0">
            <a:spAutoFit/>
          </a:bodyPr>
          <a:lstStyle/>
          <a:p>
            <a:pPr>
              <a:lnSpc>
                <a:spcPct val="120000"/>
              </a:lnSpc>
              <a:spcBef>
                <a:spcPct val="0"/>
              </a:spcBef>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292" name="矩形 291"/>
          <p:cNvSpPr>
            <a:spLocks noChangeArrowheads="1"/>
          </p:cNvSpPr>
          <p:nvPr/>
        </p:nvSpPr>
        <p:spPr bwMode="auto">
          <a:xfrm>
            <a:off x="3886319" y="1729774"/>
            <a:ext cx="1694329"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tx1">
                    <a:lumMod val="75000"/>
                    <a:lumOff val="25000"/>
                  </a:schemeClr>
                </a:solidFill>
              </a:rPr>
              <a:t>在此添加标题</a:t>
            </a:r>
          </a:p>
        </p:txBody>
      </p:sp>
      <p:sp>
        <p:nvSpPr>
          <p:cNvPr id="294" name="文本框 13"/>
          <p:cNvSpPr txBox="1"/>
          <p:nvPr/>
        </p:nvSpPr>
        <p:spPr>
          <a:xfrm>
            <a:off x="3904539" y="2042082"/>
            <a:ext cx="1676109" cy="731262"/>
          </a:xfrm>
          <a:prstGeom prst="rect">
            <a:avLst/>
          </a:prstGeom>
          <a:noFill/>
        </p:spPr>
        <p:txBody>
          <a:bodyPr wrap="square" lIns="65824" tIns="32911" rIns="65824" bIns="32911" rtlCol="0">
            <a:spAutoFit/>
          </a:bodyPr>
          <a:lstStyle/>
          <a:p>
            <a:pPr>
              <a:lnSpc>
                <a:spcPct val="120000"/>
              </a:lnSpc>
              <a:spcBef>
                <a:spcPct val="0"/>
              </a:spcBef>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295" name="矩形 294"/>
          <p:cNvSpPr>
            <a:spLocks noChangeArrowheads="1"/>
          </p:cNvSpPr>
          <p:nvPr/>
        </p:nvSpPr>
        <p:spPr bwMode="auto">
          <a:xfrm>
            <a:off x="3898553" y="3022812"/>
            <a:ext cx="1825575"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tx1">
                    <a:lumMod val="75000"/>
                    <a:lumOff val="25000"/>
                  </a:schemeClr>
                </a:solidFill>
              </a:rPr>
              <a:t>在此添加标题</a:t>
            </a:r>
          </a:p>
        </p:txBody>
      </p:sp>
      <p:sp>
        <p:nvSpPr>
          <p:cNvPr id="296" name="文本框 13"/>
          <p:cNvSpPr txBox="1"/>
          <p:nvPr/>
        </p:nvSpPr>
        <p:spPr>
          <a:xfrm>
            <a:off x="3916773" y="3428454"/>
            <a:ext cx="1676109" cy="731262"/>
          </a:xfrm>
          <a:prstGeom prst="rect">
            <a:avLst/>
          </a:prstGeom>
          <a:noFill/>
        </p:spPr>
        <p:txBody>
          <a:bodyPr wrap="square" lIns="65824" tIns="32911" rIns="65824" bIns="32911" rtlCol="0">
            <a:spAutoFit/>
          </a:bodyPr>
          <a:lstStyle/>
          <a:p>
            <a:pPr>
              <a:lnSpc>
                <a:spcPct val="120000"/>
              </a:lnSpc>
              <a:spcBef>
                <a:spcPct val="0"/>
              </a:spcBef>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297" name="矩形 296"/>
          <p:cNvSpPr>
            <a:spLocks noChangeArrowheads="1"/>
          </p:cNvSpPr>
          <p:nvPr/>
        </p:nvSpPr>
        <p:spPr bwMode="auto">
          <a:xfrm>
            <a:off x="6816668" y="3379026"/>
            <a:ext cx="1717044"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1200" dirty="0">
                <a:solidFill>
                  <a:schemeClr val="tx1">
                    <a:lumMod val="75000"/>
                    <a:lumOff val="25000"/>
                  </a:schemeClr>
                </a:solidFill>
              </a:rPr>
              <a:t>在此添加标题</a:t>
            </a:r>
          </a:p>
        </p:txBody>
      </p:sp>
      <p:sp>
        <p:nvSpPr>
          <p:cNvPr id="298" name="文本框 13"/>
          <p:cNvSpPr txBox="1"/>
          <p:nvPr/>
        </p:nvSpPr>
        <p:spPr>
          <a:xfrm>
            <a:off x="6816668" y="3718482"/>
            <a:ext cx="1676109" cy="731262"/>
          </a:xfrm>
          <a:prstGeom prst="rect">
            <a:avLst/>
          </a:prstGeom>
          <a:noFill/>
        </p:spPr>
        <p:txBody>
          <a:bodyPr wrap="square" lIns="65824" tIns="32911" rIns="65824" bIns="32911" rtlCol="0">
            <a:spAutoFit/>
          </a:bodyPr>
          <a:lstStyle/>
          <a:p>
            <a:pPr>
              <a:lnSpc>
                <a:spcPct val="120000"/>
              </a:lnSpc>
              <a:spcBef>
                <a:spcPct val="0"/>
              </a:spcBef>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grpSp>
        <p:nvGrpSpPr>
          <p:cNvPr id="4" name="Group 99"/>
          <p:cNvGrpSpPr/>
          <p:nvPr/>
        </p:nvGrpSpPr>
        <p:grpSpPr>
          <a:xfrm>
            <a:off x="6989703" y="868669"/>
            <a:ext cx="1751932" cy="1702795"/>
            <a:chOff x="3690938" y="436563"/>
            <a:chExt cx="5264150" cy="5114925"/>
          </a:xfrm>
          <a:solidFill>
            <a:srgbClr val="D4DDDE"/>
          </a:solidFill>
        </p:grpSpPr>
        <p:sp>
          <p:nvSpPr>
            <p:cNvPr id="16" name="Freeform 5"/>
            <p:cNvSpPr>
              <a:spLocks noEditPoints="1"/>
            </p:cNvSpPr>
            <p:nvPr/>
          </p:nvSpPr>
          <p:spPr bwMode="auto">
            <a:xfrm>
              <a:off x="3690938" y="436563"/>
              <a:ext cx="5264150" cy="5114925"/>
            </a:xfrm>
            <a:custGeom>
              <a:avLst/>
              <a:gdLst>
                <a:gd name="T0" fmla="*/ 2355 w 2519"/>
                <a:gd name="T1" fmla="*/ 1508 h 2448"/>
                <a:gd name="T2" fmla="*/ 2189 w 2519"/>
                <a:gd name="T3" fmla="*/ 1879 h 2448"/>
                <a:gd name="T4" fmla="*/ 2175 w 2519"/>
                <a:gd name="T5" fmla="*/ 1942 h 2448"/>
                <a:gd name="T6" fmla="*/ 2012 w 2519"/>
                <a:gd name="T7" fmla="*/ 2110 h 2448"/>
                <a:gd name="T8" fmla="*/ 1952 w 2519"/>
                <a:gd name="T9" fmla="*/ 2246 h 2448"/>
                <a:gd name="T10" fmla="*/ 1892 w 2519"/>
                <a:gd name="T11" fmla="*/ 2214 h 2448"/>
                <a:gd name="T12" fmla="*/ 1571 w 2519"/>
                <a:gd name="T13" fmla="*/ 2367 h 2448"/>
                <a:gd name="T14" fmla="*/ 1499 w 2519"/>
                <a:gd name="T15" fmla="*/ 2401 h 2448"/>
                <a:gd name="T16" fmla="*/ 1365 w 2519"/>
                <a:gd name="T17" fmla="*/ 2378 h 2448"/>
                <a:gd name="T18" fmla="*/ 856 w 2519"/>
                <a:gd name="T19" fmla="*/ 2171 h 2448"/>
                <a:gd name="T20" fmla="*/ 337 w 2519"/>
                <a:gd name="T21" fmla="*/ 775 h 2448"/>
                <a:gd name="T22" fmla="*/ 1155 w 2519"/>
                <a:gd name="T23" fmla="*/ 132 h 2448"/>
                <a:gd name="T24" fmla="*/ 1223 w 2519"/>
                <a:gd name="T25" fmla="*/ 75 h 2448"/>
                <a:gd name="T26" fmla="*/ 1380 w 2519"/>
                <a:gd name="T27" fmla="*/ 119 h 2448"/>
                <a:gd name="T28" fmla="*/ 1517 w 2519"/>
                <a:gd name="T29" fmla="*/ 98 h 2448"/>
                <a:gd name="T30" fmla="*/ 1927 w 2519"/>
                <a:gd name="T31" fmla="*/ 444 h 2448"/>
                <a:gd name="T32" fmla="*/ 2125 w 2519"/>
                <a:gd name="T33" fmla="*/ 591 h 2448"/>
                <a:gd name="T34" fmla="*/ 2125 w 2519"/>
                <a:gd name="T35" fmla="*/ 591 h 2448"/>
                <a:gd name="T36" fmla="*/ 1690 w 2519"/>
                <a:gd name="T37" fmla="*/ 393 h 2448"/>
                <a:gd name="T38" fmla="*/ 195 w 2519"/>
                <a:gd name="T39" fmla="*/ 1086 h 2448"/>
                <a:gd name="T40" fmla="*/ 163 w 2519"/>
                <a:gd name="T41" fmla="*/ 1009 h 2448"/>
                <a:gd name="T42" fmla="*/ 201 w 2519"/>
                <a:gd name="T43" fmla="*/ 764 h 2448"/>
                <a:gd name="T44" fmla="*/ 337 w 2519"/>
                <a:gd name="T45" fmla="*/ 775 h 2448"/>
                <a:gd name="T46" fmla="*/ 1384 w 2519"/>
                <a:gd name="T47" fmla="*/ 66 h 2448"/>
                <a:gd name="T48" fmla="*/ 1147 w 2519"/>
                <a:gd name="T49" fmla="*/ 0 h 2448"/>
                <a:gd name="T50" fmla="*/ 1064 w 2519"/>
                <a:gd name="T51" fmla="*/ 79 h 2448"/>
                <a:gd name="T52" fmla="*/ 141 w 2519"/>
                <a:gd name="T53" fmla="*/ 925 h 2448"/>
                <a:gd name="T54" fmla="*/ 83 w 2519"/>
                <a:gd name="T55" fmla="*/ 1247 h 2448"/>
                <a:gd name="T56" fmla="*/ 1468 w 2519"/>
                <a:gd name="T57" fmla="*/ 2434 h 2448"/>
                <a:gd name="T58" fmla="*/ 1476 w 2519"/>
                <a:gd name="T59" fmla="*/ 2447 h 2448"/>
                <a:gd name="T60" fmla="*/ 1604 w 2519"/>
                <a:gd name="T61" fmla="*/ 2447 h 2448"/>
                <a:gd name="T62" fmla="*/ 1599 w 2519"/>
                <a:gd name="T63" fmla="*/ 2406 h 2448"/>
                <a:gd name="T64" fmla="*/ 1941 w 2519"/>
                <a:gd name="T65" fmla="*/ 2315 h 2448"/>
                <a:gd name="T66" fmla="*/ 2028 w 2519"/>
                <a:gd name="T67" fmla="*/ 2212 h 2448"/>
                <a:gd name="T68" fmla="*/ 2102 w 2519"/>
                <a:gd name="T69" fmla="*/ 2227 h 2448"/>
                <a:gd name="T70" fmla="*/ 2154 w 2519"/>
                <a:gd name="T71" fmla="*/ 2075 h 2448"/>
                <a:gd name="T72" fmla="*/ 2198 w 2519"/>
                <a:gd name="T73" fmla="*/ 2030 h 2448"/>
                <a:gd name="T74" fmla="*/ 2252 w 2519"/>
                <a:gd name="T75" fmla="*/ 1939 h 2448"/>
                <a:gd name="T76" fmla="*/ 2274 w 2519"/>
                <a:gd name="T77" fmla="*/ 1943 h 2448"/>
                <a:gd name="T78" fmla="*/ 2480 w 2519"/>
                <a:gd name="T79" fmla="*/ 1372 h 2448"/>
                <a:gd name="T80" fmla="*/ 2465 w 2519"/>
                <a:gd name="T81" fmla="*/ 883 h 2448"/>
                <a:gd name="T82" fmla="*/ 1600 w 2519"/>
                <a:gd name="T83" fmla="*/ 96 h 2448"/>
                <a:gd name="T84" fmla="*/ 1553 w 2519"/>
                <a:gd name="T8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9" h="2448">
                  <a:moveTo>
                    <a:pt x="2355" y="1508"/>
                  </a:moveTo>
                  <a:cubicBezTo>
                    <a:pt x="2355" y="1508"/>
                    <a:pt x="2355" y="1508"/>
                    <a:pt x="2355" y="1508"/>
                  </a:cubicBezTo>
                  <a:cubicBezTo>
                    <a:pt x="2355" y="1508"/>
                    <a:pt x="2355" y="1508"/>
                    <a:pt x="2355" y="1508"/>
                  </a:cubicBezTo>
                  <a:cubicBezTo>
                    <a:pt x="2306" y="1653"/>
                    <a:pt x="2250" y="1775"/>
                    <a:pt x="2189" y="1879"/>
                  </a:cubicBezTo>
                  <a:cubicBezTo>
                    <a:pt x="2192" y="1882"/>
                    <a:pt x="2194" y="1884"/>
                    <a:pt x="2196" y="1887"/>
                  </a:cubicBezTo>
                  <a:cubicBezTo>
                    <a:pt x="2207" y="1908"/>
                    <a:pt x="2188" y="1927"/>
                    <a:pt x="2175" y="1942"/>
                  </a:cubicBezTo>
                  <a:cubicBezTo>
                    <a:pt x="2155" y="1964"/>
                    <a:pt x="2132" y="1984"/>
                    <a:pt x="2108" y="2000"/>
                  </a:cubicBezTo>
                  <a:cubicBezTo>
                    <a:pt x="2077" y="2040"/>
                    <a:pt x="2045" y="2077"/>
                    <a:pt x="2012" y="2110"/>
                  </a:cubicBezTo>
                  <a:cubicBezTo>
                    <a:pt x="2018" y="2127"/>
                    <a:pt x="2022" y="2147"/>
                    <a:pt x="2023" y="2159"/>
                  </a:cubicBezTo>
                  <a:cubicBezTo>
                    <a:pt x="2003" y="2188"/>
                    <a:pt x="1975" y="2216"/>
                    <a:pt x="1952" y="2246"/>
                  </a:cubicBezTo>
                  <a:cubicBezTo>
                    <a:pt x="1950" y="2246"/>
                    <a:pt x="1948" y="2247"/>
                    <a:pt x="1946" y="2247"/>
                  </a:cubicBezTo>
                  <a:cubicBezTo>
                    <a:pt x="1927" y="2247"/>
                    <a:pt x="1909" y="2229"/>
                    <a:pt x="1892" y="2214"/>
                  </a:cubicBezTo>
                  <a:cubicBezTo>
                    <a:pt x="1791" y="2286"/>
                    <a:pt x="1685" y="2330"/>
                    <a:pt x="1579" y="2354"/>
                  </a:cubicBezTo>
                  <a:cubicBezTo>
                    <a:pt x="1578" y="2359"/>
                    <a:pt x="1575" y="2363"/>
                    <a:pt x="1571" y="2367"/>
                  </a:cubicBezTo>
                  <a:cubicBezTo>
                    <a:pt x="1554" y="2383"/>
                    <a:pt x="1531" y="2401"/>
                    <a:pt x="1507" y="2401"/>
                  </a:cubicBezTo>
                  <a:cubicBezTo>
                    <a:pt x="1504" y="2401"/>
                    <a:pt x="1502" y="2401"/>
                    <a:pt x="1499" y="2401"/>
                  </a:cubicBezTo>
                  <a:cubicBezTo>
                    <a:pt x="1485" y="2395"/>
                    <a:pt x="1475" y="2383"/>
                    <a:pt x="1464" y="2373"/>
                  </a:cubicBezTo>
                  <a:cubicBezTo>
                    <a:pt x="1431" y="2376"/>
                    <a:pt x="1397" y="2378"/>
                    <a:pt x="1365" y="2378"/>
                  </a:cubicBezTo>
                  <a:cubicBezTo>
                    <a:pt x="957" y="2378"/>
                    <a:pt x="601" y="2145"/>
                    <a:pt x="601" y="2145"/>
                  </a:cubicBezTo>
                  <a:cubicBezTo>
                    <a:pt x="690" y="2163"/>
                    <a:pt x="775" y="2171"/>
                    <a:pt x="856" y="2171"/>
                  </a:cubicBezTo>
                  <a:cubicBezTo>
                    <a:pt x="1389" y="2171"/>
                    <a:pt x="1784" y="1817"/>
                    <a:pt x="2355" y="1508"/>
                  </a:cubicBezTo>
                  <a:moveTo>
                    <a:pt x="337" y="775"/>
                  </a:moveTo>
                  <a:cubicBezTo>
                    <a:pt x="448" y="577"/>
                    <a:pt x="616" y="355"/>
                    <a:pt x="860" y="216"/>
                  </a:cubicBezTo>
                  <a:cubicBezTo>
                    <a:pt x="956" y="161"/>
                    <a:pt x="1056" y="136"/>
                    <a:pt x="1155" y="132"/>
                  </a:cubicBezTo>
                  <a:cubicBezTo>
                    <a:pt x="1177" y="110"/>
                    <a:pt x="1192" y="76"/>
                    <a:pt x="1222" y="75"/>
                  </a:cubicBezTo>
                  <a:cubicBezTo>
                    <a:pt x="1222" y="75"/>
                    <a:pt x="1223" y="75"/>
                    <a:pt x="1223" y="75"/>
                  </a:cubicBezTo>
                  <a:cubicBezTo>
                    <a:pt x="1228" y="75"/>
                    <a:pt x="1234" y="76"/>
                    <a:pt x="1239" y="78"/>
                  </a:cubicBezTo>
                  <a:cubicBezTo>
                    <a:pt x="1287" y="90"/>
                    <a:pt x="1331" y="119"/>
                    <a:pt x="1380" y="119"/>
                  </a:cubicBezTo>
                  <a:cubicBezTo>
                    <a:pt x="1387" y="119"/>
                    <a:pt x="1393" y="119"/>
                    <a:pt x="1400" y="117"/>
                  </a:cubicBezTo>
                  <a:cubicBezTo>
                    <a:pt x="1439" y="115"/>
                    <a:pt x="1480" y="116"/>
                    <a:pt x="1517" y="98"/>
                  </a:cubicBezTo>
                  <a:cubicBezTo>
                    <a:pt x="1553" y="117"/>
                    <a:pt x="1536" y="169"/>
                    <a:pt x="1532" y="201"/>
                  </a:cubicBezTo>
                  <a:cubicBezTo>
                    <a:pt x="1629" y="239"/>
                    <a:pt x="1789" y="345"/>
                    <a:pt x="1927" y="444"/>
                  </a:cubicBezTo>
                  <a:cubicBezTo>
                    <a:pt x="1953" y="457"/>
                    <a:pt x="1979" y="473"/>
                    <a:pt x="2002" y="492"/>
                  </a:cubicBezTo>
                  <a:cubicBezTo>
                    <a:pt x="2055" y="534"/>
                    <a:pt x="2095" y="567"/>
                    <a:pt x="2125" y="591"/>
                  </a:cubicBezTo>
                  <a:cubicBezTo>
                    <a:pt x="2169" y="625"/>
                    <a:pt x="2197" y="646"/>
                    <a:pt x="2196" y="646"/>
                  </a:cubicBezTo>
                  <a:cubicBezTo>
                    <a:pt x="2196" y="646"/>
                    <a:pt x="2174" y="630"/>
                    <a:pt x="2125" y="591"/>
                  </a:cubicBezTo>
                  <a:cubicBezTo>
                    <a:pt x="2076" y="553"/>
                    <a:pt x="2005" y="499"/>
                    <a:pt x="1927" y="444"/>
                  </a:cubicBezTo>
                  <a:cubicBezTo>
                    <a:pt x="1856" y="408"/>
                    <a:pt x="1776" y="393"/>
                    <a:pt x="1690" y="393"/>
                  </a:cubicBezTo>
                  <a:cubicBezTo>
                    <a:pt x="1074" y="393"/>
                    <a:pt x="159" y="1197"/>
                    <a:pt x="159" y="1197"/>
                  </a:cubicBezTo>
                  <a:cubicBezTo>
                    <a:pt x="159" y="1197"/>
                    <a:pt x="170" y="1155"/>
                    <a:pt x="195" y="1086"/>
                  </a:cubicBezTo>
                  <a:cubicBezTo>
                    <a:pt x="191" y="1085"/>
                    <a:pt x="186" y="1084"/>
                    <a:pt x="181" y="1083"/>
                  </a:cubicBezTo>
                  <a:cubicBezTo>
                    <a:pt x="135" y="1082"/>
                    <a:pt x="122" y="1031"/>
                    <a:pt x="163" y="1009"/>
                  </a:cubicBezTo>
                  <a:cubicBezTo>
                    <a:pt x="202" y="973"/>
                    <a:pt x="214" y="913"/>
                    <a:pt x="191" y="865"/>
                  </a:cubicBezTo>
                  <a:cubicBezTo>
                    <a:pt x="171" y="834"/>
                    <a:pt x="150" y="778"/>
                    <a:pt x="201" y="764"/>
                  </a:cubicBezTo>
                  <a:cubicBezTo>
                    <a:pt x="203" y="764"/>
                    <a:pt x="206" y="764"/>
                    <a:pt x="209" y="764"/>
                  </a:cubicBezTo>
                  <a:cubicBezTo>
                    <a:pt x="251" y="764"/>
                    <a:pt x="294" y="774"/>
                    <a:pt x="337" y="775"/>
                  </a:cubicBezTo>
                  <a:moveTo>
                    <a:pt x="1553" y="0"/>
                  </a:moveTo>
                  <a:cubicBezTo>
                    <a:pt x="1533" y="0"/>
                    <a:pt x="1484" y="66"/>
                    <a:pt x="1384" y="66"/>
                  </a:cubicBezTo>
                  <a:cubicBezTo>
                    <a:pt x="1384" y="66"/>
                    <a:pt x="1384" y="66"/>
                    <a:pt x="1384" y="66"/>
                  </a:cubicBezTo>
                  <a:cubicBezTo>
                    <a:pt x="1284" y="66"/>
                    <a:pt x="1192" y="0"/>
                    <a:pt x="1147" y="0"/>
                  </a:cubicBezTo>
                  <a:cubicBezTo>
                    <a:pt x="1130" y="0"/>
                    <a:pt x="1120" y="10"/>
                    <a:pt x="1120" y="39"/>
                  </a:cubicBezTo>
                  <a:cubicBezTo>
                    <a:pt x="1120" y="57"/>
                    <a:pt x="1057" y="63"/>
                    <a:pt x="1064" y="79"/>
                  </a:cubicBezTo>
                  <a:cubicBezTo>
                    <a:pt x="685" y="142"/>
                    <a:pt x="390" y="363"/>
                    <a:pt x="219" y="692"/>
                  </a:cubicBezTo>
                  <a:cubicBezTo>
                    <a:pt x="63" y="708"/>
                    <a:pt x="141" y="799"/>
                    <a:pt x="141" y="925"/>
                  </a:cubicBezTo>
                  <a:cubicBezTo>
                    <a:pt x="141" y="1012"/>
                    <a:pt x="0" y="1100"/>
                    <a:pt x="88" y="1144"/>
                  </a:cubicBezTo>
                  <a:cubicBezTo>
                    <a:pt x="85" y="1178"/>
                    <a:pt x="83" y="1212"/>
                    <a:pt x="83" y="1247"/>
                  </a:cubicBezTo>
                  <a:cubicBezTo>
                    <a:pt x="83" y="1910"/>
                    <a:pt x="622" y="2448"/>
                    <a:pt x="1285" y="2448"/>
                  </a:cubicBezTo>
                  <a:cubicBezTo>
                    <a:pt x="1347" y="2448"/>
                    <a:pt x="1408" y="2443"/>
                    <a:pt x="1468" y="2434"/>
                  </a:cubicBezTo>
                  <a:cubicBezTo>
                    <a:pt x="1468" y="2434"/>
                    <a:pt x="1468" y="2435"/>
                    <a:pt x="1468" y="2436"/>
                  </a:cubicBezTo>
                  <a:cubicBezTo>
                    <a:pt x="1468" y="2444"/>
                    <a:pt x="1471" y="2447"/>
                    <a:pt x="1476" y="2447"/>
                  </a:cubicBezTo>
                  <a:cubicBezTo>
                    <a:pt x="1491" y="2447"/>
                    <a:pt x="1526" y="2415"/>
                    <a:pt x="1555" y="2415"/>
                  </a:cubicBezTo>
                  <a:cubicBezTo>
                    <a:pt x="1584" y="2415"/>
                    <a:pt x="1599" y="2447"/>
                    <a:pt x="1604" y="2447"/>
                  </a:cubicBezTo>
                  <a:cubicBezTo>
                    <a:pt x="1606" y="2447"/>
                    <a:pt x="1606" y="2444"/>
                    <a:pt x="1606" y="2436"/>
                  </a:cubicBezTo>
                  <a:cubicBezTo>
                    <a:pt x="1606" y="2425"/>
                    <a:pt x="1604" y="2415"/>
                    <a:pt x="1599" y="2406"/>
                  </a:cubicBezTo>
                  <a:cubicBezTo>
                    <a:pt x="1698" y="2380"/>
                    <a:pt x="1771" y="2347"/>
                    <a:pt x="1858" y="2297"/>
                  </a:cubicBezTo>
                  <a:cubicBezTo>
                    <a:pt x="1901" y="2309"/>
                    <a:pt x="1924" y="2315"/>
                    <a:pt x="1941" y="2315"/>
                  </a:cubicBezTo>
                  <a:cubicBezTo>
                    <a:pt x="1957" y="2315"/>
                    <a:pt x="1967" y="2310"/>
                    <a:pt x="1982" y="2300"/>
                  </a:cubicBezTo>
                  <a:cubicBezTo>
                    <a:pt x="2040" y="2261"/>
                    <a:pt x="1985" y="2212"/>
                    <a:pt x="2028" y="2212"/>
                  </a:cubicBezTo>
                  <a:cubicBezTo>
                    <a:pt x="2040" y="2212"/>
                    <a:pt x="2060" y="2216"/>
                    <a:pt x="2093" y="2225"/>
                  </a:cubicBezTo>
                  <a:cubicBezTo>
                    <a:pt x="2097" y="2227"/>
                    <a:pt x="2100" y="2227"/>
                    <a:pt x="2102" y="2227"/>
                  </a:cubicBezTo>
                  <a:cubicBezTo>
                    <a:pt x="2121" y="2227"/>
                    <a:pt x="2078" y="2189"/>
                    <a:pt x="2054" y="2169"/>
                  </a:cubicBezTo>
                  <a:cubicBezTo>
                    <a:pt x="2089" y="2140"/>
                    <a:pt x="2123" y="2108"/>
                    <a:pt x="2154" y="2075"/>
                  </a:cubicBezTo>
                  <a:cubicBezTo>
                    <a:pt x="2157" y="2079"/>
                    <a:pt x="2159" y="2081"/>
                    <a:pt x="2160" y="2081"/>
                  </a:cubicBezTo>
                  <a:cubicBezTo>
                    <a:pt x="2170" y="2081"/>
                    <a:pt x="2172" y="2030"/>
                    <a:pt x="2198" y="2030"/>
                  </a:cubicBezTo>
                  <a:cubicBezTo>
                    <a:pt x="2246" y="2030"/>
                    <a:pt x="2231" y="2011"/>
                    <a:pt x="2231" y="1958"/>
                  </a:cubicBezTo>
                  <a:cubicBezTo>
                    <a:pt x="2231" y="1943"/>
                    <a:pt x="2241" y="1939"/>
                    <a:pt x="2252" y="1939"/>
                  </a:cubicBezTo>
                  <a:cubicBezTo>
                    <a:pt x="2257" y="1939"/>
                    <a:pt x="2262" y="1940"/>
                    <a:pt x="2266" y="1941"/>
                  </a:cubicBezTo>
                  <a:cubicBezTo>
                    <a:pt x="2270" y="1942"/>
                    <a:pt x="2273" y="1943"/>
                    <a:pt x="2274" y="1943"/>
                  </a:cubicBezTo>
                  <a:cubicBezTo>
                    <a:pt x="2275" y="1943"/>
                    <a:pt x="2273" y="1942"/>
                    <a:pt x="2267" y="1938"/>
                  </a:cubicBezTo>
                  <a:cubicBezTo>
                    <a:pt x="2382" y="1775"/>
                    <a:pt x="2458" y="1581"/>
                    <a:pt x="2480" y="1372"/>
                  </a:cubicBezTo>
                  <a:cubicBezTo>
                    <a:pt x="2519" y="1352"/>
                    <a:pt x="2513" y="1263"/>
                    <a:pt x="2477" y="1147"/>
                  </a:cubicBezTo>
                  <a:cubicBezTo>
                    <a:pt x="2437" y="1017"/>
                    <a:pt x="2512" y="883"/>
                    <a:pt x="2465" y="883"/>
                  </a:cubicBezTo>
                  <a:cubicBezTo>
                    <a:pt x="2455" y="883"/>
                    <a:pt x="2444" y="889"/>
                    <a:pt x="2435" y="900"/>
                  </a:cubicBezTo>
                  <a:cubicBezTo>
                    <a:pt x="2312" y="493"/>
                    <a:pt x="2016" y="195"/>
                    <a:pt x="1600" y="96"/>
                  </a:cubicBezTo>
                  <a:cubicBezTo>
                    <a:pt x="1612" y="75"/>
                    <a:pt x="1564" y="63"/>
                    <a:pt x="1564" y="39"/>
                  </a:cubicBezTo>
                  <a:cubicBezTo>
                    <a:pt x="1564" y="10"/>
                    <a:pt x="1561" y="0"/>
                    <a:pt x="155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6"/>
            <p:cNvSpPr>
              <a:spLocks noEditPoints="1"/>
            </p:cNvSpPr>
            <p:nvPr/>
          </p:nvSpPr>
          <p:spPr bwMode="auto">
            <a:xfrm>
              <a:off x="3946526" y="593726"/>
              <a:ext cx="4335463" cy="2343150"/>
            </a:xfrm>
            <a:custGeom>
              <a:avLst/>
              <a:gdLst>
                <a:gd name="T0" fmla="*/ 2003 w 2075"/>
                <a:gd name="T1" fmla="*/ 516 h 1122"/>
                <a:gd name="T2" fmla="*/ 2074 w 2075"/>
                <a:gd name="T3" fmla="*/ 571 h 1122"/>
                <a:gd name="T4" fmla="*/ 2003 w 2075"/>
                <a:gd name="T5" fmla="*/ 516 h 1122"/>
                <a:gd name="T6" fmla="*/ 1805 w 2075"/>
                <a:gd name="T7" fmla="*/ 369 h 1122"/>
                <a:gd name="T8" fmla="*/ 2003 w 2075"/>
                <a:gd name="T9" fmla="*/ 516 h 1122"/>
                <a:gd name="T10" fmla="*/ 1880 w 2075"/>
                <a:gd name="T11" fmla="*/ 417 h 1122"/>
                <a:gd name="T12" fmla="*/ 1805 w 2075"/>
                <a:gd name="T13" fmla="*/ 369 h 1122"/>
                <a:gd name="T14" fmla="*/ 847 w 2075"/>
                <a:gd name="T15" fmla="*/ 250 h 1122"/>
                <a:gd name="T16" fmla="*/ 764 w 2075"/>
                <a:gd name="T17" fmla="*/ 214 h 1122"/>
                <a:gd name="T18" fmla="*/ 872 w 2075"/>
                <a:gd name="T19" fmla="*/ 140 h 1122"/>
                <a:gd name="T20" fmla="*/ 915 w 2075"/>
                <a:gd name="T21" fmla="*/ 136 h 1122"/>
                <a:gd name="T22" fmla="*/ 998 w 2075"/>
                <a:gd name="T23" fmla="*/ 172 h 1122"/>
                <a:gd name="T24" fmla="*/ 891 w 2075"/>
                <a:gd name="T25" fmla="*/ 246 h 1122"/>
                <a:gd name="T26" fmla="*/ 847 w 2075"/>
                <a:gd name="T27" fmla="*/ 250 h 1122"/>
                <a:gd name="T28" fmla="*/ 1101 w 2075"/>
                <a:gd name="T29" fmla="*/ 0 h 1122"/>
                <a:gd name="T30" fmla="*/ 1100 w 2075"/>
                <a:gd name="T31" fmla="*/ 0 h 1122"/>
                <a:gd name="T32" fmla="*/ 1033 w 2075"/>
                <a:gd name="T33" fmla="*/ 57 h 1122"/>
                <a:gd name="T34" fmla="*/ 738 w 2075"/>
                <a:gd name="T35" fmla="*/ 141 h 1122"/>
                <a:gd name="T36" fmla="*/ 215 w 2075"/>
                <a:gd name="T37" fmla="*/ 700 h 1122"/>
                <a:gd name="T38" fmla="*/ 87 w 2075"/>
                <a:gd name="T39" fmla="*/ 689 h 1122"/>
                <a:gd name="T40" fmla="*/ 79 w 2075"/>
                <a:gd name="T41" fmla="*/ 689 h 1122"/>
                <a:gd name="T42" fmla="*/ 69 w 2075"/>
                <a:gd name="T43" fmla="*/ 790 h 1122"/>
                <a:gd name="T44" fmla="*/ 41 w 2075"/>
                <a:gd name="T45" fmla="*/ 934 h 1122"/>
                <a:gd name="T46" fmla="*/ 59 w 2075"/>
                <a:gd name="T47" fmla="*/ 1008 h 1122"/>
                <a:gd name="T48" fmla="*/ 73 w 2075"/>
                <a:gd name="T49" fmla="*/ 1011 h 1122"/>
                <a:gd name="T50" fmla="*/ 37 w 2075"/>
                <a:gd name="T51" fmla="*/ 1122 h 1122"/>
                <a:gd name="T52" fmla="*/ 1568 w 2075"/>
                <a:gd name="T53" fmla="*/ 318 h 1122"/>
                <a:gd name="T54" fmla="*/ 1805 w 2075"/>
                <a:gd name="T55" fmla="*/ 369 h 1122"/>
                <a:gd name="T56" fmla="*/ 1410 w 2075"/>
                <a:gd name="T57" fmla="*/ 126 h 1122"/>
                <a:gd name="T58" fmla="*/ 1395 w 2075"/>
                <a:gd name="T59" fmla="*/ 23 h 1122"/>
                <a:gd name="T60" fmla="*/ 1278 w 2075"/>
                <a:gd name="T61" fmla="*/ 42 h 1122"/>
                <a:gd name="T62" fmla="*/ 1258 w 2075"/>
                <a:gd name="T63" fmla="*/ 44 h 1122"/>
                <a:gd name="T64" fmla="*/ 1117 w 2075"/>
                <a:gd name="T65" fmla="*/ 3 h 1122"/>
                <a:gd name="T66" fmla="*/ 1101 w 2075"/>
                <a:gd name="T6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5" h="1122">
                  <a:moveTo>
                    <a:pt x="2003" y="516"/>
                  </a:moveTo>
                  <a:cubicBezTo>
                    <a:pt x="2052" y="555"/>
                    <a:pt x="2074" y="571"/>
                    <a:pt x="2074" y="571"/>
                  </a:cubicBezTo>
                  <a:cubicBezTo>
                    <a:pt x="2075" y="571"/>
                    <a:pt x="2047" y="550"/>
                    <a:pt x="2003" y="516"/>
                  </a:cubicBezTo>
                  <a:moveTo>
                    <a:pt x="1805" y="369"/>
                  </a:moveTo>
                  <a:cubicBezTo>
                    <a:pt x="1883" y="424"/>
                    <a:pt x="1954" y="478"/>
                    <a:pt x="2003" y="516"/>
                  </a:cubicBezTo>
                  <a:cubicBezTo>
                    <a:pt x="1973" y="492"/>
                    <a:pt x="1933" y="459"/>
                    <a:pt x="1880" y="417"/>
                  </a:cubicBezTo>
                  <a:cubicBezTo>
                    <a:pt x="1857" y="398"/>
                    <a:pt x="1831" y="382"/>
                    <a:pt x="1805" y="369"/>
                  </a:cubicBezTo>
                  <a:moveTo>
                    <a:pt x="847" y="250"/>
                  </a:moveTo>
                  <a:cubicBezTo>
                    <a:pt x="802" y="250"/>
                    <a:pt x="768" y="236"/>
                    <a:pt x="764" y="214"/>
                  </a:cubicBezTo>
                  <a:cubicBezTo>
                    <a:pt x="759" y="185"/>
                    <a:pt x="807" y="151"/>
                    <a:pt x="872" y="140"/>
                  </a:cubicBezTo>
                  <a:cubicBezTo>
                    <a:pt x="887" y="137"/>
                    <a:pt x="901" y="136"/>
                    <a:pt x="915" y="136"/>
                  </a:cubicBezTo>
                  <a:cubicBezTo>
                    <a:pt x="960" y="136"/>
                    <a:pt x="994" y="149"/>
                    <a:pt x="998" y="172"/>
                  </a:cubicBezTo>
                  <a:cubicBezTo>
                    <a:pt x="1003" y="201"/>
                    <a:pt x="955" y="234"/>
                    <a:pt x="891" y="246"/>
                  </a:cubicBezTo>
                  <a:cubicBezTo>
                    <a:pt x="875" y="249"/>
                    <a:pt x="861" y="250"/>
                    <a:pt x="847" y="250"/>
                  </a:cubicBezTo>
                  <a:moveTo>
                    <a:pt x="1101" y="0"/>
                  </a:moveTo>
                  <a:cubicBezTo>
                    <a:pt x="1101" y="0"/>
                    <a:pt x="1100" y="0"/>
                    <a:pt x="1100" y="0"/>
                  </a:cubicBezTo>
                  <a:cubicBezTo>
                    <a:pt x="1070" y="1"/>
                    <a:pt x="1055" y="35"/>
                    <a:pt x="1033" y="57"/>
                  </a:cubicBezTo>
                  <a:cubicBezTo>
                    <a:pt x="934" y="61"/>
                    <a:pt x="834" y="86"/>
                    <a:pt x="738" y="141"/>
                  </a:cubicBezTo>
                  <a:cubicBezTo>
                    <a:pt x="494" y="280"/>
                    <a:pt x="326" y="502"/>
                    <a:pt x="215" y="700"/>
                  </a:cubicBezTo>
                  <a:cubicBezTo>
                    <a:pt x="172" y="699"/>
                    <a:pt x="129" y="689"/>
                    <a:pt x="87" y="689"/>
                  </a:cubicBezTo>
                  <a:cubicBezTo>
                    <a:pt x="84" y="689"/>
                    <a:pt x="81" y="689"/>
                    <a:pt x="79" y="689"/>
                  </a:cubicBezTo>
                  <a:cubicBezTo>
                    <a:pt x="28" y="703"/>
                    <a:pt x="49" y="759"/>
                    <a:pt x="69" y="790"/>
                  </a:cubicBezTo>
                  <a:cubicBezTo>
                    <a:pt x="92" y="838"/>
                    <a:pt x="80" y="898"/>
                    <a:pt x="41" y="934"/>
                  </a:cubicBezTo>
                  <a:cubicBezTo>
                    <a:pt x="0" y="956"/>
                    <a:pt x="13" y="1007"/>
                    <a:pt x="59" y="1008"/>
                  </a:cubicBezTo>
                  <a:cubicBezTo>
                    <a:pt x="64" y="1009"/>
                    <a:pt x="69" y="1010"/>
                    <a:pt x="73" y="1011"/>
                  </a:cubicBezTo>
                  <a:cubicBezTo>
                    <a:pt x="48" y="1080"/>
                    <a:pt x="37" y="1122"/>
                    <a:pt x="37" y="1122"/>
                  </a:cubicBezTo>
                  <a:cubicBezTo>
                    <a:pt x="37" y="1122"/>
                    <a:pt x="952" y="318"/>
                    <a:pt x="1568" y="318"/>
                  </a:cubicBezTo>
                  <a:cubicBezTo>
                    <a:pt x="1654" y="318"/>
                    <a:pt x="1734" y="333"/>
                    <a:pt x="1805" y="369"/>
                  </a:cubicBezTo>
                  <a:cubicBezTo>
                    <a:pt x="1667" y="270"/>
                    <a:pt x="1507" y="164"/>
                    <a:pt x="1410" y="126"/>
                  </a:cubicBezTo>
                  <a:cubicBezTo>
                    <a:pt x="1414" y="94"/>
                    <a:pt x="1431" y="42"/>
                    <a:pt x="1395" y="23"/>
                  </a:cubicBezTo>
                  <a:cubicBezTo>
                    <a:pt x="1358" y="41"/>
                    <a:pt x="1317" y="40"/>
                    <a:pt x="1278" y="42"/>
                  </a:cubicBezTo>
                  <a:cubicBezTo>
                    <a:pt x="1271" y="44"/>
                    <a:pt x="1265" y="44"/>
                    <a:pt x="1258" y="44"/>
                  </a:cubicBezTo>
                  <a:cubicBezTo>
                    <a:pt x="1209" y="44"/>
                    <a:pt x="1165" y="15"/>
                    <a:pt x="1117" y="3"/>
                  </a:cubicBezTo>
                  <a:cubicBezTo>
                    <a:pt x="1112" y="1"/>
                    <a:pt x="1106" y="0"/>
                    <a:pt x="11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7"/>
            <p:cNvSpPr>
              <a:spLocks/>
            </p:cNvSpPr>
            <p:nvPr/>
          </p:nvSpPr>
          <p:spPr bwMode="auto">
            <a:xfrm>
              <a:off x="4946651" y="3587751"/>
              <a:ext cx="3665538" cy="1865313"/>
            </a:xfrm>
            <a:custGeom>
              <a:avLst/>
              <a:gdLst>
                <a:gd name="T0" fmla="*/ 1754 w 1754"/>
                <a:gd name="T1" fmla="*/ 0 h 893"/>
                <a:gd name="T2" fmla="*/ 255 w 1754"/>
                <a:gd name="T3" fmla="*/ 663 h 893"/>
                <a:gd name="T4" fmla="*/ 0 w 1754"/>
                <a:gd name="T5" fmla="*/ 637 h 893"/>
                <a:gd name="T6" fmla="*/ 764 w 1754"/>
                <a:gd name="T7" fmla="*/ 870 h 893"/>
                <a:gd name="T8" fmla="*/ 863 w 1754"/>
                <a:gd name="T9" fmla="*/ 865 h 893"/>
                <a:gd name="T10" fmla="*/ 898 w 1754"/>
                <a:gd name="T11" fmla="*/ 893 h 893"/>
                <a:gd name="T12" fmla="*/ 906 w 1754"/>
                <a:gd name="T13" fmla="*/ 893 h 893"/>
                <a:gd name="T14" fmla="*/ 970 w 1754"/>
                <a:gd name="T15" fmla="*/ 859 h 893"/>
                <a:gd name="T16" fmla="*/ 978 w 1754"/>
                <a:gd name="T17" fmla="*/ 846 h 893"/>
                <a:gd name="T18" fmla="*/ 1291 w 1754"/>
                <a:gd name="T19" fmla="*/ 706 h 893"/>
                <a:gd name="T20" fmla="*/ 1345 w 1754"/>
                <a:gd name="T21" fmla="*/ 739 h 893"/>
                <a:gd name="T22" fmla="*/ 1351 w 1754"/>
                <a:gd name="T23" fmla="*/ 738 h 893"/>
                <a:gd name="T24" fmla="*/ 1422 w 1754"/>
                <a:gd name="T25" fmla="*/ 651 h 893"/>
                <a:gd name="T26" fmla="*/ 1411 w 1754"/>
                <a:gd name="T27" fmla="*/ 602 h 893"/>
                <a:gd name="T28" fmla="*/ 1507 w 1754"/>
                <a:gd name="T29" fmla="*/ 492 h 893"/>
                <a:gd name="T30" fmla="*/ 1574 w 1754"/>
                <a:gd name="T31" fmla="*/ 434 h 893"/>
                <a:gd name="T32" fmla="*/ 1595 w 1754"/>
                <a:gd name="T33" fmla="*/ 379 h 893"/>
                <a:gd name="T34" fmla="*/ 1588 w 1754"/>
                <a:gd name="T35" fmla="*/ 371 h 893"/>
                <a:gd name="T36" fmla="*/ 1754 w 1754"/>
                <a:gd name="T3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4" h="893">
                  <a:moveTo>
                    <a:pt x="1754" y="0"/>
                  </a:moveTo>
                  <a:cubicBezTo>
                    <a:pt x="1183" y="309"/>
                    <a:pt x="788" y="663"/>
                    <a:pt x="255" y="663"/>
                  </a:cubicBezTo>
                  <a:cubicBezTo>
                    <a:pt x="174" y="663"/>
                    <a:pt x="89" y="655"/>
                    <a:pt x="0" y="637"/>
                  </a:cubicBezTo>
                  <a:cubicBezTo>
                    <a:pt x="0" y="637"/>
                    <a:pt x="356" y="870"/>
                    <a:pt x="764" y="870"/>
                  </a:cubicBezTo>
                  <a:cubicBezTo>
                    <a:pt x="796" y="870"/>
                    <a:pt x="830" y="868"/>
                    <a:pt x="863" y="865"/>
                  </a:cubicBezTo>
                  <a:cubicBezTo>
                    <a:pt x="874" y="875"/>
                    <a:pt x="884" y="887"/>
                    <a:pt x="898" y="893"/>
                  </a:cubicBezTo>
                  <a:cubicBezTo>
                    <a:pt x="901" y="893"/>
                    <a:pt x="903" y="893"/>
                    <a:pt x="906" y="893"/>
                  </a:cubicBezTo>
                  <a:cubicBezTo>
                    <a:pt x="930" y="893"/>
                    <a:pt x="953" y="875"/>
                    <a:pt x="970" y="859"/>
                  </a:cubicBezTo>
                  <a:cubicBezTo>
                    <a:pt x="974" y="855"/>
                    <a:pt x="977" y="851"/>
                    <a:pt x="978" y="846"/>
                  </a:cubicBezTo>
                  <a:cubicBezTo>
                    <a:pt x="1084" y="822"/>
                    <a:pt x="1190" y="778"/>
                    <a:pt x="1291" y="706"/>
                  </a:cubicBezTo>
                  <a:cubicBezTo>
                    <a:pt x="1308" y="721"/>
                    <a:pt x="1326" y="739"/>
                    <a:pt x="1345" y="739"/>
                  </a:cubicBezTo>
                  <a:cubicBezTo>
                    <a:pt x="1347" y="739"/>
                    <a:pt x="1349" y="738"/>
                    <a:pt x="1351" y="738"/>
                  </a:cubicBezTo>
                  <a:cubicBezTo>
                    <a:pt x="1374" y="708"/>
                    <a:pt x="1402" y="680"/>
                    <a:pt x="1422" y="651"/>
                  </a:cubicBezTo>
                  <a:cubicBezTo>
                    <a:pt x="1421" y="639"/>
                    <a:pt x="1417" y="619"/>
                    <a:pt x="1411" y="602"/>
                  </a:cubicBezTo>
                  <a:cubicBezTo>
                    <a:pt x="1444" y="569"/>
                    <a:pt x="1476" y="532"/>
                    <a:pt x="1507" y="492"/>
                  </a:cubicBezTo>
                  <a:cubicBezTo>
                    <a:pt x="1531" y="476"/>
                    <a:pt x="1554" y="456"/>
                    <a:pt x="1574" y="434"/>
                  </a:cubicBezTo>
                  <a:cubicBezTo>
                    <a:pt x="1587" y="419"/>
                    <a:pt x="1606" y="400"/>
                    <a:pt x="1595" y="379"/>
                  </a:cubicBezTo>
                  <a:cubicBezTo>
                    <a:pt x="1593" y="376"/>
                    <a:pt x="1591" y="374"/>
                    <a:pt x="1588" y="371"/>
                  </a:cubicBezTo>
                  <a:cubicBezTo>
                    <a:pt x="1649" y="267"/>
                    <a:pt x="1705" y="145"/>
                    <a:pt x="17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Oval 8"/>
            <p:cNvSpPr>
              <a:spLocks noChangeArrowheads="1"/>
            </p:cNvSpPr>
            <p:nvPr/>
          </p:nvSpPr>
          <p:spPr bwMode="auto">
            <a:xfrm>
              <a:off x="5056188" y="2335213"/>
              <a:ext cx="1533525" cy="15335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9"/>
            <p:cNvSpPr>
              <a:spLocks/>
            </p:cNvSpPr>
            <p:nvPr/>
          </p:nvSpPr>
          <p:spPr bwMode="auto">
            <a:xfrm>
              <a:off x="5114926" y="2373313"/>
              <a:ext cx="1301750" cy="744538"/>
            </a:xfrm>
            <a:custGeom>
              <a:avLst/>
              <a:gdLst>
                <a:gd name="T0" fmla="*/ 292 w 623"/>
                <a:gd name="T1" fmla="*/ 19 h 356"/>
                <a:gd name="T2" fmla="*/ 0 w 623"/>
                <a:gd name="T3" fmla="*/ 356 h 356"/>
                <a:gd name="T4" fmla="*/ 318 w 623"/>
                <a:gd name="T5" fmla="*/ 94 h 356"/>
                <a:gd name="T6" fmla="*/ 623 w 623"/>
                <a:gd name="T7" fmla="*/ 166 h 356"/>
                <a:gd name="T8" fmla="*/ 292 w 623"/>
                <a:gd name="T9" fmla="*/ 19 h 356"/>
              </a:gdLst>
              <a:ahLst/>
              <a:cxnLst>
                <a:cxn ang="0">
                  <a:pos x="T0" y="T1"/>
                </a:cxn>
                <a:cxn ang="0">
                  <a:pos x="T2" y="T3"/>
                </a:cxn>
                <a:cxn ang="0">
                  <a:pos x="T4" y="T5"/>
                </a:cxn>
                <a:cxn ang="0">
                  <a:pos x="T6" y="T7"/>
                </a:cxn>
                <a:cxn ang="0">
                  <a:pos x="T8" y="T9"/>
                </a:cxn>
              </a:cxnLst>
              <a:rect l="0" t="0" r="r" b="b"/>
              <a:pathLst>
                <a:path w="623" h="356">
                  <a:moveTo>
                    <a:pt x="292" y="19"/>
                  </a:moveTo>
                  <a:cubicBezTo>
                    <a:pt x="122" y="44"/>
                    <a:pt x="0" y="190"/>
                    <a:pt x="0" y="356"/>
                  </a:cubicBezTo>
                  <a:cubicBezTo>
                    <a:pt x="39" y="213"/>
                    <a:pt x="162" y="117"/>
                    <a:pt x="318" y="94"/>
                  </a:cubicBezTo>
                  <a:cubicBezTo>
                    <a:pt x="434" y="77"/>
                    <a:pt x="542" y="95"/>
                    <a:pt x="623" y="166"/>
                  </a:cubicBezTo>
                  <a:cubicBezTo>
                    <a:pt x="552" y="61"/>
                    <a:pt x="425" y="0"/>
                    <a:pt x="29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0"/>
            <p:cNvSpPr>
              <a:spLocks/>
            </p:cNvSpPr>
            <p:nvPr/>
          </p:nvSpPr>
          <p:spPr bwMode="auto">
            <a:xfrm>
              <a:off x="5051426" y="2249488"/>
              <a:ext cx="1301750" cy="696913"/>
            </a:xfrm>
            <a:custGeom>
              <a:avLst/>
              <a:gdLst>
                <a:gd name="T0" fmla="*/ 302 w 623"/>
                <a:gd name="T1" fmla="*/ 19 h 333"/>
                <a:gd name="T2" fmla="*/ 0 w 623"/>
                <a:gd name="T3" fmla="*/ 333 h 333"/>
                <a:gd name="T4" fmla="*/ 316 w 623"/>
                <a:gd name="T5" fmla="*/ 52 h 333"/>
                <a:gd name="T6" fmla="*/ 623 w 623"/>
                <a:gd name="T7" fmla="*/ 143 h 333"/>
                <a:gd name="T8" fmla="*/ 302 w 623"/>
                <a:gd name="T9" fmla="*/ 19 h 333"/>
              </a:gdLst>
              <a:ahLst/>
              <a:cxnLst>
                <a:cxn ang="0">
                  <a:pos x="T0" y="T1"/>
                </a:cxn>
                <a:cxn ang="0">
                  <a:pos x="T2" y="T3"/>
                </a:cxn>
                <a:cxn ang="0">
                  <a:pos x="T4" y="T5"/>
                </a:cxn>
                <a:cxn ang="0">
                  <a:pos x="T6" y="T7"/>
                </a:cxn>
                <a:cxn ang="0">
                  <a:pos x="T8" y="T9"/>
                </a:cxn>
              </a:cxnLst>
              <a:rect l="0" t="0" r="r" b="b"/>
              <a:pathLst>
                <a:path w="623" h="333">
                  <a:moveTo>
                    <a:pt x="302" y="19"/>
                  </a:moveTo>
                  <a:cubicBezTo>
                    <a:pt x="133" y="44"/>
                    <a:pt x="0" y="166"/>
                    <a:pt x="0" y="333"/>
                  </a:cubicBezTo>
                  <a:cubicBezTo>
                    <a:pt x="39" y="189"/>
                    <a:pt x="159" y="75"/>
                    <a:pt x="316" y="52"/>
                  </a:cubicBezTo>
                  <a:cubicBezTo>
                    <a:pt x="431" y="35"/>
                    <a:pt x="542" y="72"/>
                    <a:pt x="623" y="143"/>
                  </a:cubicBezTo>
                  <a:cubicBezTo>
                    <a:pt x="552" y="38"/>
                    <a:pt x="436" y="0"/>
                    <a:pt x="30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1"/>
            <p:cNvSpPr>
              <a:spLocks noEditPoints="1"/>
            </p:cNvSpPr>
            <p:nvPr/>
          </p:nvSpPr>
          <p:spPr bwMode="auto">
            <a:xfrm>
              <a:off x="5411788" y="3086101"/>
              <a:ext cx="1362075" cy="973138"/>
            </a:xfrm>
            <a:custGeom>
              <a:avLst/>
              <a:gdLst>
                <a:gd name="T0" fmla="*/ 565 w 652"/>
                <a:gd name="T1" fmla="*/ 0 h 466"/>
                <a:gd name="T2" fmla="*/ 545 w 652"/>
                <a:gd name="T3" fmla="*/ 108 h 466"/>
                <a:gd name="T4" fmla="*/ 574 w 652"/>
                <a:gd name="T5" fmla="*/ 95 h 466"/>
                <a:gd name="T6" fmla="*/ 565 w 652"/>
                <a:gd name="T7" fmla="*/ 0 h 466"/>
                <a:gd name="T8" fmla="*/ 640 w 652"/>
                <a:gd name="T9" fmla="*/ 129 h 466"/>
                <a:gd name="T10" fmla="*/ 561 w 652"/>
                <a:gd name="T11" fmla="*/ 240 h 466"/>
                <a:gd name="T12" fmla="*/ 489 w 652"/>
                <a:gd name="T13" fmla="*/ 216 h 466"/>
                <a:gd name="T14" fmla="*/ 469 w 652"/>
                <a:gd name="T15" fmla="*/ 240 h 466"/>
                <a:gd name="T16" fmla="*/ 457 w 652"/>
                <a:gd name="T17" fmla="*/ 234 h 466"/>
                <a:gd name="T18" fmla="*/ 467 w 652"/>
                <a:gd name="T19" fmla="*/ 242 h 466"/>
                <a:gd name="T20" fmla="*/ 320 w 652"/>
                <a:gd name="T21" fmla="*/ 344 h 466"/>
                <a:gd name="T22" fmla="*/ 0 w 652"/>
                <a:gd name="T23" fmla="*/ 324 h 466"/>
                <a:gd name="T24" fmla="*/ 367 w 652"/>
                <a:gd name="T25" fmla="*/ 417 h 466"/>
                <a:gd name="T26" fmla="*/ 518 w 652"/>
                <a:gd name="T27" fmla="*/ 287 h 466"/>
                <a:gd name="T28" fmla="*/ 576 w 652"/>
                <a:gd name="T29" fmla="*/ 264 h 466"/>
                <a:gd name="T30" fmla="*/ 640 w 652"/>
                <a:gd name="T31" fmla="*/ 12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466">
                  <a:moveTo>
                    <a:pt x="565" y="0"/>
                  </a:moveTo>
                  <a:cubicBezTo>
                    <a:pt x="564" y="37"/>
                    <a:pt x="557" y="73"/>
                    <a:pt x="545" y="108"/>
                  </a:cubicBezTo>
                  <a:cubicBezTo>
                    <a:pt x="554" y="103"/>
                    <a:pt x="564" y="98"/>
                    <a:pt x="574" y="95"/>
                  </a:cubicBezTo>
                  <a:cubicBezTo>
                    <a:pt x="575" y="63"/>
                    <a:pt x="572" y="31"/>
                    <a:pt x="565" y="0"/>
                  </a:cubicBezTo>
                  <a:close/>
                  <a:moveTo>
                    <a:pt x="640" y="129"/>
                  </a:moveTo>
                  <a:cubicBezTo>
                    <a:pt x="638" y="177"/>
                    <a:pt x="608" y="222"/>
                    <a:pt x="561" y="240"/>
                  </a:cubicBezTo>
                  <a:cubicBezTo>
                    <a:pt x="524" y="252"/>
                    <a:pt x="492" y="259"/>
                    <a:pt x="489" y="216"/>
                  </a:cubicBezTo>
                  <a:cubicBezTo>
                    <a:pt x="482" y="224"/>
                    <a:pt x="476" y="232"/>
                    <a:pt x="469" y="240"/>
                  </a:cubicBezTo>
                  <a:cubicBezTo>
                    <a:pt x="465" y="238"/>
                    <a:pt x="461" y="236"/>
                    <a:pt x="457" y="234"/>
                  </a:cubicBezTo>
                  <a:cubicBezTo>
                    <a:pt x="460" y="237"/>
                    <a:pt x="464" y="240"/>
                    <a:pt x="467" y="242"/>
                  </a:cubicBezTo>
                  <a:cubicBezTo>
                    <a:pt x="428" y="286"/>
                    <a:pt x="378" y="321"/>
                    <a:pt x="320" y="344"/>
                  </a:cubicBezTo>
                  <a:cubicBezTo>
                    <a:pt x="211" y="386"/>
                    <a:pt x="95" y="375"/>
                    <a:pt x="0" y="324"/>
                  </a:cubicBezTo>
                  <a:cubicBezTo>
                    <a:pt x="93" y="411"/>
                    <a:pt x="241" y="466"/>
                    <a:pt x="367" y="417"/>
                  </a:cubicBezTo>
                  <a:cubicBezTo>
                    <a:pt x="432" y="392"/>
                    <a:pt x="483" y="345"/>
                    <a:pt x="518" y="287"/>
                  </a:cubicBezTo>
                  <a:cubicBezTo>
                    <a:pt x="523" y="267"/>
                    <a:pt x="532" y="276"/>
                    <a:pt x="576" y="264"/>
                  </a:cubicBezTo>
                  <a:cubicBezTo>
                    <a:pt x="627" y="244"/>
                    <a:pt x="652" y="182"/>
                    <a:pt x="640"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Oval 12"/>
            <p:cNvSpPr>
              <a:spLocks noChangeArrowheads="1"/>
            </p:cNvSpPr>
            <p:nvPr/>
          </p:nvSpPr>
          <p:spPr bwMode="auto">
            <a:xfrm>
              <a:off x="5616576" y="4618038"/>
              <a:ext cx="657225" cy="657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3"/>
            <p:cNvSpPr>
              <a:spLocks/>
            </p:cNvSpPr>
            <p:nvPr/>
          </p:nvSpPr>
          <p:spPr bwMode="auto">
            <a:xfrm>
              <a:off x="5640388" y="4632326"/>
              <a:ext cx="560388" cy="319088"/>
            </a:xfrm>
            <a:custGeom>
              <a:avLst/>
              <a:gdLst>
                <a:gd name="T0" fmla="*/ 125 w 268"/>
                <a:gd name="T1" fmla="*/ 8 h 153"/>
                <a:gd name="T2" fmla="*/ 0 w 268"/>
                <a:gd name="T3" fmla="*/ 153 h 153"/>
                <a:gd name="T4" fmla="*/ 137 w 268"/>
                <a:gd name="T5" fmla="*/ 40 h 153"/>
                <a:gd name="T6" fmla="*/ 268 w 268"/>
                <a:gd name="T7" fmla="*/ 71 h 153"/>
                <a:gd name="T8" fmla="*/ 125 w 268"/>
                <a:gd name="T9" fmla="*/ 8 h 153"/>
              </a:gdLst>
              <a:ahLst/>
              <a:cxnLst>
                <a:cxn ang="0">
                  <a:pos x="T0" y="T1"/>
                </a:cxn>
                <a:cxn ang="0">
                  <a:pos x="T2" y="T3"/>
                </a:cxn>
                <a:cxn ang="0">
                  <a:pos x="T4" y="T5"/>
                </a:cxn>
                <a:cxn ang="0">
                  <a:pos x="T6" y="T7"/>
                </a:cxn>
                <a:cxn ang="0">
                  <a:pos x="T8" y="T9"/>
                </a:cxn>
              </a:cxnLst>
              <a:rect l="0" t="0" r="r" b="b"/>
              <a:pathLst>
                <a:path w="268" h="153">
                  <a:moveTo>
                    <a:pt x="125" y="8"/>
                  </a:moveTo>
                  <a:cubicBezTo>
                    <a:pt x="53" y="19"/>
                    <a:pt x="0" y="82"/>
                    <a:pt x="0" y="153"/>
                  </a:cubicBezTo>
                  <a:cubicBezTo>
                    <a:pt x="17" y="91"/>
                    <a:pt x="70" y="50"/>
                    <a:pt x="137" y="40"/>
                  </a:cubicBezTo>
                  <a:cubicBezTo>
                    <a:pt x="186" y="33"/>
                    <a:pt x="233" y="41"/>
                    <a:pt x="268" y="71"/>
                  </a:cubicBezTo>
                  <a:cubicBezTo>
                    <a:pt x="237" y="26"/>
                    <a:pt x="183" y="0"/>
                    <a:pt x="12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4"/>
            <p:cNvSpPr>
              <a:spLocks/>
            </p:cNvSpPr>
            <p:nvPr/>
          </p:nvSpPr>
          <p:spPr bwMode="auto">
            <a:xfrm>
              <a:off x="5613401" y="4579938"/>
              <a:ext cx="560388" cy="298450"/>
            </a:xfrm>
            <a:custGeom>
              <a:avLst/>
              <a:gdLst>
                <a:gd name="T0" fmla="*/ 130 w 268"/>
                <a:gd name="T1" fmla="*/ 8 h 143"/>
                <a:gd name="T2" fmla="*/ 0 w 268"/>
                <a:gd name="T3" fmla="*/ 143 h 143"/>
                <a:gd name="T4" fmla="*/ 136 w 268"/>
                <a:gd name="T5" fmla="*/ 22 h 143"/>
                <a:gd name="T6" fmla="*/ 268 w 268"/>
                <a:gd name="T7" fmla="*/ 61 h 143"/>
                <a:gd name="T8" fmla="*/ 130 w 268"/>
                <a:gd name="T9" fmla="*/ 8 h 143"/>
              </a:gdLst>
              <a:ahLst/>
              <a:cxnLst>
                <a:cxn ang="0">
                  <a:pos x="T0" y="T1"/>
                </a:cxn>
                <a:cxn ang="0">
                  <a:pos x="T2" y="T3"/>
                </a:cxn>
                <a:cxn ang="0">
                  <a:pos x="T4" y="T5"/>
                </a:cxn>
                <a:cxn ang="0">
                  <a:pos x="T6" y="T7"/>
                </a:cxn>
                <a:cxn ang="0">
                  <a:pos x="T8" y="T9"/>
                </a:cxn>
              </a:cxnLst>
              <a:rect l="0" t="0" r="r" b="b"/>
              <a:pathLst>
                <a:path w="268" h="143">
                  <a:moveTo>
                    <a:pt x="130" y="8"/>
                  </a:moveTo>
                  <a:cubicBezTo>
                    <a:pt x="57" y="19"/>
                    <a:pt x="0" y="71"/>
                    <a:pt x="0" y="143"/>
                  </a:cubicBezTo>
                  <a:cubicBezTo>
                    <a:pt x="17" y="81"/>
                    <a:pt x="69" y="32"/>
                    <a:pt x="136" y="22"/>
                  </a:cubicBezTo>
                  <a:cubicBezTo>
                    <a:pt x="185" y="15"/>
                    <a:pt x="233" y="31"/>
                    <a:pt x="268" y="61"/>
                  </a:cubicBezTo>
                  <a:cubicBezTo>
                    <a:pt x="238" y="16"/>
                    <a:pt x="187" y="0"/>
                    <a:pt x="1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5"/>
            <p:cNvSpPr>
              <a:spLocks/>
            </p:cNvSpPr>
            <p:nvPr/>
          </p:nvSpPr>
          <p:spPr bwMode="auto">
            <a:xfrm>
              <a:off x="5770563" y="4941888"/>
              <a:ext cx="541338" cy="417513"/>
            </a:xfrm>
            <a:custGeom>
              <a:avLst/>
              <a:gdLst>
                <a:gd name="T0" fmla="*/ 158 w 259"/>
                <a:gd name="T1" fmla="*/ 179 h 200"/>
                <a:gd name="T2" fmla="*/ 243 w 259"/>
                <a:gd name="T3" fmla="*/ 0 h 200"/>
                <a:gd name="T4" fmla="*/ 138 w 259"/>
                <a:gd name="T5" fmla="*/ 148 h 200"/>
                <a:gd name="T6" fmla="*/ 0 w 259"/>
                <a:gd name="T7" fmla="*/ 139 h 200"/>
                <a:gd name="T8" fmla="*/ 158 w 259"/>
                <a:gd name="T9" fmla="*/ 179 h 200"/>
              </a:gdLst>
              <a:ahLst/>
              <a:cxnLst>
                <a:cxn ang="0">
                  <a:pos x="T0" y="T1"/>
                </a:cxn>
                <a:cxn ang="0">
                  <a:pos x="T2" y="T3"/>
                </a:cxn>
                <a:cxn ang="0">
                  <a:pos x="T4" y="T5"/>
                </a:cxn>
                <a:cxn ang="0">
                  <a:pos x="T6" y="T7"/>
                </a:cxn>
                <a:cxn ang="0">
                  <a:pos x="T8" y="T9"/>
                </a:cxn>
              </a:cxnLst>
              <a:rect l="0" t="0" r="r" b="b"/>
              <a:pathLst>
                <a:path w="259" h="200">
                  <a:moveTo>
                    <a:pt x="158" y="179"/>
                  </a:moveTo>
                  <a:cubicBezTo>
                    <a:pt x="226" y="152"/>
                    <a:pt x="259" y="70"/>
                    <a:pt x="243" y="0"/>
                  </a:cubicBezTo>
                  <a:cubicBezTo>
                    <a:pt x="241" y="64"/>
                    <a:pt x="201" y="123"/>
                    <a:pt x="138" y="148"/>
                  </a:cubicBezTo>
                  <a:cubicBezTo>
                    <a:pt x="91" y="166"/>
                    <a:pt x="41" y="161"/>
                    <a:pt x="0" y="139"/>
                  </a:cubicBezTo>
                  <a:cubicBezTo>
                    <a:pt x="40" y="176"/>
                    <a:pt x="104" y="200"/>
                    <a:pt x="158"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6"/>
            <p:cNvSpPr>
              <a:spLocks/>
            </p:cNvSpPr>
            <p:nvPr/>
          </p:nvSpPr>
          <p:spPr bwMode="auto">
            <a:xfrm>
              <a:off x="5705476" y="4916488"/>
              <a:ext cx="554038" cy="355600"/>
            </a:xfrm>
            <a:custGeom>
              <a:avLst/>
              <a:gdLst>
                <a:gd name="T0" fmla="*/ 147 w 265"/>
                <a:gd name="T1" fmla="*/ 156 h 170"/>
                <a:gd name="T2" fmla="*/ 258 w 265"/>
                <a:gd name="T3" fmla="*/ 0 h 170"/>
                <a:gd name="T4" fmla="*/ 139 w 265"/>
                <a:gd name="T5" fmla="*/ 126 h 170"/>
                <a:gd name="T6" fmla="*/ 0 w 265"/>
                <a:gd name="T7" fmla="*/ 107 h 170"/>
                <a:gd name="T8" fmla="*/ 147 w 265"/>
                <a:gd name="T9" fmla="*/ 156 h 170"/>
              </a:gdLst>
              <a:ahLst/>
              <a:cxnLst>
                <a:cxn ang="0">
                  <a:pos x="T0" y="T1"/>
                </a:cxn>
                <a:cxn ang="0">
                  <a:pos x="T2" y="T3"/>
                </a:cxn>
                <a:cxn ang="0">
                  <a:pos x="T4" y="T5"/>
                </a:cxn>
                <a:cxn ang="0">
                  <a:pos x="T6" y="T7"/>
                </a:cxn>
                <a:cxn ang="0">
                  <a:pos x="T8" y="T9"/>
                </a:cxn>
              </a:cxnLst>
              <a:rect l="0" t="0" r="r" b="b"/>
              <a:pathLst>
                <a:path w="265" h="170">
                  <a:moveTo>
                    <a:pt x="147" y="156"/>
                  </a:moveTo>
                  <a:cubicBezTo>
                    <a:pt x="219" y="138"/>
                    <a:pt x="265" y="71"/>
                    <a:pt x="258" y="0"/>
                  </a:cubicBezTo>
                  <a:cubicBezTo>
                    <a:pt x="247" y="63"/>
                    <a:pt x="205" y="110"/>
                    <a:pt x="139" y="126"/>
                  </a:cubicBezTo>
                  <a:cubicBezTo>
                    <a:pt x="91" y="138"/>
                    <a:pt x="37" y="134"/>
                    <a:pt x="0" y="107"/>
                  </a:cubicBezTo>
                  <a:cubicBezTo>
                    <a:pt x="34" y="149"/>
                    <a:pt x="91" y="170"/>
                    <a:pt x="14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Oval 17"/>
            <p:cNvSpPr>
              <a:spLocks noChangeArrowheads="1"/>
            </p:cNvSpPr>
            <p:nvPr/>
          </p:nvSpPr>
          <p:spPr bwMode="auto">
            <a:xfrm>
              <a:off x="4573588" y="3548063"/>
              <a:ext cx="315913" cy="3127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18"/>
            <p:cNvSpPr>
              <a:spLocks/>
            </p:cNvSpPr>
            <p:nvPr/>
          </p:nvSpPr>
          <p:spPr bwMode="auto">
            <a:xfrm>
              <a:off x="4586288" y="3554413"/>
              <a:ext cx="266700" cy="152400"/>
            </a:xfrm>
            <a:custGeom>
              <a:avLst/>
              <a:gdLst>
                <a:gd name="T0" fmla="*/ 60 w 128"/>
                <a:gd name="T1" fmla="*/ 4 h 73"/>
                <a:gd name="T2" fmla="*/ 0 w 128"/>
                <a:gd name="T3" fmla="*/ 73 h 73"/>
                <a:gd name="T4" fmla="*/ 65 w 128"/>
                <a:gd name="T5" fmla="*/ 20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20"/>
                  </a:cubicBezTo>
                  <a:cubicBezTo>
                    <a:pt x="89" y="16"/>
                    <a:pt x="111" y="20"/>
                    <a:pt x="128" y="34"/>
                  </a:cubicBezTo>
                  <a:cubicBezTo>
                    <a:pt x="113" y="13"/>
                    <a:pt x="87" y="0"/>
                    <a:pt x="6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9"/>
            <p:cNvSpPr>
              <a:spLocks/>
            </p:cNvSpPr>
            <p:nvPr/>
          </p:nvSpPr>
          <p:spPr bwMode="auto">
            <a:xfrm>
              <a:off x="4573588" y="3529013"/>
              <a:ext cx="266700" cy="141288"/>
            </a:xfrm>
            <a:custGeom>
              <a:avLst/>
              <a:gdLst>
                <a:gd name="T0" fmla="*/ 62 w 128"/>
                <a:gd name="T1" fmla="*/ 4 h 68"/>
                <a:gd name="T2" fmla="*/ 0 w 128"/>
                <a:gd name="T3" fmla="*/ 68 h 68"/>
                <a:gd name="T4" fmla="*/ 64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2" y="16"/>
                    <a:pt x="64" y="11"/>
                  </a:cubicBezTo>
                  <a:cubicBezTo>
                    <a:pt x="88" y="7"/>
                    <a:pt x="111" y="15"/>
                    <a:pt x="128" y="29"/>
                  </a:cubicBezTo>
                  <a:cubicBezTo>
                    <a:pt x="113" y="8"/>
                    <a:pt x="89" y="0"/>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0"/>
            <p:cNvSpPr>
              <a:spLocks/>
            </p:cNvSpPr>
            <p:nvPr/>
          </p:nvSpPr>
          <p:spPr bwMode="auto">
            <a:xfrm>
              <a:off x="4648201" y="3702051"/>
              <a:ext cx="257175" cy="198438"/>
            </a:xfrm>
            <a:custGeom>
              <a:avLst/>
              <a:gdLst>
                <a:gd name="T0" fmla="*/ 75 w 123"/>
                <a:gd name="T1" fmla="*/ 85 h 95"/>
                <a:gd name="T2" fmla="*/ 116 w 123"/>
                <a:gd name="T3" fmla="*/ 0 h 95"/>
                <a:gd name="T4" fmla="*/ 65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3"/>
                    <a:pt x="123" y="33"/>
                    <a:pt x="116" y="0"/>
                  </a:cubicBezTo>
                  <a:cubicBezTo>
                    <a:pt x="114" y="30"/>
                    <a:pt x="95" y="59"/>
                    <a:pt x="65" y="70"/>
                  </a:cubicBezTo>
                  <a:cubicBezTo>
                    <a:pt x="43" y="79"/>
                    <a:pt x="19" y="77"/>
                    <a:pt x="0" y="66"/>
                  </a:cubicBezTo>
                  <a:cubicBezTo>
                    <a:pt x="19" y="84"/>
                    <a:pt x="49" y="95"/>
                    <a:pt x="75"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1"/>
            <p:cNvSpPr>
              <a:spLocks/>
            </p:cNvSpPr>
            <p:nvPr/>
          </p:nvSpPr>
          <p:spPr bwMode="auto">
            <a:xfrm>
              <a:off x="4614863" y="3689351"/>
              <a:ext cx="265113" cy="169863"/>
            </a:xfrm>
            <a:custGeom>
              <a:avLst/>
              <a:gdLst>
                <a:gd name="T0" fmla="*/ 71 w 127"/>
                <a:gd name="T1" fmla="*/ 75 h 81"/>
                <a:gd name="T2" fmla="*/ 124 w 127"/>
                <a:gd name="T3" fmla="*/ 0 h 81"/>
                <a:gd name="T4" fmla="*/ 67 w 127"/>
                <a:gd name="T5" fmla="*/ 60 h 81"/>
                <a:gd name="T6" fmla="*/ 0 w 127"/>
                <a:gd name="T7" fmla="*/ 51 h 81"/>
                <a:gd name="T8" fmla="*/ 71 w 127"/>
                <a:gd name="T9" fmla="*/ 75 h 81"/>
              </a:gdLst>
              <a:ahLst/>
              <a:cxnLst>
                <a:cxn ang="0">
                  <a:pos x="T0" y="T1"/>
                </a:cxn>
                <a:cxn ang="0">
                  <a:pos x="T2" y="T3"/>
                </a:cxn>
                <a:cxn ang="0">
                  <a:pos x="T4" y="T5"/>
                </a:cxn>
                <a:cxn ang="0">
                  <a:pos x="T6" y="T7"/>
                </a:cxn>
                <a:cxn ang="0">
                  <a:pos x="T8" y="T9"/>
                </a:cxn>
              </a:cxnLst>
              <a:rect l="0" t="0" r="r" b="b"/>
              <a:pathLst>
                <a:path w="127" h="81">
                  <a:moveTo>
                    <a:pt x="71" y="75"/>
                  </a:moveTo>
                  <a:cubicBezTo>
                    <a:pt x="105" y="66"/>
                    <a:pt x="127" y="34"/>
                    <a:pt x="124" y="0"/>
                  </a:cubicBezTo>
                  <a:cubicBezTo>
                    <a:pt x="119" y="30"/>
                    <a:pt x="99" y="53"/>
                    <a:pt x="67" y="60"/>
                  </a:cubicBezTo>
                  <a:cubicBezTo>
                    <a:pt x="44" y="66"/>
                    <a:pt x="18" y="64"/>
                    <a:pt x="0" y="51"/>
                  </a:cubicBezTo>
                  <a:cubicBezTo>
                    <a:pt x="17" y="71"/>
                    <a:pt x="44" y="81"/>
                    <a:pt x="71"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Oval 22"/>
            <p:cNvSpPr>
              <a:spLocks noChangeArrowheads="1"/>
            </p:cNvSpPr>
            <p:nvPr/>
          </p:nvSpPr>
          <p:spPr bwMode="auto">
            <a:xfrm>
              <a:off x="4964113" y="1500188"/>
              <a:ext cx="593725" cy="5937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3"/>
            <p:cNvSpPr>
              <a:spLocks/>
            </p:cNvSpPr>
            <p:nvPr/>
          </p:nvSpPr>
          <p:spPr bwMode="auto">
            <a:xfrm>
              <a:off x="4986338" y="1512888"/>
              <a:ext cx="504825" cy="287338"/>
            </a:xfrm>
            <a:custGeom>
              <a:avLst/>
              <a:gdLst>
                <a:gd name="T0" fmla="*/ 113 w 241"/>
                <a:gd name="T1" fmla="*/ 8 h 138"/>
                <a:gd name="T2" fmla="*/ 0 w 241"/>
                <a:gd name="T3" fmla="*/ 138 h 138"/>
                <a:gd name="T4" fmla="*/ 123 w 241"/>
                <a:gd name="T5" fmla="*/ 37 h 138"/>
                <a:gd name="T6" fmla="*/ 241 w 241"/>
                <a:gd name="T7" fmla="*/ 65 h 138"/>
                <a:gd name="T8" fmla="*/ 113 w 241"/>
                <a:gd name="T9" fmla="*/ 8 h 138"/>
              </a:gdLst>
              <a:ahLst/>
              <a:cxnLst>
                <a:cxn ang="0">
                  <a:pos x="T0" y="T1"/>
                </a:cxn>
                <a:cxn ang="0">
                  <a:pos x="T2" y="T3"/>
                </a:cxn>
                <a:cxn ang="0">
                  <a:pos x="T4" y="T5"/>
                </a:cxn>
                <a:cxn ang="0">
                  <a:pos x="T6" y="T7"/>
                </a:cxn>
                <a:cxn ang="0">
                  <a:pos x="T8" y="T9"/>
                </a:cxn>
              </a:cxnLst>
              <a:rect l="0" t="0" r="r" b="b"/>
              <a:pathLst>
                <a:path w="241" h="138">
                  <a:moveTo>
                    <a:pt x="113" y="8"/>
                  </a:moveTo>
                  <a:cubicBezTo>
                    <a:pt x="47" y="17"/>
                    <a:pt x="0" y="74"/>
                    <a:pt x="0" y="138"/>
                  </a:cubicBezTo>
                  <a:cubicBezTo>
                    <a:pt x="15" y="83"/>
                    <a:pt x="62" y="45"/>
                    <a:pt x="123" y="37"/>
                  </a:cubicBezTo>
                  <a:cubicBezTo>
                    <a:pt x="167" y="30"/>
                    <a:pt x="209" y="37"/>
                    <a:pt x="241" y="65"/>
                  </a:cubicBezTo>
                  <a:cubicBezTo>
                    <a:pt x="214" y="24"/>
                    <a:pt x="164" y="0"/>
                    <a:pt x="1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4"/>
            <p:cNvSpPr>
              <a:spLocks/>
            </p:cNvSpPr>
            <p:nvPr/>
          </p:nvSpPr>
          <p:spPr bwMode="auto">
            <a:xfrm>
              <a:off x="4962526" y="1465263"/>
              <a:ext cx="503238" cy="268288"/>
            </a:xfrm>
            <a:custGeom>
              <a:avLst/>
              <a:gdLst>
                <a:gd name="T0" fmla="*/ 117 w 241"/>
                <a:gd name="T1" fmla="*/ 8 h 129"/>
                <a:gd name="T2" fmla="*/ 0 w 241"/>
                <a:gd name="T3" fmla="*/ 129 h 129"/>
                <a:gd name="T4" fmla="*/ 122 w 241"/>
                <a:gd name="T5" fmla="*/ 21 h 129"/>
                <a:gd name="T6" fmla="*/ 241 w 241"/>
                <a:gd name="T7" fmla="*/ 56 h 129"/>
                <a:gd name="T8" fmla="*/ 117 w 241"/>
                <a:gd name="T9" fmla="*/ 8 h 129"/>
              </a:gdLst>
              <a:ahLst/>
              <a:cxnLst>
                <a:cxn ang="0">
                  <a:pos x="T0" y="T1"/>
                </a:cxn>
                <a:cxn ang="0">
                  <a:pos x="T2" y="T3"/>
                </a:cxn>
                <a:cxn ang="0">
                  <a:pos x="T4" y="T5"/>
                </a:cxn>
                <a:cxn ang="0">
                  <a:pos x="T6" y="T7"/>
                </a:cxn>
                <a:cxn ang="0">
                  <a:pos x="T8" y="T9"/>
                </a:cxn>
              </a:cxnLst>
              <a:rect l="0" t="0" r="r" b="b"/>
              <a:pathLst>
                <a:path w="241" h="129">
                  <a:moveTo>
                    <a:pt x="117" y="8"/>
                  </a:moveTo>
                  <a:cubicBezTo>
                    <a:pt x="51" y="18"/>
                    <a:pt x="0" y="65"/>
                    <a:pt x="0" y="129"/>
                  </a:cubicBezTo>
                  <a:cubicBezTo>
                    <a:pt x="15" y="74"/>
                    <a:pt x="62" y="29"/>
                    <a:pt x="122" y="21"/>
                  </a:cubicBezTo>
                  <a:cubicBezTo>
                    <a:pt x="167" y="14"/>
                    <a:pt x="210" y="28"/>
                    <a:pt x="241" y="56"/>
                  </a:cubicBezTo>
                  <a:cubicBezTo>
                    <a:pt x="214" y="15"/>
                    <a:pt x="169" y="0"/>
                    <a:pt x="1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25"/>
            <p:cNvSpPr>
              <a:spLocks/>
            </p:cNvSpPr>
            <p:nvPr/>
          </p:nvSpPr>
          <p:spPr bwMode="auto">
            <a:xfrm>
              <a:off x="5103813" y="1792288"/>
              <a:ext cx="487363" cy="376238"/>
            </a:xfrm>
            <a:custGeom>
              <a:avLst/>
              <a:gdLst>
                <a:gd name="T0" fmla="*/ 142 w 233"/>
                <a:gd name="T1" fmla="*/ 161 h 180"/>
                <a:gd name="T2" fmla="*/ 219 w 233"/>
                <a:gd name="T3" fmla="*/ 0 h 180"/>
                <a:gd name="T4" fmla="*/ 124 w 233"/>
                <a:gd name="T5" fmla="*/ 133 h 180"/>
                <a:gd name="T6" fmla="*/ 0 w 233"/>
                <a:gd name="T7" fmla="*/ 125 h 180"/>
                <a:gd name="T8" fmla="*/ 142 w 233"/>
                <a:gd name="T9" fmla="*/ 161 h 180"/>
              </a:gdLst>
              <a:ahLst/>
              <a:cxnLst>
                <a:cxn ang="0">
                  <a:pos x="T0" y="T1"/>
                </a:cxn>
                <a:cxn ang="0">
                  <a:pos x="T2" y="T3"/>
                </a:cxn>
                <a:cxn ang="0">
                  <a:pos x="T4" y="T5"/>
                </a:cxn>
                <a:cxn ang="0">
                  <a:pos x="T6" y="T7"/>
                </a:cxn>
                <a:cxn ang="0">
                  <a:pos x="T8" y="T9"/>
                </a:cxn>
              </a:cxnLst>
              <a:rect l="0" t="0" r="r" b="b"/>
              <a:pathLst>
                <a:path w="233" h="180">
                  <a:moveTo>
                    <a:pt x="142" y="161"/>
                  </a:moveTo>
                  <a:cubicBezTo>
                    <a:pt x="204" y="137"/>
                    <a:pt x="233" y="62"/>
                    <a:pt x="219" y="0"/>
                  </a:cubicBezTo>
                  <a:cubicBezTo>
                    <a:pt x="216" y="57"/>
                    <a:pt x="181" y="111"/>
                    <a:pt x="124" y="133"/>
                  </a:cubicBezTo>
                  <a:cubicBezTo>
                    <a:pt x="82" y="149"/>
                    <a:pt x="37" y="145"/>
                    <a:pt x="0" y="125"/>
                  </a:cubicBezTo>
                  <a:cubicBezTo>
                    <a:pt x="36" y="159"/>
                    <a:pt x="93" y="180"/>
                    <a:pt x="142"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26"/>
            <p:cNvSpPr>
              <a:spLocks/>
            </p:cNvSpPr>
            <p:nvPr/>
          </p:nvSpPr>
          <p:spPr bwMode="auto">
            <a:xfrm>
              <a:off x="5043488" y="1770063"/>
              <a:ext cx="498475" cy="319088"/>
            </a:xfrm>
            <a:custGeom>
              <a:avLst/>
              <a:gdLst>
                <a:gd name="T0" fmla="*/ 133 w 239"/>
                <a:gd name="T1" fmla="*/ 140 h 153"/>
                <a:gd name="T2" fmla="*/ 233 w 239"/>
                <a:gd name="T3" fmla="*/ 0 h 153"/>
                <a:gd name="T4" fmla="*/ 126 w 239"/>
                <a:gd name="T5" fmla="*/ 114 h 153"/>
                <a:gd name="T6" fmla="*/ 0 w 239"/>
                <a:gd name="T7" fmla="*/ 96 h 153"/>
                <a:gd name="T8" fmla="*/ 133 w 239"/>
                <a:gd name="T9" fmla="*/ 140 h 153"/>
              </a:gdLst>
              <a:ahLst/>
              <a:cxnLst>
                <a:cxn ang="0">
                  <a:pos x="T0" y="T1"/>
                </a:cxn>
                <a:cxn ang="0">
                  <a:pos x="T2" y="T3"/>
                </a:cxn>
                <a:cxn ang="0">
                  <a:pos x="T4" y="T5"/>
                </a:cxn>
                <a:cxn ang="0">
                  <a:pos x="T6" y="T7"/>
                </a:cxn>
                <a:cxn ang="0">
                  <a:pos x="T8" y="T9"/>
                </a:cxn>
              </a:cxnLst>
              <a:rect l="0" t="0" r="r" b="b"/>
              <a:pathLst>
                <a:path w="239" h="153">
                  <a:moveTo>
                    <a:pt x="133" y="140"/>
                  </a:moveTo>
                  <a:cubicBezTo>
                    <a:pt x="198" y="125"/>
                    <a:pt x="239" y="64"/>
                    <a:pt x="233" y="0"/>
                  </a:cubicBezTo>
                  <a:cubicBezTo>
                    <a:pt x="224" y="56"/>
                    <a:pt x="185" y="99"/>
                    <a:pt x="126" y="114"/>
                  </a:cubicBezTo>
                  <a:cubicBezTo>
                    <a:pt x="82" y="124"/>
                    <a:pt x="34" y="121"/>
                    <a:pt x="0" y="96"/>
                  </a:cubicBezTo>
                  <a:cubicBezTo>
                    <a:pt x="31" y="134"/>
                    <a:pt x="83" y="153"/>
                    <a:pt x="13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Oval 27"/>
            <p:cNvSpPr>
              <a:spLocks noChangeArrowheads="1"/>
            </p:cNvSpPr>
            <p:nvPr/>
          </p:nvSpPr>
          <p:spPr bwMode="auto">
            <a:xfrm>
              <a:off x="6869113" y="1187451"/>
              <a:ext cx="315913" cy="314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28"/>
            <p:cNvSpPr>
              <a:spLocks/>
            </p:cNvSpPr>
            <p:nvPr/>
          </p:nvSpPr>
          <p:spPr bwMode="auto">
            <a:xfrm>
              <a:off x="6881813" y="1195388"/>
              <a:ext cx="268288" cy="152400"/>
            </a:xfrm>
            <a:custGeom>
              <a:avLst/>
              <a:gdLst>
                <a:gd name="T0" fmla="*/ 60 w 128"/>
                <a:gd name="T1" fmla="*/ 4 h 73"/>
                <a:gd name="T2" fmla="*/ 0 w 128"/>
                <a:gd name="T3" fmla="*/ 73 h 73"/>
                <a:gd name="T4" fmla="*/ 65 w 128"/>
                <a:gd name="T5" fmla="*/ 19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19"/>
                  </a:cubicBezTo>
                  <a:cubicBezTo>
                    <a:pt x="89" y="16"/>
                    <a:pt x="111" y="19"/>
                    <a:pt x="128" y="34"/>
                  </a:cubicBezTo>
                  <a:cubicBezTo>
                    <a:pt x="113" y="12"/>
                    <a:pt x="87" y="0"/>
                    <a:pt x="6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29"/>
            <p:cNvSpPr>
              <a:spLocks/>
            </p:cNvSpPr>
            <p:nvPr/>
          </p:nvSpPr>
          <p:spPr bwMode="auto">
            <a:xfrm>
              <a:off x="6869113" y="1169988"/>
              <a:ext cx="268288" cy="141288"/>
            </a:xfrm>
            <a:custGeom>
              <a:avLst/>
              <a:gdLst>
                <a:gd name="T0" fmla="*/ 62 w 128"/>
                <a:gd name="T1" fmla="*/ 4 h 68"/>
                <a:gd name="T2" fmla="*/ 0 w 128"/>
                <a:gd name="T3" fmla="*/ 68 h 68"/>
                <a:gd name="T4" fmla="*/ 65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3" y="15"/>
                    <a:pt x="65" y="11"/>
                  </a:cubicBezTo>
                  <a:cubicBezTo>
                    <a:pt x="88" y="7"/>
                    <a:pt x="111" y="15"/>
                    <a:pt x="128" y="29"/>
                  </a:cubicBezTo>
                  <a:cubicBezTo>
                    <a:pt x="113" y="8"/>
                    <a:pt x="89" y="0"/>
                    <a:pt x="6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0"/>
            <p:cNvSpPr>
              <a:spLocks/>
            </p:cNvSpPr>
            <p:nvPr/>
          </p:nvSpPr>
          <p:spPr bwMode="auto">
            <a:xfrm>
              <a:off x="6945313" y="1343026"/>
              <a:ext cx="257175" cy="198438"/>
            </a:xfrm>
            <a:custGeom>
              <a:avLst/>
              <a:gdLst>
                <a:gd name="T0" fmla="*/ 75 w 123"/>
                <a:gd name="T1" fmla="*/ 85 h 95"/>
                <a:gd name="T2" fmla="*/ 116 w 123"/>
                <a:gd name="T3" fmla="*/ 0 h 95"/>
                <a:gd name="T4" fmla="*/ 66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2"/>
                    <a:pt x="123" y="33"/>
                    <a:pt x="116" y="0"/>
                  </a:cubicBezTo>
                  <a:cubicBezTo>
                    <a:pt x="115" y="30"/>
                    <a:pt x="96" y="58"/>
                    <a:pt x="66" y="70"/>
                  </a:cubicBezTo>
                  <a:cubicBezTo>
                    <a:pt x="43" y="79"/>
                    <a:pt x="20" y="76"/>
                    <a:pt x="0" y="66"/>
                  </a:cubicBezTo>
                  <a:cubicBezTo>
                    <a:pt x="19" y="84"/>
                    <a:pt x="49" y="95"/>
                    <a:pt x="75"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1"/>
            <p:cNvSpPr>
              <a:spLocks/>
            </p:cNvSpPr>
            <p:nvPr/>
          </p:nvSpPr>
          <p:spPr bwMode="auto">
            <a:xfrm>
              <a:off x="6913563" y="1330326"/>
              <a:ext cx="263525" cy="169863"/>
            </a:xfrm>
            <a:custGeom>
              <a:avLst/>
              <a:gdLst>
                <a:gd name="T0" fmla="*/ 70 w 126"/>
                <a:gd name="T1" fmla="*/ 74 h 81"/>
                <a:gd name="T2" fmla="*/ 123 w 126"/>
                <a:gd name="T3" fmla="*/ 0 h 81"/>
                <a:gd name="T4" fmla="*/ 66 w 126"/>
                <a:gd name="T5" fmla="*/ 60 h 81"/>
                <a:gd name="T6" fmla="*/ 0 w 126"/>
                <a:gd name="T7" fmla="*/ 51 h 81"/>
                <a:gd name="T8" fmla="*/ 70 w 126"/>
                <a:gd name="T9" fmla="*/ 74 h 81"/>
              </a:gdLst>
              <a:ahLst/>
              <a:cxnLst>
                <a:cxn ang="0">
                  <a:pos x="T0" y="T1"/>
                </a:cxn>
                <a:cxn ang="0">
                  <a:pos x="T2" y="T3"/>
                </a:cxn>
                <a:cxn ang="0">
                  <a:pos x="T4" y="T5"/>
                </a:cxn>
                <a:cxn ang="0">
                  <a:pos x="T6" y="T7"/>
                </a:cxn>
                <a:cxn ang="0">
                  <a:pos x="T8" y="T9"/>
                </a:cxn>
              </a:cxnLst>
              <a:rect l="0" t="0" r="r" b="b"/>
              <a:pathLst>
                <a:path w="126" h="81">
                  <a:moveTo>
                    <a:pt x="70" y="74"/>
                  </a:moveTo>
                  <a:cubicBezTo>
                    <a:pt x="104" y="66"/>
                    <a:pt x="126" y="34"/>
                    <a:pt x="123" y="0"/>
                  </a:cubicBezTo>
                  <a:cubicBezTo>
                    <a:pt x="118" y="30"/>
                    <a:pt x="98" y="52"/>
                    <a:pt x="66" y="60"/>
                  </a:cubicBezTo>
                  <a:cubicBezTo>
                    <a:pt x="43" y="66"/>
                    <a:pt x="18" y="64"/>
                    <a:pt x="0" y="51"/>
                  </a:cubicBezTo>
                  <a:cubicBezTo>
                    <a:pt x="16" y="71"/>
                    <a:pt x="43" y="81"/>
                    <a:pt x="7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2"/>
            <p:cNvSpPr>
              <a:spLocks/>
            </p:cNvSpPr>
            <p:nvPr/>
          </p:nvSpPr>
          <p:spPr bwMode="auto">
            <a:xfrm>
              <a:off x="7972426" y="3679826"/>
              <a:ext cx="474663" cy="547688"/>
            </a:xfrm>
            <a:custGeom>
              <a:avLst/>
              <a:gdLst>
                <a:gd name="T0" fmla="*/ 214 w 227"/>
                <a:gd name="T1" fmla="*/ 151 h 262"/>
                <a:gd name="T2" fmla="*/ 90 w 227"/>
                <a:gd name="T3" fmla="*/ 251 h 262"/>
                <a:gd name="T4" fmla="*/ 13 w 227"/>
                <a:gd name="T5" fmla="*/ 111 h 262"/>
                <a:gd name="T6" fmla="*/ 137 w 227"/>
                <a:gd name="T7" fmla="*/ 11 h 262"/>
                <a:gd name="T8" fmla="*/ 214 w 227"/>
                <a:gd name="T9" fmla="*/ 151 h 262"/>
              </a:gdLst>
              <a:ahLst/>
              <a:cxnLst>
                <a:cxn ang="0">
                  <a:pos x="T0" y="T1"/>
                </a:cxn>
                <a:cxn ang="0">
                  <a:pos x="T2" y="T3"/>
                </a:cxn>
                <a:cxn ang="0">
                  <a:pos x="T4" y="T5"/>
                </a:cxn>
                <a:cxn ang="0">
                  <a:pos x="T6" y="T7"/>
                </a:cxn>
                <a:cxn ang="0">
                  <a:pos x="T8" y="T9"/>
                </a:cxn>
              </a:cxnLst>
              <a:rect l="0" t="0" r="r" b="b"/>
              <a:pathLst>
                <a:path w="227" h="262">
                  <a:moveTo>
                    <a:pt x="214" y="151"/>
                  </a:moveTo>
                  <a:cubicBezTo>
                    <a:pt x="201" y="217"/>
                    <a:pt x="145" y="262"/>
                    <a:pt x="90" y="251"/>
                  </a:cubicBezTo>
                  <a:cubicBezTo>
                    <a:pt x="34" y="240"/>
                    <a:pt x="0" y="177"/>
                    <a:pt x="13" y="111"/>
                  </a:cubicBezTo>
                  <a:cubicBezTo>
                    <a:pt x="26" y="45"/>
                    <a:pt x="82" y="0"/>
                    <a:pt x="137" y="11"/>
                  </a:cubicBezTo>
                  <a:cubicBezTo>
                    <a:pt x="193" y="22"/>
                    <a:pt x="227" y="85"/>
                    <a:pt x="214"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3"/>
            <p:cNvSpPr>
              <a:spLocks/>
            </p:cNvSpPr>
            <p:nvPr/>
          </p:nvSpPr>
          <p:spPr bwMode="auto">
            <a:xfrm>
              <a:off x="8015288" y="3719513"/>
              <a:ext cx="384175" cy="200025"/>
            </a:xfrm>
            <a:custGeom>
              <a:avLst/>
              <a:gdLst>
                <a:gd name="T0" fmla="*/ 102 w 184"/>
                <a:gd name="T1" fmla="*/ 2 h 96"/>
                <a:gd name="T2" fmla="*/ 0 w 184"/>
                <a:gd name="T3" fmla="*/ 96 h 96"/>
                <a:gd name="T4" fmla="*/ 105 w 184"/>
                <a:gd name="T5" fmla="*/ 27 h 96"/>
                <a:gd name="T6" fmla="*/ 184 w 184"/>
                <a:gd name="T7" fmla="*/ 68 h 96"/>
                <a:gd name="T8" fmla="*/ 102 w 184"/>
                <a:gd name="T9" fmla="*/ 2 h 96"/>
              </a:gdLst>
              <a:ahLst/>
              <a:cxnLst>
                <a:cxn ang="0">
                  <a:pos x="T0" y="T1"/>
                </a:cxn>
                <a:cxn ang="0">
                  <a:pos x="T2" y="T3"/>
                </a:cxn>
                <a:cxn ang="0">
                  <a:pos x="T4" y="T5"/>
                </a:cxn>
                <a:cxn ang="0">
                  <a:pos x="T6" y="T7"/>
                </a:cxn>
                <a:cxn ang="0">
                  <a:pos x="T8" y="T9"/>
                </a:cxn>
              </a:cxnLst>
              <a:rect l="0" t="0" r="r" b="b"/>
              <a:pathLst>
                <a:path w="184" h="96">
                  <a:moveTo>
                    <a:pt x="102" y="2"/>
                  </a:moveTo>
                  <a:cubicBezTo>
                    <a:pt x="54" y="0"/>
                    <a:pt x="11" y="41"/>
                    <a:pt x="0" y="96"/>
                  </a:cubicBezTo>
                  <a:cubicBezTo>
                    <a:pt x="20" y="51"/>
                    <a:pt x="60" y="26"/>
                    <a:pt x="105" y="27"/>
                  </a:cubicBezTo>
                  <a:cubicBezTo>
                    <a:pt x="137" y="28"/>
                    <a:pt x="166" y="40"/>
                    <a:pt x="184" y="68"/>
                  </a:cubicBezTo>
                  <a:cubicBezTo>
                    <a:pt x="171" y="30"/>
                    <a:pt x="140" y="3"/>
                    <a:pt x="10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34"/>
            <p:cNvSpPr>
              <a:spLocks/>
            </p:cNvSpPr>
            <p:nvPr/>
          </p:nvSpPr>
          <p:spPr bwMode="auto">
            <a:xfrm>
              <a:off x="8008938" y="3676651"/>
              <a:ext cx="384175" cy="182563"/>
            </a:xfrm>
            <a:custGeom>
              <a:avLst/>
              <a:gdLst>
                <a:gd name="T0" fmla="*/ 104 w 184"/>
                <a:gd name="T1" fmla="*/ 1 h 87"/>
                <a:gd name="T2" fmla="*/ 0 w 184"/>
                <a:gd name="T3" fmla="*/ 87 h 87"/>
                <a:gd name="T4" fmla="*/ 105 w 184"/>
                <a:gd name="T5" fmla="*/ 13 h 87"/>
                <a:gd name="T6" fmla="*/ 184 w 184"/>
                <a:gd name="T7" fmla="*/ 59 h 87"/>
                <a:gd name="T8" fmla="*/ 104 w 184"/>
                <a:gd name="T9" fmla="*/ 1 h 87"/>
              </a:gdLst>
              <a:ahLst/>
              <a:cxnLst>
                <a:cxn ang="0">
                  <a:pos x="T0" y="T1"/>
                </a:cxn>
                <a:cxn ang="0">
                  <a:pos x="T2" y="T3"/>
                </a:cxn>
                <a:cxn ang="0">
                  <a:pos x="T4" y="T5"/>
                </a:cxn>
                <a:cxn ang="0">
                  <a:pos x="T6" y="T7"/>
                </a:cxn>
                <a:cxn ang="0">
                  <a:pos x="T8" y="T9"/>
                </a:cxn>
              </a:cxnLst>
              <a:rect l="0" t="0" r="r" b="b"/>
              <a:pathLst>
                <a:path w="184" h="87">
                  <a:moveTo>
                    <a:pt x="104" y="1"/>
                  </a:moveTo>
                  <a:cubicBezTo>
                    <a:pt x="56" y="0"/>
                    <a:pt x="11" y="33"/>
                    <a:pt x="0" y="87"/>
                  </a:cubicBezTo>
                  <a:cubicBezTo>
                    <a:pt x="20" y="42"/>
                    <a:pt x="61" y="12"/>
                    <a:pt x="105" y="13"/>
                  </a:cubicBezTo>
                  <a:cubicBezTo>
                    <a:pt x="138" y="14"/>
                    <a:pt x="166" y="32"/>
                    <a:pt x="184" y="59"/>
                  </a:cubicBezTo>
                  <a:cubicBezTo>
                    <a:pt x="171" y="21"/>
                    <a:pt x="142" y="2"/>
                    <a:pt x="10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35"/>
            <p:cNvSpPr>
              <a:spLocks/>
            </p:cNvSpPr>
            <p:nvPr/>
          </p:nvSpPr>
          <p:spPr bwMode="auto">
            <a:xfrm>
              <a:off x="8056563" y="3992563"/>
              <a:ext cx="366713" cy="280988"/>
            </a:xfrm>
            <a:custGeom>
              <a:avLst/>
              <a:gdLst>
                <a:gd name="T0" fmla="*/ 94 w 176"/>
                <a:gd name="T1" fmla="*/ 125 h 134"/>
                <a:gd name="T2" fmla="*/ 176 w 176"/>
                <a:gd name="T3" fmla="*/ 0 h 134"/>
                <a:gd name="T4" fmla="*/ 86 w 176"/>
                <a:gd name="T5" fmla="*/ 99 h 134"/>
                <a:gd name="T6" fmla="*/ 0 w 176"/>
                <a:gd name="T7" fmla="*/ 75 h 134"/>
                <a:gd name="T8" fmla="*/ 94 w 176"/>
                <a:gd name="T9" fmla="*/ 125 h 134"/>
              </a:gdLst>
              <a:ahLst/>
              <a:cxnLst>
                <a:cxn ang="0">
                  <a:pos x="T0" y="T1"/>
                </a:cxn>
                <a:cxn ang="0">
                  <a:pos x="T2" y="T3"/>
                </a:cxn>
                <a:cxn ang="0">
                  <a:pos x="T4" y="T5"/>
                </a:cxn>
                <a:cxn ang="0">
                  <a:pos x="T6" y="T7"/>
                </a:cxn>
                <a:cxn ang="0">
                  <a:pos x="T8" y="T9"/>
                </a:cxn>
              </a:cxnLst>
              <a:rect l="0" t="0" r="r" b="b"/>
              <a:pathLst>
                <a:path w="176" h="134">
                  <a:moveTo>
                    <a:pt x="94" y="125"/>
                  </a:moveTo>
                  <a:cubicBezTo>
                    <a:pt x="142" y="114"/>
                    <a:pt x="175" y="55"/>
                    <a:pt x="176" y="0"/>
                  </a:cubicBezTo>
                  <a:cubicBezTo>
                    <a:pt x="165" y="48"/>
                    <a:pt x="130" y="88"/>
                    <a:pt x="86" y="99"/>
                  </a:cubicBezTo>
                  <a:cubicBezTo>
                    <a:pt x="54" y="106"/>
                    <a:pt x="23" y="96"/>
                    <a:pt x="0" y="75"/>
                  </a:cubicBezTo>
                  <a:cubicBezTo>
                    <a:pt x="19" y="108"/>
                    <a:pt x="56" y="134"/>
                    <a:pt x="9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36"/>
            <p:cNvSpPr>
              <a:spLocks/>
            </p:cNvSpPr>
            <p:nvPr/>
          </p:nvSpPr>
          <p:spPr bwMode="auto">
            <a:xfrm>
              <a:off x="8026401" y="3967163"/>
              <a:ext cx="379413" cy="228600"/>
            </a:xfrm>
            <a:custGeom>
              <a:avLst/>
              <a:gdLst>
                <a:gd name="T0" fmla="*/ 87 w 181"/>
                <a:gd name="T1" fmla="*/ 105 h 109"/>
                <a:gd name="T2" fmla="*/ 181 w 181"/>
                <a:gd name="T3" fmla="*/ 0 h 109"/>
                <a:gd name="T4" fmla="*/ 86 w 181"/>
                <a:gd name="T5" fmla="*/ 81 h 109"/>
                <a:gd name="T6" fmla="*/ 0 w 181"/>
                <a:gd name="T7" fmla="*/ 49 h 109"/>
                <a:gd name="T8" fmla="*/ 87 w 181"/>
                <a:gd name="T9" fmla="*/ 105 h 109"/>
              </a:gdLst>
              <a:ahLst/>
              <a:cxnLst>
                <a:cxn ang="0">
                  <a:pos x="T0" y="T1"/>
                </a:cxn>
                <a:cxn ang="0">
                  <a:pos x="T2" y="T3"/>
                </a:cxn>
                <a:cxn ang="0">
                  <a:pos x="T4" y="T5"/>
                </a:cxn>
                <a:cxn ang="0">
                  <a:pos x="T6" y="T7"/>
                </a:cxn>
                <a:cxn ang="0">
                  <a:pos x="T8" y="T9"/>
                </a:cxn>
              </a:cxnLst>
              <a:rect l="0" t="0" r="r" b="b"/>
              <a:pathLst>
                <a:path w="181" h="109">
                  <a:moveTo>
                    <a:pt x="87" y="105"/>
                  </a:moveTo>
                  <a:cubicBezTo>
                    <a:pt x="135" y="101"/>
                    <a:pt x="175" y="55"/>
                    <a:pt x="181" y="0"/>
                  </a:cubicBezTo>
                  <a:cubicBezTo>
                    <a:pt x="165" y="47"/>
                    <a:pt x="131" y="77"/>
                    <a:pt x="86" y="81"/>
                  </a:cubicBezTo>
                  <a:cubicBezTo>
                    <a:pt x="54" y="84"/>
                    <a:pt x="20" y="74"/>
                    <a:pt x="0" y="49"/>
                  </a:cubicBezTo>
                  <a:cubicBezTo>
                    <a:pt x="16" y="85"/>
                    <a:pt x="49" y="109"/>
                    <a:pt x="87"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Oval 37"/>
            <p:cNvSpPr>
              <a:spLocks noChangeArrowheads="1"/>
            </p:cNvSpPr>
            <p:nvPr/>
          </p:nvSpPr>
          <p:spPr bwMode="auto">
            <a:xfrm>
              <a:off x="6254751" y="3117851"/>
              <a:ext cx="495300" cy="496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8"/>
            <p:cNvSpPr>
              <a:spLocks/>
            </p:cNvSpPr>
            <p:nvPr/>
          </p:nvSpPr>
          <p:spPr bwMode="auto">
            <a:xfrm>
              <a:off x="5273676" y="3405188"/>
              <a:ext cx="1393825" cy="492125"/>
            </a:xfrm>
            <a:custGeom>
              <a:avLst/>
              <a:gdLst>
                <a:gd name="T0" fmla="*/ 667 w 667"/>
                <a:gd name="T1" fmla="*/ 0 h 235"/>
                <a:gd name="T2" fmla="*/ 529 w 667"/>
                <a:gd name="T3" fmla="*/ 60 h 235"/>
                <a:gd name="T4" fmla="*/ 332 w 667"/>
                <a:gd name="T5" fmla="*/ 156 h 235"/>
                <a:gd name="T6" fmla="*/ 0 w 667"/>
                <a:gd name="T7" fmla="*/ 93 h 235"/>
                <a:gd name="T8" fmla="*/ 367 w 667"/>
                <a:gd name="T9" fmla="*/ 186 h 235"/>
                <a:gd name="T10" fmla="*/ 530 w 667"/>
                <a:gd name="T11" fmla="*/ 77 h 235"/>
                <a:gd name="T12" fmla="*/ 594 w 667"/>
                <a:gd name="T13" fmla="*/ 87 h 235"/>
                <a:gd name="T14" fmla="*/ 667 w 667"/>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35">
                  <a:moveTo>
                    <a:pt x="667" y="0"/>
                  </a:moveTo>
                  <a:cubicBezTo>
                    <a:pt x="665" y="48"/>
                    <a:pt x="586" y="69"/>
                    <a:pt x="529" y="60"/>
                  </a:cubicBezTo>
                  <a:cubicBezTo>
                    <a:pt x="462" y="107"/>
                    <a:pt x="423" y="119"/>
                    <a:pt x="332" y="156"/>
                  </a:cubicBezTo>
                  <a:cubicBezTo>
                    <a:pt x="202" y="182"/>
                    <a:pt x="95" y="144"/>
                    <a:pt x="0" y="93"/>
                  </a:cubicBezTo>
                  <a:cubicBezTo>
                    <a:pt x="93" y="180"/>
                    <a:pt x="241" y="235"/>
                    <a:pt x="367" y="186"/>
                  </a:cubicBezTo>
                  <a:cubicBezTo>
                    <a:pt x="432" y="160"/>
                    <a:pt x="495" y="135"/>
                    <a:pt x="530" y="77"/>
                  </a:cubicBezTo>
                  <a:cubicBezTo>
                    <a:pt x="548" y="79"/>
                    <a:pt x="561" y="89"/>
                    <a:pt x="594" y="87"/>
                  </a:cubicBezTo>
                  <a:cubicBezTo>
                    <a:pt x="615" y="89"/>
                    <a:pt x="667" y="95"/>
                    <a:pt x="6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Oval 39"/>
            <p:cNvSpPr>
              <a:spLocks noChangeArrowheads="1"/>
            </p:cNvSpPr>
            <p:nvPr/>
          </p:nvSpPr>
          <p:spPr bwMode="auto">
            <a:xfrm>
              <a:off x="6496051" y="3814763"/>
              <a:ext cx="620713" cy="622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40"/>
            <p:cNvSpPr>
              <a:spLocks/>
            </p:cNvSpPr>
            <p:nvPr/>
          </p:nvSpPr>
          <p:spPr bwMode="auto">
            <a:xfrm>
              <a:off x="6518276" y="3829051"/>
              <a:ext cx="528638" cy="303213"/>
            </a:xfrm>
            <a:custGeom>
              <a:avLst/>
              <a:gdLst>
                <a:gd name="T0" fmla="*/ 118 w 253"/>
                <a:gd name="T1" fmla="*/ 8 h 145"/>
                <a:gd name="T2" fmla="*/ 0 w 253"/>
                <a:gd name="T3" fmla="*/ 145 h 145"/>
                <a:gd name="T4" fmla="*/ 129 w 253"/>
                <a:gd name="T5" fmla="*/ 39 h 145"/>
                <a:gd name="T6" fmla="*/ 253 w 253"/>
                <a:gd name="T7" fmla="*/ 68 h 145"/>
                <a:gd name="T8" fmla="*/ 118 w 253"/>
                <a:gd name="T9" fmla="*/ 8 h 145"/>
              </a:gdLst>
              <a:ahLst/>
              <a:cxnLst>
                <a:cxn ang="0">
                  <a:pos x="T0" y="T1"/>
                </a:cxn>
                <a:cxn ang="0">
                  <a:pos x="T2" y="T3"/>
                </a:cxn>
                <a:cxn ang="0">
                  <a:pos x="T4" y="T5"/>
                </a:cxn>
                <a:cxn ang="0">
                  <a:pos x="T6" y="T7"/>
                </a:cxn>
                <a:cxn ang="0">
                  <a:pos x="T8" y="T9"/>
                </a:cxn>
              </a:cxnLst>
              <a:rect l="0" t="0" r="r" b="b"/>
              <a:pathLst>
                <a:path w="253" h="145">
                  <a:moveTo>
                    <a:pt x="118" y="8"/>
                  </a:moveTo>
                  <a:cubicBezTo>
                    <a:pt x="49" y="18"/>
                    <a:pt x="0" y="77"/>
                    <a:pt x="0" y="145"/>
                  </a:cubicBezTo>
                  <a:cubicBezTo>
                    <a:pt x="16" y="87"/>
                    <a:pt x="66" y="48"/>
                    <a:pt x="129" y="39"/>
                  </a:cubicBezTo>
                  <a:cubicBezTo>
                    <a:pt x="176" y="32"/>
                    <a:pt x="220" y="39"/>
                    <a:pt x="253" y="68"/>
                  </a:cubicBezTo>
                  <a:cubicBezTo>
                    <a:pt x="224" y="25"/>
                    <a:pt x="172" y="0"/>
                    <a:pt x="11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41"/>
            <p:cNvSpPr>
              <a:spLocks/>
            </p:cNvSpPr>
            <p:nvPr/>
          </p:nvSpPr>
          <p:spPr bwMode="auto">
            <a:xfrm>
              <a:off x="6492876" y="3779838"/>
              <a:ext cx="528638" cy="282575"/>
            </a:xfrm>
            <a:custGeom>
              <a:avLst/>
              <a:gdLst>
                <a:gd name="T0" fmla="*/ 122 w 253"/>
                <a:gd name="T1" fmla="*/ 8 h 135"/>
                <a:gd name="T2" fmla="*/ 0 w 253"/>
                <a:gd name="T3" fmla="*/ 135 h 135"/>
                <a:gd name="T4" fmla="*/ 128 w 253"/>
                <a:gd name="T5" fmla="*/ 22 h 135"/>
                <a:gd name="T6" fmla="*/ 253 w 253"/>
                <a:gd name="T7" fmla="*/ 58 h 135"/>
                <a:gd name="T8" fmla="*/ 122 w 253"/>
                <a:gd name="T9" fmla="*/ 8 h 135"/>
              </a:gdLst>
              <a:ahLst/>
              <a:cxnLst>
                <a:cxn ang="0">
                  <a:pos x="T0" y="T1"/>
                </a:cxn>
                <a:cxn ang="0">
                  <a:pos x="T2" y="T3"/>
                </a:cxn>
                <a:cxn ang="0">
                  <a:pos x="T4" y="T5"/>
                </a:cxn>
                <a:cxn ang="0">
                  <a:pos x="T6" y="T7"/>
                </a:cxn>
                <a:cxn ang="0">
                  <a:pos x="T8" y="T9"/>
                </a:cxn>
              </a:cxnLst>
              <a:rect l="0" t="0" r="r" b="b"/>
              <a:pathLst>
                <a:path w="253" h="135">
                  <a:moveTo>
                    <a:pt x="122" y="8"/>
                  </a:moveTo>
                  <a:cubicBezTo>
                    <a:pt x="54" y="19"/>
                    <a:pt x="0" y="68"/>
                    <a:pt x="0" y="135"/>
                  </a:cubicBezTo>
                  <a:cubicBezTo>
                    <a:pt x="16" y="77"/>
                    <a:pt x="64" y="31"/>
                    <a:pt x="128" y="22"/>
                  </a:cubicBezTo>
                  <a:cubicBezTo>
                    <a:pt x="175" y="15"/>
                    <a:pt x="219" y="30"/>
                    <a:pt x="253" y="58"/>
                  </a:cubicBezTo>
                  <a:cubicBezTo>
                    <a:pt x="224" y="16"/>
                    <a:pt x="176" y="0"/>
                    <a:pt x="1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42"/>
            <p:cNvSpPr>
              <a:spLocks/>
            </p:cNvSpPr>
            <p:nvPr/>
          </p:nvSpPr>
          <p:spPr bwMode="auto">
            <a:xfrm>
              <a:off x="6642101" y="4122738"/>
              <a:ext cx="509588" cy="393700"/>
            </a:xfrm>
            <a:custGeom>
              <a:avLst/>
              <a:gdLst>
                <a:gd name="T0" fmla="*/ 148 w 244"/>
                <a:gd name="T1" fmla="*/ 169 h 189"/>
                <a:gd name="T2" fmla="*/ 229 w 244"/>
                <a:gd name="T3" fmla="*/ 0 h 189"/>
                <a:gd name="T4" fmla="*/ 130 w 244"/>
                <a:gd name="T5" fmla="*/ 139 h 189"/>
                <a:gd name="T6" fmla="*/ 0 w 244"/>
                <a:gd name="T7" fmla="*/ 131 h 189"/>
                <a:gd name="T8" fmla="*/ 148 w 244"/>
                <a:gd name="T9" fmla="*/ 169 h 189"/>
              </a:gdLst>
              <a:ahLst/>
              <a:cxnLst>
                <a:cxn ang="0">
                  <a:pos x="T0" y="T1"/>
                </a:cxn>
                <a:cxn ang="0">
                  <a:pos x="T2" y="T3"/>
                </a:cxn>
                <a:cxn ang="0">
                  <a:pos x="T4" y="T5"/>
                </a:cxn>
                <a:cxn ang="0">
                  <a:pos x="T6" y="T7"/>
                </a:cxn>
                <a:cxn ang="0">
                  <a:pos x="T8" y="T9"/>
                </a:cxn>
              </a:cxnLst>
              <a:rect l="0" t="0" r="r" b="b"/>
              <a:pathLst>
                <a:path w="244" h="189">
                  <a:moveTo>
                    <a:pt x="148" y="169"/>
                  </a:moveTo>
                  <a:cubicBezTo>
                    <a:pt x="213" y="144"/>
                    <a:pt x="244" y="66"/>
                    <a:pt x="229" y="0"/>
                  </a:cubicBezTo>
                  <a:cubicBezTo>
                    <a:pt x="227" y="60"/>
                    <a:pt x="189" y="116"/>
                    <a:pt x="130" y="139"/>
                  </a:cubicBezTo>
                  <a:cubicBezTo>
                    <a:pt x="86" y="156"/>
                    <a:pt x="38" y="152"/>
                    <a:pt x="0" y="131"/>
                  </a:cubicBezTo>
                  <a:cubicBezTo>
                    <a:pt x="37" y="166"/>
                    <a:pt x="97" y="189"/>
                    <a:pt x="148"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43"/>
            <p:cNvSpPr>
              <a:spLocks/>
            </p:cNvSpPr>
            <p:nvPr/>
          </p:nvSpPr>
          <p:spPr bwMode="auto">
            <a:xfrm>
              <a:off x="6578601" y="4098926"/>
              <a:ext cx="522288" cy="334963"/>
            </a:xfrm>
            <a:custGeom>
              <a:avLst/>
              <a:gdLst>
                <a:gd name="T0" fmla="*/ 139 w 250"/>
                <a:gd name="T1" fmla="*/ 147 h 160"/>
                <a:gd name="T2" fmla="*/ 244 w 250"/>
                <a:gd name="T3" fmla="*/ 0 h 160"/>
                <a:gd name="T4" fmla="*/ 132 w 250"/>
                <a:gd name="T5" fmla="*/ 119 h 160"/>
                <a:gd name="T6" fmla="*/ 0 w 250"/>
                <a:gd name="T7" fmla="*/ 101 h 160"/>
                <a:gd name="T8" fmla="*/ 139 w 250"/>
                <a:gd name="T9" fmla="*/ 147 h 160"/>
              </a:gdLst>
              <a:ahLst/>
              <a:cxnLst>
                <a:cxn ang="0">
                  <a:pos x="T0" y="T1"/>
                </a:cxn>
                <a:cxn ang="0">
                  <a:pos x="T2" y="T3"/>
                </a:cxn>
                <a:cxn ang="0">
                  <a:pos x="T4" y="T5"/>
                </a:cxn>
                <a:cxn ang="0">
                  <a:pos x="T6" y="T7"/>
                </a:cxn>
                <a:cxn ang="0">
                  <a:pos x="T8" y="T9"/>
                </a:cxn>
              </a:cxnLst>
              <a:rect l="0" t="0" r="r" b="b"/>
              <a:pathLst>
                <a:path w="250" h="160">
                  <a:moveTo>
                    <a:pt x="139" y="147"/>
                  </a:moveTo>
                  <a:cubicBezTo>
                    <a:pt x="207" y="130"/>
                    <a:pt x="250" y="67"/>
                    <a:pt x="244" y="0"/>
                  </a:cubicBezTo>
                  <a:cubicBezTo>
                    <a:pt x="234" y="59"/>
                    <a:pt x="194" y="103"/>
                    <a:pt x="132" y="119"/>
                  </a:cubicBezTo>
                  <a:cubicBezTo>
                    <a:pt x="86" y="130"/>
                    <a:pt x="35" y="126"/>
                    <a:pt x="0" y="101"/>
                  </a:cubicBezTo>
                  <a:cubicBezTo>
                    <a:pt x="32" y="140"/>
                    <a:pt x="86" y="160"/>
                    <a:pt x="139"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44"/>
            <p:cNvSpPr>
              <a:spLocks/>
            </p:cNvSpPr>
            <p:nvPr/>
          </p:nvSpPr>
          <p:spPr bwMode="auto">
            <a:xfrm>
              <a:off x="5532438" y="877888"/>
              <a:ext cx="509588" cy="238125"/>
            </a:xfrm>
            <a:custGeom>
              <a:avLst/>
              <a:gdLst>
                <a:gd name="T0" fmla="*/ 156 w 244"/>
                <a:gd name="T1" fmla="*/ 0 h 114"/>
                <a:gd name="T2" fmla="*/ 113 w 244"/>
                <a:gd name="T3" fmla="*/ 4 h 114"/>
                <a:gd name="T4" fmla="*/ 5 w 244"/>
                <a:gd name="T5" fmla="*/ 78 h 114"/>
                <a:gd name="T6" fmla="*/ 88 w 244"/>
                <a:gd name="T7" fmla="*/ 114 h 114"/>
                <a:gd name="T8" fmla="*/ 132 w 244"/>
                <a:gd name="T9" fmla="*/ 110 h 114"/>
                <a:gd name="T10" fmla="*/ 239 w 244"/>
                <a:gd name="T11" fmla="*/ 36 h 114"/>
                <a:gd name="T12" fmla="*/ 156 w 24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44" h="114">
                  <a:moveTo>
                    <a:pt x="156" y="0"/>
                  </a:moveTo>
                  <a:cubicBezTo>
                    <a:pt x="142" y="0"/>
                    <a:pt x="128" y="1"/>
                    <a:pt x="113" y="4"/>
                  </a:cubicBezTo>
                  <a:cubicBezTo>
                    <a:pt x="48" y="15"/>
                    <a:pt x="0" y="49"/>
                    <a:pt x="5" y="78"/>
                  </a:cubicBezTo>
                  <a:cubicBezTo>
                    <a:pt x="9" y="100"/>
                    <a:pt x="43" y="114"/>
                    <a:pt x="88" y="114"/>
                  </a:cubicBezTo>
                  <a:cubicBezTo>
                    <a:pt x="102" y="114"/>
                    <a:pt x="116" y="113"/>
                    <a:pt x="132" y="110"/>
                  </a:cubicBezTo>
                  <a:cubicBezTo>
                    <a:pt x="196" y="98"/>
                    <a:pt x="244" y="65"/>
                    <a:pt x="239" y="36"/>
                  </a:cubicBezTo>
                  <a:cubicBezTo>
                    <a:pt x="235" y="13"/>
                    <a:pt x="201" y="0"/>
                    <a:pt x="15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45"/>
            <p:cNvSpPr>
              <a:spLocks/>
            </p:cNvSpPr>
            <p:nvPr/>
          </p:nvSpPr>
          <p:spPr bwMode="auto">
            <a:xfrm>
              <a:off x="5553076" y="879476"/>
              <a:ext cx="414338" cy="158750"/>
            </a:xfrm>
            <a:custGeom>
              <a:avLst/>
              <a:gdLst>
                <a:gd name="T0" fmla="*/ 88 w 198"/>
                <a:gd name="T1" fmla="*/ 11 h 76"/>
                <a:gd name="T2" fmla="*/ 4 w 198"/>
                <a:gd name="T3" fmla="*/ 76 h 76"/>
                <a:gd name="T4" fmla="*/ 99 w 198"/>
                <a:gd name="T5" fmla="*/ 20 h 76"/>
                <a:gd name="T6" fmla="*/ 198 w 198"/>
                <a:gd name="T7" fmla="*/ 13 h 76"/>
                <a:gd name="T8" fmla="*/ 88 w 198"/>
                <a:gd name="T9" fmla="*/ 11 h 76"/>
              </a:gdLst>
              <a:ahLst/>
              <a:cxnLst>
                <a:cxn ang="0">
                  <a:pos x="T0" y="T1"/>
                </a:cxn>
                <a:cxn ang="0">
                  <a:pos x="T2" y="T3"/>
                </a:cxn>
                <a:cxn ang="0">
                  <a:pos x="T4" y="T5"/>
                </a:cxn>
                <a:cxn ang="0">
                  <a:pos x="T6" y="T7"/>
                </a:cxn>
                <a:cxn ang="0">
                  <a:pos x="T8" y="T9"/>
                </a:cxn>
              </a:cxnLst>
              <a:rect l="0" t="0" r="r" b="b"/>
              <a:pathLst>
                <a:path w="198" h="76">
                  <a:moveTo>
                    <a:pt x="88" y="11"/>
                  </a:moveTo>
                  <a:cubicBezTo>
                    <a:pt x="35" y="24"/>
                    <a:pt x="0" y="52"/>
                    <a:pt x="4" y="76"/>
                  </a:cubicBezTo>
                  <a:cubicBezTo>
                    <a:pt x="13" y="53"/>
                    <a:pt x="50" y="32"/>
                    <a:pt x="99" y="20"/>
                  </a:cubicBezTo>
                  <a:cubicBezTo>
                    <a:pt x="135" y="11"/>
                    <a:pt x="170" y="7"/>
                    <a:pt x="198" y="13"/>
                  </a:cubicBezTo>
                  <a:cubicBezTo>
                    <a:pt x="172" y="2"/>
                    <a:pt x="130" y="0"/>
                    <a:pt x="8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46"/>
            <p:cNvSpPr>
              <a:spLocks/>
            </p:cNvSpPr>
            <p:nvPr/>
          </p:nvSpPr>
          <p:spPr bwMode="auto">
            <a:xfrm>
              <a:off x="5530851" y="863601"/>
              <a:ext cx="411163" cy="153988"/>
            </a:xfrm>
            <a:custGeom>
              <a:avLst/>
              <a:gdLst>
                <a:gd name="T0" fmla="*/ 92 w 197"/>
                <a:gd name="T1" fmla="*/ 12 h 74"/>
                <a:gd name="T2" fmla="*/ 4 w 197"/>
                <a:gd name="T3" fmla="*/ 74 h 74"/>
                <a:gd name="T4" fmla="*/ 97 w 197"/>
                <a:gd name="T5" fmla="*/ 15 h 74"/>
                <a:gd name="T6" fmla="*/ 197 w 197"/>
                <a:gd name="T7" fmla="*/ 11 h 74"/>
                <a:gd name="T8" fmla="*/ 92 w 197"/>
                <a:gd name="T9" fmla="*/ 12 h 74"/>
              </a:gdLst>
              <a:ahLst/>
              <a:cxnLst>
                <a:cxn ang="0">
                  <a:pos x="T0" y="T1"/>
                </a:cxn>
                <a:cxn ang="0">
                  <a:pos x="T2" y="T3"/>
                </a:cxn>
                <a:cxn ang="0">
                  <a:pos x="T4" y="T5"/>
                </a:cxn>
                <a:cxn ang="0">
                  <a:pos x="T6" y="T7"/>
                </a:cxn>
                <a:cxn ang="0">
                  <a:pos x="T8" y="T9"/>
                </a:cxn>
              </a:cxnLst>
              <a:rect l="0" t="0" r="r" b="b"/>
              <a:pathLst>
                <a:path w="197" h="74">
                  <a:moveTo>
                    <a:pt x="92" y="12"/>
                  </a:moveTo>
                  <a:cubicBezTo>
                    <a:pt x="38" y="25"/>
                    <a:pt x="0" y="50"/>
                    <a:pt x="4" y="74"/>
                  </a:cubicBezTo>
                  <a:cubicBezTo>
                    <a:pt x="12" y="51"/>
                    <a:pt x="48" y="28"/>
                    <a:pt x="97" y="15"/>
                  </a:cubicBezTo>
                  <a:cubicBezTo>
                    <a:pt x="133" y="6"/>
                    <a:pt x="169" y="5"/>
                    <a:pt x="197" y="11"/>
                  </a:cubicBezTo>
                  <a:cubicBezTo>
                    <a:pt x="172" y="0"/>
                    <a:pt x="134" y="1"/>
                    <a:pt x="9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47"/>
            <p:cNvSpPr>
              <a:spLocks/>
            </p:cNvSpPr>
            <p:nvPr/>
          </p:nvSpPr>
          <p:spPr bwMode="auto">
            <a:xfrm>
              <a:off x="5676901" y="950913"/>
              <a:ext cx="390525" cy="179388"/>
            </a:xfrm>
            <a:custGeom>
              <a:avLst/>
              <a:gdLst>
                <a:gd name="T0" fmla="*/ 119 w 187"/>
                <a:gd name="T1" fmla="*/ 71 h 86"/>
                <a:gd name="T2" fmla="*/ 171 w 187"/>
                <a:gd name="T3" fmla="*/ 0 h 86"/>
                <a:gd name="T4" fmla="*/ 102 w 187"/>
                <a:gd name="T5" fmla="*/ 63 h 86"/>
                <a:gd name="T6" fmla="*/ 0 w 187"/>
                <a:gd name="T7" fmla="*/ 79 h 86"/>
                <a:gd name="T8" fmla="*/ 119 w 187"/>
                <a:gd name="T9" fmla="*/ 71 h 86"/>
              </a:gdLst>
              <a:ahLst/>
              <a:cxnLst>
                <a:cxn ang="0">
                  <a:pos x="T0" y="T1"/>
                </a:cxn>
                <a:cxn ang="0">
                  <a:pos x="T2" y="T3"/>
                </a:cxn>
                <a:cxn ang="0">
                  <a:pos x="T4" y="T5"/>
                </a:cxn>
                <a:cxn ang="0">
                  <a:pos x="T6" y="T7"/>
                </a:cxn>
                <a:cxn ang="0">
                  <a:pos x="T8" y="T9"/>
                </a:cxn>
              </a:cxnLst>
              <a:rect l="0" t="0" r="r" b="b"/>
              <a:pathLst>
                <a:path w="187" h="86">
                  <a:moveTo>
                    <a:pt x="119" y="71"/>
                  </a:moveTo>
                  <a:cubicBezTo>
                    <a:pt x="168" y="53"/>
                    <a:pt x="187" y="21"/>
                    <a:pt x="171" y="0"/>
                  </a:cubicBezTo>
                  <a:cubicBezTo>
                    <a:pt x="173" y="22"/>
                    <a:pt x="147" y="47"/>
                    <a:pt x="102" y="63"/>
                  </a:cubicBezTo>
                  <a:cubicBezTo>
                    <a:pt x="69" y="76"/>
                    <a:pt x="31" y="81"/>
                    <a:pt x="0" y="79"/>
                  </a:cubicBezTo>
                  <a:cubicBezTo>
                    <a:pt x="31" y="86"/>
                    <a:pt x="80" y="86"/>
                    <a:pt x="1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48"/>
            <p:cNvSpPr>
              <a:spLocks/>
            </p:cNvSpPr>
            <p:nvPr/>
          </p:nvSpPr>
          <p:spPr bwMode="auto">
            <a:xfrm>
              <a:off x="5619751" y="946151"/>
              <a:ext cx="407988" cy="166688"/>
            </a:xfrm>
            <a:custGeom>
              <a:avLst/>
              <a:gdLst>
                <a:gd name="T0" fmla="*/ 113 w 195"/>
                <a:gd name="T1" fmla="*/ 67 h 80"/>
                <a:gd name="T2" fmla="*/ 185 w 195"/>
                <a:gd name="T3" fmla="*/ 0 h 80"/>
                <a:gd name="T4" fmla="*/ 105 w 195"/>
                <a:gd name="T5" fmla="*/ 58 h 80"/>
                <a:gd name="T6" fmla="*/ 0 w 195"/>
                <a:gd name="T7" fmla="*/ 70 h 80"/>
                <a:gd name="T8" fmla="*/ 113 w 195"/>
                <a:gd name="T9" fmla="*/ 67 h 80"/>
              </a:gdLst>
              <a:ahLst/>
              <a:cxnLst>
                <a:cxn ang="0">
                  <a:pos x="T0" y="T1"/>
                </a:cxn>
                <a:cxn ang="0">
                  <a:pos x="T2" y="T3"/>
                </a:cxn>
                <a:cxn ang="0">
                  <a:pos x="T4" y="T5"/>
                </a:cxn>
                <a:cxn ang="0">
                  <a:pos x="T6" y="T7"/>
                </a:cxn>
                <a:cxn ang="0">
                  <a:pos x="T8" y="T9"/>
                </a:cxn>
              </a:cxnLst>
              <a:rect l="0" t="0" r="r" b="b"/>
              <a:pathLst>
                <a:path w="195" h="80">
                  <a:moveTo>
                    <a:pt x="113" y="67"/>
                  </a:moveTo>
                  <a:cubicBezTo>
                    <a:pt x="165" y="52"/>
                    <a:pt x="195" y="23"/>
                    <a:pt x="185" y="0"/>
                  </a:cubicBezTo>
                  <a:cubicBezTo>
                    <a:pt x="181" y="22"/>
                    <a:pt x="153" y="44"/>
                    <a:pt x="105" y="58"/>
                  </a:cubicBezTo>
                  <a:cubicBezTo>
                    <a:pt x="70" y="69"/>
                    <a:pt x="30" y="74"/>
                    <a:pt x="0" y="70"/>
                  </a:cubicBezTo>
                  <a:cubicBezTo>
                    <a:pt x="29" y="80"/>
                    <a:pt x="72" y="79"/>
                    <a:pt x="11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49"/>
            <p:cNvSpPr>
              <a:spLocks/>
            </p:cNvSpPr>
            <p:nvPr/>
          </p:nvSpPr>
          <p:spPr bwMode="auto">
            <a:xfrm>
              <a:off x="4552951" y="4435476"/>
              <a:ext cx="346075" cy="565150"/>
            </a:xfrm>
            <a:custGeom>
              <a:avLst/>
              <a:gdLst>
                <a:gd name="T0" fmla="*/ 136 w 166"/>
                <a:gd name="T1" fmla="*/ 112 h 270"/>
                <a:gd name="T2" fmla="*/ 137 w 166"/>
                <a:gd name="T3" fmla="*/ 258 h 270"/>
                <a:gd name="T4" fmla="*/ 30 w 166"/>
                <a:gd name="T5" fmla="*/ 158 h 270"/>
                <a:gd name="T6" fmla="*/ 30 w 166"/>
                <a:gd name="T7" fmla="*/ 13 h 270"/>
                <a:gd name="T8" fmla="*/ 136 w 166"/>
                <a:gd name="T9" fmla="*/ 112 h 270"/>
              </a:gdLst>
              <a:ahLst/>
              <a:cxnLst>
                <a:cxn ang="0">
                  <a:pos x="T0" y="T1"/>
                </a:cxn>
                <a:cxn ang="0">
                  <a:pos x="T2" y="T3"/>
                </a:cxn>
                <a:cxn ang="0">
                  <a:pos x="T4" y="T5"/>
                </a:cxn>
                <a:cxn ang="0">
                  <a:pos x="T6" y="T7"/>
                </a:cxn>
                <a:cxn ang="0">
                  <a:pos x="T8" y="T9"/>
                </a:cxn>
              </a:cxnLst>
              <a:rect l="0" t="0" r="r" b="b"/>
              <a:pathLst>
                <a:path w="166" h="270">
                  <a:moveTo>
                    <a:pt x="136" y="112"/>
                  </a:moveTo>
                  <a:cubicBezTo>
                    <a:pt x="165" y="180"/>
                    <a:pt x="166" y="245"/>
                    <a:pt x="137" y="258"/>
                  </a:cubicBezTo>
                  <a:cubicBezTo>
                    <a:pt x="108" y="270"/>
                    <a:pt x="60" y="226"/>
                    <a:pt x="30" y="158"/>
                  </a:cubicBezTo>
                  <a:cubicBezTo>
                    <a:pt x="1" y="91"/>
                    <a:pt x="0" y="26"/>
                    <a:pt x="30" y="13"/>
                  </a:cubicBezTo>
                  <a:cubicBezTo>
                    <a:pt x="59" y="0"/>
                    <a:pt x="106" y="45"/>
                    <a:pt x="136"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50"/>
            <p:cNvSpPr>
              <a:spLocks/>
            </p:cNvSpPr>
            <p:nvPr/>
          </p:nvSpPr>
          <p:spPr bwMode="auto">
            <a:xfrm>
              <a:off x="4567238" y="4462463"/>
              <a:ext cx="187325" cy="304800"/>
            </a:xfrm>
            <a:custGeom>
              <a:avLst/>
              <a:gdLst>
                <a:gd name="T0" fmla="*/ 21 w 90"/>
                <a:gd name="T1" fmla="*/ 15 h 146"/>
                <a:gd name="T2" fmla="*/ 28 w 90"/>
                <a:gd name="T3" fmla="*/ 146 h 146"/>
                <a:gd name="T4" fmla="*/ 36 w 90"/>
                <a:gd name="T5" fmla="*/ 38 h 146"/>
                <a:gd name="T6" fmla="*/ 90 w 90"/>
                <a:gd name="T7" fmla="*/ 43 h 146"/>
                <a:gd name="T8" fmla="*/ 21 w 90"/>
                <a:gd name="T9" fmla="*/ 15 h 146"/>
              </a:gdLst>
              <a:ahLst/>
              <a:cxnLst>
                <a:cxn ang="0">
                  <a:pos x="T0" y="T1"/>
                </a:cxn>
                <a:cxn ang="0">
                  <a:pos x="T2" y="T3"/>
                </a:cxn>
                <a:cxn ang="0">
                  <a:pos x="T4" y="T5"/>
                </a:cxn>
                <a:cxn ang="0">
                  <a:pos x="T6" y="T7"/>
                </a:cxn>
                <a:cxn ang="0">
                  <a:pos x="T8" y="T9"/>
                </a:cxn>
              </a:cxnLst>
              <a:rect l="0" t="0" r="r" b="b"/>
              <a:pathLst>
                <a:path w="90" h="146">
                  <a:moveTo>
                    <a:pt x="21" y="15"/>
                  </a:moveTo>
                  <a:cubicBezTo>
                    <a:pt x="0" y="34"/>
                    <a:pt x="4" y="90"/>
                    <a:pt x="28" y="146"/>
                  </a:cubicBezTo>
                  <a:cubicBezTo>
                    <a:pt x="13" y="96"/>
                    <a:pt x="17" y="56"/>
                    <a:pt x="36" y="38"/>
                  </a:cubicBezTo>
                  <a:cubicBezTo>
                    <a:pt x="50" y="25"/>
                    <a:pt x="68" y="25"/>
                    <a:pt x="90" y="43"/>
                  </a:cubicBezTo>
                  <a:cubicBezTo>
                    <a:pt x="65" y="13"/>
                    <a:pt x="38" y="0"/>
                    <a:pt x="2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51"/>
            <p:cNvSpPr>
              <a:spLocks/>
            </p:cNvSpPr>
            <p:nvPr/>
          </p:nvSpPr>
          <p:spPr bwMode="auto">
            <a:xfrm>
              <a:off x="4541838" y="4425951"/>
              <a:ext cx="179388" cy="287338"/>
            </a:xfrm>
            <a:custGeom>
              <a:avLst/>
              <a:gdLst>
                <a:gd name="T0" fmla="*/ 22 w 86"/>
                <a:gd name="T1" fmla="*/ 15 h 138"/>
                <a:gd name="T2" fmla="*/ 24 w 86"/>
                <a:gd name="T3" fmla="*/ 138 h 138"/>
                <a:gd name="T4" fmla="*/ 28 w 86"/>
                <a:gd name="T5" fmla="*/ 25 h 138"/>
                <a:gd name="T6" fmla="*/ 86 w 86"/>
                <a:gd name="T7" fmla="*/ 36 h 138"/>
                <a:gd name="T8" fmla="*/ 22 w 86"/>
                <a:gd name="T9" fmla="*/ 15 h 138"/>
              </a:gdLst>
              <a:ahLst/>
              <a:cxnLst>
                <a:cxn ang="0">
                  <a:pos x="T0" y="T1"/>
                </a:cxn>
                <a:cxn ang="0">
                  <a:pos x="T2" y="T3"/>
                </a:cxn>
                <a:cxn ang="0">
                  <a:pos x="T4" y="T5"/>
                </a:cxn>
                <a:cxn ang="0">
                  <a:pos x="T6" y="T7"/>
                </a:cxn>
                <a:cxn ang="0">
                  <a:pos x="T8" y="T9"/>
                </a:cxn>
              </a:cxnLst>
              <a:rect l="0" t="0" r="r" b="b"/>
              <a:pathLst>
                <a:path w="86" h="138">
                  <a:moveTo>
                    <a:pt x="22" y="15"/>
                  </a:moveTo>
                  <a:cubicBezTo>
                    <a:pt x="1" y="34"/>
                    <a:pt x="0" y="83"/>
                    <a:pt x="24" y="138"/>
                  </a:cubicBezTo>
                  <a:cubicBezTo>
                    <a:pt x="9" y="88"/>
                    <a:pt x="9" y="42"/>
                    <a:pt x="28" y="25"/>
                  </a:cubicBezTo>
                  <a:cubicBezTo>
                    <a:pt x="43" y="12"/>
                    <a:pt x="64" y="17"/>
                    <a:pt x="86" y="36"/>
                  </a:cubicBezTo>
                  <a:cubicBezTo>
                    <a:pt x="60" y="5"/>
                    <a:pt x="38" y="0"/>
                    <a:pt x="2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52"/>
            <p:cNvSpPr>
              <a:spLocks/>
            </p:cNvSpPr>
            <p:nvPr/>
          </p:nvSpPr>
          <p:spPr bwMode="auto">
            <a:xfrm>
              <a:off x="4765676" y="4665663"/>
              <a:ext cx="166688" cy="368300"/>
            </a:xfrm>
            <a:custGeom>
              <a:avLst/>
              <a:gdLst>
                <a:gd name="T0" fmla="*/ 66 w 80"/>
                <a:gd name="T1" fmla="*/ 151 h 176"/>
                <a:gd name="T2" fmla="*/ 34 w 80"/>
                <a:gd name="T3" fmla="*/ 0 h 176"/>
                <a:gd name="T4" fmla="*/ 49 w 80"/>
                <a:gd name="T5" fmla="*/ 130 h 176"/>
                <a:gd name="T6" fmla="*/ 0 w 80"/>
                <a:gd name="T7" fmla="*/ 144 h 176"/>
                <a:gd name="T8" fmla="*/ 66 w 80"/>
                <a:gd name="T9" fmla="*/ 151 h 176"/>
              </a:gdLst>
              <a:ahLst/>
              <a:cxnLst>
                <a:cxn ang="0">
                  <a:pos x="T0" y="T1"/>
                </a:cxn>
                <a:cxn ang="0">
                  <a:pos x="T2" y="T3"/>
                </a:cxn>
                <a:cxn ang="0">
                  <a:pos x="T4" y="T5"/>
                </a:cxn>
                <a:cxn ang="0">
                  <a:pos x="T6" y="T7"/>
                </a:cxn>
                <a:cxn ang="0">
                  <a:pos x="T8" y="T9"/>
                </a:cxn>
              </a:cxnLst>
              <a:rect l="0" t="0" r="r" b="b"/>
              <a:pathLst>
                <a:path w="80" h="176">
                  <a:moveTo>
                    <a:pt x="66" y="151"/>
                  </a:moveTo>
                  <a:cubicBezTo>
                    <a:pt x="80" y="121"/>
                    <a:pt x="63" y="52"/>
                    <a:pt x="34" y="0"/>
                  </a:cubicBezTo>
                  <a:cubicBezTo>
                    <a:pt x="55" y="50"/>
                    <a:pt x="62" y="102"/>
                    <a:pt x="49" y="130"/>
                  </a:cubicBezTo>
                  <a:cubicBezTo>
                    <a:pt x="39" y="151"/>
                    <a:pt x="21" y="155"/>
                    <a:pt x="0" y="144"/>
                  </a:cubicBezTo>
                  <a:cubicBezTo>
                    <a:pt x="26" y="167"/>
                    <a:pt x="55" y="176"/>
                    <a:pt x="66"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53"/>
            <p:cNvSpPr>
              <a:spLocks/>
            </p:cNvSpPr>
            <p:nvPr/>
          </p:nvSpPr>
          <p:spPr bwMode="auto">
            <a:xfrm>
              <a:off x="4711701" y="4651376"/>
              <a:ext cx="174625" cy="325438"/>
            </a:xfrm>
            <a:custGeom>
              <a:avLst/>
              <a:gdLst>
                <a:gd name="T0" fmla="*/ 66 w 84"/>
                <a:gd name="T1" fmla="*/ 137 h 156"/>
                <a:gd name="T2" fmla="*/ 50 w 84"/>
                <a:gd name="T3" fmla="*/ 0 h 156"/>
                <a:gd name="T4" fmla="*/ 53 w 84"/>
                <a:gd name="T5" fmla="*/ 115 h 156"/>
                <a:gd name="T6" fmla="*/ 0 w 84"/>
                <a:gd name="T7" fmla="*/ 121 h 156"/>
                <a:gd name="T8" fmla="*/ 66 w 84"/>
                <a:gd name="T9" fmla="*/ 137 h 156"/>
              </a:gdLst>
              <a:ahLst/>
              <a:cxnLst>
                <a:cxn ang="0">
                  <a:pos x="T0" y="T1"/>
                </a:cxn>
                <a:cxn ang="0">
                  <a:pos x="T2" y="T3"/>
                </a:cxn>
                <a:cxn ang="0">
                  <a:pos x="T4" y="T5"/>
                </a:cxn>
                <a:cxn ang="0">
                  <a:pos x="T6" y="T7"/>
                </a:cxn>
                <a:cxn ang="0">
                  <a:pos x="T8" y="T9"/>
                </a:cxn>
              </a:cxnLst>
              <a:rect l="0" t="0" r="r" b="b"/>
              <a:pathLst>
                <a:path w="84" h="156">
                  <a:moveTo>
                    <a:pt x="66" y="137"/>
                  </a:moveTo>
                  <a:cubicBezTo>
                    <a:pt x="84" y="113"/>
                    <a:pt x="77" y="54"/>
                    <a:pt x="50" y="0"/>
                  </a:cubicBezTo>
                  <a:cubicBezTo>
                    <a:pt x="68" y="50"/>
                    <a:pt x="70" y="93"/>
                    <a:pt x="53" y="115"/>
                  </a:cubicBezTo>
                  <a:cubicBezTo>
                    <a:pt x="41" y="132"/>
                    <a:pt x="22" y="136"/>
                    <a:pt x="0" y="121"/>
                  </a:cubicBezTo>
                  <a:cubicBezTo>
                    <a:pt x="26" y="149"/>
                    <a:pt x="52" y="156"/>
                    <a:pt x="66"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54"/>
            <p:cNvSpPr>
              <a:spLocks/>
            </p:cNvSpPr>
            <p:nvPr/>
          </p:nvSpPr>
          <p:spPr bwMode="auto">
            <a:xfrm>
              <a:off x="7156451" y="1752601"/>
              <a:ext cx="927100" cy="831850"/>
            </a:xfrm>
            <a:custGeom>
              <a:avLst/>
              <a:gdLst>
                <a:gd name="T0" fmla="*/ 419 w 444"/>
                <a:gd name="T1" fmla="*/ 146 h 398"/>
                <a:gd name="T2" fmla="*/ 267 w 444"/>
                <a:gd name="T3" fmla="*/ 368 h 398"/>
                <a:gd name="T4" fmla="*/ 25 w 444"/>
                <a:gd name="T5" fmla="*/ 252 h 398"/>
                <a:gd name="T6" fmla="*/ 177 w 444"/>
                <a:gd name="T7" fmla="*/ 29 h 398"/>
                <a:gd name="T8" fmla="*/ 419 w 444"/>
                <a:gd name="T9" fmla="*/ 146 h 398"/>
              </a:gdLst>
              <a:ahLst/>
              <a:cxnLst>
                <a:cxn ang="0">
                  <a:pos x="T0" y="T1"/>
                </a:cxn>
                <a:cxn ang="0">
                  <a:pos x="T2" y="T3"/>
                </a:cxn>
                <a:cxn ang="0">
                  <a:pos x="T4" y="T5"/>
                </a:cxn>
                <a:cxn ang="0">
                  <a:pos x="T6" y="T7"/>
                </a:cxn>
                <a:cxn ang="0">
                  <a:pos x="T8" y="T9"/>
                </a:cxn>
              </a:cxnLst>
              <a:rect l="0" t="0" r="r" b="b"/>
              <a:pathLst>
                <a:path w="444" h="398">
                  <a:moveTo>
                    <a:pt x="419" y="146"/>
                  </a:moveTo>
                  <a:cubicBezTo>
                    <a:pt x="444" y="240"/>
                    <a:pt x="376" y="339"/>
                    <a:pt x="267" y="368"/>
                  </a:cubicBezTo>
                  <a:cubicBezTo>
                    <a:pt x="159" y="398"/>
                    <a:pt x="50" y="345"/>
                    <a:pt x="25" y="252"/>
                  </a:cubicBezTo>
                  <a:cubicBezTo>
                    <a:pt x="0" y="158"/>
                    <a:pt x="68" y="58"/>
                    <a:pt x="177" y="29"/>
                  </a:cubicBezTo>
                  <a:cubicBezTo>
                    <a:pt x="286" y="0"/>
                    <a:pt x="394" y="53"/>
                    <a:pt x="419" y="1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55"/>
            <p:cNvSpPr>
              <a:spLocks/>
            </p:cNvSpPr>
            <p:nvPr/>
          </p:nvSpPr>
          <p:spPr bwMode="auto">
            <a:xfrm>
              <a:off x="7197726" y="1804988"/>
              <a:ext cx="693738" cy="473075"/>
            </a:xfrm>
            <a:custGeom>
              <a:avLst/>
              <a:gdLst>
                <a:gd name="T0" fmla="*/ 136 w 332"/>
                <a:gd name="T1" fmla="*/ 28 h 226"/>
                <a:gd name="T2" fmla="*/ 21 w 332"/>
                <a:gd name="T3" fmla="*/ 226 h 226"/>
                <a:gd name="T4" fmla="*/ 159 w 332"/>
                <a:gd name="T5" fmla="*/ 59 h 226"/>
                <a:gd name="T6" fmla="*/ 332 w 332"/>
                <a:gd name="T7" fmla="*/ 48 h 226"/>
                <a:gd name="T8" fmla="*/ 136 w 332"/>
                <a:gd name="T9" fmla="*/ 28 h 226"/>
              </a:gdLst>
              <a:ahLst/>
              <a:cxnLst>
                <a:cxn ang="0">
                  <a:pos x="T0" y="T1"/>
                </a:cxn>
                <a:cxn ang="0">
                  <a:pos x="T2" y="T3"/>
                </a:cxn>
                <a:cxn ang="0">
                  <a:pos x="T4" y="T5"/>
                </a:cxn>
                <a:cxn ang="0">
                  <a:pos x="T6" y="T7"/>
                </a:cxn>
                <a:cxn ang="0">
                  <a:pos x="T8" y="T9"/>
                </a:cxn>
              </a:cxnLst>
              <a:rect l="0" t="0" r="r" b="b"/>
              <a:pathLst>
                <a:path w="332" h="226">
                  <a:moveTo>
                    <a:pt x="136" y="28"/>
                  </a:moveTo>
                  <a:cubicBezTo>
                    <a:pt x="48" y="64"/>
                    <a:pt x="0" y="149"/>
                    <a:pt x="21" y="226"/>
                  </a:cubicBezTo>
                  <a:cubicBezTo>
                    <a:pt x="24" y="154"/>
                    <a:pt x="78" y="92"/>
                    <a:pt x="159" y="59"/>
                  </a:cubicBezTo>
                  <a:cubicBezTo>
                    <a:pt x="219" y="34"/>
                    <a:pt x="280" y="27"/>
                    <a:pt x="332" y="48"/>
                  </a:cubicBezTo>
                  <a:cubicBezTo>
                    <a:pt x="281" y="10"/>
                    <a:pt x="205" y="0"/>
                    <a:pt x="13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56"/>
            <p:cNvSpPr>
              <a:spLocks/>
            </p:cNvSpPr>
            <p:nvPr/>
          </p:nvSpPr>
          <p:spPr bwMode="auto">
            <a:xfrm>
              <a:off x="7143751" y="1752601"/>
              <a:ext cx="693738" cy="454025"/>
            </a:xfrm>
            <a:custGeom>
              <a:avLst/>
              <a:gdLst>
                <a:gd name="T0" fmla="*/ 144 w 332"/>
                <a:gd name="T1" fmla="*/ 29 h 217"/>
                <a:gd name="T2" fmla="*/ 21 w 332"/>
                <a:gd name="T3" fmla="*/ 217 h 217"/>
                <a:gd name="T4" fmla="*/ 155 w 332"/>
                <a:gd name="T5" fmla="*/ 42 h 217"/>
                <a:gd name="T6" fmla="*/ 332 w 332"/>
                <a:gd name="T7" fmla="*/ 39 h 217"/>
                <a:gd name="T8" fmla="*/ 144 w 332"/>
                <a:gd name="T9" fmla="*/ 29 h 217"/>
              </a:gdLst>
              <a:ahLst/>
              <a:cxnLst>
                <a:cxn ang="0">
                  <a:pos x="T0" y="T1"/>
                </a:cxn>
                <a:cxn ang="0">
                  <a:pos x="T2" y="T3"/>
                </a:cxn>
                <a:cxn ang="0">
                  <a:pos x="T4" y="T5"/>
                </a:cxn>
                <a:cxn ang="0">
                  <a:pos x="T6" y="T7"/>
                </a:cxn>
                <a:cxn ang="0">
                  <a:pos x="T8" y="T9"/>
                </a:cxn>
              </a:cxnLst>
              <a:rect l="0" t="0" r="r" b="b"/>
              <a:pathLst>
                <a:path w="332" h="217">
                  <a:moveTo>
                    <a:pt x="144" y="29"/>
                  </a:moveTo>
                  <a:cubicBezTo>
                    <a:pt x="56" y="64"/>
                    <a:pt x="0" y="140"/>
                    <a:pt x="21" y="217"/>
                  </a:cubicBezTo>
                  <a:cubicBezTo>
                    <a:pt x="24" y="145"/>
                    <a:pt x="74" y="75"/>
                    <a:pt x="155" y="42"/>
                  </a:cubicBezTo>
                  <a:cubicBezTo>
                    <a:pt x="215" y="18"/>
                    <a:pt x="279" y="18"/>
                    <a:pt x="332" y="39"/>
                  </a:cubicBezTo>
                  <a:cubicBezTo>
                    <a:pt x="281" y="1"/>
                    <a:pt x="213" y="0"/>
                    <a:pt x="14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57"/>
            <p:cNvSpPr>
              <a:spLocks/>
            </p:cNvSpPr>
            <p:nvPr/>
          </p:nvSpPr>
          <p:spPr bwMode="auto">
            <a:xfrm>
              <a:off x="7483476" y="2051051"/>
              <a:ext cx="635000" cy="547688"/>
            </a:xfrm>
            <a:custGeom>
              <a:avLst/>
              <a:gdLst>
                <a:gd name="T0" fmla="*/ 209 w 304"/>
                <a:gd name="T1" fmla="*/ 221 h 262"/>
                <a:gd name="T2" fmla="*/ 264 w 304"/>
                <a:gd name="T3" fmla="*/ 0 h 262"/>
                <a:gd name="T4" fmla="*/ 175 w 304"/>
                <a:gd name="T5" fmla="*/ 194 h 262"/>
                <a:gd name="T6" fmla="*/ 0 w 304"/>
                <a:gd name="T7" fmla="*/ 231 h 262"/>
                <a:gd name="T8" fmla="*/ 209 w 304"/>
                <a:gd name="T9" fmla="*/ 221 h 262"/>
              </a:gdLst>
              <a:ahLst/>
              <a:cxnLst>
                <a:cxn ang="0">
                  <a:pos x="T0" y="T1"/>
                </a:cxn>
                <a:cxn ang="0">
                  <a:pos x="T2" y="T3"/>
                </a:cxn>
                <a:cxn ang="0">
                  <a:pos x="T4" y="T5"/>
                </a:cxn>
                <a:cxn ang="0">
                  <a:pos x="T6" y="T7"/>
                </a:cxn>
                <a:cxn ang="0">
                  <a:pos x="T8" y="T9"/>
                </a:cxn>
              </a:cxnLst>
              <a:rect l="0" t="0" r="r" b="b"/>
              <a:pathLst>
                <a:path w="304" h="262">
                  <a:moveTo>
                    <a:pt x="209" y="221"/>
                  </a:moveTo>
                  <a:cubicBezTo>
                    <a:pt x="287" y="170"/>
                    <a:pt x="304" y="70"/>
                    <a:pt x="264" y="0"/>
                  </a:cubicBezTo>
                  <a:cubicBezTo>
                    <a:pt x="279" y="70"/>
                    <a:pt x="247" y="147"/>
                    <a:pt x="175" y="194"/>
                  </a:cubicBezTo>
                  <a:cubicBezTo>
                    <a:pt x="121" y="229"/>
                    <a:pt x="58" y="241"/>
                    <a:pt x="0" y="231"/>
                  </a:cubicBezTo>
                  <a:cubicBezTo>
                    <a:pt x="61" y="258"/>
                    <a:pt x="147" y="262"/>
                    <a:pt x="209"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58"/>
            <p:cNvSpPr>
              <a:spLocks/>
            </p:cNvSpPr>
            <p:nvPr/>
          </p:nvSpPr>
          <p:spPr bwMode="auto">
            <a:xfrm>
              <a:off x="7375526" y="2036763"/>
              <a:ext cx="669925" cy="496888"/>
            </a:xfrm>
            <a:custGeom>
              <a:avLst/>
              <a:gdLst>
                <a:gd name="T0" fmla="*/ 199 w 321"/>
                <a:gd name="T1" fmla="*/ 204 h 238"/>
                <a:gd name="T2" fmla="*/ 292 w 321"/>
                <a:gd name="T3" fmla="*/ 0 h 238"/>
                <a:gd name="T4" fmla="*/ 180 w 321"/>
                <a:gd name="T5" fmla="*/ 175 h 238"/>
                <a:gd name="T6" fmla="*/ 0 w 321"/>
                <a:gd name="T7" fmla="*/ 201 h 238"/>
                <a:gd name="T8" fmla="*/ 199 w 321"/>
                <a:gd name="T9" fmla="*/ 204 h 238"/>
              </a:gdLst>
              <a:ahLst/>
              <a:cxnLst>
                <a:cxn ang="0">
                  <a:pos x="T0" y="T1"/>
                </a:cxn>
                <a:cxn ang="0">
                  <a:pos x="T2" y="T3"/>
                </a:cxn>
                <a:cxn ang="0">
                  <a:pos x="T4" y="T5"/>
                </a:cxn>
                <a:cxn ang="0">
                  <a:pos x="T6" y="T7"/>
                </a:cxn>
                <a:cxn ang="0">
                  <a:pos x="T8" y="T9"/>
                </a:cxn>
              </a:cxnLst>
              <a:rect l="0" t="0" r="r" b="b"/>
              <a:pathLst>
                <a:path w="321" h="238">
                  <a:moveTo>
                    <a:pt x="199" y="204"/>
                  </a:moveTo>
                  <a:cubicBezTo>
                    <a:pt x="283" y="162"/>
                    <a:pt x="321" y="74"/>
                    <a:pt x="292" y="0"/>
                  </a:cubicBezTo>
                  <a:cubicBezTo>
                    <a:pt x="297" y="71"/>
                    <a:pt x="258" y="136"/>
                    <a:pt x="180" y="175"/>
                  </a:cubicBezTo>
                  <a:cubicBezTo>
                    <a:pt x="123" y="204"/>
                    <a:pt x="55" y="218"/>
                    <a:pt x="0" y="201"/>
                  </a:cubicBezTo>
                  <a:cubicBezTo>
                    <a:pt x="55" y="235"/>
                    <a:pt x="132" y="238"/>
                    <a:pt x="199"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59"/>
            <p:cNvSpPr>
              <a:spLocks/>
            </p:cNvSpPr>
            <p:nvPr/>
          </p:nvSpPr>
          <p:spPr bwMode="auto">
            <a:xfrm>
              <a:off x="7394576" y="2155826"/>
              <a:ext cx="133350" cy="92075"/>
            </a:xfrm>
            <a:custGeom>
              <a:avLst/>
              <a:gdLst>
                <a:gd name="T0" fmla="*/ 26 w 64"/>
                <a:gd name="T1" fmla="*/ 5 h 44"/>
                <a:gd name="T2" fmla="*/ 4 w 64"/>
                <a:gd name="T3" fmla="*/ 44 h 44"/>
                <a:gd name="T4" fmla="*/ 31 w 64"/>
                <a:gd name="T5" fmla="*/ 11 h 44"/>
                <a:gd name="T6" fmla="*/ 64 w 64"/>
                <a:gd name="T7" fmla="*/ 9 h 44"/>
                <a:gd name="T8" fmla="*/ 26 w 64"/>
                <a:gd name="T9" fmla="*/ 5 h 44"/>
              </a:gdLst>
              <a:ahLst/>
              <a:cxnLst>
                <a:cxn ang="0">
                  <a:pos x="T0" y="T1"/>
                </a:cxn>
                <a:cxn ang="0">
                  <a:pos x="T2" y="T3"/>
                </a:cxn>
                <a:cxn ang="0">
                  <a:pos x="T4" y="T5"/>
                </a:cxn>
                <a:cxn ang="0">
                  <a:pos x="T6" y="T7"/>
                </a:cxn>
                <a:cxn ang="0">
                  <a:pos x="T8" y="T9"/>
                </a:cxn>
              </a:cxnLst>
              <a:rect l="0" t="0" r="r" b="b"/>
              <a:pathLst>
                <a:path w="64" h="44">
                  <a:moveTo>
                    <a:pt x="26" y="5"/>
                  </a:moveTo>
                  <a:cubicBezTo>
                    <a:pt x="9" y="12"/>
                    <a:pt x="0" y="29"/>
                    <a:pt x="4" y="44"/>
                  </a:cubicBezTo>
                  <a:cubicBezTo>
                    <a:pt x="4" y="30"/>
                    <a:pt x="15" y="18"/>
                    <a:pt x="31" y="11"/>
                  </a:cubicBezTo>
                  <a:cubicBezTo>
                    <a:pt x="42" y="6"/>
                    <a:pt x="54" y="5"/>
                    <a:pt x="64" y="9"/>
                  </a:cubicBezTo>
                  <a:cubicBezTo>
                    <a:pt x="54" y="2"/>
                    <a:pt x="39" y="0"/>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60"/>
            <p:cNvSpPr>
              <a:spLocks/>
            </p:cNvSpPr>
            <p:nvPr/>
          </p:nvSpPr>
          <p:spPr bwMode="auto">
            <a:xfrm>
              <a:off x="7381876" y="2146301"/>
              <a:ext cx="134938" cy="87313"/>
            </a:xfrm>
            <a:custGeom>
              <a:avLst/>
              <a:gdLst>
                <a:gd name="T0" fmla="*/ 28 w 65"/>
                <a:gd name="T1" fmla="*/ 5 h 42"/>
                <a:gd name="T2" fmla="*/ 4 w 65"/>
                <a:gd name="T3" fmla="*/ 42 h 42"/>
                <a:gd name="T4" fmla="*/ 31 w 65"/>
                <a:gd name="T5" fmla="*/ 8 h 42"/>
                <a:gd name="T6" fmla="*/ 65 w 65"/>
                <a:gd name="T7" fmla="*/ 8 h 42"/>
                <a:gd name="T8" fmla="*/ 28 w 65"/>
                <a:gd name="T9" fmla="*/ 5 h 42"/>
              </a:gdLst>
              <a:ahLst/>
              <a:cxnLst>
                <a:cxn ang="0">
                  <a:pos x="T0" y="T1"/>
                </a:cxn>
                <a:cxn ang="0">
                  <a:pos x="T2" y="T3"/>
                </a:cxn>
                <a:cxn ang="0">
                  <a:pos x="T4" y="T5"/>
                </a:cxn>
                <a:cxn ang="0">
                  <a:pos x="T6" y="T7"/>
                </a:cxn>
                <a:cxn ang="0">
                  <a:pos x="T8" y="T9"/>
                </a:cxn>
              </a:cxnLst>
              <a:rect l="0" t="0" r="r" b="b"/>
              <a:pathLst>
                <a:path w="65" h="42">
                  <a:moveTo>
                    <a:pt x="28" y="5"/>
                  </a:moveTo>
                  <a:cubicBezTo>
                    <a:pt x="11" y="12"/>
                    <a:pt x="0" y="27"/>
                    <a:pt x="4" y="42"/>
                  </a:cubicBezTo>
                  <a:cubicBezTo>
                    <a:pt x="5" y="28"/>
                    <a:pt x="15" y="14"/>
                    <a:pt x="31" y="8"/>
                  </a:cubicBezTo>
                  <a:cubicBezTo>
                    <a:pt x="42" y="3"/>
                    <a:pt x="55" y="3"/>
                    <a:pt x="65" y="8"/>
                  </a:cubicBezTo>
                  <a:cubicBezTo>
                    <a:pt x="55" y="0"/>
                    <a:pt x="42" y="0"/>
                    <a:pt x="2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1"/>
            <p:cNvSpPr>
              <a:spLocks/>
            </p:cNvSpPr>
            <p:nvPr/>
          </p:nvSpPr>
          <p:spPr bwMode="auto">
            <a:xfrm>
              <a:off x="7448551" y="2203451"/>
              <a:ext cx="122238" cy="107950"/>
            </a:xfrm>
            <a:custGeom>
              <a:avLst/>
              <a:gdLst>
                <a:gd name="T0" fmla="*/ 41 w 59"/>
                <a:gd name="T1" fmla="*/ 43 h 51"/>
                <a:gd name="T2" fmla="*/ 52 w 59"/>
                <a:gd name="T3" fmla="*/ 0 h 51"/>
                <a:gd name="T4" fmla="*/ 34 w 59"/>
                <a:gd name="T5" fmla="*/ 38 h 51"/>
                <a:gd name="T6" fmla="*/ 0 w 59"/>
                <a:gd name="T7" fmla="*/ 45 h 51"/>
                <a:gd name="T8" fmla="*/ 41 w 59"/>
                <a:gd name="T9" fmla="*/ 43 h 51"/>
              </a:gdLst>
              <a:ahLst/>
              <a:cxnLst>
                <a:cxn ang="0">
                  <a:pos x="T0" y="T1"/>
                </a:cxn>
                <a:cxn ang="0">
                  <a:pos x="T2" y="T3"/>
                </a:cxn>
                <a:cxn ang="0">
                  <a:pos x="T4" y="T5"/>
                </a:cxn>
                <a:cxn ang="0">
                  <a:pos x="T6" y="T7"/>
                </a:cxn>
                <a:cxn ang="0">
                  <a:pos x="T8" y="T9"/>
                </a:cxn>
              </a:cxnLst>
              <a:rect l="0" t="0" r="r" b="b"/>
              <a:pathLst>
                <a:path w="59" h="51">
                  <a:moveTo>
                    <a:pt x="41" y="43"/>
                  </a:moveTo>
                  <a:cubicBezTo>
                    <a:pt x="56" y="33"/>
                    <a:pt x="59" y="13"/>
                    <a:pt x="52" y="0"/>
                  </a:cubicBezTo>
                  <a:cubicBezTo>
                    <a:pt x="55" y="13"/>
                    <a:pt x="48" y="28"/>
                    <a:pt x="34" y="38"/>
                  </a:cubicBezTo>
                  <a:cubicBezTo>
                    <a:pt x="24" y="44"/>
                    <a:pt x="11" y="47"/>
                    <a:pt x="0" y="45"/>
                  </a:cubicBezTo>
                  <a:cubicBezTo>
                    <a:pt x="12" y="50"/>
                    <a:pt x="29" y="51"/>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2"/>
            <p:cNvSpPr>
              <a:spLocks/>
            </p:cNvSpPr>
            <p:nvPr/>
          </p:nvSpPr>
          <p:spPr bwMode="auto">
            <a:xfrm>
              <a:off x="7427913" y="2200276"/>
              <a:ext cx="131763" cy="98425"/>
            </a:xfrm>
            <a:custGeom>
              <a:avLst/>
              <a:gdLst>
                <a:gd name="T0" fmla="*/ 39 w 63"/>
                <a:gd name="T1" fmla="*/ 40 h 47"/>
                <a:gd name="T2" fmla="*/ 57 w 63"/>
                <a:gd name="T3" fmla="*/ 0 h 47"/>
                <a:gd name="T4" fmla="*/ 35 w 63"/>
                <a:gd name="T5" fmla="*/ 35 h 47"/>
                <a:gd name="T6" fmla="*/ 0 w 63"/>
                <a:gd name="T7" fmla="*/ 40 h 47"/>
                <a:gd name="T8" fmla="*/ 39 w 63"/>
                <a:gd name="T9" fmla="*/ 40 h 47"/>
              </a:gdLst>
              <a:ahLst/>
              <a:cxnLst>
                <a:cxn ang="0">
                  <a:pos x="T0" y="T1"/>
                </a:cxn>
                <a:cxn ang="0">
                  <a:pos x="T2" y="T3"/>
                </a:cxn>
                <a:cxn ang="0">
                  <a:pos x="T4" y="T5"/>
                </a:cxn>
                <a:cxn ang="0">
                  <a:pos x="T6" y="T7"/>
                </a:cxn>
                <a:cxn ang="0">
                  <a:pos x="T8" y="T9"/>
                </a:cxn>
              </a:cxnLst>
              <a:rect l="0" t="0" r="r" b="b"/>
              <a:pathLst>
                <a:path w="63" h="47">
                  <a:moveTo>
                    <a:pt x="39" y="40"/>
                  </a:moveTo>
                  <a:cubicBezTo>
                    <a:pt x="55" y="32"/>
                    <a:pt x="63" y="15"/>
                    <a:pt x="57" y="0"/>
                  </a:cubicBezTo>
                  <a:cubicBezTo>
                    <a:pt x="58" y="14"/>
                    <a:pt x="50" y="27"/>
                    <a:pt x="35" y="35"/>
                  </a:cubicBezTo>
                  <a:cubicBezTo>
                    <a:pt x="24" y="40"/>
                    <a:pt x="11" y="43"/>
                    <a:pt x="0" y="40"/>
                  </a:cubicBezTo>
                  <a:cubicBezTo>
                    <a:pt x="11" y="46"/>
                    <a:pt x="26" y="47"/>
                    <a:pt x="39"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63"/>
            <p:cNvSpPr>
              <a:spLocks/>
            </p:cNvSpPr>
            <p:nvPr/>
          </p:nvSpPr>
          <p:spPr bwMode="auto">
            <a:xfrm>
              <a:off x="7583488" y="1982788"/>
              <a:ext cx="98425" cy="66675"/>
            </a:xfrm>
            <a:custGeom>
              <a:avLst/>
              <a:gdLst>
                <a:gd name="T0" fmla="*/ 19 w 47"/>
                <a:gd name="T1" fmla="*/ 4 h 32"/>
                <a:gd name="T2" fmla="*/ 3 w 47"/>
                <a:gd name="T3" fmla="*/ 32 h 32"/>
                <a:gd name="T4" fmla="*/ 22 w 47"/>
                <a:gd name="T5" fmla="*/ 9 h 32"/>
                <a:gd name="T6" fmla="*/ 47 w 47"/>
                <a:gd name="T7" fmla="*/ 7 h 32"/>
                <a:gd name="T8" fmla="*/ 19 w 47"/>
                <a:gd name="T9" fmla="*/ 4 h 32"/>
              </a:gdLst>
              <a:ahLst/>
              <a:cxnLst>
                <a:cxn ang="0">
                  <a:pos x="T0" y="T1"/>
                </a:cxn>
                <a:cxn ang="0">
                  <a:pos x="T2" y="T3"/>
                </a:cxn>
                <a:cxn ang="0">
                  <a:pos x="T4" y="T5"/>
                </a:cxn>
                <a:cxn ang="0">
                  <a:pos x="T6" y="T7"/>
                </a:cxn>
                <a:cxn ang="0">
                  <a:pos x="T8" y="T9"/>
                </a:cxn>
              </a:cxnLst>
              <a:rect l="0" t="0" r="r" b="b"/>
              <a:pathLst>
                <a:path w="47" h="32">
                  <a:moveTo>
                    <a:pt x="19" y="4"/>
                  </a:moveTo>
                  <a:cubicBezTo>
                    <a:pt x="7" y="9"/>
                    <a:pt x="0" y="21"/>
                    <a:pt x="3" y="32"/>
                  </a:cubicBezTo>
                  <a:cubicBezTo>
                    <a:pt x="3" y="22"/>
                    <a:pt x="11" y="13"/>
                    <a:pt x="22" y="9"/>
                  </a:cubicBezTo>
                  <a:cubicBezTo>
                    <a:pt x="31" y="5"/>
                    <a:pt x="39" y="4"/>
                    <a:pt x="47" y="7"/>
                  </a:cubicBezTo>
                  <a:cubicBezTo>
                    <a:pt x="39" y="2"/>
                    <a:pt x="29" y="0"/>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64"/>
            <p:cNvSpPr>
              <a:spLocks/>
            </p:cNvSpPr>
            <p:nvPr/>
          </p:nvSpPr>
          <p:spPr bwMode="auto">
            <a:xfrm>
              <a:off x="7575551" y="1976438"/>
              <a:ext cx="98425" cy="63500"/>
            </a:xfrm>
            <a:custGeom>
              <a:avLst/>
              <a:gdLst>
                <a:gd name="T0" fmla="*/ 20 w 47"/>
                <a:gd name="T1" fmla="*/ 4 h 30"/>
                <a:gd name="T2" fmla="*/ 3 w 47"/>
                <a:gd name="T3" fmla="*/ 30 h 30"/>
                <a:gd name="T4" fmla="*/ 22 w 47"/>
                <a:gd name="T5" fmla="*/ 6 h 30"/>
                <a:gd name="T6" fmla="*/ 47 w 47"/>
                <a:gd name="T7" fmla="*/ 5 h 30"/>
                <a:gd name="T8" fmla="*/ 20 w 47"/>
                <a:gd name="T9" fmla="*/ 4 h 30"/>
              </a:gdLst>
              <a:ahLst/>
              <a:cxnLst>
                <a:cxn ang="0">
                  <a:pos x="T0" y="T1"/>
                </a:cxn>
                <a:cxn ang="0">
                  <a:pos x="T2" y="T3"/>
                </a:cxn>
                <a:cxn ang="0">
                  <a:pos x="T4" y="T5"/>
                </a:cxn>
                <a:cxn ang="0">
                  <a:pos x="T6" y="T7"/>
                </a:cxn>
                <a:cxn ang="0">
                  <a:pos x="T8" y="T9"/>
                </a:cxn>
              </a:cxnLst>
              <a:rect l="0" t="0" r="r" b="b"/>
              <a:pathLst>
                <a:path w="47" h="30">
                  <a:moveTo>
                    <a:pt x="20" y="4"/>
                  </a:moveTo>
                  <a:cubicBezTo>
                    <a:pt x="8" y="9"/>
                    <a:pt x="0" y="20"/>
                    <a:pt x="3" y="30"/>
                  </a:cubicBezTo>
                  <a:cubicBezTo>
                    <a:pt x="4" y="20"/>
                    <a:pt x="11" y="10"/>
                    <a:pt x="22" y="6"/>
                  </a:cubicBezTo>
                  <a:cubicBezTo>
                    <a:pt x="30" y="2"/>
                    <a:pt x="39" y="2"/>
                    <a:pt x="47" y="5"/>
                  </a:cubicBezTo>
                  <a:cubicBezTo>
                    <a:pt x="40" y="0"/>
                    <a:pt x="30" y="0"/>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65"/>
            <p:cNvSpPr>
              <a:spLocks/>
            </p:cNvSpPr>
            <p:nvPr/>
          </p:nvSpPr>
          <p:spPr bwMode="auto">
            <a:xfrm>
              <a:off x="7623176" y="2017713"/>
              <a:ext cx="90488" cy="77788"/>
            </a:xfrm>
            <a:custGeom>
              <a:avLst/>
              <a:gdLst>
                <a:gd name="T0" fmla="*/ 29 w 43"/>
                <a:gd name="T1" fmla="*/ 31 h 37"/>
                <a:gd name="T2" fmla="*/ 37 w 43"/>
                <a:gd name="T3" fmla="*/ 0 h 37"/>
                <a:gd name="T4" fmla="*/ 25 w 43"/>
                <a:gd name="T5" fmla="*/ 27 h 37"/>
                <a:gd name="T6" fmla="*/ 0 w 43"/>
                <a:gd name="T7" fmla="*/ 32 h 37"/>
                <a:gd name="T8" fmla="*/ 29 w 43"/>
                <a:gd name="T9" fmla="*/ 31 h 37"/>
              </a:gdLst>
              <a:ahLst/>
              <a:cxnLst>
                <a:cxn ang="0">
                  <a:pos x="T0" y="T1"/>
                </a:cxn>
                <a:cxn ang="0">
                  <a:pos x="T2" y="T3"/>
                </a:cxn>
                <a:cxn ang="0">
                  <a:pos x="T4" y="T5"/>
                </a:cxn>
                <a:cxn ang="0">
                  <a:pos x="T6" y="T7"/>
                </a:cxn>
                <a:cxn ang="0">
                  <a:pos x="T8" y="T9"/>
                </a:cxn>
              </a:cxnLst>
              <a:rect l="0" t="0" r="r" b="b"/>
              <a:pathLst>
                <a:path w="43" h="37">
                  <a:moveTo>
                    <a:pt x="29" y="31"/>
                  </a:moveTo>
                  <a:cubicBezTo>
                    <a:pt x="40" y="24"/>
                    <a:pt x="43" y="10"/>
                    <a:pt x="37" y="0"/>
                  </a:cubicBezTo>
                  <a:cubicBezTo>
                    <a:pt x="39" y="10"/>
                    <a:pt x="35" y="21"/>
                    <a:pt x="25" y="27"/>
                  </a:cubicBezTo>
                  <a:cubicBezTo>
                    <a:pt x="17" y="32"/>
                    <a:pt x="8" y="34"/>
                    <a:pt x="0" y="32"/>
                  </a:cubicBezTo>
                  <a:cubicBezTo>
                    <a:pt x="9" y="36"/>
                    <a:pt x="21" y="37"/>
                    <a:pt x="2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66"/>
            <p:cNvSpPr>
              <a:spLocks/>
            </p:cNvSpPr>
            <p:nvPr/>
          </p:nvSpPr>
          <p:spPr bwMode="auto">
            <a:xfrm>
              <a:off x="7608888" y="2016126"/>
              <a:ext cx="93663" cy="68263"/>
            </a:xfrm>
            <a:custGeom>
              <a:avLst/>
              <a:gdLst>
                <a:gd name="T0" fmla="*/ 28 w 45"/>
                <a:gd name="T1" fmla="*/ 29 h 33"/>
                <a:gd name="T2" fmla="*/ 41 w 45"/>
                <a:gd name="T3" fmla="*/ 0 h 33"/>
                <a:gd name="T4" fmla="*/ 25 w 45"/>
                <a:gd name="T5" fmla="*/ 25 h 33"/>
                <a:gd name="T6" fmla="*/ 0 w 45"/>
                <a:gd name="T7" fmla="*/ 28 h 33"/>
                <a:gd name="T8" fmla="*/ 28 w 45"/>
                <a:gd name="T9" fmla="*/ 29 h 33"/>
              </a:gdLst>
              <a:ahLst/>
              <a:cxnLst>
                <a:cxn ang="0">
                  <a:pos x="T0" y="T1"/>
                </a:cxn>
                <a:cxn ang="0">
                  <a:pos x="T2" y="T3"/>
                </a:cxn>
                <a:cxn ang="0">
                  <a:pos x="T4" y="T5"/>
                </a:cxn>
                <a:cxn ang="0">
                  <a:pos x="T6" y="T7"/>
                </a:cxn>
                <a:cxn ang="0">
                  <a:pos x="T8" y="T9"/>
                </a:cxn>
              </a:cxnLst>
              <a:rect l="0" t="0" r="r" b="b"/>
              <a:pathLst>
                <a:path w="45" h="33">
                  <a:moveTo>
                    <a:pt x="28" y="29"/>
                  </a:moveTo>
                  <a:cubicBezTo>
                    <a:pt x="40" y="23"/>
                    <a:pt x="45" y="10"/>
                    <a:pt x="41" y="0"/>
                  </a:cubicBezTo>
                  <a:cubicBezTo>
                    <a:pt x="42" y="10"/>
                    <a:pt x="36" y="19"/>
                    <a:pt x="25" y="25"/>
                  </a:cubicBezTo>
                  <a:cubicBezTo>
                    <a:pt x="17" y="29"/>
                    <a:pt x="8" y="31"/>
                    <a:pt x="0" y="28"/>
                  </a:cubicBezTo>
                  <a:cubicBezTo>
                    <a:pt x="8" y="33"/>
                    <a:pt x="18" y="33"/>
                    <a:pt x="2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Oval 67"/>
            <p:cNvSpPr>
              <a:spLocks noChangeArrowheads="1"/>
            </p:cNvSpPr>
            <p:nvPr/>
          </p:nvSpPr>
          <p:spPr bwMode="auto">
            <a:xfrm>
              <a:off x="5640388" y="2644776"/>
              <a:ext cx="400050" cy="369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68"/>
            <p:cNvSpPr>
              <a:spLocks/>
            </p:cNvSpPr>
            <p:nvPr/>
          </p:nvSpPr>
          <p:spPr bwMode="auto">
            <a:xfrm>
              <a:off x="5656263" y="2652713"/>
              <a:ext cx="339725" cy="180975"/>
            </a:xfrm>
            <a:custGeom>
              <a:avLst/>
              <a:gdLst>
                <a:gd name="T0" fmla="*/ 76 w 163"/>
                <a:gd name="T1" fmla="*/ 5 h 86"/>
                <a:gd name="T2" fmla="*/ 0 w 163"/>
                <a:gd name="T3" fmla="*/ 86 h 86"/>
                <a:gd name="T4" fmla="*/ 83 w 163"/>
                <a:gd name="T5" fmla="*/ 23 h 86"/>
                <a:gd name="T6" fmla="*/ 163 w 163"/>
                <a:gd name="T7" fmla="*/ 40 h 86"/>
                <a:gd name="T8" fmla="*/ 76 w 163"/>
                <a:gd name="T9" fmla="*/ 5 h 86"/>
              </a:gdLst>
              <a:ahLst/>
              <a:cxnLst>
                <a:cxn ang="0">
                  <a:pos x="T0" y="T1"/>
                </a:cxn>
                <a:cxn ang="0">
                  <a:pos x="T2" y="T3"/>
                </a:cxn>
                <a:cxn ang="0">
                  <a:pos x="T4" y="T5"/>
                </a:cxn>
                <a:cxn ang="0">
                  <a:pos x="T6" y="T7"/>
                </a:cxn>
                <a:cxn ang="0">
                  <a:pos x="T8" y="T9"/>
                </a:cxn>
              </a:cxnLst>
              <a:rect l="0" t="0" r="r" b="b"/>
              <a:pathLst>
                <a:path w="163" h="86">
                  <a:moveTo>
                    <a:pt x="76" y="5"/>
                  </a:moveTo>
                  <a:cubicBezTo>
                    <a:pt x="32" y="11"/>
                    <a:pt x="0" y="46"/>
                    <a:pt x="0" y="86"/>
                  </a:cubicBezTo>
                  <a:cubicBezTo>
                    <a:pt x="10" y="52"/>
                    <a:pt x="42" y="29"/>
                    <a:pt x="83" y="23"/>
                  </a:cubicBezTo>
                  <a:cubicBezTo>
                    <a:pt x="113" y="19"/>
                    <a:pt x="142" y="23"/>
                    <a:pt x="163" y="40"/>
                  </a:cubicBezTo>
                  <a:cubicBezTo>
                    <a:pt x="144" y="15"/>
                    <a:pt x="111" y="0"/>
                    <a:pt x="7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69"/>
            <p:cNvSpPr>
              <a:spLocks/>
            </p:cNvSpPr>
            <p:nvPr/>
          </p:nvSpPr>
          <p:spPr bwMode="auto">
            <a:xfrm>
              <a:off x="5638801" y="2624138"/>
              <a:ext cx="341313" cy="166688"/>
            </a:xfrm>
            <a:custGeom>
              <a:avLst/>
              <a:gdLst>
                <a:gd name="T0" fmla="*/ 79 w 163"/>
                <a:gd name="T1" fmla="*/ 5 h 80"/>
                <a:gd name="T2" fmla="*/ 0 w 163"/>
                <a:gd name="T3" fmla="*/ 80 h 80"/>
                <a:gd name="T4" fmla="*/ 83 w 163"/>
                <a:gd name="T5" fmla="*/ 13 h 80"/>
                <a:gd name="T6" fmla="*/ 163 w 163"/>
                <a:gd name="T7" fmla="*/ 35 h 80"/>
                <a:gd name="T8" fmla="*/ 79 w 163"/>
                <a:gd name="T9" fmla="*/ 5 h 80"/>
              </a:gdLst>
              <a:ahLst/>
              <a:cxnLst>
                <a:cxn ang="0">
                  <a:pos x="T0" y="T1"/>
                </a:cxn>
                <a:cxn ang="0">
                  <a:pos x="T2" y="T3"/>
                </a:cxn>
                <a:cxn ang="0">
                  <a:pos x="T4" y="T5"/>
                </a:cxn>
                <a:cxn ang="0">
                  <a:pos x="T6" y="T7"/>
                </a:cxn>
                <a:cxn ang="0">
                  <a:pos x="T8" y="T9"/>
                </a:cxn>
              </a:cxnLst>
              <a:rect l="0" t="0" r="r" b="b"/>
              <a:pathLst>
                <a:path w="163" h="80">
                  <a:moveTo>
                    <a:pt x="79" y="5"/>
                  </a:moveTo>
                  <a:cubicBezTo>
                    <a:pt x="35" y="11"/>
                    <a:pt x="0" y="40"/>
                    <a:pt x="0" y="80"/>
                  </a:cubicBezTo>
                  <a:cubicBezTo>
                    <a:pt x="11" y="46"/>
                    <a:pt x="42" y="18"/>
                    <a:pt x="83" y="13"/>
                  </a:cubicBezTo>
                  <a:cubicBezTo>
                    <a:pt x="113" y="9"/>
                    <a:pt x="142" y="17"/>
                    <a:pt x="163" y="35"/>
                  </a:cubicBezTo>
                  <a:cubicBezTo>
                    <a:pt x="145" y="9"/>
                    <a:pt x="114" y="0"/>
                    <a:pt x="7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70"/>
            <p:cNvSpPr>
              <a:spLocks/>
            </p:cNvSpPr>
            <p:nvPr/>
          </p:nvSpPr>
          <p:spPr bwMode="auto">
            <a:xfrm>
              <a:off x="5735638" y="2827338"/>
              <a:ext cx="327025" cy="234950"/>
            </a:xfrm>
            <a:custGeom>
              <a:avLst/>
              <a:gdLst>
                <a:gd name="T0" fmla="*/ 96 w 157"/>
                <a:gd name="T1" fmla="*/ 101 h 113"/>
                <a:gd name="T2" fmla="*/ 148 w 157"/>
                <a:gd name="T3" fmla="*/ 0 h 113"/>
                <a:gd name="T4" fmla="*/ 84 w 157"/>
                <a:gd name="T5" fmla="*/ 83 h 113"/>
                <a:gd name="T6" fmla="*/ 0 w 157"/>
                <a:gd name="T7" fmla="*/ 79 h 113"/>
                <a:gd name="T8" fmla="*/ 96 w 157"/>
                <a:gd name="T9" fmla="*/ 101 h 113"/>
              </a:gdLst>
              <a:ahLst/>
              <a:cxnLst>
                <a:cxn ang="0">
                  <a:pos x="T0" y="T1"/>
                </a:cxn>
                <a:cxn ang="0">
                  <a:pos x="T2" y="T3"/>
                </a:cxn>
                <a:cxn ang="0">
                  <a:pos x="T4" y="T5"/>
                </a:cxn>
                <a:cxn ang="0">
                  <a:pos x="T6" y="T7"/>
                </a:cxn>
                <a:cxn ang="0">
                  <a:pos x="T8" y="T9"/>
                </a:cxn>
              </a:cxnLst>
              <a:rect l="0" t="0" r="r" b="b"/>
              <a:pathLst>
                <a:path w="157" h="113">
                  <a:moveTo>
                    <a:pt x="96" y="101"/>
                  </a:moveTo>
                  <a:cubicBezTo>
                    <a:pt x="137" y="86"/>
                    <a:pt x="157" y="40"/>
                    <a:pt x="148" y="0"/>
                  </a:cubicBezTo>
                  <a:cubicBezTo>
                    <a:pt x="146" y="36"/>
                    <a:pt x="122" y="70"/>
                    <a:pt x="84" y="83"/>
                  </a:cubicBezTo>
                  <a:cubicBezTo>
                    <a:pt x="55" y="94"/>
                    <a:pt x="25" y="91"/>
                    <a:pt x="0" y="79"/>
                  </a:cubicBezTo>
                  <a:cubicBezTo>
                    <a:pt x="24" y="100"/>
                    <a:pt x="63" y="113"/>
                    <a:pt x="96"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71"/>
            <p:cNvSpPr>
              <a:spLocks/>
            </p:cNvSpPr>
            <p:nvPr/>
          </p:nvSpPr>
          <p:spPr bwMode="auto">
            <a:xfrm>
              <a:off x="5695951" y="2814638"/>
              <a:ext cx="334963" cy="198438"/>
            </a:xfrm>
            <a:custGeom>
              <a:avLst/>
              <a:gdLst>
                <a:gd name="T0" fmla="*/ 90 w 161"/>
                <a:gd name="T1" fmla="*/ 87 h 95"/>
                <a:gd name="T2" fmla="*/ 157 w 161"/>
                <a:gd name="T3" fmla="*/ 0 h 95"/>
                <a:gd name="T4" fmla="*/ 85 w 161"/>
                <a:gd name="T5" fmla="*/ 71 h 95"/>
                <a:gd name="T6" fmla="*/ 0 w 161"/>
                <a:gd name="T7" fmla="*/ 60 h 95"/>
                <a:gd name="T8" fmla="*/ 90 w 161"/>
                <a:gd name="T9" fmla="*/ 87 h 95"/>
              </a:gdLst>
              <a:ahLst/>
              <a:cxnLst>
                <a:cxn ang="0">
                  <a:pos x="T0" y="T1"/>
                </a:cxn>
                <a:cxn ang="0">
                  <a:pos x="T2" y="T3"/>
                </a:cxn>
                <a:cxn ang="0">
                  <a:pos x="T4" y="T5"/>
                </a:cxn>
                <a:cxn ang="0">
                  <a:pos x="T6" y="T7"/>
                </a:cxn>
                <a:cxn ang="0">
                  <a:pos x="T8" y="T9"/>
                </a:cxn>
              </a:cxnLst>
              <a:rect l="0" t="0" r="r" b="b"/>
              <a:pathLst>
                <a:path w="161" h="95">
                  <a:moveTo>
                    <a:pt x="90" y="87"/>
                  </a:moveTo>
                  <a:cubicBezTo>
                    <a:pt x="133" y="78"/>
                    <a:pt x="161" y="40"/>
                    <a:pt x="157" y="0"/>
                  </a:cubicBezTo>
                  <a:cubicBezTo>
                    <a:pt x="150" y="35"/>
                    <a:pt x="125" y="62"/>
                    <a:pt x="85" y="71"/>
                  </a:cubicBezTo>
                  <a:cubicBezTo>
                    <a:pt x="55" y="77"/>
                    <a:pt x="23" y="75"/>
                    <a:pt x="0" y="60"/>
                  </a:cubicBezTo>
                  <a:cubicBezTo>
                    <a:pt x="21" y="84"/>
                    <a:pt x="55" y="95"/>
                    <a:pt x="9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Oval 72"/>
            <p:cNvSpPr>
              <a:spLocks noChangeArrowheads="1"/>
            </p:cNvSpPr>
            <p:nvPr/>
          </p:nvSpPr>
          <p:spPr bwMode="auto">
            <a:xfrm>
              <a:off x="6572251" y="4597401"/>
              <a:ext cx="257175" cy="255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73"/>
            <p:cNvSpPr>
              <a:spLocks/>
            </p:cNvSpPr>
            <p:nvPr/>
          </p:nvSpPr>
          <p:spPr bwMode="auto">
            <a:xfrm>
              <a:off x="6583363" y="4602163"/>
              <a:ext cx="217488" cy="125413"/>
            </a:xfrm>
            <a:custGeom>
              <a:avLst/>
              <a:gdLst>
                <a:gd name="T0" fmla="*/ 49 w 104"/>
                <a:gd name="T1" fmla="*/ 4 h 60"/>
                <a:gd name="T2" fmla="*/ 0 w 104"/>
                <a:gd name="T3" fmla="*/ 60 h 60"/>
                <a:gd name="T4" fmla="*/ 53 w 104"/>
                <a:gd name="T5" fmla="*/ 16 h 60"/>
                <a:gd name="T6" fmla="*/ 104 w 104"/>
                <a:gd name="T7" fmla="*/ 28 h 60"/>
                <a:gd name="T8" fmla="*/ 49 w 104"/>
                <a:gd name="T9" fmla="*/ 4 h 60"/>
              </a:gdLst>
              <a:ahLst/>
              <a:cxnLst>
                <a:cxn ang="0">
                  <a:pos x="T0" y="T1"/>
                </a:cxn>
                <a:cxn ang="0">
                  <a:pos x="T2" y="T3"/>
                </a:cxn>
                <a:cxn ang="0">
                  <a:pos x="T4" y="T5"/>
                </a:cxn>
                <a:cxn ang="0">
                  <a:pos x="T6" y="T7"/>
                </a:cxn>
                <a:cxn ang="0">
                  <a:pos x="T8" y="T9"/>
                </a:cxn>
              </a:cxnLst>
              <a:rect l="0" t="0" r="r" b="b"/>
              <a:pathLst>
                <a:path w="104" h="60">
                  <a:moveTo>
                    <a:pt x="49" y="4"/>
                  </a:moveTo>
                  <a:cubicBezTo>
                    <a:pt x="20" y="8"/>
                    <a:pt x="0" y="32"/>
                    <a:pt x="0" y="60"/>
                  </a:cubicBezTo>
                  <a:cubicBezTo>
                    <a:pt x="7" y="36"/>
                    <a:pt x="27" y="20"/>
                    <a:pt x="53" y="16"/>
                  </a:cubicBezTo>
                  <a:cubicBezTo>
                    <a:pt x="72" y="13"/>
                    <a:pt x="90" y="16"/>
                    <a:pt x="104" y="28"/>
                  </a:cubicBezTo>
                  <a:cubicBezTo>
                    <a:pt x="92" y="11"/>
                    <a:pt x="71" y="0"/>
                    <a:pt x="4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74"/>
            <p:cNvSpPr>
              <a:spLocks/>
            </p:cNvSpPr>
            <p:nvPr/>
          </p:nvSpPr>
          <p:spPr bwMode="auto">
            <a:xfrm>
              <a:off x="6572251" y="4584701"/>
              <a:ext cx="217488" cy="114300"/>
            </a:xfrm>
            <a:custGeom>
              <a:avLst/>
              <a:gdLst>
                <a:gd name="T0" fmla="*/ 50 w 104"/>
                <a:gd name="T1" fmla="*/ 3 h 55"/>
                <a:gd name="T2" fmla="*/ 0 w 104"/>
                <a:gd name="T3" fmla="*/ 55 h 55"/>
                <a:gd name="T4" fmla="*/ 53 w 104"/>
                <a:gd name="T5" fmla="*/ 8 h 55"/>
                <a:gd name="T6" fmla="*/ 104 w 104"/>
                <a:gd name="T7" fmla="*/ 23 h 55"/>
                <a:gd name="T8" fmla="*/ 50 w 104"/>
                <a:gd name="T9" fmla="*/ 3 h 55"/>
              </a:gdLst>
              <a:ahLst/>
              <a:cxnLst>
                <a:cxn ang="0">
                  <a:pos x="T0" y="T1"/>
                </a:cxn>
                <a:cxn ang="0">
                  <a:pos x="T2" y="T3"/>
                </a:cxn>
                <a:cxn ang="0">
                  <a:pos x="T4" y="T5"/>
                </a:cxn>
                <a:cxn ang="0">
                  <a:pos x="T6" y="T7"/>
                </a:cxn>
                <a:cxn ang="0">
                  <a:pos x="T8" y="T9"/>
                </a:cxn>
              </a:cxnLst>
              <a:rect l="0" t="0" r="r" b="b"/>
              <a:pathLst>
                <a:path w="104" h="55">
                  <a:moveTo>
                    <a:pt x="50" y="3"/>
                  </a:moveTo>
                  <a:cubicBezTo>
                    <a:pt x="22" y="7"/>
                    <a:pt x="0" y="27"/>
                    <a:pt x="0" y="55"/>
                  </a:cubicBezTo>
                  <a:cubicBezTo>
                    <a:pt x="7" y="31"/>
                    <a:pt x="27" y="12"/>
                    <a:pt x="53" y="8"/>
                  </a:cubicBezTo>
                  <a:cubicBezTo>
                    <a:pt x="72" y="5"/>
                    <a:pt x="90" y="11"/>
                    <a:pt x="104" y="23"/>
                  </a:cubicBezTo>
                  <a:cubicBezTo>
                    <a:pt x="92" y="6"/>
                    <a:pt x="73" y="0"/>
                    <a:pt x="5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Freeform 75"/>
            <p:cNvSpPr>
              <a:spLocks/>
            </p:cNvSpPr>
            <p:nvPr/>
          </p:nvSpPr>
          <p:spPr bwMode="auto">
            <a:xfrm>
              <a:off x="6634163" y="4724401"/>
              <a:ext cx="209550" cy="160338"/>
            </a:xfrm>
            <a:custGeom>
              <a:avLst/>
              <a:gdLst>
                <a:gd name="T0" fmla="*/ 61 w 101"/>
                <a:gd name="T1" fmla="*/ 69 h 77"/>
                <a:gd name="T2" fmla="*/ 94 w 101"/>
                <a:gd name="T3" fmla="*/ 0 h 77"/>
                <a:gd name="T4" fmla="*/ 54 w 101"/>
                <a:gd name="T5" fmla="*/ 57 h 77"/>
                <a:gd name="T6" fmla="*/ 0 w 101"/>
                <a:gd name="T7" fmla="*/ 54 h 77"/>
                <a:gd name="T8" fmla="*/ 61 w 101"/>
                <a:gd name="T9" fmla="*/ 69 h 77"/>
              </a:gdLst>
              <a:ahLst/>
              <a:cxnLst>
                <a:cxn ang="0">
                  <a:pos x="T0" y="T1"/>
                </a:cxn>
                <a:cxn ang="0">
                  <a:pos x="T2" y="T3"/>
                </a:cxn>
                <a:cxn ang="0">
                  <a:pos x="T4" y="T5"/>
                </a:cxn>
                <a:cxn ang="0">
                  <a:pos x="T6" y="T7"/>
                </a:cxn>
                <a:cxn ang="0">
                  <a:pos x="T8" y="T9"/>
                </a:cxn>
              </a:cxnLst>
              <a:rect l="0" t="0" r="r" b="b"/>
              <a:pathLst>
                <a:path w="101" h="77">
                  <a:moveTo>
                    <a:pt x="61" y="69"/>
                  </a:moveTo>
                  <a:cubicBezTo>
                    <a:pt x="88" y="59"/>
                    <a:pt x="101" y="27"/>
                    <a:pt x="94" y="0"/>
                  </a:cubicBezTo>
                  <a:cubicBezTo>
                    <a:pt x="93" y="24"/>
                    <a:pt x="78" y="47"/>
                    <a:pt x="54" y="57"/>
                  </a:cubicBezTo>
                  <a:cubicBezTo>
                    <a:pt x="35" y="64"/>
                    <a:pt x="16" y="62"/>
                    <a:pt x="0" y="54"/>
                  </a:cubicBezTo>
                  <a:cubicBezTo>
                    <a:pt x="16" y="68"/>
                    <a:pt x="40" y="77"/>
                    <a:pt x="6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Freeform 76"/>
            <p:cNvSpPr>
              <a:spLocks/>
            </p:cNvSpPr>
            <p:nvPr/>
          </p:nvSpPr>
          <p:spPr bwMode="auto">
            <a:xfrm>
              <a:off x="6608763" y="4713288"/>
              <a:ext cx="214313" cy="138113"/>
            </a:xfrm>
            <a:custGeom>
              <a:avLst/>
              <a:gdLst>
                <a:gd name="T0" fmla="*/ 57 w 103"/>
                <a:gd name="T1" fmla="*/ 60 h 66"/>
                <a:gd name="T2" fmla="*/ 100 w 103"/>
                <a:gd name="T3" fmla="*/ 0 h 66"/>
                <a:gd name="T4" fmla="*/ 54 w 103"/>
                <a:gd name="T5" fmla="*/ 49 h 66"/>
                <a:gd name="T6" fmla="*/ 0 w 103"/>
                <a:gd name="T7" fmla="*/ 42 h 66"/>
                <a:gd name="T8" fmla="*/ 57 w 103"/>
                <a:gd name="T9" fmla="*/ 60 h 66"/>
              </a:gdLst>
              <a:ahLst/>
              <a:cxnLst>
                <a:cxn ang="0">
                  <a:pos x="T0" y="T1"/>
                </a:cxn>
                <a:cxn ang="0">
                  <a:pos x="T2" y="T3"/>
                </a:cxn>
                <a:cxn ang="0">
                  <a:pos x="T4" y="T5"/>
                </a:cxn>
                <a:cxn ang="0">
                  <a:pos x="T6" y="T7"/>
                </a:cxn>
                <a:cxn ang="0">
                  <a:pos x="T8" y="T9"/>
                </a:cxn>
              </a:cxnLst>
              <a:rect l="0" t="0" r="r" b="b"/>
              <a:pathLst>
                <a:path w="103" h="66">
                  <a:moveTo>
                    <a:pt x="57" y="60"/>
                  </a:moveTo>
                  <a:cubicBezTo>
                    <a:pt x="85" y="54"/>
                    <a:pt x="103" y="28"/>
                    <a:pt x="100" y="0"/>
                  </a:cubicBezTo>
                  <a:cubicBezTo>
                    <a:pt x="96" y="24"/>
                    <a:pt x="80" y="43"/>
                    <a:pt x="54" y="49"/>
                  </a:cubicBezTo>
                  <a:cubicBezTo>
                    <a:pt x="35" y="54"/>
                    <a:pt x="15" y="52"/>
                    <a:pt x="0" y="42"/>
                  </a:cubicBezTo>
                  <a:cubicBezTo>
                    <a:pt x="13" y="58"/>
                    <a:pt x="35" y="66"/>
                    <a:pt x="57"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Oval 77"/>
            <p:cNvSpPr>
              <a:spLocks noChangeArrowheads="1"/>
            </p:cNvSpPr>
            <p:nvPr/>
          </p:nvSpPr>
          <p:spPr bwMode="auto">
            <a:xfrm>
              <a:off x="5751513" y="4765676"/>
              <a:ext cx="196850" cy="195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78"/>
            <p:cNvSpPr>
              <a:spLocks/>
            </p:cNvSpPr>
            <p:nvPr/>
          </p:nvSpPr>
          <p:spPr bwMode="auto">
            <a:xfrm>
              <a:off x="5759451" y="4770438"/>
              <a:ext cx="165100" cy="93663"/>
            </a:xfrm>
            <a:custGeom>
              <a:avLst/>
              <a:gdLst>
                <a:gd name="T0" fmla="*/ 37 w 79"/>
                <a:gd name="T1" fmla="*/ 3 h 45"/>
                <a:gd name="T2" fmla="*/ 0 w 79"/>
                <a:gd name="T3" fmla="*/ 45 h 45"/>
                <a:gd name="T4" fmla="*/ 40 w 79"/>
                <a:gd name="T5" fmla="*/ 12 h 45"/>
                <a:gd name="T6" fmla="*/ 79 w 79"/>
                <a:gd name="T7" fmla="*/ 21 h 45"/>
                <a:gd name="T8" fmla="*/ 37 w 79"/>
                <a:gd name="T9" fmla="*/ 3 h 45"/>
              </a:gdLst>
              <a:ahLst/>
              <a:cxnLst>
                <a:cxn ang="0">
                  <a:pos x="T0" y="T1"/>
                </a:cxn>
                <a:cxn ang="0">
                  <a:pos x="T2" y="T3"/>
                </a:cxn>
                <a:cxn ang="0">
                  <a:pos x="T4" y="T5"/>
                </a:cxn>
                <a:cxn ang="0">
                  <a:pos x="T6" y="T7"/>
                </a:cxn>
                <a:cxn ang="0">
                  <a:pos x="T8" y="T9"/>
                </a:cxn>
              </a:cxnLst>
              <a:rect l="0" t="0" r="r" b="b"/>
              <a:pathLst>
                <a:path w="79" h="45">
                  <a:moveTo>
                    <a:pt x="37" y="3"/>
                  </a:moveTo>
                  <a:cubicBezTo>
                    <a:pt x="16" y="6"/>
                    <a:pt x="0" y="24"/>
                    <a:pt x="0" y="45"/>
                  </a:cubicBezTo>
                  <a:cubicBezTo>
                    <a:pt x="5" y="27"/>
                    <a:pt x="21" y="15"/>
                    <a:pt x="40" y="12"/>
                  </a:cubicBezTo>
                  <a:cubicBezTo>
                    <a:pt x="55" y="10"/>
                    <a:pt x="69" y="12"/>
                    <a:pt x="79" y="21"/>
                  </a:cubicBezTo>
                  <a:cubicBezTo>
                    <a:pt x="70" y="8"/>
                    <a:pt x="54" y="0"/>
                    <a:pt x="3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79"/>
            <p:cNvSpPr>
              <a:spLocks/>
            </p:cNvSpPr>
            <p:nvPr/>
          </p:nvSpPr>
          <p:spPr bwMode="auto">
            <a:xfrm>
              <a:off x="5751513" y="4756151"/>
              <a:ext cx="165100" cy="87313"/>
            </a:xfrm>
            <a:custGeom>
              <a:avLst/>
              <a:gdLst>
                <a:gd name="T0" fmla="*/ 39 w 79"/>
                <a:gd name="T1" fmla="*/ 2 h 42"/>
                <a:gd name="T2" fmla="*/ 0 w 79"/>
                <a:gd name="T3" fmla="*/ 42 h 42"/>
                <a:gd name="T4" fmla="*/ 40 w 79"/>
                <a:gd name="T5" fmla="*/ 6 h 42"/>
                <a:gd name="T6" fmla="*/ 79 w 79"/>
                <a:gd name="T7" fmla="*/ 18 h 42"/>
                <a:gd name="T8" fmla="*/ 39 w 79"/>
                <a:gd name="T9" fmla="*/ 2 h 42"/>
              </a:gdLst>
              <a:ahLst/>
              <a:cxnLst>
                <a:cxn ang="0">
                  <a:pos x="T0" y="T1"/>
                </a:cxn>
                <a:cxn ang="0">
                  <a:pos x="T2" y="T3"/>
                </a:cxn>
                <a:cxn ang="0">
                  <a:pos x="T4" y="T5"/>
                </a:cxn>
                <a:cxn ang="0">
                  <a:pos x="T6" y="T7"/>
                </a:cxn>
                <a:cxn ang="0">
                  <a:pos x="T8" y="T9"/>
                </a:cxn>
              </a:cxnLst>
              <a:rect l="0" t="0" r="r" b="b"/>
              <a:pathLst>
                <a:path w="79" h="42">
                  <a:moveTo>
                    <a:pt x="39" y="2"/>
                  </a:moveTo>
                  <a:cubicBezTo>
                    <a:pt x="17" y="5"/>
                    <a:pt x="0" y="21"/>
                    <a:pt x="0" y="42"/>
                  </a:cubicBezTo>
                  <a:cubicBezTo>
                    <a:pt x="5" y="24"/>
                    <a:pt x="20" y="9"/>
                    <a:pt x="40" y="6"/>
                  </a:cubicBezTo>
                  <a:cubicBezTo>
                    <a:pt x="55" y="4"/>
                    <a:pt x="69" y="9"/>
                    <a:pt x="79" y="18"/>
                  </a:cubicBezTo>
                  <a:cubicBezTo>
                    <a:pt x="70" y="4"/>
                    <a:pt x="55" y="0"/>
                    <a:pt x="3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Freeform 80"/>
            <p:cNvSpPr>
              <a:spLocks/>
            </p:cNvSpPr>
            <p:nvPr/>
          </p:nvSpPr>
          <p:spPr bwMode="auto">
            <a:xfrm>
              <a:off x="5797551" y="4862513"/>
              <a:ext cx="160338" cy="122238"/>
            </a:xfrm>
            <a:custGeom>
              <a:avLst/>
              <a:gdLst>
                <a:gd name="T0" fmla="*/ 47 w 77"/>
                <a:gd name="T1" fmla="*/ 53 h 59"/>
                <a:gd name="T2" fmla="*/ 72 w 77"/>
                <a:gd name="T3" fmla="*/ 0 h 59"/>
                <a:gd name="T4" fmla="*/ 41 w 77"/>
                <a:gd name="T5" fmla="*/ 43 h 59"/>
                <a:gd name="T6" fmla="*/ 0 w 77"/>
                <a:gd name="T7" fmla="*/ 41 h 59"/>
                <a:gd name="T8" fmla="*/ 47 w 77"/>
                <a:gd name="T9" fmla="*/ 53 h 59"/>
              </a:gdLst>
              <a:ahLst/>
              <a:cxnLst>
                <a:cxn ang="0">
                  <a:pos x="T0" y="T1"/>
                </a:cxn>
                <a:cxn ang="0">
                  <a:pos x="T2" y="T3"/>
                </a:cxn>
                <a:cxn ang="0">
                  <a:pos x="T4" y="T5"/>
                </a:cxn>
                <a:cxn ang="0">
                  <a:pos x="T6" y="T7"/>
                </a:cxn>
                <a:cxn ang="0">
                  <a:pos x="T8" y="T9"/>
                </a:cxn>
              </a:cxnLst>
              <a:rect l="0" t="0" r="r" b="b"/>
              <a:pathLst>
                <a:path w="77" h="59">
                  <a:moveTo>
                    <a:pt x="47" y="53"/>
                  </a:moveTo>
                  <a:cubicBezTo>
                    <a:pt x="67" y="45"/>
                    <a:pt x="77" y="20"/>
                    <a:pt x="72" y="0"/>
                  </a:cubicBezTo>
                  <a:cubicBezTo>
                    <a:pt x="71" y="19"/>
                    <a:pt x="60" y="36"/>
                    <a:pt x="41" y="43"/>
                  </a:cubicBezTo>
                  <a:cubicBezTo>
                    <a:pt x="27" y="49"/>
                    <a:pt x="13" y="47"/>
                    <a:pt x="0" y="41"/>
                  </a:cubicBezTo>
                  <a:cubicBezTo>
                    <a:pt x="12" y="52"/>
                    <a:pt x="31" y="59"/>
                    <a:pt x="4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81"/>
            <p:cNvSpPr>
              <a:spLocks/>
            </p:cNvSpPr>
            <p:nvPr/>
          </p:nvSpPr>
          <p:spPr bwMode="auto">
            <a:xfrm>
              <a:off x="5778501" y="4852988"/>
              <a:ext cx="163513" cy="104775"/>
            </a:xfrm>
            <a:custGeom>
              <a:avLst/>
              <a:gdLst>
                <a:gd name="T0" fmla="*/ 44 w 78"/>
                <a:gd name="T1" fmla="*/ 46 h 50"/>
                <a:gd name="T2" fmla="*/ 76 w 78"/>
                <a:gd name="T3" fmla="*/ 0 h 50"/>
                <a:gd name="T4" fmla="*/ 41 w 78"/>
                <a:gd name="T5" fmla="*/ 37 h 50"/>
                <a:gd name="T6" fmla="*/ 0 w 78"/>
                <a:gd name="T7" fmla="*/ 32 h 50"/>
                <a:gd name="T8" fmla="*/ 44 w 78"/>
                <a:gd name="T9" fmla="*/ 46 h 50"/>
              </a:gdLst>
              <a:ahLst/>
              <a:cxnLst>
                <a:cxn ang="0">
                  <a:pos x="T0" y="T1"/>
                </a:cxn>
                <a:cxn ang="0">
                  <a:pos x="T2" y="T3"/>
                </a:cxn>
                <a:cxn ang="0">
                  <a:pos x="T4" y="T5"/>
                </a:cxn>
                <a:cxn ang="0">
                  <a:pos x="T6" y="T7"/>
                </a:cxn>
                <a:cxn ang="0">
                  <a:pos x="T8" y="T9"/>
                </a:cxn>
              </a:cxnLst>
              <a:rect l="0" t="0" r="r" b="b"/>
              <a:pathLst>
                <a:path w="78" h="50">
                  <a:moveTo>
                    <a:pt x="44" y="46"/>
                  </a:moveTo>
                  <a:cubicBezTo>
                    <a:pt x="65" y="41"/>
                    <a:pt x="78" y="21"/>
                    <a:pt x="76" y="0"/>
                  </a:cubicBezTo>
                  <a:cubicBezTo>
                    <a:pt x="73" y="19"/>
                    <a:pt x="61" y="33"/>
                    <a:pt x="41" y="37"/>
                  </a:cubicBezTo>
                  <a:cubicBezTo>
                    <a:pt x="27" y="41"/>
                    <a:pt x="11" y="40"/>
                    <a:pt x="0" y="32"/>
                  </a:cubicBezTo>
                  <a:cubicBezTo>
                    <a:pt x="10" y="44"/>
                    <a:pt x="27" y="50"/>
                    <a:pt x="4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Oval 82"/>
            <p:cNvSpPr>
              <a:spLocks noChangeArrowheads="1"/>
            </p:cNvSpPr>
            <p:nvPr/>
          </p:nvSpPr>
          <p:spPr bwMode="auto">
            <a:xfrm>
              <a:off x="6311901" y="4613276"/>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83"/>
            <p:cNvSpPr>
              <a:spLocks/>
            </p:cNvSpPr>
            <p:nvPr/>
          </p:nvSpPr>
          <p:spPr bwMode="auto">
            <a:xfrm>
              <a:off x="6318251" y="4618038"/>
              <a:ext cx="127000" cy="73025"/>
            </a:xfrm>
            <a:custGeom>
              <a:avLst/>
              <a:gdLst>
                <a:gd name="T0" fmla="*/ 28 w 61"/>
                <a:gd name="T1" fmla="*/ 2 h 35"/>
                <a:gd name="T2" fmla="*/ 0 w 61"/>
                <a:gd name="T3" fmla="*/ 35 h 35"/>
                <a:gd name="T4" fmla="*/ 31 w 61"/>
                <a:gd name="T5" fmla="*/ 9 h 35"/>
                <a:gd name="T6" fmla="*/ 61 w 61"/>
                <a:gd name="T7" fmla="*/ 16 h 35"/>
                <a:gd name="T8" fmla="*/ 28 w 61"/>
                <a:gd name="T9" fmla="*/ 2 h 35"/>
              </a:gdLst>
              <a:ahLst/>
              <a:cxnLst>
                <a:cxn ang="0">
                  <a:pos x="T0" y="T1"/>
                </a:cxn>
                <a:cxn ang="0">
                  <a:pos x="T2" y="T3"/>
                </a:cxn>
                <a:cxn ang="0">
                  <a:pos x="T4" y="T5"/>
                </a:cxn>
                <a:cxn ang="0">
                  <a:pos x="T6" y="T7"/>
                </a:cxn>
                <a:cxn ang="0">
                  <a:pos x="T8" y="T9"/>
                </a:cxn>
              </a:cxnLst>
              <a:rect l="0" t="0" r="r" b="b"/>
              <a:pathLst>
                <a:path w="61" h="35">
                  <a:moveTo>
                    <a:pt x="28" y="2"/>
                  </a:moveTo>
                  <a:cubicBezTo>
                    <a:pt x="12" y="4"/>
                    <a:pt x="0" y="18"/>
                    <a:pt x="0" y="35"/>
                  </a:cubicBezTo>
                  <a:cubicBezTo>
                    <a:pt x="4" y="21"/>
                    <a:pt x="16" y="11"/>
                    <a:pt x="31" y="9"/>
                  </a:cubicBezTo>
                  <a:cubicBezTo>
                    <a:pt x="42" y="7"/>
                    <a:pt x="53" y="9"/>
                    <a:pt x="61" y="16"/>
                  </a:cubicBezTo>
                  <a:cubicBezTo>
                    <a:pt x="54" y="6"/>
                    <a:pt x="42" y="0"/>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84"/>
            <p:cNvSpPr>
              <a:spLocks/>
            </p:cNvSpPr>
            <p:nvPr/>
          </p:nvSpPr>
          <p:spPr bwMode="auto">
            <a:xfrm>
              <a:off x="6311901" y="4605338"/>
              <a:ext cx="127000" cy="68263"/>
            </a:xfrm>
            <a:custGeom>
              <a:avLst/>
              <a:gdLst>
                <a:gd name="T0" fmla="*/ 30 w 61"/>
                <a:gd name="T1" fmla="*/ 2 h 33"/>
                <a:gd name="T2" fmla="*/ 0 w 61"/>
                <a:gd name="T3" fmla="*/ 33 h 33"/>
                <a:gd name="T4" fmla="*/ 31 w 61"/>
                <a:gd name="T5" fmla="*/ 5 h 33"/>
                <a:gd name="T6" fmla="*/ 61 w 61"/>
                <a:gd name="T7" fmla="*/ 14 h 33"/>
                <a:gd name="T8" fmla="*/ 30 w 61"/>
                <a:gd name="T9" fmla="*/ 2 h 33"/>
              </a:gdLst>
              <a:ahLst/>
              <a:cxnLst>
                <a:cxn ang="0">
                  <a:pos x="T0" y="T1"/>
                </a:cxn>
                <a:cxn ang="0">
                  <a:pos x="T2" y="T3"/>
                </a:cxn>
                <a:cxn ang="0">
                  <a:pos x="T4" y="T5"/>
                </a:cxn>
                <a:cxn ang="0">
                  <a:pos x="T6" y="T7"/>
                </a:cxn>
                <a:cxn ang="0">
                  <a:pos x="T8" y="T9"/>
                </a:cxn>
              </a:cxnLst>
              <a:rect l="0" t="0" r="r" b="b"/>
              <a:pathLst>
                <a:path w="61" h="33">
                  <a:moveTo>
                    <a:pt x="30" y="2"/>
                  </a:moveTo>
                  <a:cubicBezTo>
                    <a:pt x="13" y="4"/>
                    <a:pt x="0" y="16"/>
                    <a:pt x="0" y="33"/>
                  </a:cubicBezTo>
                  <a:cubicBezTo>
                    <a:pt x="4" y="18"/>
                    <a:pt x="15" y="7"/>
                    <a:pt x="31" y="5"/>
                  </a:cubicBezTo>
                  <a:cubicBezTo>
                    <a:pt x="42" y="3"/>
                    <a:pt x="53" y="7"/>
                    <a:pt x="61" y="14"/>
                  </a:cubicBezTo>
                  <a:cubicBezTo>
                    <a:pt x="54" y="4"/>
                    <a:pt x="43" y="0"/>
                    <a:pt x="3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6" name="Freeform 85"/>
            <p:cNvSpPr>
              <a:spLocks/>
            </p:cNvSpPr>
            <p:nvPr/>
          </p:nvSpPr>
          <p:spPr bwMode="auto">
            <a:xfrm>
              <a:off x="6346826" y="4686301"/>
              <a:ext cx="123825" cy="96838"/>
            </a:xfrm>
            <a:custGeom>
              <a:avLst/>
              <a:gdLst>
                <a:gd name="T0" fmla="*/ 36 w 59"/>
                <a:gd name="T1" fmla="*/ 42 h 46"/>
                <a:gd name="T2" fmla="*/ 56 w 59"/>
                <a:gd name="T3" fmla="*/ 0 h 46"/>
                <a:gd name="T4" fmla="*/ 32 w 59"/>
                <a:gd name="T5" fmla="*/ 34 h 46"/>
                <a:gd name="T6" fmla="*/ 0 w 59"/>
                <a:gd name="T7" fmla="*/ 32 h 46"/>
                <a:gd name="T8" fmla="*/ 36 w 59"/>
                <a:gd name="T9" fmla="*/ 42 h 46"/>
              </a:gdLst>
              <a:ahLst/>
              <a:cxnLst>
                <a:cxn ang="0">
                  <a:pos x="T0" y="T1"/>
                </a:cxn>
                <a:cxn ang="0">
                  <a:pos x="T2" y="T3"/>
                </a:cxn>
                <a:cxn ang="0">
                  <a:pos x="T4" y="T5"/>
                </a:cxn>
                <a:cxn ang="0">
                  <a:pos x="T6" y="T7"/>
                </a:cxn>
                <a:cxn ang="0">
                  <a:pos x="T8" y="T9"/>
                </a:cxn>
              </a:cxnLst>
              <a:rect l="0" t="0" r="r" b="b"/>
              <a:pathLst>
                <a:path w="59" h="46">
                  <a:moveTo>
                    <a:pt x="36" y="42"/>
                  </a:moveTo>
                  <a:cubicBezTo>
                    <a:pt x="52" y="35"/>
                    <a:pt x="59" y="16"/>
                    <a:pt x="56" y="0"/>
                  </a:cubicBezTo>
                  <a:cubicBezTo>
                    <a:pt x="55" y="15"/>
                    <a:pt x="46" y="29"/>
                    <a:pt x="32" y="34"/>
                  </a:cubicBezTo>
                  <a:cubicBezTo>
                    <a:pt x="21" y="38"/>
                    <a:pt x="9" y="37"/>
                    <a:pt x="0" y="32"/>
                  </a:cubicBezTo>
                  <a:cubicBezTo>
                    <a:pt x="9" y="41"/>
                    <a:pt x="24" y="46"/>
                    <a:pt x="3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86"/>
            <p:cNvSpPr>
              <a:spLocks/>
            </p:cNvSpPr>
            <p:nvPr/>
          </p:nvSpPr>
          <p:spPr bwMode="auto">
            <a:xfrm>
              <a:off x="6332538" y="4681538"/>
              <a:ext cx="127000" cy="82550"/>
            </a:xfrm>
            <a:custGeom>
              <a:avLst/>
              <a:gdLst>
                <a:gd name="T0" fmla="*/ 34 w 61"/>
                <a:gd name="T1" fmla="*/ 36 h 39"/>
                <a:gd name="T2" fmla="*/ 59 w 61"/>
                <a:gd name="T3" fmla="*/ 0 h 39"/>
                <a:gd name="T4" fmla="*/ 32 w 61"/>
                <a:gd name="T5" fmla="*/ 29 h 39"/>
                <a:gd name="T6" fmla="*/ 0 w 61"/>
                <a:gd name="T7" fmla="*/ 24 h 39"/>
                <a:gd name="T8" fmla="*/ 34 w 61"/>
                <a:gd name="T9" fmla="*/ 36 h 39"/>
              </a:gdLst>
              <a:ahLst/>
              <a:cxnLst>
                <a:cxn ang="0">
                  <a:pos x="T0" y="T1"/>
                </a:cxn>
                <a:cxn ang="0">
                  <a:pos x="T2" y="T3"/>
                </a:cxn>
                <a:cxn ang="0">
                  <a:pos x="T4" y="T5"/>
                </a:cxn>
                <a:cxn ang="0">
                  <a:pos x="T6" y="T7"/>
                </a:cxn>
                <a:cxn ang="0">
                  <a:pos x="T8" y="T9"/>
                </a:cxn>
              </a:cxnLst>
              <a:rect l="0" t="0" r="r" b="b"/>
              <a:pathLst>
                <a:path w="61" h="39">
                  <a:moveTo>
                    <a:pt x="34" y="36"/>
                  </a:moveTo>
                  <a:cubicBezTo>
                    <a:pt x="50" y="31"/>
                    <a:pt x="61" y="16"/>
                    <a:pt x="59" y="0"/>
                  </a:cubicBezTo>
                  <a:cubicBezTo>
                    <a:pt x="57" y="14"/>
                    <a:pt x="47" y="25"/>
                    <a:pt x="32" y="29"/>
                  </a:cubicBezTo>
                  <a:cubicBezTo>
                    <a:pt x="21" y="31"/>
                    <a:pt x="8" y="30"/>
                    <a:pt x="0" y="24"/>
                  </a:cubicBezTo>
                  <a:cubicBezTo>
                    <a:pt x="8" y="34"/>
                    <a:pt x="21" y="39"/>
                    <a:pt x="3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87"/>
            <p:cNvSpPr>
              <a:spLocks/>
            </p:cNvSpPr>
            <p:nvPr/>
          </p:nvSpPr>
          <p:spPr bwMode="auto">
            <a:xfrm>
              <a:off x="7454901" y="4743451"/>
              <a:ext cx="357188" cy="304800"/>
            </a:xfrm>
            <a:custGeom>
              <a:avLst/>
              <a:gdLst>
                <a:gd name="T0" fmla="*/ 161 w 171"/>
                <a:gd name="T1" fmla="*/ 50 h 146"/>
                <a:gd name="T2" fmla="*/ 103 w 171"/>
                <a:gd name="T3" fmla="*/ 133 h 146"/>
                <a:gd name="T4" fmla="*/ 10 w 171"/>
                <a:gd name="T5" fmla="*/ 96 h 146"/>
                <a:gd name="T6" fmla="*/ 67 w 171"/>
                <a:gd name="T7" fmla="*/ 13 h 146"/>
                <a:gd name="T8" fmla="*/ 161 w 171"/>
                <a:gd name="T9" fmla="*/ 50 h 146"/>
              </a:gdLst>
              <a:ahLst/>
              <a:cxnLst>
                <a:cxn ang="0">
                  <a:pos x="T0" y="T1"/>
                </a:cxn>
                <a:cxn ang="0">
                  <a:pos x="T2" y="T3"/>
                </a:cxn>
                <a:cxn ang="0">
                  <a:pos x="T4" y="T5"/>
                </a:cxn>
                <a:cxn ang="0">
                  <a:pos x="T6" y="T7"/>
                </a:cxn>
                <a:cxn ang="0">
                  <a:pos x="T8" y="T9"/>
                </a:cxn>
              </a:cxnLst>
              <a:rect l="0" t="0" r="r" b="b"/>
              <a:pathLst>
                <a:path w="171" h="146">
                  <a:moveTo>
                    <a:pt x="161" y="50"/>
                  </a:moveTo>
                  <a:cubicBezTo>
                    <a:pt x="171" y="84"/>
                    <a:pt x="145" y="121"/>
                    <a:pt x="103" y="133"/>
                  </a:cubicBezTo>
                  <a:cubicBezTo>
                    <a:pt x="62" y="146"/>
                    <a:pt x="20" y="129"/>
                    <a:pt x="10" y="96"/>
                  </a:cubicBezTo>
                  <a:cubicBezTo>
                    <a:pt x="0" y="62"/>
                    <a:pt x="26" y="25"/>
                    <a:pt x="67" y="13"/>
                  </a:cubicBezTo>
                  <a:cubicBezTo>
                    <a:pt x="109" y="0"/>
                    <a:pt x="151" y="17"/>
                    <a:pt x="161"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88"/>
            <p:cNvSpPr>
              <a:spLocks/>
            </p:cNvSpPr>
            <p:nvPr/>
          </p:nvSpPr>
          <p:spPr bwMode="auto">
            <a:xfrm>
              <a:off x="7470776" y="4764088"/>
              <a:ext cx="265113" cy="177800"/>
            </a:xfrm>
            <a:custGeom>
              <a:avLst/>
              <a:gdLst>
                <a:gd name="T0" fmla="*/ 52 w 127"/>
                <a:gd name="T1" fmla="*/ 12 h 85"/>
                <a:gd name="T2" fmla="*/ 8 w 127"/>
                <a:gd name="T3" fmla="*/ 85 h 85"/>
                <a:gd name="T4" fmla="*/ 61 w 127"/>
                <a:gd name="T5" fmla="*/ 22 h 85"/>
                <a:gd name="T6" fmla="*/ 127 w 127"/>
                <a:gd name="T7" fmla="*/ 15 h 85"/>
                <a:gd name="T8" fmla="*/ 52 w 127"/>
                <a:gd name="T9" fmla="*/ 12 h 85"/>
              </a:gdLst>
              <a:ahLst/>
              <a:cxnLst>
                <a:cxn ang="0">
                  <a:pos x="T0" y="T1"/>
                </a:cxn>
                <a:cxn ang="0">
                  <a:pos x="T2" y="T3"/>
                </a:cxn>
                <a:cxn ang="0">
                  <a:pos x="T4" y="T5"/>
                </a:cxn>
                <a:cxn ang="0">
                  <a:pos x="T6" y="T7"/>
                </a:cxn>
                <a:cxn ang="0">
                  <a:pos x="T8" y="T9"/>
                </a:cxn>
              </a:cxnLst>
              <a:rect l="0" t="0" r="r" b="b"/>
              <a:pathLst>
                <a:path w="127" h="85">
                  <a:moveTo>
                    <a:pt x="52" y="12"/>
                  </a:moveTo>
                  <a:cubicBezTo>
                    <a:pt x="18" y="26"/>
                    <a:pt x="0" y="58"/>
                    <a:pt x="8" y="85"/>
                  </a:cubicBezTo>
                  <a:cubicBezTo>
                    <a:pt x="9" y="59"/>
                    <a:pt x="30" y="36"/>
                    <a:pt x="61" y="22"/>
                  </a:cubicBezTo>
                  <a:cubicBezTo>
                    <a:pt x="84" y="13"/>
                    <a:pt x="107" y="9"/>
                    <a:pt x="127" y="15"/>
                  </a:cubicBezTo>
                  <a:cubicBezTo>
                    <a:pt x="107" y="3"/>
                    <a:pt x="78" y="0"/>
                    <a:pt x="5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89"/>
            <p:cNvSpPr>
              <a:spLocks/>
            </p:cNvSpPr>
            <p:nvPr/>
          </p:nvSpPr>
          <p:spPr bwMode="auto">
            <a:xfrm>
              <a:off x="7450138" y="4745038"/>
              <a:ext cx="265113" cy="171450"/>
            </a:xfrm>
            <a:custGeom>
              <a:avLst/>
              <a:gdLst>
                <a:gd name="T0" fmla="*/ 55 w 127"/>
                <a:gd name="T1" fmla="*/ 12 h 82"/>
                <a:gd name="T2" fmla="*/ 8 w 127"/>
                <a:gd name="T3" fmla="*/ 82 h 82"/>
                <a:gd name="T4" fmla="*/ 59 w 127"/>
                <a:gd name="T5" fmla="*/ 17 h 82"/>
                <a:gd name="T6" fmla="*/ 127 w 127"/>
                <a:gd name="T7" fmla="*/ 13 h 82"/>
                <a:gd name="T8" fmla="*/ 55 w 127"/>
                <a:gd name="T9" fmla="*/ 12 h 82"/>
              </a:gdLst>
              <a:ahLst/>
              <a:cxnLst>
                <a:cxn ang="0">
                  <a:pos x="T0" y="T1"/>
                </a:cxn>
                <a:cxn ang="0">
                  <a:pos x="T2" y="T3"/>
                </a:cxn>
                <a:cxn ang="0">
                  <a:pos x="T4" y="T5"/>
                </a:cxn>
                <a:cxn ang="0">
                  <a:pos x="T6" y="T7"/>
                </a:cxn>
                <a:cxn ang="0">
                  <a:pos x="T8" y="T9"/>
                </a:cxn>
              </a:cxnLst>
              <a:rect l="0" t="0" r="r" b="b"/>
              <a:pathLst>
                <a:path w="127" h="82">
                  <a:moveTo>
                    <a:pt x="55" y="12"/>
                  </a:moveTo>
                  <a:cubicBezTo>
                    <a:pt x="21" y="27"/>
                    <a:pt x="0" y="55"/>
                    <a:pt x="8" y="82"/>
                  </a:cubicBezTo>
                  <a:cubicBezTo>
                    <a:pt x="9" y="56"/>
                    <a:pt x="28" y="30"/>
                    <a:pt x="59" y="17"/>
                  </a:cubicBezTo>
                  <a:cubicBezTo>
                    <a:pt x="82" y="7"/>
                    <a:pt x="107" y="6"/>
                    <a:pt x="127" y="13"/>
                  </a:cubicBezTo>
                  <a:cubicBezTo>
                    <a:pt x="107" y="0"/>
                    <a:pt x="81" y="1"/>
                    <a:pt x="5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90"/>
            <p:cNvSpPr>
              <a:spLocks/>
            </p:cNvSpPr>
            <p:nvPr/>
          </p:nvSpPr>
          <p:spPr bwMode="auto">
            <a:xfrm>
              <a:off x="7581901" y="4845051"/>
              <a:ext cx="242888" cy="203200"/>
            </a:xfrm>
            <a:custGeom>
              <a:avLst/>
              <a:gdLst>
                <a:gd name="T0" fmla="*/ 80 w 116"/>
                <a:gd name="T1" fmla="*/ 81 h 97"/>
                <a:gd name="T2" fmla="*/ 101 w 116"/>
                <a:gd name="T3" fmla="*/ 0 h 97"/>
                <a:gd name="T4" fmla="*/ 67 w 116"/>
                <a:gd name="T5" fmla="*/ 72 h 97"/>
                <a:gd name="T6" fmla="*/ 0 w 116"/>
                <a:gd name="T7" fmla="*/ 88 h 97"/>
                <a:gd name="T8" fmla="*/ 80 w 116"/>
                <a:gd name="T9" fmla="*/ 81 h 97"/>
              </a:gdLst>
              <a:ahLst/>
              <a:cxnLst>
                <a:cxn ang="0">
                  <a:pos x="T0" y="T1"/>
                </a:cxn>
                <a:cxn ang="0">
                  <a:pos x="T2" y="T3"/>
                </a:cxn>
                <a:cxn ang="0">
                  <a:pos x="T4" y="T5"/>
                </a:cxn>
                <a:cxn ang="0">
                  <a:pos x="T6" y="T7"/>
                </a:cxn>
                <a:cxn ang="0">
                  <a:pos x="T8" y="T9"/>
                </a:cxn>
              </a:cxnLst>
              <a:rect l="0" t="0" r="r" b="b"/>
              <a:pathLst>
                <a:path w="116" h="97">
                  <a:moveTo>
                    <a:pt x="80" y="81"/>
                  </a:moveTo>
                  <a:cubicBezTo>
                    <a:pt x="110" y="61"/>
                    <a:pt x="116" y="25"/>
                    <a:pt x="101" y="0"/>
                  </a:cubicBezTo>
                  <a:cubicBezTo>
                    <a:pt x="107" y="25"/>
                    <a:pt x="94" y="53"/>
                    <a:pt x="67" y="72"/>
                  </a:cubicBezTo>
                  <a:cubicBezTo>
                    <a:pt x="47" y="85"/>
                    <a:pt x="22" y="91"/>
                    <a:pt x="0" y="88"/>
                  </a:cubicBezTo>
                  <a:cubicBezTo>
                    <a:pt x="23" y="97"/>
                    <a:pt x="57" y="96"/>
                    <a:pt x="8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91"/>
            <p:cNvSpPr>
              <a:spLocks/>
            </p:cNvSpPr>
            <p:nvPr/>
          </p:nvSpPr>
          <p:spPr bwMode="auto">
            <a:xfrm>
              <a:off x="7540626" y="4841876"/>
              <a:ext cx="257175" cy="185738"/>
            </a:xfrm>
            <a:custGeom>
              <a:avLst/>
              <a:gdLst>
                <a:gd name="T0" fmla="*/ 76 w 123"/>
                <a:gd name="T1" fmla="*/ 75 h 89"/>
                <a:gd name="T2" fmla="*/ 111 w 123"/>
                <a:gd name="T3" fmla="*/ 0 h 89"/>
                <a:gd name="T4" fmla="*/ 69 w 123"/>
                <a:gd name="T5" fmla="*/ 65 h 89"/>
                <a:gd name="T6" fmla="*/ 0 w 123"/>
                <a:gd name="T7" fmla="*/ 78 h 89"/>
                <a:gd name="T8" fmla="*/ 76 w 123"/>
                <a:gd name="T9" fmla="*/ 75 h 89"/>
              </a:gdLst>
              <a:ahLst/>
              <a:cxnLst>
                <a:cxn ang="0">
                  <a:pos x="T0" y="T1"/>
                </a:cxn>
                <a:cxn ang="0">
                  <a:pos x="T2" y="T3"/>
                </a:cxn>
                <a:cxn ang="0">
                  <a:pos x="T4" y="T5"/>
                </a:cxn>
                <a:cxn ang="0">
                  <a:pos x="T6" y="T7"/>
                </a:cxn>
                <a:cxn ang="0">
                  <a:pos x="T8" y="T9"/>
                </a:cxn>
              </a:cxnLst>
              <a:rect l="0" t="0" r="r" b="b"/>
              <a:pathLst>
                <a:path w="123" h="89">
                  <a:moveTo>
                    <a:pt x="76" y="75"/>
                  </a:moveTo>
                  <a:cubicBezTo>
                    <a:pt x="108" y="58"/>
                    <a:pt x="123" y="26"/>
                    <a:pt x="111" y="0"/>
                  </a:cubicBezTo>
                  <a:cubicBezTo>
                    <a:pt x="114" y="26"/>
                    <a:pt x="99" y="49"/>
                    <a:pt x="69" y="65"/>
                  </a:cubicBezTo>
                  <a:cubicBezTo>
                    <a:pt x="47" y="77"/>
                    <a:pt x="21" y="83"/>
                    <a:pt x="0" y="78"/>
                  </a:cubicBezTo>
                  <a:cubicBezTo>
                    <a:pt x="21" y="89"/>
                    <a:pt x="51" y="89"/>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Oval 92"/>
            <p:cNvSpPr>
              <a:spLocks noChangeArrowheads="1"/>
            </p:cNvSpPr>
            <p:nvPr/>
          </p:nvSpPr>
          <p:spPr bwMode="auto">
            <a:xfrm>
              <a:off x="8261351" y="2668588"/>
              <a:ext cx="319088" cy="404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93"/>
            <p:cNvSpPr>
              <a:spLocks/>
            </p:cNvSpPr>
            <p:nvPr/>
          </p:nvSpPr>
          <p:spPr bwMode="auto">
            <a:xfrm>
              <a:off x="8274051" y="2678113"/>
              <a:ext cx="271463" cy="196850"/>
            </a:xfrm>
            <a:custGeom>
              <a:avLst/>
              <a:gdLst>
                <a:gd name="T0" fmla="*/ 61 w 130"/>
                <a:gd name="T1" fmla="*/ 5 h 94"/>
                <a:gd name="T2" fmla="*/ 0 w 130"/>
                <a:gd name="T3" fmla="*/ 94 h 94"/>
                <a:gd name="T4" fmla="*/ 66 w 130"/>
                <a:gd name="T5" fmla="*/ 25 h 94"/>
                <a:gd name="T6" fmla="*/ 130 w 130"/>
                <a:gd name="T7" fmla="*/ 44 h 94"/>
                <a:gd name="T8" fmla="*/ 61 w 130"/>
                <a:gd name="T9" fmla="*/ 5 h 94"/>
              </a:gdLst>
              <a:ahLst/>
              <a:cxnLst>
                <a:cxn ang="0">
                  <a:pos x="T0" y="T1"/>
                </a:cxn>
                <a:cxn ang="0">
                  <a:pos x="T2" y="T3"/>
                </a:cxn>
                <a:cxn ang="0">
                  <a:pos x="T4" y="T5"/>
                </a:cxn>
                <a:cxn ang="0">
                  <a:pos x="T6" y="T7"/>
                </a:cxn>
                <a:cxn ang="0">
                  <a:pos x="T8" y="T9"/>
                </a:cxn>
              </a:cxnLst>
              <a:rect l="0" t="0" r="r" b="b"/>
              <a:pathLst>
                <a:path w="130" h="94">
                  <a:moveTo>
                    <a:pt x="61" y="5"/>
                  </a:moveTo>
                  <a:cubicBezTo>
                    <a:pt x="26" y="11"/>
                    <a:pt x="0" y="50"/>
                    <a:pt x="0" y="94"/>
                  </a:cubicBezTo>
                  <a:cubicBezTo>
                    <a:pt x="8" y="56"/>
                    <a:pt x="34" y="31"/>
                    <a:pt x="66" y="25"/>
                  </a:cubicBezTo>
                  <a:cubicBezTo>
                    <a:pt x="90" y="20"/>
                    <a:pt x="113" y="25"/>
                    <a:pt x="130" y="44"/>
                  </a:cubicBezTo>
                  <a:cubicBezTo>
                    <a:pt x="115" y="16"/>
                    <a:pt x="89" y="0"/>
                    <a:pt x="6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94"/>
            <p:cNvSpPr>
              <a:spLocks/>
            </p:cNvSpPr>
            <p:nvPr/>
          </p:nvSpPr>
          <p:spPr bwMode="auto">
            <a:xfrm>
              <a:off x="8261351" y="2644776"/>
              <a:ext cx="271463" cy="184150"/>
            </a:xfrm>
            <a:custGeom>
              <a:avLst/>
              <a:gdLst>
                <a:gd name="T0" fmla="*/ 63 w 130"/>
                <a:gd name="T1" fmla="*/ 5 h 88"/>
                <a:gd name="T2" fmla="*/ 0 w 130"/>
                <a:gd name="T3" fmla="*/ 88 h 88"/>
                <a:gd name="T4" fmla="*/ 66 w 130"/>
                <a:gd name="T5" fmla="*/ 14 h 88"/>
                <a:gd name="T6" fmla="*/ 130 w 130"/>
                <a:gd name="T7" fmla="*/ 38 h 88"/>
                <a:gd name="T8" fmla="*/ 63 w 130"/>
                <a:gd name="T9" fmla="*/ 5 h 88"/>
              </a:gdLst>
              <a:ahLst/>
              <a:cxnLst>
                <a:cxn ang="0">
                  <a:pos x="T0" y="T1"/>
                </a:cxn>
                <a:cxn ang="0">
                  <a:pos x="T2" y="T3"/>
                </a:cxn>
                <a:cxn ang="0">
                  <a:pos x="T4" y="T5"/>
                </a:cxn>
                <a:cxn ang="0">
                  <a:pos x="T6" y="T7"/>
                </a:cxn>
                <a:cxn ang="0">
                  <a:pos x="T8" y="T9"/>
                </a:cxn>
              </a:cxnLst>
              <a:rect l="0" t="0" r="r" b="b"/>
              <a:pathLst>
                <a:path w="130" h="88">
                  <a:moveTo>
                    <a:pt x="63" y="5"/>
                  </a:moveTo>
                  <a:cubicBezTo>
                    <a:pt x="28" y="12"/>
                    <a:pt x="0" y="44"/>
                    <a:pt x="0" y="88"/>
                  </a:cubicBezTo>
                  <a:cubicBezTo>
                    <a:pt x="8" y="50"/>
                    <a:pt x="33" y="20"/>
                    <a:pt x="66" y="14"/>
                  </a:cubicBezTo>
                  <a:cubicBezTo>
                    <a:pt x="90" y="9"/>
                    <a:pt x="113" y="19"/>
                    <a:pt x="130" y="38"/>
                  </a:cubicBezTo>
                  <a:cubicBezTo>
                    <a:pt x="115" y="10"/>
                    <a:pt x="91" y="0"/>
                    <a:pt x="6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95"/>
            <p:cNvSpPr>
              <a:spLocks/>
            </p:cNvSpPr>
            <p:nvPr/>
          </p:nvSpPr>
          <p:spPr bwMode="auto">
            <a:xfrm>
              <a:off x="8335963" y="2868613"/>
              <a:ext cx="263525" cy="257175"/>
            </a:xfrm>
            <a:custGeom>
              <a:avLst/>
              <a:gdLst>
                <a:gd name="T0" fmla="*/ 77 w 126"/>
                <a:gd name="T1" fmla="*/ 110 h 123"/>
                <a:gd name="T2" fmla="*/ 118 w 126"/>
                <a:gd name="T3" fmla="*/ 0 h 123"/>
                <a:gd name="T4" fmla="*/ 67 w 126"/>
                <a:gd name="T5" fmla="*/ 91 h 123"/>
                <a:gd name="T6" fmla="*/ 0 w 126"/>
                <a:gd name="T7" fmla="*/ 85 h 123"/>
                <a:gd name="T8" fmla="*/ 77 w 126"/>
                <a:gd name="T9" fmla="*/ 110 h 123"/>
              </a:gdLst>
              <a:ahLst/>
              <a:cxnLst>
                <a:cxn ang="0">
                  <a:pos x="T0" y="T1"/>
                </a:cxn>
                <a:cxn ang="0">
                  <a:pos x="T2" y="T3"/>
                </a:cxn>
                <a:cxn ang="0">
                  <a:pos x="T4" y="T5"/>
                </a:cxn>
                <a:cxn ang="0">
                  <a:pos x="T6" y="T7"/>
                </a:cxn>
                <a:cxn ang="0">
                  <a:pos x="T8" y="T9"/>
                </a:cxn>
              </a:cxnLst>
              <a:rect l="0" t="0" r="r" b="b"/>
              <a:pathLst>
                <a:path w="126" h="123">
                  <a:moveTo>
                    <a:pt x="77" y="110"/>
                  </a:moveTo>
                  <a:cubicBezTo>
                    <a:pt x="110" y="94"/>
                    <a:pt x="126" y="43"/>
                    <a:pt x="118" y="0"/>
                  </a:cubicBezTo>
                  <a:cubicBezTo>
                    <a:pt x="117" y="39"/>
                    <a:pt x="98" y="76"/>
                    <a:pt x="67" y="91"/>
                  </a:cubicBezTo>
                  <a:cubicBezTo>
                    <a:pt x="44" y="102"/>
                    <a:pt x="20" y="99"/>
                    <a:pt x="0" y="85"/>
                  </a:cubicBezTo>
                  <a:cubicBezTo>
                    <a:pt x="20" y="108"/>
                    <a:pt x="50" y="123"/>
                    <a:pt x="77"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96"/>
            <p:cNvSpPr>
              <a:spLocks/>
            </p:cNvSpPr>
            <p:nvPr/>
          </p:nvSpPr>
          <p:spPr bwMode="auto">
            <a:xfrm>
              <a:off x="8304213" y="2852738"/>
              <a:ext cx="268288" cy="219075"/>
            </a:xfrm>
            <a:custGeom>
              <a:avLst/>
              <a:gdLst>
                <a:gd name="T0" fmla="*/ 72 w 128"/>
                <a:gd name="T1" fmla="*/ 96 h 105"/>
                <a:gd name="T2" fmla="*/ 125 w 128"/>
                <a:gd name="T3" fmla="*/ 0 h 105"/>
                <a:gd name="T4" fmla="*/ 68 w 128"/>
                <a:gd name="T5" fmla="*/ 78 h 105"/>
                <a:gd name="T6" fmla="*/ 0 w 128"/>
                <a:gd name="T7" fmla="*/ 66 h 105"/>
                <a:gd name="T8" fmla="*/ 72 w 128"/>
                <a:gd name="T9" fmla="*/ 96 h 105"/>
              </a:gdLst>
              <a:ahLst/>
              <a:cxnLst>
                <a:cxn ang="0">
                  <a:pos x="T0" y="T1"/>
                </a:cxn>
                <a:cxn ang="0">
                  <a:pos x="T2" y="T3"/>
                </a:cxn>
                <a:cxn ang="0">
                  <a:pos x="T4" y="T5"/>
                </a:cxn>
                <a:cxn ang="0">
                  <a:pos x="T6" y="T7"/>
                </a:cxn>
                <a:cxn ang="0">
                  <a:pos x="T8" y="T9"/>
                </a:cxn>
              </a:cxnLst>
              <a:rect l="0" t="0" r="r" b="b"/>
              <a:pathLst>
                <a:path w="128" h="105">
                  <a:moveTo>
                    <a:pt x="72" y="96"/>
                  </a:moveTo>
                  <a:cubicBezTo>
                    <a:pt x="106" y="86"/>
                    <a:pt x="128" y="44"/>
                    <a:pt x="125" y="0"/>
                  </a:cubicBezTo>
                  <a:cubicBezTo>
                    <a:pt x="120" y="39"/>
                    <a:pt x="99" y="68"/>
                    <a:pt x="68" y="78"/>
                  </a:cubicBezTo>
                  <a:cubicBezTo>
                    <a:pt x="44" y="85"/>
                    <a:pt x="18" y="83"/>
                    <a:pt x="0" y="66"/>
                  </a:cubicBezTo>
                  <a:cubicBezTo>
                    <a:pt x="17" y="92"/>
                    <a:pt x="44" y="105"/>
                    <a:pt x="72"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97"/>
            <p:cNvSpPr>
              <a:spLocks/>
            </p:cNvSpPr>
            <p:nvPr/>
          </p:nvSpPr>
          <p:spPr bwMode="auto">
            <a:xfrm>
              <a:off x="6273801" y="3178176"/>
              <a:ext cx="298450" cy="269875"/>
            </a:xfrm>
            <a:custGeom>
              <a:avLst/>
              <a:gdLst>
                <a:gd name="T0" fmla="*/ 49 w 143"/>
                <a:gd name="T1" fmla="*/ 22 h 129"/>
                <a:gd name="T2" fmla="*/ 19 w 143"/>
                <a:gd name="T3" fmla="*/ 129 h 129"/>
                <a:gd name="T4" fmla="*/ 64 w 143"/>
                <a:gd name="T5" fmla="*/ 35 h 129"/>
                <a:gd name="T6" fmla="*/ 143 w 143"/>
                <a:gd name="T7" fmla="*/ 14 h 129"/>
                <a:gd name="T8" fmla="*/ 49 w 143"/>
                <a:gd name="T9" fmla="*/ 22 h 129"/>
              </a:gdLst>
              <a:ahLst/>
              <a:cxnLst>
                <a:cxn ang="0">
                  <a:pos x="T0" y="T1"/>
                </a:cxn>
                <a:cxn ang="0">
                  <a:pos x="T2" y="T3"/>
                </a:cxn>
                <a:cxn ang="0">
                  <a:pos x="T4" y="T5"/>
                </a:cxn>
                <a:cxn ang="0">
                  <a:pos x="T6" y="T7"/>
                </a:cxn>
                <a:cxn ang="0">
                  <a:pos x="T8" y="T9"/>
                </a:cxn>
              </a:cxnLst>
              <a:rect l="0" t="0" r="r" b="b"/>
              <a:pathLst>
                <a:path w="143" h="129">
                  <a:moveTo>
                    <a:pt x="49" y="22"/>
                  </a:moveTo>
                  <a:cubicBezTo>
                    <a:pt x="13" y="47"/>
                    <a:pt x="0" y="93"/>
                    <a:pt x="19" y="129"/>
                  </a:cubicBezTo>
                  <a:cubicBezTo>
                    <a:pt x="12" y="94"/>
                    <a:pt x="30" y="58"/>
                    <a:pt x="64" y="35"/>
                  </a:cubicBezTo>
                  <a:cubicBezTo>
                    <a:pt x="89" y="18"/>
                    <a:pt x="116" y="9"/>
                    <a:pt x="143" y="14"/>
                  </a:cubicBezTo>
                  <a:cubicBezTo>
                    <a:pt x="115" y="0"/>
                    <a:pt x="78" y="2"/>
                    <a:pt x="49"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98"/>
            <p:cNvSpPr>
              <a:spLocks/>
            </p:cNvSpPr>
            <p:nvPr/>
          </p:nvSpPr>
          <p:spPr bwMode="auto">
            <a:xfrm>
              <a:off x="6246813" y="3148013"/>
              <a:ext cx="325438" cy="227013"/>
            </a:xfrm>
            <a:custGeom>
              <a:avLst/>
              <a:gdLst>
                <a:gd name="T0" fmla="*/ 67 w 156"/>
                <a:gd name="T1" fmla="*/ 14 h 108"/>
                <a:gd name="T2" fmla="*/ 11 w 156"/>
                <a:gd name="T3" fmla="*/ 108 h 108"/>
                <a:gd name="T4" fmla="*/ 72 w 156"/>
                <a:gd name="T5" fmla="*/ 21 h 108"/>
                <a:gd name="T6" fmla="*/ 156 w 156"/>
                <a:gd name="T7" fmla="*/ 21 h 108"/>
                <a:gd name="T8" fmla="*/ 67 w 156"/>
                <a:gd name="T9" fmla="*/ 14 h 108"/>
              </a:gdLst>
              <a:ahLst/>
              <a:cxnLst>
                <a:cxn ang="0">
                  <a:pos x="T0" y="T1"/>
                </a:cxn>
                <a:cxn ang="0">
                  <a:pos x="T2" y="T3"/>
                </a:cxn>
                <a:cxn ang="0">
                  <a:pos x="T4" y="T5"/>
                </a:cxn>
                <a:cxn ang="0">
                  <a:pos x="T6" y="T7"/>
                </a:cxn>
                <a:cxn ang="0">
                  <a:pos x="T8" y="T9"/>
                </a:cxn>
              </a:cxnLst>
              <a:rect l="0" t="0" r="r" b="b"/>
              <a:pathLst>
                <a:path w="156" h="108">
                  <a:moveTo>
                    <a:pt x="67" y="14"/>
                  </a:moveTo>
                  <a:cubicBezTo>
                    <a:pt x="26" y="31"/>
                    <a:pt x="0" y="69"/>
                    <a:pt x="11" y="108"/>
                  </a:cubicBezTo>
                  <a:cubicBezTo>
                    <a:pt x="11" y="72"/>
                    <a:pt x="34" y="37"/>
                    <a:pt x="72" y="21"/>
                  </a:cubicBezTo>
                  <a:cubicBezTo>
                    <a:pt x="100" y="9"/>
                    <a:pt x="131" y="10"/>
                    <a:pt x="156" y="21"/>
                  </a:cubicBezTo>
                  <a:cubicBezTo>
                    <a:pt x="131" y="1"/>
                    <a:pt x="99" y="0"/>
                    <a:pt x="6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 name="Group 139"/>
          <p:cNvGrpSpPr/>
          <p:nvPr/>
        </p:nvGrpSpPr>
        <p:grpSpPr>
          <a:xfrm>
            <a:off x="657069" y="3540134"/>
            <a:ext cx="669672" cy="1503180"/>
            <a:chOff x="2284413" y="412750"/>
            <a:chExt cx="2824162" cy="6337301"/>
          </a:xfrm>
        </p:grpSpPr>
        <p:grpSp>
          <p:nvGrpSpPr>
            <p:cNvPr id="6" name="Group 138"/>
            <p:cNvGrpSpPr/>
            <p:nvPr/>
          </p:nvGrpSpPr>
          <p:grpSpPr>
            <a:xfrm>
              <a:off x="2971800" y="4267201"/>
              <a:ext cx="1501776" cy="2482850"/>
              <a:chOff x="6661150" y="2820988"/>
              <a:chExt cx="1501776" cy="2482850"/>
            </a:xfrm>
          </p:grpSpPr>
          <p:sp>
            <p:nvSpPr>
              <p:cNvPr id="134" name="Freeform 133"/>
              <p:cNvSpPr>
                <a:spLocks/>
              </p:cNvSpPr>
              <p:nvPr/>
            </p:nvSpPr>
            <p:spPr bwMode="auto">
              <a:xfrm>
                <a:off x="6661150" y="2820988"/>
                <a:ext cx="1501776" cy="2482850"/>
              </a:xfrm>
              <a:custGeom>
                <a:avLst/>
                <a:gdLst>
                  <a:gd name="T0" fmla="*/ 2 w 397"/>
                  <a:gd name="T1" fmla="*/ 268 h 659"/>
                  <a:gd name="T2" fmla="*/ 0 w 397"/>
                  <a:gd name="T3" fmla="*/ 268 h 659"/>
                  <a:gd name="T4" fmla="*/ 0 w 397"/>
                  <a:gd name="T5" fmla="*/ 268 h 659"/>
                  <a:gd name="T6" fmla="*/ 3 w 397"/>
                  <a:gd name="T7" fmla="*/ 271 h 659"/>
                  <a:gd name="T8" fmla="*/ 4 w 397"/>
                  <a:gd name="T9" fmla="*/ 282 h 659"/>
                  <a:gd name="T10" fmla="*/ 5 w 397"/>
                  <a:gd name="T11" fmla="*/ 284 h 659"/>
                  <a:gd name="T12" fmla="*/ 48 w 397"/>
                  <a:gd name="T13" fmla="*/ 418 h 659"/>
                  <a:gd name="T14" fmla="*/ 92 w 397"/>
                  <a:gd name="T15" fmla="*/ 290 h 659"/>
                  <a:gd name="T16" fmla="*/ 172 w 397"/>
                  <a:gd name="T17" fmla="*/ 441 h 659"/>
                  <a:gd name="T18" fmla="*/ 145 w 397"/>
                  <a:gd name="T19" fmla="*/ 564 h 659"/>
                  <a:gd name="T20" fmla="*/ 201 w 397"/>
                  <a:gd name="T21" fmla="*/ 659 h 659"/>
                  <a:gd name="T22" fmla="*/ 172 w 397"/>
                  <a:gd name="T23" fmla="*/ 604 h 659"/>
                  <a:gd name="T24" fmla="*/ 182 w 397"/>
                  <a:gd name="T25" fmla="*/ 528 h 659"/>
                  <a:gd name="T26" fmla="*/ 229 w 397"/>
                  <a:gd name="T27" fmla="*/ 462 h 659"/>
                  <a:gd name="T28" fmla="*/ 272 w 397"/>
                  <a:gd name="T29" fmla="*/ 386 h 659"/>
                  <a:gd name="T30" fmla="*/ 280 w 397"/>
                  <a:gd name="T31" fmla="*/ 362 h 659"/>
                  <a:gd name="T32" fmla="*/ 307 w 397"/>
                  <a:gd name="T33" fmla="*/ 484 h 659"/>
                  <a:gd name="T34" fmla="*/ 325 w 397"/>
                  <a:gd name="T35" fmla="*/ 406 h 659"/>
                  <a:gd name="T36" fmla="*/ 370 w 397"/>
                  <a:gd name="T37" fmla="*/ 198 h 659"/>
                  <a:gd name="T38" fmla="*/ 189 w 397"/>
                  <a:gd name="T39" fmla="*/ 0 h 659"/>
                  <a:gd name="T40" fmla="*/ 3 w 397"/>
                  <a:gd name="T41" fmla="*/ 254 h 659"/>
                  <a:gd name="T42" fmla="*/ 2 w 397"/>
                  <a:gd name="T43" fmla="*/ 26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134"/>
              <p:cNvSpPr>
                <a:spLocks/>
              </p:cNvSpPr>
              <p:nvPr/>
            </p:nvSpPr>
            <p:spPr bwMode="auto">
              <a:xfrm>
                <a:off x="6794500" y="2892426"/>
                <a:ext cx="1223963" cy="1563688"/>
              </a:xfrm>
              <a:custGeom>
                <a:avLst/>
                <a:gdLst>
                  <a:gd name="T0" fmla="*/ 154 w 324"/>
                  <a:gd name="T1" fmla="*/ 0 h 415"/>
                  <a:gd name="T2" fmla="*/ 304 w 324"/>
                  <a:gd name="T3" fmla="*/ 172 h 415"/>
                  <a:gd name="T4" fmla="*/ 305 w 324"/>
                  <a:gd name="T5" fmla="*/ 174 h 415"/>
                  <a:gd name="T6" fmla="*/ 305 w 324"/>
                  <a:gd name="T7" fmla="*/ 176 h 415"/>
                  <a:gd name="T8" fmla="*/ 276 w 324"/>
                  <a:gd name="T9" fmla="*/ 338 h 415"/>
                  <a:gd name="T10" fmla="*/ 255 w 324"/>
                  <a:gd name="T11" fmla="*/ 261 h 415"/>
                  <a:gd name="T12" fmla="*/ 230 w 324"/>
                  <a:gd name="T13" fmla="*/ 302 h 415"/>
                  <a:gd name="T14" fmla="*/ 170 w 324"/>
                  <a:gd name="T15" fmla="*/ 412 h 415"/>
                  <a:gd name="T16" fmla="*/ 167 w 324"/>
                  <a:gd name="T17" fmla="*/ 415 h 415"/>
                  <a:gd name="T18" fmla="*/ 167 w 324"/>
                  <a:gd name="T19" fmla="*/ 409 h 415"/>
                  <a:gd name="T20" fmla="*/ 65 w 324"/>
                  <a:gd name="T21" fmla="*/ 228 h 415"/>
                  <a:gd name="T22" fmla="*/ 52 w 324"/>
                  <a:gd name="T23" fmla="*/ 229 h 415"/>
                  <a:gd name="T24" fmla="*/ 2 w 324"/>
                  <a:gd name="T25" fmla="*/ 256 h 415"/>
                  <a:gd name="T26" fmla="*/ 1 w 324"/>
                  <a:gd name="T27" fmla="*/ 251 h 415"/>
                  <a:gd name="T28" fmla="*/ 1 w 324"/>
                  <a:gd name="T29" fmla="*/ 249 h 415"/>
                  <a:gd name="T30" fmla="*/ 0 w 324"/>
                  <a:gd name="T31" fmla="*/ 239 h 415"/>
                  <a:gd name="T32" fmla="*/ 0 w 324"/>
                  <a:gd name="T33" fmla="*/ 236 h 415"/>
                  <a:gd name="T34" fmla="*/ 0 w 324"/>
                  <a:gd name="T35" fmla="*/ 223 h 415"/>
                  <a:gd name="T36" fmla="*/ 154 w 324"/>
                  <a:gd name="T37"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6" name="Freeform 135"/>
              <p:cNvSpPr>
                <a:spLocks/>
              </p:cNvSpPr>
              <p:nvPr/>
            </p:nvSpPr>
            <p:spPr bwMode="auto">
              <a:xfrm>
                <a:off x="6994525" y="2979738"/>
                <a:ext cx="801688" cy="1130300"/>
              </a:xfrm>
              <a:custGeom>
                <a:avLst/>
                <a:gdLst>
                  <a:gd name="T0" fmla="*/ 43 w 212"/>
                  <a:gd name="T1" fmla="*/ 142 h 300"/>
                  <a:gd name="T2" fmla="*/ 34 w 212"/>
                  <a:gd name="T3" fmla="*/ 142 h 300"/>
                  <a:gd name="T4" fmla="*/ 1 w 212"/>
                  <a:gd name="T5" fmla="*/ 159 h 300"/>
                  <a:gd name="T6" fmla="*/ 1 w 212"/>
                  <a:gd name="T7" fmla="*/ 156 h 300"/>
                  <a:gd name="T8" fmla="*/ 1 w 212"/>
                  <a:gd name="T9" fmla="*/ 155 h 300"/>
                  <a:gd name="T10" fmla="*/ 0 w 212"/>
                  <a:gd name="T11" fmla="*/ 148 h 300"/>
                  <a:gd name="T12" fmla="*/ 0 w 212"/>
                  <a:gd name="T13" fmla="*/ 146 h 300"/>
                  <a:gd name="T14" fmla="*/ 0 w 212"/>
                  <a:gd name="T15" fmla="*/ 139 h 300"/>
                  <a:gd name="T16" fmla="*/ 101 w 212"/>
                  <a:gd name="T17" fmla="*/ 0 h 300"/>
                  <a:gd name="T18" fmla="*/ 199 w 212"/>
                  <a:gd name="T19" fmla="*/ 107 h 300"/>
                  <a:gd name="T20" fmla="*/ 200 w 212"/>
                  <a:gd name="T21" fmla="*/ 108 h 300"/>
                  <a:gd name="T22" fmla="*/ 200 w 212"/>
                  <a:gd name="T23" fmla="*/ 109 h 300"/>
                  <a:gd name="T24" fmla="*/ 181 w 212"/>
                  <a:gd name="T25" fmla="*/ 210 h 300"/>
                  <a:gd name="T26" fmla="*/ 167 w 212"/>
                  <a:gd name="T27" fmla="*/ 162 h 300"/>
                  <a:gd name="T28" fmla="*/ 150 w 212"/>
                  <a:gd name="T29" fmla="*/ 187 h 300"/>
                  <a:gd name="T30" fmla="*/ 121 w 212"/>
                  <a:gd name="T31" fmla="*/ 300 h 300"/>
                  <a:gd name="T32" fmla="*/ 43 w 212"/>
                  <a:gd name="T33" fmla="*/ 14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 name="Group 124"/>
            <p:cNvGrpSpPr/>
            <p:nvPr/>
          </p:nvGrpSpPr>
          <p:grpSpPr>
            <a:xfrm>
              <a:off x="2284413" y="412750"/>
              <a:ext cx="2824162" cy="4770438"/>
              <a:chOff x="2284413" y="412750"/>
              <a:chExt cx="2824162" cy="4770438"/>
            </a:xfrm>
          </p:grpSpPr>
          <p:sp>
            <p:nvSpPr>
              <p:cNvPr id="113" name="Freeform 102"/>
              <p:cNvSpPr>
                <a:spLocks/>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103"/>
              <p:cNvSpPr>
                <a:spLocks/>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104"/>
              <p:cNvSpPr>
                <a:spLocks/>
              </p:cNvSpPr>
              <p:nvPr/>
            </p:nvSpPr>
            <p:spPr bwMode="auto">
              <a:xfrm>
                <a:off x="2284413" y="3319463"/>
                <a:ext cx="1177925" cy="1860550"/>
              </a:xfrm>
              <a:custGeom>
                <a:avLst/>
                <a:gdLst>
                  <a:gd name="T0" fmla="*/ 156 w 313"/>
                  <a:gd name="T1" fmla="*/ 0 h 495"/>
                  <a:gd name="T2" fmla="*/ 0 w 313"/>
                  <a:gd name="T3" fmla="*/ 159 h 495"/>
                  <a:gd name="T4" fmla="*/ 0 w 313"/>
                  <a:gd name="T5" fmla="*/ 163 h 495"/>
                  <a:gd name="T6" fmla="*/ 0 w 313"/>
                  <a:gd name="T7" fmla="*/ 163 h 495"/>
                  <a:gd name="T8" fmla="*/ 101 w 313"/>
                  <a:gd name="T9" fmla="*/ 480 h 495"/>
                  <a:gd name="T10" fmla="*/ 106 w 313"/>
                  <a:gd name="T11" fmla="*/ 486 h 495"/>
                  <a:gd name="T12" fmla="*/ 106 w 313"/>
                  <a:gd name="T13" fmla="*/ 486 h 495"/>
                  <a:gd name="T14" fmla="*/ 106 w 313"/>
                  <a:gd name="T15" fmla="*/ 486 h 495"/>
                  <a:gd name="T16" fmla="*/ 128 w 313"/>
                  <a:gd name="T17" fmla="*/ 495 h 495"/>
                  <a:gd name="T18" fmla="*/ 158 w 313"/>
                  <a:gd name="T19" fmla="*/ 469 h 495"/>
                  <a:gd name="T20" fmla="*/ 156 w 313"/>
                  <a:gd name="T21" fmla="*/ 463 h 495"/>
                  <a:gd name="T22" fmla="*/ 156 w 313"/>
                  <a:gd name="T23" fmla="*/ 463 h 495"/>
                  <a:gd name="T24" fmla="*/ 148 w 313"/>
                  <a:gd name="T25" fmla="*/ 415 h 495"/>
                  <a:gd name="T26" fmla="*/ 191 w 313"/>
                  <a:gd name="T27" fmla="*/ 311 h 495"/>
                  <a:gd name="T28" fmla="*/ 191 w 313"/>
                  <a:gd name="T29" fmla="*/ 310 h 495"/>
                  <a:gd name="T30" fmla="*/ 270 w 313"/>
                  <a:gd name="T31" fmla="*/ 264 h 495"/>
                  <a:gd name="T32" fmla="*/ 313 w 313"/>
                  <a:gd name="T33" fmla="*/ 157 h 495"/>
                  <a:gd name="T34" fmla="*/ 156 w 313"/>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495">
                    <a:moveTo>
                      <a:pt x="156" y="0"/>
                    </a:moveTo>
                    <a:cubicBezTo>
                      <a:pt x="70" y="0"/>
                      <a:pt x="0" y="72"/>
                      <a:pt x="0" y="159"/>
                    </a:cubicBezTo>
                    <a:cubicBezTo>
                      <a:pt x="0" y="159"/>
                      <a:pt x="0" y="163"/>
                      <a:pt x="0" y="163"/>
                    </a:cubicBezTo>
                    <a:cubicBezTo>
                      <a:pt x="0" y="163"/>
                      <a:pt x="0" y="163"/>
                      <a:pt x="0" y="163"/>
                    </a:cubicBezTo>
                    <a:cubicBezTo>
                      <a:pt x="0" y="283"/>
                      <a:pt x="38" y="389"/>
                      <a:pt x="101" y="480"/>
                    </a:cubicBezTo>
                    <a:cubicBezTo>
                      <a:pt x="102" y="482"/>
                      <a:pt x="104" y="484"/>
                      <a:pt x="106" y="486"/>
                    </a:cubicBezTo>
                    <a:cubicBezTo>
                      <a:pt x="106" y="486"/>
                      <a:pt x="106" y="486"/>
                      <a:pt x="106" y="486"/>
                    </a:cubicBezTo>
                    <a:cubicBezTo>
                      <a:pt x="106" y="486"/>
                      <a:pt x="106" y="486"/>
                      <a:pt x="106" y="486"/>
                    </a:cubicBezTo>
                    <a:cubicBezTo>
                      <a:pt x="111" y="491"/>
                      <a:pt x="119" y="495"/>
                      <a:pt x="128" y="495"/>
                    </a:cubicBezTo>
                    <a:cubicBezTo>
                      <a:pt x="145" y="495"/>
                      <a:pt x="158" y="486"/>
                      <a:pt x="158" y="469"/>
                    </a:cubicBezTo>
                    <a:cubicBezTo>
                      <a:pt x="158" y="465"/>
                      <a:pt x="158" y="463"/>
                      <a:pt x="156" y="463"/>
                    </a:cubicBezTo>
                    <a:cubicBezTo>
                      <a:pt x="156" y="463"/>
                      <a:pt x="156" y="463"/>
                      <a:pt x="156" y="463"/>
                    </a:cubicBezTo>
                    <a:cubicBezTo>
                      <a:pt x="152" y="443"/>
                      <a:pt x="145" y="431"/>
                      <a:pt x="148" y="415"/>
                    </a:cubicBezTo>
                    <a:cubicBezTo>
                      <a:pt x="155" y="374"/>
                      <a:pt x="164" y="339"/>
                      <a:pt x="191" y="311"/>
                    </a:cubicBezTo>
                    <a:cubicBezTo>
                      <a:pt x="191" y="311"/>
                      <a:pt x="191" y="310"/>
                      <a:pt x="191" y="310"/>
                    </a:cubicBezTo>
                    <a:cubicBezTo>
                      <a:pt x="212" y="288"/>
                      <a:pt x="239" y="271"/>
                      <a:pt x="270" y="264"/>
                    </a:cubicBezTo>
                    <a:cubicBezTo>
                      <a:pt x="297" y="236"/>
                      <a:pt x="313" y="198"/>
                      <a:pt x="313" y="157"/>
                    </a:cubicBezTo>
                    <a:cubicBezTo>
                      <a:pt x="313" y="70"/>
                      <a:pt x="243" y="0"/>
                      <a:pt x="15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105"/>
              <p:cNvSpPr>
                <a:spLocks/>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106"/>
              <p:cNvSpPr>
                <a:spLocks/>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107"/>
              <p:cNvSpPr>
                <a:spLocks/>
              </p:cNvSpPr>
              <p:nvPr/>
            </p:nvSpPr>
            <p:spPr bwMode="auto">
              <a:xfrm>
                <a:off x="3933825" y="3319463"/>
                <a:ext cx="1174750" cy="1860550"/>
              </a:xfrm>
              <a:custGeom>
                <a:avLst/>
                <a:gdLst>
                  <a:gd name="T0" fmla="*/ 156 w 312"/>
                  <a:gd name="T1" fmla="*/ 0 h 495"/>
                  <a:gd name="T2" fmla="*/ 312 w 312"/>
                  <a:gd name="T3" fmla="*/ 159 h 495"/>
                  <a:gd name="T4" fmla="*/ 312 w 312"/>
                  <a:gd name="T5" fmla="*/ 163 h 495"/>
                  <a:gd name="T6" fmla="*/ 312 w 312"/>
                  <a:gd name="T7" fmla="*/ 163 h 495"/>
                  <a:gd name="T8" fmla="*/ 212 w 312"/>
                  <a:gd name="T9" fmla="*/ 480 h 495"/>
                  <a:gd name="T10" fmla="*/ 207 w 312"/>
                  <a:gd name="T11" fmla="*/ 486 h 495"/>
                  <a:gd name="T12" fmla="*/ 207 w 312"/>
                  <a:gd name="T13" fmla="*/ 486 h 495"/>
                  <a:gd name="T14" fmla="*/ 207 w 312"/>
                  <a:gd name="T15" fmla="*/ 486 h 495"/>
                  <a:gd name="T16" fmla="*/ 184 w 312"/>
                  <a:gd name="T17" fmla="*/ 495 h 495"/>
                  <a:gd name="T18" fmla="*/ 154 w 312"/>
                  <a:gd name="T19" fmla="*/ 469 h 495"/>
                  <a:gd name="T20" fmla="*/ 156 w 312"/>
                  <a:gd name="T21" fmla="*/ 463 h 495"/>
                  <a:gd name="T22" fmla="*/ 156 w 312"/>
                  <a:gd name="T23" fmla="*/ 463 h 495"/>
                  <a:gd name="T24" fmla="*/ 165 w 312"/>
                  <a:gd name="T25" fmla="*/ 415 h 495"/>
                  <a:gd name="T26" fmla="*/ 122 w 312"/>
                  <a:gd name="T27" fmla="*/ 311 h 495"/>
                  <a:gd name="T28" fmla="*/ 122 w 312"/>
                  <a:gd name="T29" fmla="*/ 310 h 495"/>
                  <a:gd name="T30" fmla="*/ 42 w 312"/>
                  <a:gd name="T31" fmla="*/ 264 h 495"/>
                  <a:gd name="T32" fmla="*/ 0 w 312"/>
                  <a:gd name="T33" fmla="*/ 157 h 495"/>
                  <a:gd name="T34" fmla="*/ 156 w 312"/>
                  <a:gd name="T3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2" h="495">
                    <a:moveTo>
                      <a:pt x="156" y="0"/>
                    </a:moveTo>
                    <a:cubicBezTo>
                      <a:pt x="242" y="0"/>
                      <a:pt x="312" y="72"/>
                      <a:pt x="312" y="159"/>
                    </a:cubicBezTo>
                    <a:cubicBezTo>
                      <a:pt x="312" y="159"/>
                      <a:pt x="312" y="163"/>
                      <a:pt x="312" y="163"/>
                    </a:cubicBezTo>
                    <a:cubicBezTo>
                      <a:pt x="312" y="163"/>
                      <a:pt x="312" y="163"/>
                      <a:pt x="312" y="163"/>
                    </a:cubicBezTo>
                    <a:cubicBezTo>
                      <a:pt x="312" y="283"/>
                      <a:pt x="275" y="389"/>
                      <a:pt x="212" y="480"/>
                    </a:cubicBezTo>
                    <a:cubicBezTo>
                      <a:pt x="210" y="482"/>
                      <a:pt x="209" y="484"/>
                      <a:pt x="207" y="486"/>
                    </a:cubicBezTo>
                    <a:cubicBezTo>
                      <a:pt x="207" y="486"/>
                      <a:pt x="207" y="486"/>
                      <a:pt x="207" y="486"/>
                    </a:cubicBezTo>
                    <a:cubicBezTo>
                      <a:pt x="207" y="486"/>
                      <a:pt x="207" y="486"/>
                      <a:pt x="207" y="486"/>
                    </a:cubicBezTo>
                    <a:cubicBezTo>
                      <a:pt x="201" y="491"/>
                      <a:pt x="193" y="495"/>
                      <a:pt x="184" y="495"/>
                    </a:cubicBezTo>
                    <a:cubicBezTo>
                      <a:pt x="168" y="495"/>
                      <a:pt x="154" y="486"/>
                      <a:pt x="154" y="469"/>
                    </a:cubicBezTo>
                    <a:cubicBezTo>
                      <a:pt x="154" y="465"/>
                      <a:pt x="155" y="463"/>
                      <a:pt x="156" y="463"/>
                    </a:cubicBezTo>
                    <a:cubicBezTo>
                      <a:pt x="156" y="463"/>
                      <a:pt x="156" y="463"/>
                      <a:pt x="156" y="463"/>
                    </a:cubicBezTo>
                    <a:cubicBezTo>
                      <a:pt x="160" y="443"/>
                      <a:pt x="167" y="431"/>
                      <a:pt x="165" y="415"/>
                    </a:cubicBezTo>
                    <a:cubicBezTo>
                      <a:pt x="158" y="374"/>
                      <a:pt x="148" y="339"/>
                      <a:pt x="122" y="311"/>
                    </a:cubicBezTo>
                    <a:cubicBezTo>
                      <a:pt x="122" y="311"/>
                      <a:pt x="122" y="310"/>
                      <a:pt x="122" y="310"/>
                    </a:cubicBezTo>
                    <a:cubicBezTo>
                      <a:pt x="101" y="288"/>
                      <a:pt x="73" y="271"/>
                      <a:pt x="42" y="264"/>
                    </a:cubicBezTo>
                    <a:cubicBezTo>
                      <a:pt x="16" y="236"/>
                      <a:pt x="0" y="198"/>
                      <a:pt x="0" y="157"/>
                    </a:cubicBezTo>
                    <a:cubicBezTo>
                      <a:pt x="0" y="70"/>
                      <a:pt x="70" y="0"/>
                      <a:pt x="15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19" name="Freeform 108"/>
              <p:cNvSpPr>
                <a:spLocks/>
              </p:cNvSpPr>
              <p:nvPr/>
            </p:nvSpPr>
            <p:spPr bwMode="auto">
              <a:xfrm>
                <a:off x="2597150" y="412750"/>
                <a:ext cx="2244725" cy="4105275"/>
              </a:xfrm>
              <a:custGeom>
                <a:avLst/>
                <a:gdLst>
                  <a:gd name="T0" fmla="*/ 298 w 596"/>
                  <a:gd name="T1" fmla="*/ 1092 h 1092"/>
                  <a:gd name="T2" fmla="*/ 159 w 596"/>
                  <a:gd name="T3" fmla="*/ 1092 h 1092"/>
                  <a:gd name="T4" fmla="*/ 21 w 596"/>
                  <a:gd name="T5" fmla="*/ 513 h 1092"/>
                  <a:gd name="T6" fmla="*/ 298 w 596"/>
                  <a:gd name="T7" fmla="*/ 0 h 1092"/>
                  <a:gd name="T8" fmla="*/ 299 w 596"/>
                  <a:gd name="T9" fmla="*/ 0 h 1092"/>
                  <a:gd name="T10" fmla="*/ 575 w 596"/>
                  <a:gd name="T11" fmla="*/ 513 h 1092"/>
                  <a:gd name="T12" fmla="*/ 437 w 596"/>
                  <a:gd name="T13" fmla="*/ 1092 h 1092"/>
                  <a:gd name="T14" fmla="*/ 298 w 596"/>
                  <a:gd name="T15" fmla="*/ 1092 h 10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120" name="Freeform 109"/>
              <p:cNvSpPr>
                <a:spLocks/>
              </p:cNvSpPr>
              <p:nvPr/>
            </p:nvSpPr>
            <p:spPr bwMode="auto">
              <a:xfrm>
                <a:off x="2728913" y="2792413"/>
                <a:ext cx="1987550" cy="647700"/>
              </a:xfrm>
              <a:custGeom>
                <a:avLst/>
                <a:gdLst>
                  <a:gd name="T0" fmla="*/ 508 w 528"/>
                  <a:gd name="T1" fmla="*/ 124 h 172"/>
                  <a:gd name="T2" fmla="*/ 528 w 528"/>
                  <a:gd name="T3" fmla="*/ 0 h 172"/>
                  <a:gd name="T4" fmla="*/ 248 w 528"/>
                  <a:gd name="T5" fmla="*/ 66 h 172"/>
                  <a:gd name="T6" fmla="*/ 0 w 528"/>
                  <a:gd name="T7" fmla="*/ 15 h 172"/>
                  <a:gd name="T8" fmla="*/ 21 w 528"/>
                  <a:gd name="T9" fmla="*/ 136 h 172"/>
                  <a:gd name="T10" fmla="*/ 248 w 528"/>
                  <a:gd name="T11" fmla="*/ 172 h 172"/>
                  <a:gd name="T12" fmla="*/ 508 w 528"/>
                  <a:gd name="T13" fmla="*/ 124 h 172"/>
                </a:gdLst>
                <a:ahLst/>
                <a:cxnLst>
                  <a:cxn ang="0">
                    <a:pos x="T0" y="T1"/>
                  </a:cxn>
                  <a:cxn ang="0">
                    <a:pos x="T2" y="T3"/>
                  </a:cxn>
                  <a:cxn ang="0">
                    <a:pos x="T4" y="T5"/>
                  </a:cxn>
                  <a:cxn ang="0">
                    <a:pos x="T6" y="T7"/>
                  </a:cxn>
                  <a:cxn ang="0">
                    <a:pos x="T8" y="T9"/>
                  </a:cxn>
                  <a:cxn ang="0">
                    <a:pos x="T10" y="T11"/>
                  </a:cxn>
                  <a:cxn ang="0">
                    <a:pos x="T12" y="T13"/>
                  </a:cxn>
                </a:cxnLst>
                <a:rect l="0" t="0" r="r" b="b"/>
                <a:pathLst>
                  <a:path w="528" h="172">
                    <a:moveTo>
                      <a:pt x="508" y="124"/>
                    </a:moveTo>
                    <a:cubicBezTo>
                      <a:pt x="517" y="79"/>
                      <a:pt x="524" y="36"/>
                      <a:pt x="528" y="0"/>
                    </a:cubicBezTo>
                    <a:cubicBezTo>
                      <a:pt x="444" y="42"/>
                      <a:pt x="349" y="66"/>
                      <a:pt x="248" y="66"/>
                    </a:cubicBezTo>
                    <a:cubicBezTo>
                      <a:pt x="160" y="66"/>
                      <a:pt x="76" y="48"/>
                      <a:pt x="0" y="15"/>
                    </a:cubicBezTo>
                    <a:cubicBezTo>
                      <a:pt x="5" y="51"/>
                      <a:pt x="12" y="92"/>
                      <a:pt x="21" y="136"/>
                    </a:cubicBezTo>
                    <a:cubicBezTo>
                      <a:pt x="92" y="159"/>
                      <a:pt x="169" y="172"/>
                      <a:pt x="248" y="172"/>
                    </a:cubicBezTo>
                    <a:cubicBezTo>
                      <a:pt x="340" y="172"/>
                      <a:pt x="427" y="155"/>
                      <a:pt x="508" y="1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21" name="Freeform 110"/>
              <p:cNvSpPr>
                <a:spLocks/>
              </p:cNvSpPr>
              <p:nvPr/>
            </p:nvSpPr>
            <p:spPr bwMode="auto">
              <a:xfrm>
                <a:off x="2668588" y="1962150"/>
                <a:ext cx="2100262" cy="530225"/>
              </a:xfrm>
              <a:custGeom>
                <a:avLst/>
                <a:gdLst>
                  <a:gd name="T0" fmla="*/ 557 w 558"/>
                  <a:gd name="T1" fmla="*/ 80 h 141"/>
                  <a:gd name="T2" fmla="*/ 552 w 558"/>
                  <a:gd name="T3" fmla="*/ 0 h 141"/>
                  <a:gd name="T4" fmla="*/ 278 w 558"/>
                  <a:gd name="T5" fmla="*/ 62 h 141"/>
                  <a:gd name="T6" fmla="*/ 6 w 558"/>
                  <a:gd name="T7" fmla="*/ 1 h 141"/>
                  <a:gd name="T8" fmla="*/ 2 w 558"/>
                  <a:gd name="T9" fmla="*/ 92 h 141"/>
                  <a:gd name="T10" fmla="*/ 264 w 558"/>
                  <a:gd name="T11" fmla="*/ 141 h 141"/>
                  <a:gd name="T12" fmla="*/ 557 w 558"/>
                  <a:gd name="T13" fmla="*/ 80 h 141"/>
                </a:gdLst>
                <a:ahLst/>
                <a:cxnLst>
                  <a:cxn ang="0">
                    <a:pos x="T0" y="T1"/>
                  </a:cxn>
                  <a:cxn ang="0">
                    <a:pos x="T2" y="T3"/>
                  </a:cxn>
                  <a:cxn ang="0">
                    <a:pos x="T4" y="T5"/>
                  </a:cxn>
                  <a:cxn ang="0">
                    <a:pos x="T6" y="T7"/>
                  </a:cxn>
                  <a:cxn ang="0">
                    <a:pos x="T8" y="T9"/>
                  </a:cxn>
                  <a:cxn ang="0">
                    <a:pos x="T10" y="T11"/>
                  </a:cxn>
                  <a:cxn ang="0">
                    <a:pos x="T12" y="T13"/>
                  </a:cxn>
                </a:cxnLst>
                <a:rect l="0" t="0" r="r" b="b"/>
                <a:pathLst>
                  <a:path w="558" h="141">
                    <a:moveTo>
                      <a:pt x="557" y="80"/>
                    </a:moveTo>
                    <a:cubicBezTo>
                      <a:pt x="558" y="53"/>
                      <a:pt x="556" y="26"/>
                      <a:pt x="552" y="0"/>
                    </a:cubicBezTo>
                    <a:cubicBezTo>
                      <a:pt x="469" y="40"/>
                      <a:pt x="376" y="62"/>
                      <a:pt x="278" y="62"/>
                    </a:cubicBezTo>
                    <a:cubicBezTo>
                      <a:pt x="181" y="62"/>
                      <a:pt x="88" y="40"/>
                      <a:pt x="6" y="1"/>
                    </a:cubicBezTo>
                    <a:cubicBezTo>
                      <a:pt x="2" y="31"/>
                      <a:pt x="0" y="61"/>
                      <a:pt x="2" y="92"/>
                    </a:cubicBezTo>
                    <a:cubicBezTo>
                      <a:pt x="84" y="123"/>
                      <a:pt x="172" y="141"/>
                      <a:pt x="264" y="141"/>
                    </a:cubicBezTo>
                    <a:cubicBezTo>
                      <a:pt x="368" y="141"/>
                      <a:pt x="467" y="119"/>
                      <a:pt x="557" y="8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22" name="Oval 111"/>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Oval 112"/>
              <p:cNvSpPr>
                <a:spLocks noChangeArrowheads="1"/>
              </p:cNvSpPr>
              <p:nvPr/>
            </p:nvSpPr>
            <p:spPr bwMode="auto">
              <a:xfrm>
                <a:off x="3587750" y="2214563"/>
                <a:ext cx="255587" cy="255588"/>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Oval 113"/>
              <p:cNvSpPr>
                <a:spLocks noChangeArrowheads="1"/>
              </p:cNvSpPr>
              <p:nvPr/>
            </p:nvSpPr>
            <p:spPr bwMode="auto">
              <a:xfrm>
                <a:off x="3587750" y="2214563"/>
                <a:ext cx="255587" cy="255588"/>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endParaRPr lang="id-ID"/>
              </a:p>
            </p:txBody>
          </p:sp>
          <p:sp>
            <p:nvSpPr>
              <p:cNvPr id="125" name="Oval 114"/>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6" name="Oval 115"/>
              <p:cNvSpPr>
                <a:spLocks noChangeArrowheads="1"/>
              </p:cNvSpPr>
              <p:nvPr/>
            </p:nvSpPr>
            <p:spPr bwMode="auto">
              <a:xfrm>
                <a:off x="3602038" y="2635250"/>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 name="Oval 116"/>
              <p:cNvSpPr>
                <a:spLocks noChangeArrowheads="1"/>
              </p:cNvSpPr>
              <p:nvPr/>
            </p:nvSpPr>
            <p:spPr bwMode="auto">
              <a:xfrm>
                <a:off x="3602038" y="2635250"/>
                <a:ext cx="207962" cy="203200"/>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Oval 117"/>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9" name="Oval 118"/>
              <p:cNvSpPr>
                <a:spLocks noChangeArrowheads="1"/>
              </p:cNvSpPr>
              <p:nvPr/>
            </p:nvSpPr>
            <p:spPr bwMode="auto">
              <a:xfrm>
                <a:off x="3602038" y="2987675"/>
                <a:ext cx="207962" cy="203200"/>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0" name="Oval 119"/>
              <p:cNvSpPr>
                <a:spLocks noChangeArrowheads="1"/>
              </p:cNvSpPr>
              <p:nvPr/>
            </p:nvSpPr>
            <p:spPr bwMode="auto">
              <a:xfrm>
                <a:off x="3602038" y="2987675"/>
                <a:ext cx="207962" cy="203200"/>
              </a:xfrm>
              <a:prstGeom prst="ellipse">
                <a:avLst/>
              </a:prstGeom>
              <a:solidFill>
                <a:srgbClr val="BFBFBF"/>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120"/>
              <p:cNvSpPr>
                <a:spLocks/>
              </p:cNvSpPr>
              <p:nvPr/>
            </p:nvSpPr>
            <p:spPr bwMode="auto">
              <a:xfrm>
                <a:off x="3568700" y="3319463"/>
                <a:ext cx="293687" cy="1863725"/>
              </a:xfrm>
              <a:custGeom>
                <a:avLst/>
                <a:gdLst>
                  <a:gd name="T0" fmla="*/ 77 w 78"/>
                  <a:gd name="T1" fmla="*/ 48 h 496"/>
                  <a:gd name="T2" fmla="*/ 78 w 78"/>
                  <a:gd name="T3" fmla="*/ 39 h 496"/>
                  <a:gd name="T4" fmla="*/ 39 w 78"/>
                  <a:gd name="T5" fmla="*/ 0 h 496"/>
                  <a:gd name="T6" fmla="*/ 0 w 78"/>
                  <a:gd name="T7" fmla="*/ 40 h 496"/>
                  <a:gd name="T8" fmla="*/ 18 w 78"/>
                  <a:gd name="T9" fmla="*/ 475 h 496"/>
                  <a:gd name="T10" fmla="*/ 19 w 78"/>
                  <a:gd name="T11" fmla="*/ 475 h 496"/>
                  <a:gd name="T12" fmla="*/ 19 w 78"/>
                  <a:gd name="T13" fmla="*/ 475 h 496"/>
                  <a:gd name="T14" fmla="*/ 40 w 78"/>
                  <a:gd name="T15" fmla="*/ 496 h 496"/>
                  <a:gd name="T16" fmla="*/ 61 w 78"/>
                  <a:gd name="T17" fmla="*/ 475 h 496"/>
                  <a:gd name="T18" fmla="*/ 61 w 78"/>
                  <a:gd name="T19" fmla="*/ 475 h 496"/>
                  <a:gd name="T20" fmla="*/ 61 w 78"/>
                  <a:gd name="T21" fmla="*/ 475 h 496"/>
                  <a:gd name="T22" fmla="*/ 77 w 78"/>
                  <a:gd name="T23" fmla="*/ 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496">
                    <a:moveTo>
                      <a:pt x="77" y="48"/>
                    </a:moveTo>
                    <a:cubicBezTo>
                      <a:pt x="77" y="45"/>
                      <a:pt x="78" y="42"/>
                      <a:pt x="78" y="39"/>
                    </a:cubicBezTo>
                    <a:cubicBezTo>
                      <a:pt x="78" y="18"/>
                      <a:pt x="60" y="0"/>
                      <a:pt x="39" y="0"/>
                    </a:cubicBezTo>
                    <a:cubicBezTo>
                      <a:pt x="17" y="0"/>
                      <a:pt x="0" y="18"/>
                      <a:pt x="0" y="40"/>
                    </a:cubicBezTo>
                    <a:cubicBezTo>
                      <a:pt x="18" y="475"/>
                      <a:pt x="18" y="475"/>
                      <a:pt x="18" y="475"/>
                    </a:cubicBezTo>
                    <a:cubicBezTo>
                      <a:pt x="19" y="475"/>
                      <a:pt x="19" y="475"/>
                      <a:pt x="19" y="475"/>
                    </a:cubicBezTo>
                    <a:cubicBezTo>
                      <a:pt x="19" y="475"/>
                      <a:pt x="19" y="475"/>
                      <a:pt x="19" y="475"/>
                    </a:cubicBezTo>
                    <a:cubicBezTo>
                      <a:pt x="19" y="487"/>
                      <a:pt x="29" y="496"/>
                      <a:pt x="40" y="496"/>
                    </a:cubicBezTo>
                    <a:cubicBezTo>
                      <a:pt x="52" y="496"/>
                      <a:pt x="61" y="487"/>
                      <a:pt x="61" y="475"/>
                    </a:cubicBezTo>
                    <a:cubicBezTo>
                      <a:pt x="61" y="475"/>
                      <a:pt x="61" y="475"/>
                      <a:pt x="61" y="475"/>
                    </a:cubicBezTo>
                    <a:cubicBezTo>
                      <a:pt x="61" y="475"/>
                      <a:pt x="61" y="475"/>
                      <a:pt x="61" y="475"/>
                    </a:cubicBezTo>
                    <a:lnTo>
                      <a:pt x="77" y="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Oval 121"/>
              <p:cNvSpPr>
                <a:spLocks noChangeArrowheads="1"/>
              </p:cNvSpPr>
              <p:nvPr/>
            </p:nvSpPr>
            <p:spPr bwMode="auto">
              <a:xfrm>
                <a:off x="3360738" y="1187450"/>
                <a:ext cx="735012" cy="7334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3" name="Freeform 122"/>
              <p:cNvSpPr>
                <a:spLocks noEditPoints="1"/>
              </p:cNvSpPr>
              <p:nvPr/>
            </p:nvSpPr>
            <p:spPr bwMode="auto">
              <a:xfrm>
                <a:off x="3319463" y="1157288"/>
                <a:ext cx="790575" cy="790575"/>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193 h 210"/>
                  <a:gd name="T12" fmla="*/ 17 w 210"/>
                  <a:gd name="T13" fmla="*/ 105 h 210"/>
                  <a:gd name="T14" fmla="*/ 105 w 210"/>
                  <a:gd name="T15" fmla="*/ 18 h 210"/>
                  <a:gd name="T16" fmla="*/ 192 w 210"/>
                  <a:gd name="T17" fmla="*/ 105 h 210"/>
                  <a:gd name="T18" fmla="*/ 105 w 210"/>
                  <a:gd name="T19" fmla="*/ 19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193"/>
                    </a:moveTo>
                    <a:cubicBezTo>
                      <a:pt x="56" y="193"/>
                      <a:pt x="17" y="154"/>
                      <a:pt x="17" y="105"/>
                    </a:cubicBezTo>
                    <a:cubicBezTo>
                      <a:pt x="17" y="57"/>
                      <a:pt x="56" y="18"/>
                      <a:pt x="105" y="18"/>
                    </a:cubicBezTo>
                    <a:cubicBezTo>
                      <a:pt x="153" y="18"/>
                      <a:pt x="192" y="57"/>
                      <a:pt x="192" y="105"/>
                    </a:cubicBezTo>
                    <a:cubicBezTo>
                      <a:pt x="192" y="154"/>
                      <a:pt x="153" y="193"/>
                      <a:pt x="105" y="1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11" name="Group 399"/>
          <p:cNvGrpSpPr/>
          <p:nvPr/>
        </p:nvGrpSpPr>
        <p:grpSpPr>
          <a:xfrm>
            <a:off x="7148832" y="893600"/>
            <a:ext cx="1739504" cy="1690715"/>
            <a:chOff x="3690938" y="436563"/>
            <a:chExt cx="5264150" cy="5114925"/>
          </a:xfrm>
        </p:grpSpPr>
        <p:sp>
          <p:nvSpPr>
            <p:cNvPr id="138" name="Freeform 400"/>
            <p:cNvSpPr>
              <a:spLocks noEditPoints="1"/>
            </p:cNvSpPr>
            <p:nvPr/>
          </p:nvSpPr>
          <p:spPr bwMode="auto">
            <a:xfrm>
              <a:off x="3690938" y="436563"/>
              <a:ext cx="5264150" cy="5114925"/>
            </a:xfrm>
            <a:custGeom>
              <a:avLst/>
              <a:gdLst>
                <a:gd name="T0" fmla="*/ 2355 w 2519"/>
                <a:gd name="T1" fmla="*/ 1508 h 2448"/>
                <a:gd name="T2" fmla="*/ 2189 w 2519"/>
                <a:gd name="T3" fmla="*/ 1879 h 2448"/>
                <a:gd name="T4" fmla="*/ 2175 w 2519"/>
                <a:gd name="T5" fmla="*/ 1942 h 2448"/>
                <a:gd name="T6" fmla="*/ 2012 w 2519"/>
                <a:gd name="T7" fmla="*/ 2110 h 2448"/>
                <a:gd name="T8" fmla="*/ 1952 w 2519"/>
                <a:gd name="T9" fmla="*/ 2246 h 2448"/>
                <a:gd name="T10" fmla="*/ 1892 w 2519"/>
                <a:gd name="T11" fmla="*/ 2214 h 2448"/>
                <a:gd name="T12" fmla="*/ 1571 w 2519"/>
                <a:gd name="T13" fmla="*/ 2367 h 2448"/>
                <a:gd name="T14" fmla="*/ 1499 w 2519"/>
                <a:gd name="T15" fmla="*/ 2401 h 2448"/>
                <a:gd name="T16" fmla="*/ 1365 w 2519"/>
                <a:gd name="T17" fmla="*/ 2378 h 2448"/>
                <a:gd name="T18" fmla="*/ 856 w 2519"/>
                <a:gd name="T19" fmla="*/ 2171 h 2448"/>
                <a:gd name="T20" fmla="*/ 337 w 2519"/>
                <a:gd name="T21" fmla="*/ 775 h 2448"/>
                <a:gd name="T22" fmla="*/ 1155 w 2519"/>
                <a:gd name="T23" fmla="*/ 132 h 2448"/>
                <a:gd name="T24" fmla="*/ 1223 w 2519"/>
                <a:gd name="T25" fmla="*/ 75 h 2448"/>
                <a:gd name="T26" fmla="*/ 1380 w 2519"/>
                <a:gd name="T27" fmla="*/ 119 h 2448"/>
                <a:gd name="T28" fmla="*/ 1517 w 2519"/>
                <a:gd name="T29" fmla="*/ 98 h 2448"/>
                <a:gd name="T30" fmla="*/ 1927 w 2519"/>
                <a:gd name="T31" fmla="*/ 444 h 2448"/>
                <a:gd name="T32" fmla="*/ 2125 w 2519"/>
                <a:gd name="T33" fmla="*/ 591 h 2448"/>
                <a:gd name="T34" fmla="*/ 2125 w 2519"/>
                <a:gd name="T35" fmla="*/ 591 h 2448"/>
                <a:gd name="T36" fmla="*/ 1690 w 2519"/>
                <a:gd name="T37" fmla="*/ 393 h 2448"/>
                <a:gd name="T38" fmla="*/ 195 w 2519"/>
                <a:gd name="T39" fmla="*/ 1086 h 2448"/>
                <a:gd name="T40" fmla="*/ 163 w 2519"/>
                <a:gd name="T41" fmla="*/ 1009 h 2448"/>
                <a:gd name="T42" fmla="*/ 201 w 2519"/>
                <a:gd name="T43" fmla="*/ 764 h 2448"/>
                <a:gd name="T44" fmla="*/ 337 w 2519"/>
                <a:gd name="T45" fmla="*/ 775 h 2448"/>
                <a:gd name="T46" fmla="*/ 1384 w 2519"/>
                <a:gd name="T47" fmla="*/ 66 h 2448"/>
                <a:gd name="T48" fmla="*/ 1147 w 2519"/>
                <a:gd name="T49" fmla="*/ 0 h 2448"/>
                <a:gd name="T50" fmla="*/ 1064 w 2519"/>
                <a:gd name="T51" fmla="*/ 79 h 2448"/>
                <a:gd name="T52" fmla="*/ 141 w 2519"/>
                <a:gd name="T53" fmla="*/ 925 h 2448"/>
                <a:gd name="T54" fmla="*/ 83 w 2519"/>
                <a:gd name="T55" fmla="*/ 1247 h 2448"/>
                <a:gd name="T56" fmla="*/ 1468 w 2519"/>
                <a:gd name="T57" fmla="*/ 2434 h 2448"/>
                <a:gd name="T58" fmla="*/ 1476 w 2519"/>
                <a:gd name="T59" fmla="*/ 2447 h 2448"/>
                <a:gd name="T60" fmla="*/ 1604 w 2519"/>
                <a:gd name="T61" fmla="*/ 2447 h 2448"/>
                <a:gd name="T62" fmla="*/ 1599 w 2519"/>
                <a:gd name="T63" fmla="*/ 2406 h 2448"/>
                <a:gd name="T64" fmla="*/ 1941 w 2519"/>
                <a:gd name="T65" fmla="*/ 2315 h 2448"/>
                <a:gd name="T66" fmla="*/ 2028 w 2519"/>
                <a:gd name="T67" fmla="*/ 2212 h 2448"/>
                <a:gd name="T68" fmla="*/ 2102 w 2519"/>
                <a:gd name="T69" fmla="*/ 2227 h 2448"/>
                <a:gd name="T70" fmla="*/ 2154 w 2519"/>
                <a:gd name="T71" fmla="*/ 2075 h 2448"/>
                <a:gd name="T72" fmla="*/ 2198 w 2519"/>
                <a:gd name="T73" fmla="*/ 2030 h 2448"/>
                <a:gd name="T74" fmla="*/ 2252 w 2519"/>
                <a:gd name="T75" fmla="*/ 1939 h 2448"/>
                <a:gd name="T76" fmla="*/ 2274 w 2519"/>
                <a:gd name="T77" fmla="*/ 1943 h 2448"/>
                <a:gd name="T78" fmla="*/ 2480 w 2519"/>
                <a:gd name="T79" fmla="*/ 1372 h 2448"/>
                <a:gd name="T80" fmla="*/ 2465 w 2519"/>
                <a:gd name="T81" fmla="*/ 883 h 2448"/>
                <a:gd name="T82" fmla="*/ 1600 w 2519"/>
                <a:gd name="T83" fmla="*/ 96 h 2448"/>
                <a:gd name="T84" fmla="*/ 1553 w 2519"/>
                <a:gd name="T8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9" h="2448">
                  <a:moveTo>
                    <a:pt x="2355" y="1508"/>
                  </a:moveTo>
                  <a:cubicBezTo>
                    <a:pt x="2355" y="1508"/>
                    <a:pt x="2355" y="1508"/>
                    <a:pt x="2355" y="1508"/>
                  </a:cubicBezTo>
                  <a:cubicBezTo>
                    <a:pt x="2355" y="1508"/>
                    <a:pt x="2355" y="1508"/>
                    <a:pt x="2355" y="1508"/>
                  </a:cubicBezTo>
                  <a:cubicBezTo>
                    <a:pt x="2306" y="1653"/>
                    <a:pt x="2250" y="1775"/>
                    <a:pt x="2189" y="1879"/>
                  </a:cubicBezTo>
                  <a:cubicBezTo>
                    <a:pt x="2192" y="1882"/>
                    <a:pt x="2194" y="1884"/>
                    <a:pt x="2196" y="1887"/>
                  </a:cubicBezTo>
                  <a:cubicBezTo>
                    <a:pt x="2207" y="1908"/>
                    <a:pt x="2188" y="1927"/>
                    <a:pt x="2175" y="1942"/>
                  </a:cubicBezTo>
                  <a:cubicBezTo>
                    <a:pt x="2155" y="1964"/>
                    <a:pt x="2132" y="1984"/>
                    <a:pt x="2108" y="2000"/>
                  </a:cubicBezTo>
                  <a:cubicBezTo>
                    <a:pt x="2077" y="2040"/>
                    <a:pt x="2045" y="2077"/>
                    <a:pt x="2012" y="2110"/>
                  </a:cubicBezTo>
                  <a:cubicBezTo>
                    <a:pt x="2018" y="2127"/>
                    <a:pt x="2022" y="2147"/>
                    <a:pt x="2023" y="2159"/>
                  </a:cubicBezTo>
                  <a:cubicBezTo>
                    <a:pt x="2003" y="2188"/>
                    <a:pt x="1975" y="2216"/>
                    <a:pt x="1952" y="2246"/>
                  </a:cubicBezTo>
                  <a:cubicBezTo>
                    <a:pt x="1950" y="2246"/>
                    <a:pt x="1948" y="2247"/>
                    <a:pt x="1946" y="2247"/>
                  </a:cubicBezTo>
                  <a:cubicBezTo>
                    <a:pt x="1927" y="2247"/>
                    <a:pt x="1909" y="2229"/>
                    <a:pt x="1892" y="2214"/>
                  </a:cubicBezTo>
                  <a:cubicBezTo>
                    <a:pt x="1791" y="2286"/>
                    <a:pt x="1685" y="2330"/>
                    <a:pt x="1579" y="2354"/>
                  </a:cubicBezTo>
                  <a:cubicBezTo>
                    <a:pt x="1578" y="2359"/>
                    <a:pt x="1575" y="2363"/>
                    <a:pt x="1571" y="2367"/>
                  </a:cubicBezTo>
                  <a:cubicBezTo>
                    <a:pt x="1554" y="2383"/>
                    <a:pt x="1531" y="2401"/>
                    <a:pt x="1507" y="2401"/>
                  </a:cubicBezTo>
                  <a:cubicBezTo>
                    <a:pt x="1504" y="2401"/>
                    <a:pt x="1502" y="2401"/>
                    <a:pt x="1499" y="2401"/>
                  </a:cubicBezTo>
                  <a:cubicBezTo>
                    <a:pt x="1485" y="2395"/>
                    <a:pt x="1475" y="2383"/>
                    <a:pt x="1464" y="2373"/>
                  </a:cubicBezTo>
                  <a:cubicBezTo>
                    <a:pt x="1431" y="2376"/>
                    <a:pt x="1397" y="2378"/>
                    <a:pt x="1365" y="2378"/>
                  </a:cubicBezTo>
                  <a:cubicBezTo>
                    <a:pt x="957" y="2378"/>
                    <a:pt x="601" y="2145"/>
                    <a:pt x="601" y="2145"/>
                  </a:cubicBezTo>
                  <a:cubicBezTo>
                    <a:pt x="690" y="2163"/>
                    <a:pt x="775" y="2171"/>
                    <a:pt x="856" y="2171"/>
                  </a:cubicBezTo>
                  <a:cubicBezTo>
                    <a:pt x="1389" y="2171"/>
                    <a:pt x="1784" y="1817"/>
                    <a:pt x="2355" y="1508"/>
                  </a:cubicBezTo>
                  <a:moveTo>
                    <a:pt x="337" y="775"/>
                  </a:moveTo>
                  <a:cubicBezTo>
                    <a:pt x="448" y="577"/>
                    <a:pt x="616" y="355"/>
                    <a:pt x="860" y="216"/>
                  </a:cubicBezTo>
                  <a:cubicBezTo>
                    <a:pt x="956" y="161"/>
                    <a:pt x="1056" y="136"/>
                    <a:pt x="1155" y="132"/>
                  </a:cubicBezTo>
                  <a:cubicBezTo>
                    <a:pt x="1177" y="110"/>
                    <a:pt x="1192" y="76"/>
                    <a:pt x="1222" y="75"/>
                  </a:cubicBezTo>
                  <a:cubicBezTo>
                    <a:pt x="1222" y="75"/>
                    <a:pt x="1223" y="75"/>
                    <a:pt x="1223" y="75"/>
                  </a:cubicBezTo>
                  <a:cubicBezTo>
                    <a:pt x="1228" y="75"/>
                    <a:pt x="1234" y="76"/>
                    <a:pt x="1239" y="78"/>
                  </a:cubicBezTo>
                  <a:cubicBezTo>
                    <a:pt x="1287" y="90"/>
                    <a:pt x="1331" y="119"/>
                    <a:pt x="1380" y="119"/>
                  </a:cubicBezTo>
                  <a:cubicBezTo>
                    <a:pt x="1387" y="119"/>
                    <a:pt x="1393" y="119"/>
                    <a:pt x="1400" y="117"/>
                  </a:cubicBezTo>
                  <a:cubicBezTo>
                    <a:pt x="1439" y="115"/>
                    <a:pt x="1480" y="116"/>
                    <a:pt x="1517" y="98"/>
                  </a:cubicBezTo>
                  <a:cubicBezTo>
                    <a:pt x="1553" y="117"/>
                    <a:pt x="1536" y="169"/>
                    <a:pt x="1532" y="201"/>
                  </a:cubicBezTo>
                  <a:cubicBezTo>
                    <a:pt x="1629" y="239"/>
                    <a:pt x="1789" y="345"/>
                    <a:pt x="1927" y="444"/>
                  </a:cubicBezTo>
                  <a:cubicBezTo>
                    <a:pt x="1953" y="457"/>
                    <a:pt x="1979" y="473"/>
                    <a:pt x="2002" y="492"/>
                  </a:cubicBezTo>
                  <a:cubicBezTo>
                    <a:pt x="2055" y="534"/>
                    <a:pt x="2095" y="567"/>
                    <a:pt x="2125" y="591"/>
                  </a:cubicBezTo>
                  <a:cubicBezTo>
                    <a:pt x="2169" y="625"/>
                    <a:pt x="2197" y="646"/>
                    <a:pt x="2196" y="646"/>
                  </a:cubicBezTo>
                  <a:cubicBezTo>
                    <a:pt x="2196" y="646"/>
                    <a:pt x="2174" y="630"/>
                    <a:pt x="2125" y="591"/>
                  </a:cubicBezTo>
                  <a:cubicBezTo>
                    <a:pt x="2076" y="553"/>
                    <a:pt x="2005" y="499"/>
                    <a:pt x="1927" y="444"/>
                  </a:cubicBezTo>
                  <a:cubicBezTo>
                    <a:pt x="1856" y="408"/>
                    <a:pt x="1776" y="393"/>
                    <a:pt x="1690" y="393"/>
                  </a:cubicBezTo>
                  <a:cubicBezTo>
                    <a:pt x="1074" y="393"/>
                    <a:pt x="159" y="1197"/>
                    <a:pt x="159" y="1197"/>
                  </a:cubicBezTo>
                  <a:cubicBezTo>
                    <a:pt x="159" y="1197"/>
                    <a:pt x="170" y="1155"/>
                    <a:pt x="195" y="1086"/>
                  </a:cubicBezTo>
                  <a:cubicBezTo>
                    <a:pt x="191" y="1085"/>
                    <a:pt x="186" y="1084"/>
                    <a:pt x="181" y="1083"/>
                  </a:cubicBezTo>
                  <a:cubicBezTo>
                    <a:pt x="135" y="1082"/>
                    <a:pt x="122" y="1031"/>
                    <a:pt x="163" y="1009"/>
                  </a:cubicBezTo>
                  <a:cubicBezTo>
                    <a:pt x="202" y="973"/>
                    <a:pt x="214" y="913"/>
                    <a:pt x="191" y="865"/>
                  </a:cubicBezTo>
                  <a:cubicBezTo>
                    <a:pt x="171" y="834"/>
                    <a:pt x="150" y="778"/>
                    <a:pt x="201" y="764"/>
                  </a:cubicBezTo>
                  <a:cubicBezTo>
                    <a:pt x="203" y="764"/>
                    <a:pt x="206" y="764"/>
                    <a:pt x="209" y="764"/>
                  </a:cubicBezTo>
                  <a:cubicBezTo>
                    <a:pt x="251" y="764"/>
                    <a:pt x="294" y="774"/>
                    <a:pt x="337" y="775"/>
                  </a:cubicBezTo>
                  <a:moveTo>
                    <a:pt x="1553" y="0"/>
                  </a:moveTo>
                  <a:cubicBezTo>
                    <a:pt x="1533" y="0"/>
                    <a:pt x="1484" y="66"/>
                    <a:pt x="1384" y="66"/>
                  </a:cubicBezTo>
                  <a:cubicBezTo>
                    <a:pt x="1384" y="66"/>
                    <a:pt x="1384" y="66"/>
                    <a:pt x="1384" y="66"/>
                  </a:cubicBezTo>
                  <a:cubicBezTo>
                    <a:pt x="1284" y="66"/>
                    <a:pt x="1192" y="0"/>
                    <a:pt x="1147" y="0"/>
                  </a:cubicBezTo>
                  <a:cubicBezTo>
                    <a:pt x="1130" y="0"/>
                    <a:pt x="1120" y="10"/>
                    <a:pt x="1120" y="39"/>
                  </a:cubicBezTo>
                  <a:cubicBezTo>
                    <a:pt x="1120" y="57"/>
                    <a:pt x="1057" y="63"/>
                    <a:pt x="1064" y="79"/>
                  </a:cubicBezTo>
                  <a:cubicBezTo>
                    <a:pt x="685" y="142"/>
                    <a:pt x="390" y="363"/>
                    <a:pt x="219" y="692"/>
                  </a:cubicBezTo>
                  <a:cubicBezTo>
                    <a:pt x="63" y="708"/>
                    <a:pt x="141" y="799"/>
                    <a:pt x="141" y="925"/>
                  </a:cubicBezTo>
                  <a:cubicBezTo>
                    <a:pt x="141" y="1012"/>
                    <a:pt x="0" y="1100"/>
                    <a:pt x="88" y="1144"/>
                  </a:cubicBezTo>
                  <a:cubicBezTo>
                    <a:pt x="85" y="1178"/>
                    <a:pt x="83" y="1212"/>
                    <a:pt x="83" y="1247"/>
                  </a:cubicBezTo>
                  <a:cubicBezTo>
                    <a:pt x="83" y="1910"/>
                    <a:pt x="622" y="2448"/>
                    <a:pt x="1285" y="2448"/>
                  </a:cubicBezTo>
                  <a:cubicBezTo>
                    <a:pt x="1347" y="2448"/>
                    <a:pt x="1408" y="2443"/>
                    <a:pt x="1468" y="2434"/>
                  </a:cubicBezTo>
                  <a:cubicBezTo>
                    <a:pt x="1468" y="2434"/>
                    <a:pt x="1468" y="2435"/>
                    <a:pt x="1468" y="2436"/>
                  </a:cubicBezTo>
                  <a:cubicBezTo>
                    <a:pt x="1468" y="2444"/>
                    <a:pt x="1471" y="2447"/>
                    <a:pt x="1476" y="2447"/>
                  </a:cubicBezTo>
                  <a:cubicBezTo>
                    <a:pt x="1491" y="2447"/>
                    <a:pt x="1526" y="2415"/>
                    <a:pt x="1555" y="2415"/>
                  </a:cubicBezTo>
                  <a:cubicBezTo>
                    <a:pt x="1584" y="2415"/>
                    <a:pt x="1599" y="2447"/>
                    <a:pt x="1604" y="2447"/>
                  </a:cubicBezTo>
                  <a:cubicBezTo>
                    <a:pt x="1606" y="2447"/>
                    <a:pt x="1606" y="2444"/>
                    <a:pt x="1606" y="2436"/>
                  </a:cubicBezTo>
                  <a:cubicBezTo>
                    <a:pt x="1606" y="2425"/>
                    <a:pt x="1604" y="2415"/>
                    <a:pt x="1599" y="2406"/>
                  </a:cubicBezTo>
                  <a:cubicBezTo>
                    <a:pt x="1698" y="2380"/>
                    <a:pt x="1771" y="2347"/>
                    <a:pt x="1858" y="2297"/>
                  </a:cubicBezTo>
                  <a:cubicBezTo>
                    <a:pt x="1901" y="2309"/>
                    <a:pt x="1924" y="2315"/>
                    <a:pt x="1941" y="2315"/>
                  </a:cubicBezTo>
                  <a:cubicBezTo>
                    <a:pt x="1957" y="2315"/>
                    <a:pt x="1967" y="2310"/>
                    <a:pt x="1982" y="2300"/>
                  </a:cubicBezTo>
                  <a:cubicBezTo>
                    <a:pt x="2040" y="2261"/>
                    <a:pt x="1985" y="2212"/>
                    <a:pt x="2028" y="2212"/>
                  </a:cubicBezTo>
                  <a:cubicBezTo>
                    <a:pt x="2040" y="2212"/>
                    <a:pt x="2060" y="2216"/>
                    <a:pt x="2093" y="2225"/>
                  </a:cubicBezTo>
                  <a:cubicBezTo>
                    <a:pt x="2097" y="2227"/>
                    <a:pt x="2100" y="2227"/>
                    <a:pt x="2102" y="2227"/>
                  </a:cubicBezTo>
                  <a:cubicBezTo>
                    <a:pt x="2121" y="2227"/>
                    <a:pt x="2078" y="2189"/>
                    <a:pt x="2054" y="2169"/>
                  </a:cubicBezTo>
                  <a:cubicBezTo>
                    <a:pt x="2089" y="2140"/>
                    <a:pt x="2123" y="2108"/>
                    <a:pt x="2154" y="2075"/>
                  </a:cubicBezTo>
                  <a:cubicBezTo>
                    <a:pt x="2157" y="2079"/>
                    <a:pt x="2159" y="2081"/>
                    <a:pt x="2160" y="2081"/>
                  </a:cubicBezTo>
                  <a:cubicBezTo>
                    <a:pt x="2170" y="2081"/>
                    <a:pt x="2172" y="2030"/>
                    <a:pt x="2198" y="2030"/>
                  </a:cubicBezTo>
                  <a:cubicBezTo>
                    <a:pt x="2246" y="2030"/>
                    <a:pt x="2231" y="2011"/>
                    <a:pt x="2231" y="1958"/>
                  </a:cubicBezTo>
                  <a:cubicBezTo>
                    <a:pt x="2231" y="1943"/>
                    <a:pt x="2241" y="1939"/>
                    <a:pt x="2252" y="1939"/>
                  </a:cubicBezTo>
                  <a:cubicBezTo>
                    <a:pt x="2257" y="1939"/>
                    <a:pt x="2262" y="1940"/>
                    <a:pt x="2266" y="1941"/>
                  </a:cubicBezTo>
                  <a:cubicBezTo>
                    <a:pt x="2270" y="1942"/>
                    <a:pt x="2273" y="1943"/>
                    <a:pt x="2274" y="1943"/>
                  </a:cubicBezTo>
                  <a:cubicBezTo>
                    <a:pt x="2275" y="1943"/>
                    <a:pt x="2273" y="1942"/>
                    <a:pt x="2267" y="1938"/>
                  </a:cubicBezTo>
                  <a:cubicBezTo>
                    <a:pt x="2382" y="1775"/>
                    <a:pt x="2458" y="1581"/>
                    <a:pt x="2480" y="1372"/>
                  </a:cubicBezTo>
                  <a:cubicBezTo>
                    <a:pt x="2519" y="1352"/>
                    <a:pt x="2513" y="1263"/>
                    <a:pt x="2477" y="1147"/>
                  </a:cubicBezTo>
                  <a:cubicBezTo>
                    <a:pt x="2437" y="1017"/>
                    <a:pt x="2512" y="883"/>
                    <a:pt x="2465" y="883"/>
                  </a:cubicBezTo>
                  <a:cubicBezTo>
                    <a:pt x="2455" y="883"/>
                    <a:pt x="2444" y="889"/>
                    <a:pt x="2435" y="900"/>
                  </a:cubicBezTo>
                  <a:cubicBezTo>
                    <a:pt x="2312" y="493"/>
                    <a:pt x="2016" y="195"/>
                    <a:pt x="1600" y="96"/>
                  </a:cubicBezTo>
                  <a:cubicBezTo>
                    <a:pt x="1612" y="75"/>
                    <a:pt x="1564" y="63"/>
                    <a:pt x="1564" y="39"/>
                  </a:cubicBezTo>
                  <a:cubicBezTo>
                    <a:pt x="1564" y="10"/>
                    <a:pt x="1561" y="0"/>
                    <a:pt x="1553" y="0"/>
                  </a:cubicBezTo>
                </a:path>
              </a:pathLst>
            </a:custGeom>
            <a:solidFill>
              <a:srgbClr val="D4D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9" name="Freeform 401"/>
            <p:cNvSpPr>
              <a:spLocks noEditPoints="1"/>
            </p:cNvSpPr>
            <p:nvPr/>
          </p:nvSpPr>
          <p:spPr bwMode="auto">
            <a:xfrm>
              <a:off x="3946526" y="593726"/>
              <a:ext cx="4335463" cy="2343150"/>
            </a:xfrm>
            <a:custGeom>
              <a:avLst/>
              <a:gdLst>
                <a:gd name="T0" fmla="*/ 2003 w 2075"/>
                <a:gd name="T1" fmla="*/ 516 h 1122"/>
                <a:gd name="T2" fmla="*/ 2074 w 2075"/>
                <a:gd name="T3" fmla="*/ 571 h 1122"/>
                <a:gd name="T4" fmla="*/ 2003 w 2075"/>
                <a:gd name="T5" fmla="*/ 516 h 1122"/>
                <a:gd name="T6" fmla="*/ 1805 w 2075"/>
                <a:gd name="T7" fmla="*/ 369 h 1122"/>
                <a:gd name="T8" fmla="*/ 2003 w 2075"/>
                <a:gd name="T9" fmla="*/ 516 h 1122"/>
                <a:gd name="T10" fmla="*/ 1880 w 2075"/>
                <a:gd name="T11" fmla="*/ 417 h 1122"/>
                <a:gd name="T12" fmla="*/ 1805 w 2075"/>
                <a:gd name="T13" fmla="*/ 369 h 1122"/>
                <a:gd name="T14" fmla="*/ 847 w 2075"/>
                <a:gd name="T15" fmla="*/ 250 h 1122"/>
                <a:gd name="T16" fmla="*/ 764 w 2075"/>
                <a:gd name="T17" fmla="*/ 214 h 1122"/>
                <a:gd name="T18" fmla="*/ 872 w 2075"/>
                <a:gd name="T19" fmla="*/ 140 h 1122"/>
                <a:gd name="T20" fmla="*/ 915 w 2075"/>
                <a:gd name="T21" fmla="*/ 136 h 1122"/>
                <a:gd name="T22" fmla="*/ 998 w 2075"/>
                <a:gd name="T23" fmla="*/ 172 h 1122"/>
                <a:gd name="T24" fmla="*/ 891 w 2075"/>
                <a:gd name="T25" fmla="*/ 246 h 1122"/>
                <a:gd name="T26" fmla="*/ 847 w 2075"/>
                <a:gd name="T27" fmla="*/ 250 h 1122"/>
                <a:gd name="T28" fmla="*/ 1101 w 2075"/>
                <a:gd name="T29" fmla="*/ 0 h 1122"/>
                <a:gd name="T30" fmla="*/ 1100 w 2075"/>
                <a:gd name="T31" fmla="*/ 0 h 1122"/>
                <a:gd name="T32" fmla="*/ 1033 w 2075"/>
                <a:gd name="T33" fmla="*/ 57 h 1122"/>
                <a:gd name="T34" fmla="*/ 738 w 2075"/>
                <a:gd name="T35" fmla="*/ 141 h 1122"/>
                <a:gd name="T36" fmla="*/ 215 w 2075"/>
                <a:gd name="T37" fmla="*/ 700 h 1122"/>
                <a:gd name="T38" fmla="*/ 87 w 2075"/>
                <a:gd name="T39" fmla="*/ 689 h 1122"/>
                <a:gd name="T40" fmla="*/ 79 w 2075"/>
                <a:gd name="T41" fmla="*/ 689 h 1122"/>
                <a:gd name="T42" fmla="*/ 69 w 2075"/>
                <a:gd name="T43" fmla="*/ 790 h 1122"/>
                <a:gd name="T44" fmla="*/ 41 w 2075"/>
                <a:gd name="T45" fmla="*/ 934 h 1122"/>
                <a:gd name="T46" fmla="*/ 59 w 2075"/>
                <a:gd name="T47" fmla="*/ 1008 h 1122"/>
                <a:gd name="T48" fmla="*/ 73 w 2075"/>
                <a:gd name="T49" fmla="*/ 1011 h 1122"/>
                <a:gd name="T50" fmla="*/ 37 w 2075"/>
                <a:gd name="T51" fmla="*/ 1122 h 1122"/>
                <a:gd name="T52" fmla="*/ 1568 w 2075"/>
                <a:gd name="T53" fmla="*/ 318 h 1122"/>
                <a:gd name="T54" fmla="*/ 1805 w 2075"/>
                <a:gd name="T55" fmla="*/ 369 h 1122"/>
                <a:gd name="T56" fmla="*/ 1410 w 2075"/>
                <a:gd name="T57" fmla="*/ 126 h 1122"/>
                <a:gd name="T58" fmla="*/ 1395 w 2075"/>
                <a:gd name="T59" fmla="*/ 23 h 1122"/>
                <a:gd name="T60" fmla="*/ 1278 w 2075"/>
                <a:gd name="T61" fmla="*/ 42 h 1122"/>
                <a:gd name="T62" fmla="*/ 1258 w 2075"/>
                <a:gd name="T63" fmla="*/ 44 h 1122"/>
                <a:gd name="T64" fmla="*/ 1117 w 2075"/>
                <a:gd name="T65" fmla="*/ 3 h 1122"/>
                <a:gd name="T66" fmla="*/ 1101 w 2075"/>
                <a:gd name="T67" fmla="*/ 0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5" h="1122">
                  <a:moveTo>
                    <a:pt x="2003" y="516"/>
                  </a:moveTo>
                  <a:cubicBezTo>
                    <a:pt x="2052" y="555"/>
                    <a:pt x="2074" y="571"/>
                    <a:pt x="2074" y="571"/>
                  </a:cubicBezTo>
                  <a:cubicBezTo>
                    <a:pt x="2075" y="571"/>
                    <a:pt x="2047" y="550"/>
                    <a:pt x="2003" y="516"/>
                  </a:cubicBezTo>
                  <a:moveTo>
                    <a:pt x="1805" y="369"/>
                  </a:moveTo>
                  <a:cubicBezTo>
                    <a:pt x="1883" y="424"/>
                    <a:pt x="1954" y="478"/>
                    <a:pt x="2003" y="516"/>
                  </a:cubicBezTo>
                  <a:cubicBezTo>
                    <a:pt x="1973" y="492"/>
                    <a:pt x="1933" y="459"/>
                    <a:pt x="1880" y="417"/>
                  </a:cubicBezTo>
                  <a:cubicBezTo>
                    <a:pt x="1857" y="398"/>
                    <a:pt x="1831" y="382"/>
                    <a:pt x="1805" y="369"/>
                  </a:cubicBezTo>
                  <a:moveTo>
                    <a:pt x="847" y="250"/>
                  </a:moveTo>
                  <a:cubicBezTo>
                    <a:pt x="802" y="250"/>
                    <a:pt x="768" y="236"/>
                    <a:pt x="764" y="214"/>
                  </a:cubicBezTo>
                  <a:cubicBezTo>
                    <a:pt x="759" y="185"/>
                    <a:pt x="807" y="151"/>
                    <a:pt x="872" y="140"/>
                  </a:cubicBezTo>
                  <a:cubicBezTo>
                    <a:pt x="887" y="137"/>
                    <a:pt x="901" y="136"/>
                    <a:pt x="915" y="136"/>
                  </a:cubicBezTo>
                  <a:cubicBezTo>
                    <a:pt x="960" y="136"/>
                    <a:pt x="994" y="149"/>
                    <a:pt x="998" y="172"/>
                  </a:cubicBezTo>
                  <a:cubicBezTo>
                    <a:pt x="1003" y="201"/>
                    <a:pt x="955" y="234"/>
                    <a:pt x="891" y="246"/>
                  </a:cubicBezTo>
                  <a:cubicBezTo>
                    <a:pt x="875" y="249"/>
                    <a:pt x="861" y="250"/>
                    <a:pt x="847" y="250"/>
                  </a:cubicBezTo>
                  <a:moveTo>
                    <a:pt x="1101" y="0"/>
                  </a:moveTo>
                  <a:cubicBezTo>
                    <a:pt x="1101" y="0"/>
                    <a:pt x="1100" y="0"/>
                    <a:pt x="1100" y="0"/>
                  </a:cubicBezTo>
                  <a:cubicBezTo>
                    <a:pt x="1070" y="1"/>
                    <a:pt x="1055" y="35"/>
                    <a:pt x="1033" y="57"/>
                  </a:cubicBezTo>
                  <a:cubicBezTo>
                    <a:pt x="934" y="61"/>
                    <a:pt x="834" y="86"/>
                    <a:pt x="738" y="141"/>
                  </a:cubicBezTo>
                  <a:cubicBezTo>
                    <a:pt x="494" y="280"/>
                    <a:pt x="326" y="502"/>
                    <a:pt x="215" y="700"/>
                  </a:cubicBezTo>
                  <a:cubicBezTo>
                    <a:pt x="172" y="699"/>
                    <a:pt x="129" y="689"/>
                    <a:pt x="87" y="689"/>
                  </a:cubicBezTo>
                  <a:cubicBezTo>
                    <a:pt x="84" y="689"/>
                    <a:pt x="81" y="689"/>
                    <a:pt x="79" y="689"/>
                  </a:cubicBezTo>
                  <a:cubicBezTo>
                    <a:pt x="28" y="703"/>
                    <a:pt x="49" y="759"/>
                    <a:pt x="69" y="790"/>
                  </a:cubicBezTo>
                  <a:cubicBezTo>
                    <a:pt x="92" y="838"/>
                    <a:pt x="80" y="898"/>
                    <a:pt x="41" y="934"/>
                  </a:cubicBezTo>
                  <a:cubicBezTo>
                    <a:pt x="0" y="956"/>
                    <a:pt x="13" y="1007"/>
                    <a:pt x="59" y="1008"/>
                  </a:cubicBezTo>
                  <a:cubicBezTo>
                    <a:pt x="64" y="1009"/>
                    <a:pt x="69" y="1010"/>
                    <a:pt x="73" y="1011"/>
                  </a:cubicBezTo>
                  <a:cubicBezTo>
                    <a:pt x="48" y="1080"/>
                    <a:pt x="37" y="1122"/>
                    <a:pt x="37" y="1122"/>
                  </a:cubicBezTo>
                  <a:cubicBezTo>
                    <a:pt x="37" y="1122"/>
                    <a:pt x="952" y="318"/>
                    <a:pt x="1568" y="318"/>
                  </a:cubicBezTo>
                  <a:cubicBezTo>
                    <a:pt x="1654" y="318"/>
                    <a:pt x="1734" y="333"/>
                    <a:pt x="1805" y="369"/>
                  </a:cubicBezTo>
                  <a:cubicBezTo>
                    <a:pt x="1667" y="270"/>
                    <a:pt x="1507" y="164"/>
                    <a:pt x="1410" y="126"/>
                  </a:cubicBezTo>
                  <a:cubicBezTo>
                    <a:pt x="1414" y="94"/>
                    <a:pt x="1431" y="42"/>
                    <a:pt x="1395" y="23"/>
                  </a:cubicBezTo>
                  <a:cubicBezTo>
                    <a:pt x="1358" y="41"/>
                    <a:pt x="1317" y="40"/>
                    <a:pt x="1278" y="42"/>
                  </a:cubicBezTo>
                  <a:cubicBezTo>
                    <a:pt x="1271" y="44"/>
                    <a:pt x="1265" y="44"/>
                    <a:pt x="1258" y="44"/>
                  </a:cubicBezTo>
                  <a:cubicBezTo>
                    <a:pt x="1209" y="44"/>
                    <a:pt x="1165" y="15"/>
                    <a:pt x="1117" y="3"/>
                  </a:cubicBezTo>
                  <a:cubicBezTo>
                    <a:pt x="1112" y="1"/>
                    <a:pt x="1106" y="0"/>
                    <a:pt x="1101" y="0"/>
                  </a:cubicBezTo>
                </a:path>
              </a:pathLst>
            </a:custGeom>
            <a:solidFill>
              <a:srgbClr val="DC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0" name="Freeform 402"/>
            <p:cNvSpPr>
              <a:spLocks/>
            </p:cNvSpPr>
            <p:nvPr/>
          </p:nvSpPr>
          <p:spPr bwMode="auto">
            <a:xfrm>
              <a:off x="4946651" y="3587751"/>
              <a:ext cx="3665538" cy="1865313"/>
            </a:xfrm>
            <a:custGeom>
              <a:avLst/>
              <a:gdLst>
                <a:gd name="T0" fmla="*/ 1754 w 1754"/>
                <a:gd name="T1" fmla="*/ 0 h 893"/>
                <a:gd name="T2" fmla="*/ 255 w 1754"/>
                <a:gd name="T3" fmla="*/ 663 h 893"/>
                <a:gd name="T4" fmla="*/ 0 w 1754"/>
                <a:gd name="T5" fmla="*/ 637 h 893"/>
                <a:gd name="T6" fmla="*/ 764 w 1754"/>
                <a:gd name="T7" fmla="*/ 870 h 893"/>
                <a:gd name="T8" fmla="*/ 863 w 1754"/>
                <a:gd name="T9" fmla="*/ 865 h 893"/>
                <a:gd name="T10" fmla="*/ 898 w 1754"/>
                <a:gd name="T11" fmla="*/ 893 h 893"/>
                <a:gd name="T12" fmla="*/ 906 w 1754"/>
                <a:gd name="T13" fmla="*/ 893 h 893"/>
                <a:gd name="T14" fmla="*/ 970 w 1754"/>
                <a:gd name="T15" fmla="*/ 859 h 893"/>
                <a:gd name="T16" fmla="*/ 978 w 1754"/>
                <a:gd name="T17" fmla="*/ 846 h 893"/>
                <a:gd name="T18" fmla="*/ 1291 w 1754"/>
                <a:gd name="T19" fmla="*/ 706 h 893"/>
                <a:gd name="T20" fmla="*/ 1345 w 1754"/>
                <a:gd name="T21" fmla="*/ 739 h 893"/>
                <a:gd name="T22" fmla="*/ 1351 w 1754"/>
                <a:gd name="T23" fmla="*/ 738 h 893"/>
                <a:gd name="T24" fmla="*/ 1422 w 1754"/>
                <a:gd name="T25" fmla="*/ 651 h 893"/>
                <a:gd name="T26" fmla="*/ 1411 w 1754"/>
                <a:gd name="T27" fmla="*/ 602 h 893"/>
                <a:gd name="T28" fmla="*/ 1507 w 1754"/>
                <a:gd name="T29" fmla="*/ 492 h 893"/>
                <a:gd name="T30" fmla="*/ 1574 w 1754"/>
                <a:gd name="T31" fmla="*/ 434 h 893"/>
                <a:gd name="T32" fmla="*/ 1595 w 1754"/>
                <a:gd name="T33" fmla="*/ 379 h 893"/>
                <a:gd name="T34" fmla="*/ 1588 w 1754"/>
                <a:gd name="T35" fmla="*/ 371 h 893"/>
                <a:gd name="T36" fmla="*/ 1754 w 1754"/>
                <a:gd name="T37"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4" h="893">
                  <a:moveTo>
                    <a:pt x="1754" y="0"/>
                  </a:moveTo>
                  <a:cubicBezTo>
                    <a:pt x="1183" y="309"/>
                    <a:pt x="788" y="663"/>
                    <a:pt x="255" y="663"/>
                  </a:cubicBezTo>
                  <a:cubicBezTo>
                    <a:pt x="174" y="663"/>
                    <a:pt x="89" y="655"/>
                    <a:pt x="0" y="637"/>
                  </a:cubicBezTo>
                  <a:cubicBezTo>
                    <a:pt x="0" y="637"/>
                    <a:pt x="356" y="870"/>
                    <a:pt x="764" y="870"/>
                  </a:cubicBezTo>
                  <a:cubicBezTo>
                    <a:pt x="796" y="870"/>
                    <a:pt x="830" y="868"/>
                    <a:pt x="863" y="865"/>
                  </a:cubicBezTo>
                  <a:cubicBezTo>
                    <a:pt x="874" y="875"/>
                    <a:pt x="884" y="887"/>
                    <a:pt x="898" y="893"/>
                  </a:cubicBezTo>
                  <a:cubicBezTo>
                    <a:pt x="901" y="893"/>
                    <a:pt x="903" y="893"/>
                    <a:pt x="906" y="893"/>
                  </a:cubicBezTo>
                  <a:cubicBezTo>
                    <a:pt x="930" y="893"/>
                    <a:pt x="953" y="875"/>
                    <a:pt x="970" y="859"/>
                  </a:cubicBezTo>
                  <a:cubicBezTo>
                    <a:pt x="974" y="855"/>
                    <a:pt x="977" y="851"/>
                    <a:pt x="978" y="846"/>
                  </a:cubicBezTo>
                  <a:cubicBezTo>
                    <a:pt x="1084" y="822"/>
                    <a:pt x="1190" y="778"/>
                    <a:pt x="1291" y="706"/>
                  </a:cubicBezTo>
                  <a:cubicBezTo>
                    <a:pt x="1308" y="721"/>
                    <a:pt x="1326" y="739"/>
                    <a:pt x="1345" y="739"/>
                  </a:cubicBezTo>
                  <a:cubicBezTo>
                    <a:pt x="1347" y="739"/>
                    <a:pt x="1349" y="738"/>
                    <a:pt x="1351" y="738"/>
                  </a:cubicBezTo>
                  <a:cubicBezTo>
                    <a:pt x="1374" y="708"/>
                    <a:pt x="1402" y="680"/>
                    <a:pt x="1422" y="651"/>
                  </a:cubicBezTo>
                  <a:cubicBezTo>
                    <a:pt x="1421" y="639"/>
                    <a:pt x="1417" y="619"/>
                    <a:pt x="1411" y="602"/>
                  </a:cubicBezTo>
                  <a:cubicBezTo>
                    <a:pt x="1444" y="569"/>
                    <a:pt x="1476" y="532"/>
                    <a:pt x="1507" y="492"/>
                  </a:cubicBezTo>
                  <a:cubicBezTo>
                    <a:pt x="1531" y="476"/>
                    <a:pt x="1554" y="456"/>
                    <a:pt x="1574" y="434"/>
                  </a:cubicBezTo>
                  <a:cubicBezTo>
                    <a:pt x="1587" y="419"/>
                    <a:pt x="1606" y="400"/>
                    <a:pt x="1595" y="379"/>
                  </a:cubicBezTo>
                  <a:cubicBezTo>
                    <a:pt x="1593" y="376"/>
                    <a:pt x="1591" y="374"/>
                    <a:pt x="1588" y="371"/>
                  </a:cubicBezTo>
                  <a:cubicBezTo>
                    <a:pt x="1649" y="267"/>
                    <a:pt x="1705" y="145"/>
                    <a:pt x="1754" y="0"/>
                  </a:cubicBezTo>
                </a:path>
              </a:pathLst>
            </a:custGeom>
            <a:solidFill>
              <a:srgbClr val="BE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1" name="Oval 403"/>
            <p:cNvSpPr>
              <a:spLocks noChangeArrowheads="1"/>
            </p:cNvSpPr>
            <p:nvPr/>
          </p:nvSpPr>
          <p:spPr bwMode="auto">
            <a:xfrm>
              <a:off x="5056188" y="2335213"/>
              <a:ext cx="1533525" cy="1533525"/>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2" name="Freeform 404"/>
            <p:cNvSpPr>
              <a:spLocks/>
            </p:cNvSpPr>
            <p:nvPr/>
          </p:nvSpPr>
          <p:spPr bwMode="auto">
            <a:xfrm>
              <a:off x="5114926" y="2373313"/>
              <a:ext cx="1301750" cy="744538"/>
            </a:xfrm>
            <a:custGeom>
              <a:avLst/>
              <a:gdLst>
                <a:gd name="T0" fmla="*/ 292 w 623"/>
                <a:gd name="T1" fmla="*/ 19 h 356"/>
                <a:gd name="T2" fmla="*/ 0 w 623"/>
                <a:gd name="T3" fmla="*/ 356 h 356"/>
                <a:gd name="T4" fmla="*/ 318 w 623"/>
                <a:gd name="T5" fmla="*/ 94 h 356"/>
                <a:gd name="T6" fmla="*/ 623 w 623"/>
                <a:gd name="T7" fmla="*/ 166 h 356"/>
                <a:gd name="T8" fmla="*/ 292 w 623"/>
                <a:gd name="T9" fmla="*/ 19 h 356"/>
              </a:gdLst>
              <a:ahLst/>
              <a:cxnLst>
                <a:cxn ang="0">
                  <a:pos x="T0" y="T1"/>
                </a:cxn>
                <a:cxn ang="0">
                  <a:pos x="T2" y="T3"/>
                </a:cxn>
                <a:cxn ang="0">
                  <a:pos x="T4" y="T5"/>
                </a:cxn>
                <a:cxn ang="0">
                  <a:pos x="T6" y="T7"/>
                </a:cxn>
                <a:cxn ang="0">
                  <a:pos x="T8" y="T9"/>
                </a:cxn>
              </a:cxnLst>
              <a:rect l="0" t="0" r="r" b="b"/>
              <a:pathLst>
                <a:path w="623" h="356">
                  <a:moveTo>
                    <a:pt x="292" y="19"/>
                  </a:moveTo>
                  <a:cubicBezTo>
                    <a:pt x="122" y="44"/>
                    <a:pt x="0" y="190"/>
                    <a:pt x="0" y="356"/>
                  </a:cubicBezTo>
                  <a:cubicBezTo>
                    <a:pt x="39" y="213"/>
                    <a:pt x="162" y="117"/>
                    <a:pt x="318" y="94"/>
                  </a:cubicBezTo>
                  <a:cubicBezTo>
                    <a:pt x="434" y="77"/>
                    <a:pt x="542" y="95"/>
                    <a:pt x="623" y="166"/>
                  </a:cubicBezTo>
                  <a:cubicBezTo>
                    <a:pt x="552" y="61"/>
                    <a:pt x="425" y="0"/>
                    <a:pt x="292" y="19"/>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3" name="Freeform 405"/>
            <p:cNvSpPr>
              <a:spLocks/>
            </p:cNvSpPr>
            <p:nvPr/>
          </p:nvSpPr>
          <p:spPr bwMode="auto">
            <a:xfrm>
              <a:off x="5051426" y="2249488"/>
              <a:ext cx="1301750" cy="696913"/>
            </a:xfrm>
            <a:custGeom>
              <a:avLst/>
              <a:gdLst>
                <a:gd name="T0" fmla="*/ 302 w 623"/>
                <a:gd name="T1" fmla="*/ 19 h 333"/>
                <a:gd name="T2" fmla="*/ 0 w 623"/>
                <a:gd name="T3" fmla="*/ 333 h 333"/>
                <a:gd name="T4" fmla="*/ 316 w 623"/>
                <a:gd name="T5" fmla="*/ 52 h 333"/>
                <a:gd name="T6" fmla="*/ 623 w 623"/>
                <a:gd name="T7" fmla="*/ 143 h 333"/>
                <a:gd name="T8" fmla="*/ 302 w 623"/>
                <a:gd name="T9" fmla="*/ 19 h 333"/>
              </a:gdLst>
              <a:ahLst/>
              <a:cxnLst>
                <a:cxn ang="0">
                  <a:pos x="T0" y="T1"/>
                </a:cxn>
                <a:cxn ang="0">
                  <a:pos x="T2" y="T3"/>
                </a:cxn>
                <a:cxn ang="0">
                  <a:pos x="T4" y="T5"/>
                </a:cxn>
                <a:cxn ang="0">
                  <a:pos x="T6" y="T7"/>
                </a:cxn>
                <a:cxn ang="0">
                  <a:pos x="T8" y="T9"/>
                </a:cxn>
              </a:cxnLst>
              <a:rect l="0" t="0" r="r" b="b"/>
              <a:pathLst>
                <a:path w="623" h="333">
                  <a:moveTo>
                    <a:pt x="302" y="19"/>
                  </a:moveTo>
                  <a:cubicBezTo>
                    <a:pt x="133" y="44"/>
                    <a:pt x="0" y="166"/>
                    <a:pt x="0" y="333"/>
                  </a:cubicBezTo>
                  <a:cubicBezTo>
                    <a:pt x="39" y="189"/>
                    <a:pt x="159" y="75"/>
                    <a:pt x="316" y="52"/>
                  </a:cubicBezTo>
                  <a:cubicBezTo>
                    <a:pt x="431" y="35"/>
                    <a:pt x="542" y="72"/>
                    <a:pt x="623" y="143"/>
                  </a:cubicBezTo>
                  <a:cubicBezTo>
                    <a:pt x="552" y="38"/>
                    <a:pt x="436" y="0"/>
                    <a:pt x="302" y="1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4" name="Freeform 406"/>
            <p:cNvSpPr>
              <a:spLocks noEditPoints="1"/>
            </p:cNvSpPr>
            <p:nvPr/>
          </p:nvSpPr>
          <p:spPr bwMode="auto">
            <a:xfrm>
              <a:off x="5411788" y="3086101"/>
              <a:ext cx="1362075" cy="973138"/>
            </a:xfrm>
            <a:custGeom>
              <a:avLst/>
              <a:gdLst>
                <a:gd name="T0" fmla="*/ 565 w 652"/>
                <a:gd name="T1" fmla="*/ 0 h 466"/>
                <a:gd name="T2" fmla="*/ 545 w 652"/>
                <a:gd name="T3" fmla="*/ 108 h 466"/>
                <a:gd name="T4" fmla="*/ 574 w 652"/>
                <a:gd name="T5" fmla="*/ 95 h 466"/>
                <a:gd name="T6" fmla="*/ 565 w 652"/>
                <a:gd name="T7" fmla="*/ 0 h 466"/>
                <a:gd name="T8" fmla="*/ 640 w 652"/>
                <a:gd name="T9" fmla="*/ 129 h 466"/>
                <a:gd name="T10" fmla="*/ 561 w 652"/>
                <a:gd name="T11" fmla="*/ 240 h 466"/>
                <a:gd name="T12" fmla="*/ 489 w 652"/>
                <a:gd name="T13" fmla="*/ 216 h 466"/>
                <a:gd name="T14" fmla="*/ 469 w 652"/>
                <a:gd name="T15" fmla="*/ 240 h 466"/>
                <a:gd name="T16" fmla="*/ 457 w 652"/>
                <a:gd name="T17" fmla="*/ 234 h 466"/>
                <a:gd name="T18" fmla="*/ 467 w 652"/>
                <a:gd name="T19" fmla="*/ 242 h 466"/>
                <a:gd name="T20" fmla="*/ 320 w 652"/>
                <a:gd name="T21" fmla="*/ 344 h 466"/>
                <a:gd name="T22" fmla="*/ 0 w 652"/>
                <a:gd name="T23" fmla="*/ 324 h 466"/>
                <a:gd name="T24" fmla="*/ 367 w 652"/>
                <a:gd name="T25" fmla="*/ 417 h 466"/>
                <a:gd name="T26" fmla="*/ 518 w 652"/>
                <a:gd name="T27" fmla="*/ 287 h 466"/>
                <a:gd name="T28" fmla="*/ 576 w 652"/>
                <a:gd name="T29" fmla="*/ 264 h 466"/>
                <a:gd name="T30" fmla="*/ 640 w 652"/>
                <a:gd name="T31" fmla="*/ 129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2" h="466">
                  <a:moveTo>
                    <a:pt x="565" y="0"/>
                  </a:moveTo>
                  <a:cubicBezTo>
                    <a:pt x="564" y="37"/>
                    <a:pt x="557" y="73"/>
                    <a:pt x="545" y="108"/>
                  </a:cubicBezTo>
                  <a:cubicBezTo>
                    <a:pt x="554" y="103"/>
                    <a:pt x="564" y="98"/>
                    <a:pt x="574" y="95"/>
                  </a:cubicBezTo>
                  <a:cubicBezTo>
                    <a:pt x="575" y="63"/>
                    <a:pt x="572" y="31"/>
                    <a:pt x="565" y="0"/>
                  </a:cubicBezTo>
                  <a:close/>
                  <a:moveTo>
                    <a:pt x="640" y="129"/>
                  </a:moveTo>
                  <a:cubicBezTo>
                    <a:pt x="638" y="177"/>
                    <a:pt x="608" y="222"/>
                    <a:pt x="561" y="240"/>
                  </a:cubicBezTo>
                  <a:cubicBezTo>
                    <a:pt x="524" y="252"/>
                    <a:pt x="492" y="259"/>
                    <a:pt x="489" y="216"/>
                  </a:cubicBezTo>
                  <a:cubicBezTo>
                    <a:pt x="482" y="224"/>
                    <a:pt x="476" y="232"/>
                    <a:pt x="469" y="240"/>
                  </a:cubicBezTo>
                  <a:cubicBezTo>
                    <a:pt x="465" y="238"/>
                    <a:pt x="461" y="236"/>
                    <a:pt x="457" y="234"/>
                  </a:cubicBezTo>
                  <a:cubicBezTo>
                    <a:pt x="460" y="237"/>
                    <a:pt x="464" y="240"/>
                    <a:pt x="467" y="242"/>
                  </a:cubicBezTo>
                  <a:cubicBezTo>
                    <a:pt x="428" y="286"/>
                    <a:pt x="378" y="321"/>
                    <a:pt x="320" y="344"/>
                  </a:cubicBezTo>
                  <a:cubicBezTo>
                    <a:pt x="211" y="386"/>
                    <a:pt x="95" y="375"/>
                    <a:pt x="0" y="324"/>
                  </a:cubicBezTo>
                  <a:cubicBezTo>
                    <a:pt x="93" y="411"/>
                    <a:pt x="241" y="466"/>
                    <a:pt x="367" y="417"/>
                  </a:cubicBezTo>
                  <a:cubicBezTo>
                    <a:pt x="432" y="392"/>
                    <a:pt x="483" y="345"/>
                    <a:pt x="518" y="287"/>
                  </a:cubicBezTo>
                  <a:cubicBezTo>
                    <a:pt x="523" y="267"/>
                    <a:pt x="532" y="276"/>
                    <a:pt x="576" y="264"/>
                  </a:cubicBezTo>
                  <a:cubicBezTo>
                    <a:pt x="627" y="244"/>
                    <a:pt x="652" y="182"/>
                    <a:pt x="640" y="129"/>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5" name="Oval 407"/>
            <p:cNvSpPr>
              <a:spLocks noChangeArrowheads="1"/>
            </p:cNvSpPr>
            <p:nvPr/>
          </p:nvSpPr>
          <p:spPr bwMode="auto">
            <a:xfrm>
              <a:off x="5616576" y="4618038"/>
              <a:ext cx="657225" cy="657225"/>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6" name="Freeform 408"/>
            <p:cNvSpPr>
              <a:spLocks/>
            </p:cNvSpPr>
            <p:nvPr/>
          </p:nvSpPr>
          <p:spPr bwMode="auto">
            <a:xfrm>
              <a:off x="5640388" y="4632326"/>
              <a:ext cx="560388" cy="319088"/>
            </a:xfrm>
            <a:custGeom>
              <a:avLst/>
              <a:gdLst>
                <a:gd name="T0" fmla="*/ 125 w 268"/>
                <a:gd name="T1" fmla="*/ 8 h 153"/>
                <a:gd name="T2" fmla="*/ 0 w 268"/>
                <a:gd name="T3" fmla="*/ 153 h 153"/>
                <a:gd name="T4" fmla="*/ 137 w 268"/>
                <a:gd name="T5" fmla="*/ 40 h 153"/>
                <a:gd name="T6" fmla="*/ 268 w 268"/>
                <a:gd name="T7" fmla="*/ 71 h 153"/>
                <a:gd name="T8" fmla="*/ 125 w 268"/>
                <a:gd name="T9" fmla="*/ 8 h 153"/>
              </a:gdLst>
              <a:ahLst/>
              <a:cxnLst>
                <a:cxn ang="0">
                  <a:pos x="T0" y="T1"/>
                </a:cxn>
                <a:cxn ang="0">
                  <a:pos x="T2" y="T3"/>
                </a:cxn>
                <a:cxn ang="0">
                  <a:pos x="T4" y="T5"/>
                </a:cxn>
                <a:cxn ang="0">
                  <a:pos x="T6" y="T7"/>
                </a:cxn>
                <a:cxn ang="0">
                  <a:pos x="T8" y="T9"/>
                </a:cxn>
              </a:cxnLst>
              <a:rect l="0" t="0" r="r" b="b"/>
              <a:pathLst>
                <a:path w="268" h="153">
                  <a:moveTo>
                    <a:pt x="125" y="8"/>
                  </a:moveTo>
                  <a:cubicBezTo>
                    <a:pt x="53" y="19"/>
                    <a:pt x="0" y="82"/>
                    <a:pt x="0" y="153"/>
                  </a:cubicBezTo>
                  <a:cubicBezTo>
                    <a:pt x="17" y="91"/>
                    <a:pt x="70" y="50"/>
                    <a:pt x="137" y="40"/>
                  </a:cubicBezTo>
                  <a:cubicBezTo>
                    <a:pt x="186" y="33"/>
                    <a:pt x="233" y="41"/>
                    <a:pt x="268" y="71"/>
                  </a:cubicBezTo>
                  <a:cubicBezTo>
                    <a:pt x="237" y="26"/>
                    <a:pt x="183" y="0"/>
                    <a:pt x="125" y="8"/>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7" name="Freeform 409"/>
            <p:cNvSpPr>
              <a:spLocks/>
            </p:cNvSpPr>
            <p:nvPr/>
          </p:nvSpPr>
          <p:spPr bwMode="auto">
            <a:xfrm>
              <a:off x="5613401" y="4579938"/>
              <a:ext cx="560388" cy="298450"/>
            </a:xfrm>
            <a:custGeom>
              <a:avLst/>
              <a:gdLst>
                <a:gd name="T0" fmla="*/ 130 w 268"/>
                <a:gd name="T1" fmla="*/ 8 h 143"/>
                <a:gd name="T2" fmla="*/ 0 w 268"/>
                <a:gd name="T3" fmla="*/ 143 h 143"/>
                <a:gd name="T4" fmla="*/ 136 w 268"/>
                <a:gd name="T5" fmla="*/ 22 h 143"/>
                <a:gd name="T6" fmla="*/ 268 w 268"/>
                <a:gd name="T7" fmla="*/ 61 h 143"/>
                <a:gd name="T8" fmla="*/ 130 w 268"/>
                <a:gd name="T9" fmla="*/ 8 h 143"/>
              </a:gdLst>
              <a:ahLst/>
              <a:cxnLst>
                <a:cxn ang="0">
                  <a:pos x="T0" y="T1"/>
                </a:cxn>
                <a:cxn ang="0">
                  <a:pos x="T2" y="T3"/>
                </a:cxn>
                <a:cxn ang="0">
                  <a:pos x="T4" y="T5"/>
                </a:cxn>
                <a:cxn ang="0">
                  <a:pos x="T6" y="T7"/>
                </a:cxn>
                <a:cxn ang="0">
                  <a:pos x="T8" y="T9"/>
                </a:cxn>
              </a:cxnLst>
              <a:rect l="0" t="0" r="r" b="b"/>
              <a:pathLst>
                <a:path w="268" h="143">
                  <a:moveTo>
                    <a:pt x="130" y="8"/>
                  </a:moveTo>
                  <a:cubicBezTo>
                    <a:pt x="57" y="19"/>
                    <a:pt x="0" y="71"/>
                    <a:pt x="0" y="143"/>
                  </a:cubicBezTo>
                  <a:cubicBezTo>
                    <a:pt x="17" y="81"/>
                    <a:pt x="69" y="32"/>
                    <a:pt x="136" y="22"/>
                  </a:cubicBezTo>
                  <a:cubicBezTo>
                    <a:pt x="185" y="15"/>
                    <a:pt x="233" y="31"/>
                    <a:pt x="268" y="61"/>
                  </a:cubicBezTo>
                  <a:cubicBezTo>
                    <a:pt x="238" y="16"/>
                    <a:pt x="187" y="0"/>
                    <a:pt x="130" y="8"/>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8" name="Freeform 410"/>
            <p:cNvSpPr>
              <a:spLocks/>
            </p:cNvSpPr>
            <p:nvPr/>
          </p:nvSpPr>
          <p:spPr bwMode="auto">
            <a:xfrm>
              <a:off x="5770563" y="4941888"/>
              <a:ext cx="541338" cy="417513"/>
            </a:xfrm>
            <a:custGeom>
              <a:avLst/>
              <a:gdLst>
                <a:gd name="T0" fmla="*/ 158 w 259"/>
                <a:gd name="T1" fmla="*/ 179 h 200"/>
                <a:gd name="T2" fmla="*/ 243 w 259"/>
                <a:gd name="T3" fmla="*/ 0 h 200"/>
                <a:gd name="T4" fmla="*/ 138 w 259"/>
                <a:gd name="T5" fmla="*/ 148 h 200"/>
                <a:gd name="T6" fmla="*/ 0 w 259"/>
                <a:gd name="T7" fmla="*/ 139 h 200"/>
                <a:gd name="T8" fmla="*/ 158 w 259"/>
                <a:gd name="T9" fmla="*/ 179 h 200"/>
              </a:gdLst>
              <a:ahLst/>
              <a:cxnLst>
                <a:cxn ang="0">
                  <a:pos x="T0" y="T1"/>
                </a:cxn>
                <a:cxn ang="0">
                  <a:pos x="T2" y="T3"/>
                </a:cxn>
                <a:cxn ang="0">
                  <a:pos x="T4" y="T5"/>
                </a:cxn>
                <a:cxn ang="0">
                  <a:pos x="T6" y="T7"/>
                </a:cxn>
                <a:cxn ang="0">
                  <a:pos x="T8" y="T9"/>
                </a:cxn>
              </a:cxnLst>
              <a:rect l="0" t="0" r="r" b="b"/>
              <a:pathLst>
                <a:path w="259" h="200">
                  <a:moveTo>
                    <a:pt x="158" y="179"/>
                  </a:moveTo>
                  <a:cubicBezTo>
                    <a:pt x="226" y="152"/>
                    <a:pt x="259" y="70"/>
                    <a:pt x="243" y="0"/>
                  </a:cubicBezTo>
                  <a:cubicBezTo>
                    <a:pt x="241" y="64"/>
                    <a:pt x="201" y="123"/>
                    <a:pt x="138" y="148"/>
                  </a:cubicBezTo>
                  <a:cubicBezTo>
                    <a:pt x="91" y="166"/>
                    <a:pt x="41" y="161"/>
                    <a:pt x="0" y="139"/>
                  </a:cubicBezTo>
                  <a:cubicBezTo>
                    <a:pt x="40" y="176"/>
                    <a:pt x="104" y="200"/>
                    <a:pt x="158" y="179"/>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9" name="Freeform 411"/>
            <p:cNvSpPr>
              <a:spLocks/>
            </p:cNvSpPr>
            <p:nvPr/>
          </p:nvSpPr>
          <p:spPr bwMode="auto">
            <a:xfrm>
              <a:off x="5705476" y="4916488"/>
              <a:ext cx="554038" cy="355600"/>
            </a:xfrm>
            <a:custGeom>
              <a:avLst/>
              <a:gdLst>
                <a:gd name="T0" fmla="*/ 147 w 265"/>
                <a:gd name="T1" fmla="*/ 156 h 170"/>
                <a:gd name="T2" fmla="*/ 258 w 265"/>
                <a:gd name="T3" fmla="*/ 0 h 170"/>
                <a:gd name="T4" fmla="*/ 139 w 265"/>
                <a:gd name="T5" fmla="*/ 126 h 170"/>
                <a:gd name="T6" fmla="*/ 0 w 265"/>
                <a:gd name="T7" fmla="*/ 107 h 170"/>
                <a:gd name="T8" fmla="*/ 147 w 265"/>
                <a:gd name="T9" fmla="*/ 156 h 170"/>
              </a:gdLst>
              <a:ahLst/>
              <a:cxnLst>
                <a:cxn ang="0">
                  <a:pos x="T0" y="T1"/>
                </a:cxn>
                <a:cxn ang="0">
                  <a:pos x="T2" y="T3"/>
                </a:cxn>
                <a:cxn ang="0">
                  <a:pos x="T4" y="T5"/>
                </a:cxn>
                <a:cxn ang="0">
                  <a:pos x="T6" y="T7"/>
                </a:cxn>
                <a:cxn ang="0">
                  <a:pos x="T8" y="T9"/>
                </a:cxn>
              </a:cxnLst>
              <a:rect l="0" t="0" r="r" b="b"/>
              <a:pathLst>
                <a:path w="265" h="170">
                  <a:moveTo>
                    <a:pt x="147" y="156"/>
                  </a:moveTo>
                  <a:cubicBezTo>
                    <a:pt x="219" y="138"/>
                    <a:pt x="265" y="71"/>
                    <a:pt x="258" y="0"/>
                  </a:cubicBezTo>
                  <a:cubicBezTo>
                    <a:pt x="247" y="63"/>
                    <a:pt x="205" y="110"/>
                    <a:pt x="139" y="126"/>
                  </a:cubicBezTo>
                  <a:cubicBezTo>
                    <a:pt x="91" y="138"/>
                    <a:pt x="37" y="134"/>
                    <a:pt x="0" y="107"/>
                  </a:cubicBezTo>
                  <a:cubicBezTo>
                    <a:pt x="34" y="149"/>
                    <a:pt x="91" y="170"/>
                    <a:pt x="147" y="15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 name="Oval 412"/>
            <p:cNvSpPr>
              <a:spLocks noChangeArrowheads="1"/>
            </p:cNvSpPr>
            <p:nvPr/>
          </p:nvSpPr>
          <p:spPr bwMode="auto">
            <a:xfrm>
              <a:off x="4573588" y="3548063"/>
              <a:ext cx="315913" cy="312738"/>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Freeform 413"/>
            <p:cNvSpPr>
              <a:spLocks/>
            </p:cNvSpPr>
            <p:nvPr/>
          </p:nvSpPr>
          <p:spPr bwMode="auto">
            <a:xfrm>
              <a:off x="4586288" y="3554413"/>
              <a:ext cx="266700" cy="152400"/>
            </a:xfrm>
            <a:custGeom>
              <a:avLst/>
              <a:gdLst>
                <a:gd name="T0" fmla="*/ 60 w 128"/>
                <a:gd name="T1" fmla="*/ 4 h 73"/>
                <a:gd name="T2" fmla="*/ 0 w 128"/>
                <a:gd name="T3" fmla="*/ 73 h 73"/>
                <a:gd name="T4" fmla="*/ 65 w 128"/>
                <a:gd name="T5" fmla="*/ 20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20"/>
                  </a:cubicBezTo>
                  <a:cubicBezTo>
                    <a:pt x="89" y="16"/>
                    <a:pt x="111" y="20"/>
                    <a:pt x="128" y="34"/>
                  </a:cubicBezTo>
                  <a:cubicBezTo>
                    <a:pt x="113" y="13"/>
                    <a:pt x="87" y="0"/>
                    <a:pt x="60" y="4"/>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2" name="Freeform 414"/>
            <p:cNvSpPr>
              <a:spLocks/>
            </p:cNvSpPr>
            <p:nvPr/>
          </p:nvSpPr>
          <p:spPr bwMode="auto">
            <a:xfrm>
              <a:off x="4573588" y="3529013"/>
              <a:ext cx="266700" cy="141288"/>
            </a:xfrm>
            <a:custGeom>
              <a:avLst/>
              <a:gdLst>
                <a:gd name="T0" fmla="*/ 62 w 128"/>
                <a:gd name="T1" fmla="*/ 4 h 68"/>
                <a:gd name="T2" fmla="*/ 0 w 128"/>
                <a:gd name="T3" fmla="*/ 68 h 68"/>
                <a:gd name="T4" fmla="*/ 64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2" y="16"/>
                    <a:pt x="64" y="11"/>
                  </a:cubicBezTo>
                  <a:cubicBezTo>
                    <a:pt x="88" y="7"/>
                    <a:pt x="111" y="15"/>
                    <a:pt x="128" y="29"/>
                  </a:cubicBezTo>
                  <a:cubicBezTo>
                    <a:pt x="113" y="8"/>
                    <a:pt x="89" y="0"/>
                    <a:pt x="62" y="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3" name="Freeform 415"/>
            <p:cNvSpPr>
              <a:spLocks/>
            </p:cNvSpPr>
            <p:nvPr/>
          </p:nvSpPr>
          <p:spPr bwMode="auto">
            <a:xfrm>
              <a:off x="4648201" y="3702051"/>
              <a:ext cx="257175" cy="198438"/>
            </a:xfrm>
            <a:custGeom>
              <a:avLst/>
              <a:gdLst>
                <a:gd name="T0" fmla="*/ 75 w 123"/>
                <a:gd name="T1" fmla="*/ 85 h 95"/>
                <a:gd name="T2" fmla="*/ 116 w 123"/>
                <a:gd name="T3" fmla="*/ 0 h 95"/>
                <a:gd name="T4" fmla="*/ 65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3"/>
                    <a:pt x="123" y="33"/>
                    <a:pt x="116" y="0"/>
                  </a:cubicBezTo>
                  <a:cubicBezTo>
                    <a:pt x="114" y="30"/>
                    <a:pt x="95" y="59"/>
                    <a:pt x="65" y="70"/>
                  </a:cubicBezTo>
                  <a:cubicBezTo>
                    <a:pt x="43" y="79"/>
                    <a:pt x="19" y="77"/>
                    <a:pt x="0" y="66"/>
                  </a:cubicBezTo>
                  <a:cubicBezTo>
                    <a:pt x="19" y="84"/>
                    <a:pt x="49" y="95"/>
                    <a:pt x="75" y="8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4" name="Freeform 416"/>
            <p:cNvSpPr>
              <a:spLocks/>
            </p:cNvSpPr>
            <p:nvPr/>
          </p:nvSpPr>
          <p:spPr bwMode="auto">
            <a:xfrm>
              <a:off x="4614863" y="3689351"/>
              <a:ext cx="265113" cy="169863"/>
            </a:xfrm>
            <a:custGeom>
              <a:avLst/>
              <a:gdLst>
                <a:gd name="T0" fmla="*/ 71 w 127"/>
                <a:gd name="T1" fmla="*/ 75 h 81"/>
                <a:gd name="T2" fmla="*/ 124 w 127"/>
                <a:gd name="T3" fmla="*/ 0 h 81"/>
                <a:gd name="T4" fmla="*/ 67 w 127"/>
                <a:gd name="T5" fmla="*/ 60 h 81"/>
                <a:gd name="T6" fmla="*/ 0 w 127"/>
                <a:gd name="T7" fmla="*/ 51 h 81"/>
                <a:gd name="T8" fmla="*/ 71 w 127"/>
                <a:gd name="T9" fmla="*/ 75 h 81"/>
              </a:gdLst>
              <a:ahLst/>
              <a:cxnLst>
                <a:cxn ang="0">
                  <a:pos x="T0" y="T1"/>
                </a:cxn>
                <a:cxn ang="0">
                  <a:pos x="T2" y="T3"/>
                </a:cxn>
                <a:cxn ang="0">
                  <a:pos x="T4" y="T5"/>
                </a:cxn>
                <a:cxn ang="0">
                  <a:pos x="T6" y="T7"/>
                </a:cxn>
                <a:cxn ang="0">
                  <a:pos x="T8" y="T9"/>
                </a:cxn>
              </a:cxnLst>
              <a:rect l="0" t="0" r="r" b="b"/>
              <a:pathLst>
                <a:path w="127" h="81">
                  <a:moveTo>
                    <a:pt x="71" y="75"/>
                  </a:moveTo>
                  <a:cubicBezTo>
                    <a:pt x="105" y="66"/>
                    <a:pt x="127" y="34"/>
                    <a:pt x="124" y="0"/>
                  </a:cubicBezTo>
                  <a:cubicBezTo>
                    <a:pt x="119" y="30"/>
                    <a:pt x="99" y="53"/>
                    <a:pt x="67" y="60"/>
                  </a:cubicBezTo>
                  <a:cubicBezTo>
                    <a:pt x="44" y="66"/>
                    <a:pt x="18" y="64"/>
                    <a:pt x="0" y="51"/>
                  </a:cubicBezTo>
                  <a:cubicBezTo>
                    <a:pt x="17" y="71"/>
                    <a:pt x="44" y="81"/>
                    <a:pt x="71" y="7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5" name="Oval 417"/>
            <p:cNvSpPr>
              <a:spLocks noChangeArrowheads="1"/>
            </p:cNvSpPr>
            <p:nvPr/>
          </p:nvSpPr>
          <p:spPr bwMode="auto">
            <a:xfrm>
              <a:off x="4964113" y="1500188"/>
              <a:ext cx="593725" cy="593725"/>
            </a:xfrm>
            <a:prstGeom prst="ellipse">
              <a:avLst/>
            </a:prstGeom>
            <a:solidFill>
              <a:srgbClr val="D7D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6" name="Freeform 418"/>
            <p:cNvSpPr>
              <a:spLocks/>
            </p:cNvSpPr>
            <p:nvPr/>
          </p:nvSpPr>
          <p:spPr bwMode="auto">
            <a:xfrm>
              <a:off x="4986338" y="1512888"/>
              <a:ext cx="504825" cy="287338"/>
            </a:xfrm>
            <a:custGeom>
              <a:avLst/>
              <a:gdLst>
                <a:gd name="T0" fmla="*/ 113 w 241"/>
                <a:gd name="T1" fmla="*/ 8 h 138"/>
                <a:gd name="T2" fmla="*/ 0 w 241"/>
                <a:gd name="T3" fmla="*/ 138 h 138"/>
                <a:gd name="T4" fmla="*/ 123 w 241"/>
                <a:gd name="T5" fmla="*/ 37 h 138"/>
                <a:gd name="T6" fmla="*/ 241 w 241"/>
                <a:gd name="T7" fmla="*/ 65 h 138"/>
                <a:gd name="T8" fmla="*/ 113 w 241"/>
                <a:gd name="T9" fmla="*/ 8 h 138"/>
              </a:gdLst>
              <a:ahLst/>
              <a:cxnLst>
                <a:cxn ang="0">
                  <a:pos x="T0" y="T1"/>
                </a:cxn>
                <a:cxn ang="0">
                  <a:pos x="T2" y="T3"/>
                </a:cxn>
                <a:cxn ang="0">
                  <a:pos x="T4" y="T5"/>
                </a:cxn>
                <a:cxn ang="0">
                  <a:pos x="T6" y="T7"/>
                </a:cxn>
                <a:cxn ang="0">
                  <a:pos x="T8" y="T9"/>
                </a:cxn>
              </a:cxnLst>
              <a:rect l="0" t="0" r="r" b="b"/>
              <a:pathLst>
                <a:path w="241" h="138">
                  <a:moveTo>
                    <a:pt x="113" y="8"/>
                  </a:moveTo>
                  <a:cubicBezTo>
                    <a:pt x="47" y="17"/>
                    <a:pt x="0" y="74"/>
                    <a:pt x="0" y="138"/>
                  </a:cubicBezTo>
                  <a:cubicBezTo>
                    <a:pt x="15" y="83"/>
                    <a:pt x="62" y="45"/>
                    <a:pt x="123" y="37"/>
                  </a:cubicBezTo>
                  <a:cubicBezTo>
                    <a:pt x="167" y="30"/>
                    <a:pt x="209" y="37"/>
                    <a:pt x="241" y="65"/>
                  </a:cubicBezTo>
                  <a:cubicBezTo>
                    <a:pt x="214" y="24"/>
                    <a:pt x="164" y="0"/>
                    <a:pt x="113" y="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7" name="Freeform 419"/>
            <p:cNvSpPr>
              <a:spLocks/>
            </p:cNvSpPr>
            <p:nvPr/>
          </p:nvSpPr>
          <p:spPr bwMode="auto">
            <a:xfrm>
              <a:off x="4962526" y="1465263"/>
              <a:ext cx="503238" cy="268288"/>
            </a:xfrm>
            <a:custGeom>
              <a:avLst/>
              <a:gdLst>
                <a:gd name="T0" fmla="*/ 117 w 241"/>
                <a:gd name="T1" fmla="*/ 8 h 129"/>
                <a:gd name="T2" fmla="*/ 0 w 241"/>
                <a:gd name="T3" fmla="*/ 129 h 129"/>
                <a:gd name="T4" fmla="*/ 122 w 241"/>
                <a:gd name="T5" fmla="*/ 21 h 129"/>
                <a:gd name="T6" fmla="*/ 241 w 241"/>
                <a:gd name="T7" fmla="*/ 56 h 129"/>
                <a:gd name="T8" fmla="*/ 117 w 241"/>
                <a:gd name="T9" fmla="*/ 8 h 129"/>
              </a:gdLst>
              <a:ahLst/>
              <a:cxnLst>
                <a:cxn ang="0">
                  <a:pos x="T0" y="T1"/>
                </a:cxn>
                <a:cxn ang="0">
                  <a:pos x="T2" y="T3"/>
                </a:cxn>
                <a:cxn ang="0">
                  <a:pos x="T4" y="T5"/>
                </a:cxn>
                <a:cxn ang="0">
                  <a:pos x="T6" y="T7"/>
                </a:cxn>
                <a:cxn ang="0">
                  <a:pos x="T8" y="T9"/>
                </a:cxn>
              </a:cxnLst>
              <a:rect l="0" t="0" r="r" b="b"/>
              <a:pathLst>
                <a:path w="241" h="129">
                  <a:moveTo>
                    <a:pt x="117" y="8"/>
                  </a:moveTo>
                  <a:cubicBezTo>
                    <a:pt x="51" y="18"/>
                    <a:pt x="0" y="65"/>
                    <a:pt x="0" y="129"/>
                  </a:cubicBezTo>
                  <a:cubicBezTo>
                    <a:pt x="15" y="74"/>
                    <a:pt x="62" y="29"/>
                    <a:pt x="122" y="21"/>
                  </a:cubicBezTo>
                  <a:cubicBezTo>
                    <a:pt x="167" y="14"/>
                    <a:pt x="210" y="28"/>
                    <a:pt x="241" y="56"/>
                  </a:cubicBezTo>
                  <a:cubicBezTo>
                    <a:pt x="214" y="15"/>
                    <a:pt x="169" y="0"/>
                    <a:pt x="117" y="8"/>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8" name="Freeform 420"/>
            <p:cNvSpPr>
              <a:spLocks/>
            </p:cNvSpPr>
            <p:nvPr/>
          </p:nvSpPr>
          <p:spPr bwMode="auto">
            <a:xfrm>
              <a:off x="5103813" y="1792288"/>
              <a:ext cx="487363" cy="376238"/>
            </a:xfrm>
            <a:custGeom>
              <a:avLst/>
              <a:gdLst>
                <a:gd name="T0" fmla="*/ 142 w 233"/>
                <a:gd name="T1" fmla="*/ 161 h 180"/>
                <a:gd name="T2" fmla="*/ 219 w 233"/>
                <a:gd name="T3" fmla="*/ 0 h 180"/>
                <a:gd name="T4" fmla="*/ 124 w 233"/>
                <a:gd name="T5" fmla="*/ 133 h 180"/>
                <a:gd name="T6" fmla="*/ 0 w 233"/>
                <a:gd name="T7" fmla="*/ 125 h 180"/>
                <a:gd name="T8" fmla="*/ 142 w 233"/>
                <a:gd name="T9" fmla="*/ 161 h 180"/>
              </a:gdLst>
              <a:ahLst/>
              <a:cxnLst>
                <a:cxn ang="0">
                  <a:pos x="T0" y="T1"/>
                </a:cxn>
                <a:cxn ang="0">
                  <a:pos x="T2" y="T3"/>
                </a:cxn>
                <a:cxn ang="0">
                  <a:pos x="T4" y="T5"/>
                </a:cxn>
                <a:cxn ang="0">
                  <a:pos x="T6" y="T7"/>
                </a:cxn>
                <a:cxn ang="0">
                  <a:pos x="T8" y="T9"/>
                </a:cxn>
              </a:cxnLst>
              <a:rect l="0" t="0" r="r" b="b"/>
              <a:pathLst>
                <a:path w="233" h="180">
                  <a:moveTo>
                    <a:pt x="142" y="161"/>
                  </a:moveTo>
                  <a:cubicBezTo>
                    <a:pt x="204" y="137"/>
                    <a:pt x="233" y="62"/>
                    <a:pt x="219" y="0"/>
                  </a:cubicBezTo>
                  <a:cubicBezTo>
                    <a:pt x="216" y="57"/>
                    <a:pt x="181" y="111"/>
                    <a:pt x="124" y="133"/>
                  </a:cubicBezTo>
                  <a:cubicBezTo>
                    <a:pt x="82" y="149"/>
                    <a:pt x="37" y="145"/>
                    <a:pt x="0" y="125"/>
                  </a:cubicBezTo>
                  <a:cubicBezTo>
                    <a:pt x="36" y="159"/>
                    <a:pt x="93" y="180"/>
                    <a:pt x="142" y="161"/>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9" name="Freeform 421"/>
            <p:cNvSpPr>
              <a:spLocks/>
            </p:cNvSpPr>
            <p:nvPr/>
          </p:nvSpPr>
          <p:spPr bwMode="auto">
            <a:xfrm>
              <a:off x="5043488" y="1770063"/>
              <a:ext cx="498475" cy="319088"/>
            </a:xfrm>
            <a:custGeom>
              <a:avLst/>
              <a:gdLst>
                <a:gd name="T0" fmla="*/ 133 w 239"/>
                <a:gd name="T1" fmla="*/ 140 h 153"/>
                <a:gd name="T2" fmla="*/ 233 w 239"/>
                <a:gd name="T3" fmla="*/ 0 h 153"/>
                <a:gd name="T4" fmla="*/ 126 w 239"/>
                <a:gd name="T5" fmla="*/ 114 h 153"/>
                <a:gd name="T6" fmla="*/ 0 w 239"/>
                <a:gd name="T7" fmla="*/ 96 h 153"/>
                <a:gd name="T8" fmla="*/ 133 w 239"/>
                <a:gd name="T9" fmla="*/ 140 h 153"/>
              </a:gdLst>
              <a:ahLst/>
              <a:cxnLst>
                <a:cxn ang="0">
                  <a:pos x="T0" y="T1"/>
                </a:cxn>
                <a:cxn ang="0">
                  <a:pos x="T2" y="T3"/>
                </a:cxn>
                <a:cxn ang="0">
                  <a:pos x="T4" y="T5"/>
                </a:cxn>
                <a:cxn ang="0">
                  <a:pos x="T6" y="T7"/>
                </a:cxn>
                <a:cxn ang="0">
                  <a:pos x="T8" y="T9"/>
                </a:cxn>
              </a:cxnLst>
              <a:rect l="0" t="0" r="r" b="b"/>
              <a:pathLst>
                <a:path w="239" h="153">
                  <a:moveTo>
                    <a:pt x="133" y="140"/>
                  </a:moveTo>
                  <a:cubicBezTo>
                    <a:pt x="198" y="125"/>
                    <a:pt x="239" y="64"/>
                    <a:pt x="233" y="0"/>
                  </a:cubicBezTo>
                  <a:cubicBezTo>
                    <a:pt x="224" y="56"/>
                    <a:pt x="185" y="99"/>
                    <a:pt x="126" y="114"/>
                  </a:cubicBezTo>
                  <a:cubicBezTo>
                    <a:pt x="82" y="124"/>
                    <a:pt x="34" y="121"/>
                    <a:pt x="0" y="96"/>
                  </a:cubicBezTo>
                  <a:cubicBezTo>
                    <a:pt x="31" y="134"/>
                    <a:pt x="83" y="153"/>
                    <a:pt x="133" y="14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0" name="Oval 422"/>
            <p:cNvSpPr>
              <a:spLocks noChangeArrowheads="1"/>
            </p:cNvSpPr>
            <p:nvPr/>
          </p:nvSpPr>
          <p:spPr bwMode="auto">
            <a:xfrm>
              <a:off x="6869113" y="1187451"/>
              <a:ext cx="315913" cy="314325"/>
            </a:xfrm>
            <a:prstGeom prst="ellipse">
              <a:avLst/>
            </a:prstGeom>
            <a:solidFill>
              <a:srgbClr val="D7D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1" name="Freeform 423"/>
            <p:cNvSpPr>
              <a:spLocks/>
            </p:cNvSpPr>
            <p:nvPr/>
          </p:nvSpPr>
          <p:spPr bwMode="auto">
            <a:xfrm>
              <a:off x="6881813" y="1195388"/>
              <a:ext cx="268288" cy="152400"/>
            </a:xfrm>
            <a:custGeom>
              <a:avLst/>
              <a:gdLst>
                <a:gd name="T0" fmla="*/ 60 w 128"/>
                <a:gd name="T1" fmla="*/ 4 h 73"/>
                <a:gd name="T2" fmla="*/ 0 w 128"/>
                <a:gd name="T3" fmla="*/ 73 h 73"/>
                <a:gd name="T4" fmla="*/ 65 w 128"/>
                <a:gd name="T5" fmla="*/ 19 h 73"/>
                <a:gd name="T6" fmla="*/ 128 w 128"/>
                <a:gd name="T7" fmla="*/ 34 h 73"/>
                <a:gd name="T8" fmla="*/ 60 w 128"/>
                <a:gd name="T9" fmla="*/ 4 h 73"/>
              </a:gdLst>
              <a:ahLst/>
              <a:cxnLst>
                <a:cxn ang="0">
                  <a:pos x="T0" y="T1"/>
                </a:cxn>
                <a:cxn ang="0">
                  <a:pos x="T2" y="T3"/>
                </a:cxn>
                <a:cxn ang="0">
                  <a:pos x="T4" y="T5"/>
                </a:cxn>
                <a:cxn ang="0">
                  <a:pos x="T6" y="T7"/>
                </a:cxn>
                <a:cxn ang="0">
                  <a:pos x="T8" y="T9"/>
                </a:cxn>
              </a:cxnLst>
              <a:rect l="0" t="0" r="r" b="b"/>
              <a:pathLst>
                <a:path w="128" h="73">
                  <a:moveTo>
                    <a:pt x="60" y="4"/>
                  </a:moveTo>
                  <a:cubicBezTo>
                    <a:pt x="25" y="9"/>
                    <a:pt x="0" y="39"/>
                    <a:pt x="0" y="73"/>
                  </a:cubicBezTo>
                  <a:cubicBezTo>
                    <a:pt x="8" y="44"/>
                    <a:pt x="33" y="24"/>
                    <a:pt x="65" y="19"/>
                  </a:cubicBezTo>
                  <a:cubicBezTo>
                    <a:pt x="89" y="16"/>
                    <a:pt x="111" y="19"/>
                    <a:pt x="128" y="34"/>
                  </a:cubicBezTo>
                  <a:cubicBezTo>
                    <a:pt x="113" y="12"/>
                    <a:pt x="87" y="0"/>
                    <a:pt x="60" y="4"/>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2" name="Freeform 424"/>
            <p:cNvSpPr>
              <a:spLocks/>
            </p:cNvSpPr>
            <p:nvPr/>
          </p:nvSpPr>
          <p:spPr bwMode="auto">
            <a:xfrm>
              <a:off x="6869113" y="1169988"/>
              <a:ext cx="268288" cy="141288"/>
            </a:xfrm>
            <a:custGeom>
              <a:avLst/>
              <a:gdLst>
                <a:gd name="T0" fmla="*/ 62 w 128"/>
                <a:gd name="T1" fmla="*/ 4 h 68"/>
                <a:gd name="T2" fmla="*/ 0 w 128"/>
                <a:gd name="T3" fmla="*/ 68 h 68"/>
                <a:gd name="T4" fmla="*/ 65 w 128"/>
                <a:gd name="T5" fmla="*/ 11 h 68"/>
                <a:gd name="T6" fmla="*/ 128 w 128"/>
                <a:gd name="T7" fmla="*/ 29 h 68"/>
                <a:gd name="T8" fmla="*/ 62 w 128"/>
                <a:gd name="T9" fmla="*/ 4 h 68"/>
              </a:gdLst>
              <a:ahLst/>
              <a:cxnLst>
                <a:cxn ang="0">
                  <a:pos x="T0" y="T1"/>
                </a:cxn>
                <a:cxn ang="0">
                  <a:pos x="T2" y="T3"/>
                </a:cxn>
                <a:cxn ang="0">
                  <a:pos x="T4" y="T5"/>
                </a:cxn>
                <a:cxn ang="0">
                  <a:pos x="T6" y="T7"/>
                </a:cxn>
                <a:cxn ang="0">
                  <a:pos x="T8" y="T9"/>
                </a:cxn>
              </a:cxnLst>
              <a:rect l="0" t="0" r="r" b="b"/>
              <a:pathLst>
                <a:path w="128" h="68">
                  <a:moveTo>
                    <a:pt x="62" y="4"/>
                  </a:moveTo>
                  <a:cubicBezTo>
                    <a:pt x="27" y="9"/>
                    <a:pt x="0" y="34"/>
                    <a:pt x="0" y="68"/>
                  </a:cubicBezTo>
                  <a:cubicBezTo>
                    <a:pt x="8" y="39"/>
                    <a:pt x="33" y="15"/>
                    <a:pt x="65" y="11"/>
                  </a:cubicBezTo>
                  <a:cubicBezTo>
                    <a:pt x="88" y="7"/>
                    <a:pt x="111" y="15"/>
                    <a:pt x="128" y="29"/>
                  </a:cubicBezTo>
                  <a:cubicBezTo>
                    <a:pt x="113" y="8"/>
                    <a:pt x="89" y="0"/>
                    <a:pt x="62" y="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3" name="Freeform 425"/>
            <p:cNvSpPr>
              <a:spLocks/>
            </p:cNvSpPr>
            <p:nvPr/>
          </p:nvSpPr>
          <p:spPr bwMode="auto">
            <a:xfrm>
              <a:off x="6945313" y="1343026"/>
              <a:ext cx="257175" cy="198438"/>
            </a:xfrm>
            <a:custGeom>
              <a:avLst/>
              <a:gdLst>
                <a:gd name="T0" fmla="*/ 75 w 123"/>
                <a:gd name="T1" fmla="*/ 85 h 95"/>
                <a:gd name="T2" fmla="*/ 116 w 123"/>
                <a:gd name="T3" fmla="*/ 0 h 95"/>
                <a:gd name="T4" fmla="*/ 66 w 123"/>
                <a:gd name="T5" fmla="*/ 70 h 95"/>
                <a:gd name="T6" fmla="*/ 0 w 123"/>
                <a:gd name="T7" fmla="*/ 66 h 95"/>
                <a:gd name="T8" fmla="*/ 75 w 123"/>
                <a:gd name="T9" fmla="*/ 85 h 95"/>
              </a:gdLst>
              <a:ahLst/>
              <a:cxnLst>
                <a:cxn ang="0">
                  <a:pos x="T0" y="T1"/>
                </a:cxn>
                <a:cxn ang="0">
                  <a:pos x="T2" y="T3"/>
                </a:cxn>
                <a:cxn ang="0">
                  <a:pos x="T4" y="T5"/>
                </a:cxn>
                <a:cxn ang="0">
                  <a:pos x="T6" y="T7"/>
                </a:cxn>
                <a:cxn ang="0">
                  <a:pos x="T8" y="T9"/>
                </a:cxn>
              </a:cxnLst>
              <a:rect l="0" t="0" r="r" b="b"/>
              <a:pathLst>
                <a:path w="123" h="95">
                  <a:moveTo>
                    <a:pt x="75" y="85"/>
                  </a:moveTo>
                  <a:cubicBezTo>
                    <a:pt x="108" y="72"/>
                    <a:pt x="123" y="33"/>
                    <a:pt x="116" y="0"/>
                  </a:cubicBezTo>
                  <a:cubicBezTo>
                    <a:pt x="115" y="30"/>
                    <a:pt x="96" y="58"/>
                    <a:pt x="66" y="70"/>
                  </a:cubicBezTo>
                  <a:cubicBezTo>
                    <a:pt x="43" y="79"/>
                    <a:pt x="20" y="76"/>
                    <a:pt x="0" y="66"/>
                  </a:cubicBezTo>
                  <a:cubicBezTo>
                    <a:pt x="19" y="84"/>
                    <a:pt x="49" y="95"/>
                    <a:pt x="75" y="8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4" name="Freeform 426"/>
            <p:cNvSpPr>
              <a:spLocks/>
            </p:cNvSpPr>
            <p:nvPr/>
          </p:nvSpPr>
          <p:spPr bwMode="auto">
            <a:xfrm>
              <a:off x="6913563" y="1330326"/>
              <a:ext cx="263525" cy="169863"/>
            </a:xfrm>
            <a:custGeom>
              <a:avLst/>
              <a:gdLst>
                <a:gd name="T0" fmla="*/ 70 w 126"/>
                <a:gd name="T1" fmla="*/ 74 h 81"/>
                <a:gd name="T2" fmla="*/ 123 w 126"/>
                <a:gd name="T3" fmla="*/ 0 h 81"/>
                <a:gd name="T4" fmla="*/ 66 w 126"/>
                <a:gd name="T5" fmla="*/ 60 h 81"/>
                <a:gd name="T6" fmla="*/ 0 w 126"/>
                <a:gd name="T7" fmla="*/ 51 h 81"/>
                <a:gd name="T8" fmla="*/ 70 w 126"/>
                <a:gd name="T9" fmla="*/ 74 h 81"/>
              </a:gdLst>
              <a:ahLst/>
              <a:cxnLst>
                <a:cxn ang="0">
                  <a:pos x="T0" y="T1"/>
                </a:cxn>
                <a:cxn ang="0">
                  <a:pos x="T2" y="T3"/>
                </a:cxn>
                <a:cxn ang="0">
                  <a:pos x="T4" y="T5"/>
                </a:cxn>
                <a:cxn ang="0">
                  <a:pos x="T6" y="T7"/>
                </a:cxn>
                <a:cxn ang="0">
                  <a:pos x="T8" y="T9"/>
                </a:cxn>
              </a:cxnLst>
              <a:rect l="0" t="0" r="r" b="b"/>
              <a:pathLst>
                <a:path w="126" h="81">
                  <a:moveTo>
                    <a:pt x="70" y="74"/>
                  </a:moveTo>
                  <a:cubicBezTo>
                    <a:pt x="104" y="66"/>
                    <a:pt x="126" y="34"/>
                    <a:pt x="123" y="0"/>
                  </a:cubicBezTo>
                  <a:cubicBezTo>
                    <a:pt x="118" y="30"/>
                    <a:pt x="98" y="52"/>
                    <a:pt x="66" y="60"/>
                  </a:cubicBezTo>
                  <a:cubicBezTo>
                    <a:pt x="43" y="66"/>
                    <a:pt x="18" y="64"/>
                    <a:pt x="0" y="51"/>
                  </a:cubicBezTo>
                  <a:cubicBezTo>
                    <a:pt x="16" y="71"/>
                    <a:pt x="43" y="81"/>
                    <a:pt x="70" y="7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5" name="Freeform 427"/>
            <p:cNvSpPr>
              <a:spLocks/>
            </p:cNvSpPr>
            <p:nvPr/>
          </p:nvSpPr>
          <p:spPr bwMode="auto">
            <a:xfrm>
              <a:off x="7972426" y="3679826"/>
              <a:ext cx="474663" cy="547688"/>
            </a:xfrm>
            <a:custGeom>
              <a:avLst/>
              <a:gdLst>
                <a:gd name="T0" fmla="*/ 214 w 227"/>
                <a:gd name="T1" fmla="*/ 151 h 262"/>
                <a:gd name="T2" fmla="*/ 90 w 227"/>
                <a:gd name="T3" fmla="*/ 251 h 262"/>
                <a:gd name="T4" fmla="*/ 13 w 227"/>
                <a:gd name="T5" fmla="*/ 111 h 262"/>
                <a:gd name="T6" fmla="*/ 137 w 227"/>
                <a:gd name="T7" fmla="*/ 11 h 262"/>
                <a:gd name="T8" fmla="*/ 214 w 227"/>
                <a:gd name="T9" fmla="*/ 151 h 262"/>
              </a:gdLst>
              <a:ahLst/>
              <a:cxnLst>
                <a:cxn ang="0">
                  <a:pos x="T0" y="T1"/>
                </a:cxn>
                <a:cxn ang="0">
                  <a:pos x="T2" y="T3"/>
                </a:cxn>
                <a:cxn ang="0">
                  <a:pos x="T4" y="T5"/>
                </a:cxn>
                <a:cxn ang="0">
                  <a:pos x="T6" y="T7"/>
                </a:cxn>
                <a:cxn ang="0">
                  <a:pos x="T8" y="T9"/>
                </a:cxn>
              </a:cxnLst>
              <a:rect l="0" t="0" r="r" b="b"/>
              <a:pathLst>
                <a:path w="227" h="262">
                  <a:moveTo>
                    <a:pt x="214" y="151"/>
                  </a:moveTo>
                  <a:cubicBezTo>
                    <a:pt x="201" y="217"/>
                    <a:pt x="145" y="262"/>
                    <a:pt x="90" y="251"/>
                  </a:cubicBezTo>
                  <a:cubicBezTo>
                    <a:pt x="34" y="240"/>
                    <a:pt x="0" y="177"/>
                    <a:pt x="13" y="111"/>
                  </a:cubicBezTo>
                  <a:cubicBezTo>
                    <a:pt x="26" y="45"/>
                    <a:pt x="82" y="0"/>
                    <a:pt x="137" y="11"/>
                  </a:cubicBezTo>
                  <a:cubicBezTo>
                    <a:pt x="193" y="22"/>
                    <a:pt x="227" y="85"/>
                    <a:pt x="214" y="151"/>
                  </a:cubicBezTo>
                  <a:close/>
                </a:path>
              </a:pathLst>
            </a:cu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6" name="Freeform 428"/>
            <p:cNvSpPr>
              <a:spLocks/>
            </p:cNvSpPr>
            <p:nvPr/>
          </p:nvSpPr>
          <p:spPr bwMode="auto">
            <a:xfrm>
              <a:off x="8015288" y="3719513"/>
              <a:ext cx="384175" cy="200025"/>
            </a:xfrm>
            <a:custGeom>
              <a:avLst/>
              <a:gdLst>
                <a:gd name="T0" fmla="*/ 102 w 184"/>
                <a:gd name="T1" fmla="*/ 2 h 96"/>
                <a:gd name="T2" fmla="*/ 0 w 184"/>
                <a:gd name="T3" fmla="*/ 96 h 96"/>
                <a:gd name="T4" fmla="*/ 105 w 184"/>
                <a:gd name="T5" fmla="*/ 27 h 96"/>
                <a:gd name="T6" fmla="*/ 184 w 184"/>
                <a:gd name="T7" fmla="*/ 68 h 96"/>
                <a:gd name="T8" fmla="*/ 102 w 184"/>
                <a:gd name="T9" fmla="*/ 2 h 96"/>
              </a:gdLst>
              <a:ahLst/>
              <a:cxnLst>
                <a:cxn ang="0">
                  <a:pos x="T0" y="T1"/>
                </a:cxn>
                <a:cxn ang="0">
                  <a:pos x="T2" y="T3"/>
                </a:cxn>
                <a:cxn ang="0">
                  <a:pos x="T4" y="T5"/>
                </a:cxn>
                <a:cxn ang="0">
                  <a:pos x="T6" y="T7"/>
                </a:cxn>
                <a:cxn ang="0">
                  <a:pos x="T8" y="T9"/>
                </a:cxn>
              </a:cxnLst>
              <a:rect l="0" t="0" r="r" b="b"/>
              <a:pathLst>
                <a:path w="184" h="96">
                  <a:moveTo>
                    <a:pt x="102" y="2"/>
                  </a:moveTo>
                  <a:cubicBezTo>
                    <a:pt x="54" y="0"/>
                    <a:pt x="11" y="41"/>
                    <a:pt x="0" y="96"/>
                  </a:cubicBezTo>
                  <a:cubicBezTo>
                    <a:pt x="20" y="51"/>
                    <a:pt x="60" y="26"/>
                    <a:pt x="105" y="27"/>
                  </a:cubicBezTo>
                  <a:cubicBezTo>
                    <a:pt x="137" y="28"/>
                    <a:pt x="166" y="40"/>
                    <a:pt x="184" y="68"/>
                  </a:cubicBezTo>
                  <a:cubicBezTo>
                    <a:pt x="171" y="30"/>
                    <a:pt x="140" y="3"/>
                    <a:pt x="102" y="2"/>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7" name="Freeform 429"/>
            <p:cNvSpPr>
              <a:spLocks/>
            </p:cNvSpPr>
            <p:nvPr/>
          </p:nvSpPr>
          <p:spPr bwMode="auto">
            <a:xfrm>
              <a:off x="8008938" y="3676651"/>
              <a:ext cx="384175" cy="182563"/>
            </a:xfrm>
            <a:custGeom>
              <a:avLst/>
              <a:gdLst>
                <a:gd name="T0" fmla="*/ 104 w 184"/>
                <a:gd name="T1" fmla="*/ 1 h 87"/>
                <a:gd name="T2" fmla="*/ 0 w 184"/>
                <a:gd name="T3" fmla="*/ 87 h 87"/>
                <a:gd name="T4" fmla="*/ 105 w 184"/>
                <a:gd name="T5" fmla="*/ 13 h 87"/>
                <a:gd name="T6" fmla="*/ 184 w 184"/>
                <a:gd name="T7" fmla="*/ 59 h 87"/>
                <a:gd name="T8" fmla="*/ 104 w 184"/>
                <a:gd name="T9" fmla="*/ 1 h 87"/>
              </a:gdLst>
              <a:ahLst/>
              <a:cxnLst>
                <a:cxn ang="0">
                  <a:pos x="T0" y="T1"/>
                </a:cxn>
                <a:cxn ang="0">
                  <a:pos x="T2" y="T3"/>
                </a:cxn>
                <a:cxn ang="0">
                  <a:pos x="T4" y="T5"/>
                </a:cxn>
                <a:cxn ang="0">
                  <a:pos x="T6" y="T7"/>
                </a:cxn>
                <a:cxn ang="0">
                  <a:pos x="T8" y="T9"/>
                </a:cxn>
              </a:cxnLst>
              <a:rect l="0" t="0" r="r" b="b"/>
              <a:pathLst>
                <a:path w="184" h="87">
                  <a:moveTo>
                    <a:pt x="104" y="1"/>
                  </a:moveTo>
                  <a:cubicBezTo>
                    <a:pt x="56" y="0"/>
                    <a:pt x="11" y="33"/>
                    <a:pt x="0" y="87"/>
                  </a:cubicBezTo>
                  <a:cubicBezTo>
                    <a:pt x="20" y="42"/>
                    <a:pt x="61" y="12"/>
                    <a:pt x="105" y="13"/>
                  </a:cubicBezTo>
                  <a:cubicBezTo>
                    <a:pt x="138" y="14"/>
                    <a:pt x="166" y="32"/>
                    <a:pt x="184" y="59"/>
                  </a:cubicBezTo>
                  <a:cubicBezTo>
                    <a:pt x="171" y="21"/>
                    <a:pt x="142" y="2"/>
                    <a:pt x="104" y="1"/>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8" name="Freeform 430"/>
            <p:cNvSpPr>
              <a:spLocks/>
            </p:cNvSpPr>
            <p:nvPr/>
          </p:nvSpPr>
          <p:spPr bwMode="auto">
            <a:xfrm>
              <a:off x="8056563" y="3992563"/>
              <a:ext cx="366713" cy="280988"/>
            </a:xfrm>
            <a:custGeom>
              <a:avLst/>
              <a:gdLst>
                <a:gd name="T0" fmla="*/ 94 w 176"/>
                <a:gd name="T1" fmla="*/ 125 h 134"/>
                <a:gd name="T2" fmla="*/ 176 w 176"/>
                <a:gd name="T3" fmla="*/ 0 h 134"/>
                <a:gd name="T4" fmla="*/ 86 w 176"/>
                <a:gd name="T5" fmla="*/ 99 h 134"/>
                <a:gd name="T6" fmla="*/ 0 w 176"/>
                <a:gd name="T7" fmla="*/ 75 h 134"/>
                <a:gd name="T8" fmla="*/ 94 w 176"/>
                <a:gd name="T9" fmla="*/ 125 h 134"/>
              </a:gdLst>
              <a:ahLst/>
              <a:cxnLst>
                <a:cxn ang="0">
                  <a:pos x="T0" y="T1"/>
                </a:cxn>
                <a:cxn ang="0">
                  <a:pos x="T2" y="T3"/>
                </a:cxn>
                <a:cxn ang="0">
                  <a:pos x="T4" y="T5"/>
                </a:cxn>
                <a:cxn ang="0">
                  <a:pos x="T6" y="T7"/>
                </a:cxn>
                <a:cxn ang="0">
                  <a:pos x="T8" y="T9"/>
                </a:cxn>
              </a:cxnLst>
              <a:rect l="0" t="0" r="r" b="b"/>
              <a:pathLst>
                <a:path w="176" h="134">
                  <a:moveTo>
                    <a:pt x="94" y="125"/>
                  </a:moveTo>
                  <a:cubicBezTo>
                    <a:pt x="142" y="114"/>
                    <a:pt x="175" y="55"/>
                    <a:pt x="176" y="0"/>
                  </a:cubicBezTo>
                  <a:cubicBezTo>
                    <a:pt x="165" y="48"/>
                    <a:pt x="130" y="88"/>
                    <a:pt x="86" y="99"/>
                  </a:cubicBezTo>
                  <a:cubicBezTo>
                    <a:pt x="54" y="106"/>
                    <a:pt x="23" y="96"/>
                    <a:pt x="0" y="75"/>
                  </a:cubicBezTo>
                  <a:cubicBezTo>
                    <a:pt x="19" y="108"/>
                    <a:pt x="56" y="134"/>
                    <a:pt x="94" y="125"/>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9" name="Freeform 431"/>
            <p:cNvSpPr>
              <a:spLocks/>
            </p:cNvSpPr>
            <p:nvPr/>
          </p:nvSpPr>
          <p:spPr bwMode="auto">
            <a:xfrm>
              <a:off x="8026401" y="3967163"/>
              <a:ext cx="379413" cy="228600"/>
            </a:xfrm>
            <a:custGeom>
              <a:avLst/>
              <a:gdLst>
                <a:gd name="T0" fmla="*/ 87 w 181"/>
                <a:gd name="T1" fmla="*/ 105 h 109"/>
                <a:gd name="T2" fmla="*/ 181 w 181"/>
                <a:gd name="T3" fmla="*/ 0 h 109"/>
                <a:gd name="T4" fmla="*/ 86 w 181"/>
                <a:gd name="T5" fmla="*/ 81 h 109"/>
                <a:gd name="T6" fmla="*/ 0 w 181"/>
                <a:gd name="T7" fmla="*/ 49 h 109"/>
                <a:gd name="T8" fmla="*/ 87 w 181"/>
                <a:gd name="T9" fmla="*/ 105 h 109"/>
              </a:gdLst>
              <a:ahLst/>
              <a:cxnLst>
                <a:cxn ang="0">
                  <a:pos x="T0" y="T1"/>
                </a:cxn>
                <a:cxn ang="0">
                  <a:pos x="T2" y="T3"/>
                </a:cxn>
                <a:cxn ang="0">
                  <a:pos x="T4" y="T5"/>
                </a:cxn>
                <a:cxn ang="0">
                  <a:pos x="T6" y="T7"/>
                </a:cxn>
                <a:cxn ang="0">
                  <a:pos x="T8" y="T9"/>
                </a:cxn>
              </a:cxnLst>
              <a:rect l="0" t="0" r="r" b="b"/>
              <a:pathLst>
                <a:path w="181" h="109">
                  <a:moveTo>
                    <a:pt x="87" y="105"/>
                  </a:moveTo>
                  <a:cubicBezTo>
                    <a:pt x="135" y="101"/>
                    <a:pt x="175" y="55"/>
                    <a:pt x="181" y="0"/>
                  </a:cubicBezTo>
                  <a:cubicBezTo>
                    <a:pt x="165" y="47"/>
                    <a:pt x="131" y="77"/>
                    <a:pt x="86" y="81"/>
                  </a:cubicBezTo>
                  <a:cubicBezTo>
                    <a:pt x="54" y="84"/>
                    <a:pt x="20" y="74"/>
                    <a:pt x="0" y="49"/>
                  </a:cubicBezTo>
                  <a:cubicBezTo>
                    <a:pt x="16" y="85"/>
                    <a:pt x="49" y="109"/>
                    <a:pt x="87" y="10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0" name="Oval 432"/>
            <p:cNvSpPr>
              <a:spLocks noChangeArrowheads="1"/>
            </p:cNvSpPr>
            <p:nvPr/>
          </p:nvSpPr>
          <p:spPr bwMode="auto">
            <a:xfrm>
              <a:off x="6254751" y="3117851"/>
              <a:ext cx="495300" cy="496888"/>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1" name="Freeform 433"/>
            <p:cNvSpPr>
              <a:spLocks/>
            </p:cNvSpPr>
            <p:nvPr/>
          </p:nvSpPr>
          <p:spPr bwMode="auto">
            <a:xfrm>
              <a:off x="5273676" y="3405188"/>
              <a:ext cx="1393825" cy="492125"/>
            </a:xfrm>
            <a:custGeom>
              <a:avLst/>
              <a:gdLst>
                <a:gd name="T0" fmla="*/ 667 w 667"/>
                <a:gd name="T1" fmla="*/ 0 h 235"/>
                <a:gd name="T2" fmla="*/ 529 w 667"/>
                <a:gd name="T3" fmla="*/ 60 h 235"/>
                <a:gd name="T4" fmla="*/ 332 w 667"/>
                <a:gd name="T5" fmla="*/ 156 h 235"/>
                <a:gd name="T6" fmla="*/ 0 w 667"/>
                <a:gd name="T7" fmla="*/ 93 h 235"/>
                <a:gd name="T8" fmla="*/ 367 w 667"/>
                <a:gd name="T9" fmla="*/ 186 h 235"/>
                <a:gd name="T10" fmla="*/ 530 w 667"/>
                <a:gd name="T11" fmla="*/ 77 h 235"/>
                <a:gd name="T12" fmla="*/ 594 w 667"/>
                <a:gd name="T13" fmla="*/ 87 h 235"/>
                <a:gd name="T14" fmla="*/ 667 w 667"/>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7" h="235">
                  <a:moveTo>
                    <a:pt x="667" y="0"/>
                  </a:moveTo>
                  <a:cubicBezTo>
                    <a:pt x="665" y="48"/>
                    <a:pt x="586" y="69"/>
                    <a:pt x="529" y="60"/>
                  </a:cubicBezTo>
                  <a:cubicBezTo>
                    <a:pt x="462" y="107"/>
                    <a:pt x="423" y="119"/>
                    <a:pt x="332" y="156"/>
                  </a:cubicBezTo>
                  <a:cubicBezTo>
                    <a:pt x="202" y="182"/>
                    <a:pt x="95" y="144"/>
                    <a:pt x="0" y="93"/>
                  </a:cubicBezTo>
                  <a:cubicBezTo>
                    <a:pt x="93" y="180"/>
                    <a:pt x="241" y="235"/>
                    <a:pt x="367" y="186"/>
                  </a:cubicBezTo>
                  <a:cubicBezTo>
                    <a:pt x="432" y="160"/>
                    <a:pt x="495" y="135"/>
                    <a:pt x="530" y="77"/>
                  </a:cubicBezTo>
                  <a:cubicBezTo>
                    <a:pt x="548" y="79"/>
                    <a:pt x="561" y="89"/>
                    <a:pt x="594" y="87"/>
                  </a:cubicBezTo>
                  <a:cubicBezTo>
                    <a:pt x="615" y="89"/>
                    <a:pt x="667" y="95"/>
                    <a:pt x="667"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2" name="Oval 434"/>
            <p:cNvSpPr>
              <a:spLocks noChangeArrowheads="1"/>
            </p:cNvSpPr>
            <p:nvPr/>
          </p:nvSpPr>
          <p:spPr bwMode="auto">
            <a:xfrm>
              <a:off x="6496051" y="3814763"/>
              <a:ext cx="620713" cy="622300"/>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3" name="Freeform 435"/>
            <p:cNvSpPr>
              <a:spLocks/>
            </p:cNvSpPr>
            <p:nvPr/>
          </p:nvSpPr>
          <p:spPr bwMode="auto">
            <a:xfrm>
              <a:off x="6518276" y="3829051"/>
              <a:ext cx="528638" cy="303213"/>
            </a:xfrm>
            <a:custGeom>
              <a:avLst/>
              <a:gdLst>
                <a:gd name="T0" fmla="*/ 118 w 253"/>
                <a:gd name="T1" fmla="*/ 8 h 145"/>
                <a:gd name="T2" fmla="*/ 0 w 253"/>
                <a:gd name="T3" fmla="*/ 145 h 145"/>
                <a:gd name="T4" fmla="*/ 129 w 253"/>
                <a:gd name="T5" fmla="*/ 39 h 145"/>
                <a:gd name="T6" fmla="*/ 253 w 253"/>
                <a:gd name="T7" fmla="*/ 68 h 145"/>
                <a:gd name="T8" fmla="*/ 118 w 253"/>
                <a:gd name="T9" fmla="*/ 8 h 145"/>
              </a:gdLst>
              <a:ahLst/>
              <a:cxnLst>
                <a:cxn ang="0">
                  <a:pos x="T0" y="T1"/>
                </a:cxn>
                <a:cxn ang="0">
                  <a:pos x="T2" y="T3"/>
                </a:cxn>
                <a:cxn ang="0">
                  <a:pos x="T4" y="T5"/>
                </a:cxn>
                <a:cxn ang="0">
                  <a:pos x="T6" y="T7"/>
                </a:cxn>
                <a:cxn ang="0">
                  <a:pos x="T8" y="T9"/>
                </a:cxn>
              </a:cxnLst>
              <a:rect l="0" t="0" r="r" b="b"/>
              <a:pathLst>
                <a:path w="253" h="145">
                  <a:moveTo>
                    <a:pt x="118" y="8"/>
                  </a:moveTo>
                  <a:cubicBezTo>
                    <a:pt x="49" y="18"/>
                    <a:pt x="0" y="77"/>
                    <a:pt x="0" y="145"/>
                  </a:cubicBezTo>
                  <a:cubicBezTo>
                    <a:pt x="16" y="87"/>
                    <a:pt x="66" y="48"/>
                    <a:pt x="129" y="39"/>
                  </a:cubicBezTo>
                  <a:cubicBezTo>
                    <a:pt x="176" y="32"/>
                    <a:pt x="220" y="39"/>
                    <a:pt x="253" y="68"/>
                  </a:cubicBezTo>
                  <a:cubicBezTo>
                    <a:pt x="224" y="25"/>
                    <a:pt x="172" y="0"/>
                    <a:pt x="118" y="8"/>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4" name="Freeform 436"/>
            <p:cNvSpPr>
              <a:spLocks/>
            </p:cNvSpPr>
            <p:nvPr/>
          </p:nvSpPr>
          <p:spPr bwMode="auto">
            <a:xfrm>
              <a:off x="6492876" y="3779838"/>
              <a:ext cx="528638" cy="282575"/>
            </a:xfrm>
            <a:custGeom>
              <a:avLst/>
              <a:gdLst>
                <a:gd name="T0" fmla="*/ 122 w 253"/>
                <a:gd name="T1" fmla="*/ 8 h 135"/>
                <a:gd name="T2" fmla="*/ 0 w 253"/>
                <a:gd name="T3" fmla="*/ 135 h 135"/>
                <a:gd name="T4" fmla="*/ 128 w 253"/>
                <a:gd name="T5" fmla="*/ 22 h 135"/>
                <a:gd name="T6" fmla="*/ 253 w 253"/>
                <a:gd name="T7" fmla="*/ 58 h 135"/>
                <a:gd name="T8" fmla="*/ 122 w 253"/>
                <a:gd name="T9" fmla="*/ 8 h 135"/>
              </a:gdLst>
              <a:ahLst/>
              <a:cxnLst>
                <a:cxn ang="0">
                  <a:pos x="T0" y="T1"/>
                </a:cxn>
                <a:cxn ang="0">
                  <a:pos x="T2" y="T3"/>
                </a:cxn>
                <a:cxn ang="0">
                  <a:pos x="T4" y="T5"/>
                </a:cxn>
                <a:cxn ang="0">
                  <a:pos x="T6" y="T7"/>
                </a:cxn>
                <a:cxn ang="0">
                  <a:pos x="T8" y="T9"/>
                </a:cxn>
              </a:cxnLst>
              <a:rect l="0" t="0" r="r" b="b"/>
              <a:pathLst>
                <a:path w="253" h="135">
                  <a:moveTo>
                    <a:pt x="122" y="8"/>
                  </a:moveTo>
                  <a:cubicBezTo>
                    <a:pt x="54" y="19"/>
                    <a:pt x="0" y="68"/>
                    <a:pt x="0" y="135"/>
                  </a:cubicBezTo>
                  <a:cubicBezTo>
                    <a:pt x="16" y="77"/>
                    <a:pt x="64" y="31"/>
                    <a:pt x="128" y="22"/>
                  </a:cubicBezTo>
                  <a:cubicBezTo>
                    <a:pt x="175" y="15"/>
                    <a:pt x="219" y="30"/>
                    <a:pt x="253" y="58"/>
                  </a:cubicBezTo>
                  <a:cubicBezTo>
                    <a:pt x="224" y="16"/>
                    <a:pt x="176" y="0"/>
                    <a:pt x="122" y="8"/>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5" name="Freeform 437"/>
            <p:cNvSpPr>
              <a:spLocks/>
            </p:cNvSpPr>
            <p:nvPr/>
          </p:nvSpPr>
          <p:spPr bwMode="auto">
            <a:xfrm>
              <a:off x="6642101" y="4122738"/>
              <a:ext cx="509588" cy="393700"/>
            </a:xfrm>
            <a:custGeom>
              <a:avLst/>
              <a:gdLst>
                <a:gd name="T0" fmla="*/ 148 w 244"/>
                <a:gd name="T1" fmla="*/ 169 h 189"/>
                <a:gd name="T2" fmla="*/ 229 w 244"/>
                <a:gd name="T3" fmla="*/ 0 h 189"/>
                <a:gd name="T4" fmla="*/ 130 w 244"/>
                <a:gd name="T5" fmla="*/ 139 h 189"/>
                <a:gd name="T6" fmla="*/ 0 w 244"/>
                <a:gd name="T7" fmla="*/ 131 h 189"/>
                <a:gd name="T8" fmla="*/ 148 w 244"/>
                <a:gd name="T9" fmla="*/ 169 h 189"/>
              </a:gdLst>
              <a:ahLst/>
              <a:cxnLst>
                <a:cxn ang="0">
                  <a:pos x="T0" y="T1"/>
                </a:cxn>
                <a:cxn ang="0">
                  <a:pos x="T2" y="T3"/>
                </a:cxn>
                <a:cxn ang="0">
                  <a:pos x="T4" y="T5"/>
                </a:cxn>
                <a:cxn ang="0">
                  <a:pos x="T6" y="T7"/>
                </a:cxn>
                <a:cxn ang="0">
                  <a:pos x="T8" y="T9"/>
                </a:cxn>
              </a:cxnLst>
              <a:rect l="0" t="0" r="r" b="b"/>
              <a:pathLst>
                <a:path w="244" h="189">
                  <a:moveTo>
                    <a:pt x="148" y="169"/>
                  </a:moveTo>
                  <a:cubicBezTo>
                    <a:pt x="213" y="144"/>
                    <a:pt x="244" y="66"/>
                    <a:pt x="229" y="0"/>
                  </a:cubicBezTo>
                  <a:cubicBezTo>
                    <a:pt x="227" y="60"/>
                    <a:pt x="189" y="116"/>
                    <a:pt x="130" y="139"/>
                  </a:cubicBezTo>
                  <a:cubicBezTo>
                    <a:pt x="86" y="156"/>
                    <a:pt x="38" y="152"/>
                    <a:pt x="0" y="131"/>
                  </a:cubicBezTo>
                  <a:cubicBezTo>
                    <a:pt x="37" y="166"/>
                    <a:pt x="97" y="189"/>
                    <a:pt x="148" y="169"/>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6" name="Freeform 438"/>
            <p:cNvSpPr>
              <a:spLocks/>
            </p:cNvSpPr>
            <p:nvPr/>
          </p:nvSpPr>
          <p:spPr bwMode="auto">
            <a:xfrm>
              <a:off x="6578601" y="4098926"/>
              <a:ext cx="522288" cy="334963"/>
            </a:xfrm>
            <a:custGeom>
              <a:avLst/>
              <a:gdLst>
                <a:gd name="T0" fmla="*/ 139 w 250"/>
                <a:gd name="T1" fmla="*/ 147 h 160"/>
                <a:gd name="T2" fmla="*/ 244 w 250"/>
                <a:gd name="T3" fmla="*/ 0 h 160"/>
                <a:gd name="T4" fmla="*/ 132 w 250"/>
                <a:gd name="T5" fmla="*/ 119 h 160"/>
                <a:gd name="T6" fmla="*/ 0 w 250"/>
                <a:gd name="T7" fmla="*/ 101 h 160"/>
                <a:gd name="T8" fmla="*/ 139 w 250"/>
                <a:gd name="T9" fmla="*/ 147 h 160"/>
              </a:gdLst>
              <a:ahLst/>
              <a:cxnLst>
                <a:cxn ang="0">
                  <a:pos x="T0" y="T1"/>
                </a:cxn>
                <a:cxn ang="0">
                  <a:pos x="T2" y="T3"/>
                </a:cxn>
                <a:cxn ang="0">
                  <a:pos x="T4" y="T5"/>
                </a:cxn>
                <a:cxn ang="0">
                  <a:pos x="T6" y="T7"/>
                </a:cxn>
                <a:cxn ang="0">
                  <a:pos x="T8" y="T9"/>
                </a:cxn>
              </a:cxnLst>
              <a:rect l="0" t="0" r="r" b="b"/>
              <a:pathLst>
                <a:path w="250" h="160">
                  <a:moveTo>
                    <a:pt x="139" y="147"/>
                  </a:moveTo>
                  <a:cubicBezTo>
                    <a:pt x="207" y="130"/>
                    <a:pt x="250" y="67"/>
                    <a:pt x="244" y="0"/>
                  </a:cubicBezTo>
                  <a:cubicBezTo>
                    <a:pt x="234" y="59"/>
                    <a:pt x="194" y="103"/>
                    <a:pt x="132" y="119"/>
                  </a:cubicBezTo>
                  <a:cubicBezTo>
                    <a:pt x="86" y="130"/>
                    <a:pt x="35" y="126"/>
                    <a:pt x="0" y="101"/>
                  </a:cubicBezTo>
                  <a:cubicBezTo>
                    <a:pt x="32" y="140"/>
                    <a:pt x="86" y="160"/>
                    <a:pt x="139" y="147"/>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7" name="Freeform 439"/>
            <p:cNvSpPr>
              <a:spLocks/>
            </p:cNvSpPr>
            <p:nvPr/>
          </p:nvSpPr>
          <p:spPr bwMode="auto">
            <a:xfrm>
              <a:off x="5532438" y="877888"/>
              <a:ext cx="509588" cy="238125"/>
            </a:xfrm>
            <a:custGeom>
              <a:avLst/>
              <a:gdLst>
                <a:gd name="T0" fmla="*/ 156 w 244"/>
                <a:gd name="T1" fmla="*/ 0 h 114"/>
                <a:gd name="T2" fmla="*/ 113 w 244"/>
                <a:gd name="T3" fmla="*/ 4 h 114"/>
                <a:gd name="T4" fmla="*/ 5 w 244"/>
                <a:gd name="T5" fmla="*/ 78 h 114"/>
                <a:gd name="T6" fmla="*/ 88 w 244"/>
                <a:gd name="T7" fmla="*/ 114 h 114"/>
                <a:gd name="T8" fmla="*/ 132 w 244"/>
                <a:gd name="T9" fmla="*/ 110 h 114"/>
                <a:gd name="T10" fmla="*/ 239 w 244"/>
                <a:gd name="T11" fmla="*/ 36 h 114"/>
                <a:gd name="T12" fmla="*/ 156 w 244"/>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44" h="114">
                  <a:moveTo>
                    <a:pt x="156" y="0"/>
                  </a:moveTo>
                  <a:cubicBezTo>
                    <a:pt x="142" y="0"/>
                    <a:pt x="128" y="1"/>
                    <a:pt x="113" y="4"/>
                  </a:cubicBezTo>
                  <a:cubicBezTo>
                    <a:pt x="48" y="15"/>
                    <a:pt x="0" y="49"/>
                    <a:pt x="5" y="78"/>
                  </a:cubicBezTo>
                  <a:cubicBezTo>
                    <a:pt x="9" y="100"/>
                    <a:pt x="43" y="114"/>
                    <a:pt x="88" y="114"/>
                  </a:cubicBezTo>
                  <a:cubicBezTo>
                    <a:pt x="102" y="114"/>
                    <a:pt x="116" y="113"/>
                    <a:pt x="132" y="110"/>
                  </a:cubicBezTo>
                  <a:cubicBezTo>
                    <a:pt x="196" y="98"/>
                    <a:pt x="244" y="65"/>
                    <a:pt x="239" y="36"/>
                  </a:cubicBezTo>
                  <a:cubicBezTo>
                    <a:pt x="235" y="13"/>
                    <a:pt x="201" y="0"/>
                    <a:pt x="156" y="0"/>
                  </a:cubicBezTo>
                </a:path>
              </a:pathLst>
            </a:custGeom>
            <a:solidFill>
              <a:srgbClr val="E0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8" name="Freeform 440"/>
            <p:cNvSpPr>
              <a:spLocks/>
            </p:cNvSpPr>
            <p:nvPr/>
          </p:nvSpPr>
          <p:spPr bwMode="auto">
            <a:xfrm>
              <a:off x="5553076" y="879476"/>
              <a:ext cx="414338" cy="158750"/>
            </a:xfrm>
            <a:custGeom>
              <a:avLst/>
              <a:gdLst>
                <a:gd name="T0" fmla="*/ 88 w 198"/>
                <a:gd name="T1" fmla="*/ 11 h 76"/>
                <a:gd name="T2" fmla="*/ 4 w 198"/>
                <a:gd name="T3" fmla="*/ 76 h 76"/>
                <a:gd name="T4" fmla="*/ 99 w 198"/>
                <a:gd name="T5" fmla="*/ 20 h 76"/>
                <a:gd name="T6" fmla="*/ 198 w 198"/>
                <a:gd name="T7" fmla="*/ 13 h 76"/>
                <a:gd name="T8" fmla="*/ 88 w 198"/>
                <a:gd name="T9" fmla="*/ 11 h 76"/>
              </a:gdLst>
              <a:ahLst/>
              <a:cxnLst>
                <a:cxn ang="0">
                  <a:pos x="T0" y="T1"/>
                </a:cxn>
                <a:cxn ang="0">
                  <a:pos x="T2" y="T3"/>
                </a:cxn>
                <a:cxn ang="0">
                  <a:pos x="T4" y="T5"/>
                </a:cxn>
                <a:cxn ang="0">
                  <a:pos x="T6" y="T7"/>
                </a:cxn>
                <a:cxn ang="0">
                  <a:pos x="T8" y="T9"/>
                </a:cxn>
              </a:cxnLst>
              <a:rect l="0" t="0" r="r" b="b"/>
              <a:pathLst>
                <a:path w="198" h="76">
                  <a:moveTo>
                    <a:pt x="88" y="11"/>
                  </a:moveTo>
                  <a:cubicBezTo>
                    <a:pt x="35" y="24"/>
                    <a:pt x="0" y="52"/>
                    <a:pt x="4" y="76"/>
                  </a:cubicBezTo>
                  <a:cubicBezTo>
                    <a:pt x="13" y="53"/>
                    <a:pt x="50" y="32"/>
                    <a:pt x="99" y="20"/>
                  </a:cubicBezTo>
                  <a:cubicBezTo>
                    <a:pt x="135" y="11"/>
                    <a:pt x="170" y="7"/>
                    <a:pt x="198" y="13"/>
                  </a:cubicBezTo>
                  <a:cubicBezTo>
                    <a:pt x="172" y="2"/>
                    <a:pt x="130" y="0"/>
                    <a:pt x="88" y="11"/>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9" name="Freeform 441"/>
            <p:cNvSpPr>
              <a:spLocks/>
            </p:cNvSpPr>
            <p:nvPr/>
          </p:nvSpPr>
          <p:spPr bwMode="auto">
            <a:xfrm>
              <a:off x="5530851" y="863601"/>
              <a:ext cx="411163" cy="153988"/>
            </a:xfrm>
            <a:custGeom>
              <a:avLst/>
              <a:gdLst>
                <a:gd name="T0" fmla="*/ 92 w 197"/>
                <a:gd name="T1" fmla="*/ 12 h 74"/>
                <a:gd name="T2" fmla="*/ 4 w 197"/>
                <a:gd name="T3" fmla="*/ 74 h 74"/>
                <a:gd name="T4" fmla="*/ 97 w 197"/>
                <a:gd name="T5" fmla="*/ 15 h 74"/>
                <a:gd name="T6" fmla="*/ 197 w 197"/>
                <a:gd name="T7" fmla="*/ 11 h 74"/>
                <a:gd name="T8" fmla="*/ 92 w 197"/>
                <a:gd name="T9" fmla="*/ 12 h 74"/>
              </a:gdLst>
              <a:ahLst/>
              <a:cxnLst>
                <a:cxn ang="0">
                  <a:pos x="T0" y="T1"/>
                </a:cxn>
                <a:cxn ang="0">
                  <a:pos x="T2" y="T3"/>
                </a:cxn>
                <a:cxn ang="0">
                  <a:pos x="T4" y="T5"/>
                </a:cxn>
                <a:cxn ang="0">
                  <a:pos x="T6" y="T7"/>
                </a:cxn>
                <a:cxn ang="0">
                  <a:pos x="T8" y="T9"/>
                </a:cxn>
              </a:cxnLst>
              <a:rect l="0" t="0" r="r" b="b"/>
              <a:pathLst>
                <a:path w="197" h="74">
                  <a:moveTo>
                    <a:pt x="92" y="12"/>
                  </a:moveTo>
                  <a:cubicBezTo>
                    <a:pt x="38" y="25"/>
                    <a:pt x="0" y="50"/>
                    <a:pt x="4" y="74"/>
                  </a:cubicBezTo>
                  <a:cubicBezTo>
                    <a:pt x="12" y="51"/>
                    <a:pt x="48" y="28"/>
                    <a:pt x="97" y="15"/>
                  </a:cubicBezTo>
                  <a:cubicBezTo>
                    <a:pt x="133" y="6"/>
                    <a:pt x="169" y="5"/>
                    <a:pt x="197" y="11"/>
                  </a:cubicBezTo>
                  <a:cubicBezTo>
                    <a:pt x="172" y="0"/>
                    <a:pt x="134" y="1"/>
                    <a:pt x="92" y="12"/>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0" name="Freeform 442"/>
            <p:cNvSpPr>
              <a:spLocks/>
            </p:cNvSpPr>
            <p:nvPr/>
          </p:nvSpPr>
          <p:spPr bwMode="auto">
            <a:xfrm>
              <a:off x="5676901" y="950913"/>
              <a:ext cx="390525" cy="179388"/>
            </a:xfrm>
            <a:custGeom>
              <a:avLst/>
              <a:gdLst>
                <a:gd name="T0" fmla="*/ 119 w 187"/>
                <a:gd name="T1" fmla="*/ 71 h 86"/>
                <a:gd name="T2" fmla="*/ 171 w 187"/>
                <a:gd name="T3" fmla="*/ 0 h 86"/>
                <a:gd name="T4" fmla="*/ 102 w 187"/>
                <a:gd name="T5" fmla="*/ 63 h 86"/>
                <a:gd name="T6" fmla="*/ 0 w 187"/>
                <a:gd name="T7" fmla="*/ 79 h 86"/>
                <a:gd name="T8" fmla="*/ 119 w 187"/>
                <a:gd name="T9" fmla="*/ 71 h 86"/>
              </a:gdLst>
              <a:ahLst/>
              <a:cxnLst>
                <a:cxn ang="0">
                  <a:pos x="T0" y="T1"/>
                </a:cxn>
                <a:cxn ang="0">
                  <a:pos x="T2" y="T3"/>
                </a:cxn>
                <a:cxn ang="0">
                  <a:pos x="T4" y="T5"/>
                </a:cxn>
                <a:cxn ang="0">
                  <a:pos x="T6" y="T7"/>
                </a:cxn>
                <a:cxn ang="0">
                  <a:pos x="T8" y="T9"/>
                </a:cxn>
              </a:cxnLst>
              <a:rect l="0" t="0" r="r" b="b"/>
              <a:pathLst>
                <a:path w="187" h="86">
                  <a:moveTo>
                    <a:pt x="119" y="71"/>
                  </a:moveTo>
                  <a:cubicBezTo>
                    <a:pt x="168" y="53"/>
                    <a:pt x="187" y="21"/>
                    <a:pt x="171" y="0"/>
                  </a:cubicBezTo>
                  <a:cubicBezTo>
                    <a:pt x="173" y="22"/>
                    <a:pt x="147" y="47"/>
                    <a:pt x="102" y="63"/>
                  </a:cubicBezTo>
                  <a:cubicBezTo>
                    <a:pt x="69" y="76"/>
                    <a:pt x="31" y="81"/>
                    <a:pt x="0" y="79"/>
                  </a:cubicBezTo>
                  <a:cubicBezTo>
                    <a:pt x="31" y="86"/>
                    <a:pt x="80" y="86"/>
                    <a:pt x="119" y="71"/>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1" name="Freeform 443"/>
            <p:cNvSpPr>
              <a:spLocks/>
            </p:cNvSpPr>
            <p:nvPr/>
          </p:nvSpPr>
          <p:spPr bwMode="auto">
            <a:xfrm>
              <a:off x="5619751" y="946151"/>
              <a:ext cx="407988" cy="166688"/>
            </a:xfrm>
            <a:custGeom>
              <a:avLst/>
              <a:gdLst>
                <a:gd name="T0" fmla="*/ 113 w 195"/>
                <a:gd name="T1" fmla="*/ 67 h 80"/>
                <a:gd name="T2" fmla="*/ 185 w 195"/>
                <a:gd name="T3" fmla="*/ 0 h 80"/>
                <a:gd name="T4" fmla="*/ 105 w 195"/>
                <a:gd name="T5" fmla="*/ 58 h 80"/>
                <a:gd name="T6" fmla="*/ 0 w 195"/>
                <a:gd name="T7" fmla="*/ 70 h 80"/>
                <a:gd name="T8" fmla="*/ 113 w 195"/>
                <a:gd name="T9" fmla="*/ 67 h 80"/>
              </a:gdLst>
              <a:ahLst/>
              <a:cxnLst>
                <a:cxn ang="0">
                  <a:pos x="T0" y="T1"/>
                </a:cxn>
                <a:cxn ang="0">
                  <a:pos x="T2" y="T3"/>
                </a:cxn>
                <a:cxn ang="0">
                  <a:pos x="T4" y="T5"/>
                </a:cxn>
                <a:cxn ang="0">
                  <a:pos x="T6" y="T7"/>
                </a:cxn>
                <a:cxn ang="0">
                  <a:pos x="T8" y="T9"/>
                </a:cxn>
              </a:cxnLst>
              <a:rect l="0" t="0" r="r" b="b"/>
              <a:pathLst>
                <a:path w="195" h="80">
                  <a:moveTo>
                    <a:pt x="113" y="67"/>
                  </a:moveTo>
                  <a:cubicBezTo>
                    <a:pt x="165" y="52"/>
                    <a:pt x="195" y="23"/>
                    <a:pt x="185" y="0"/>
                  </a:cubicBezTo>
                  <a:cubicBezTo>
                    <a:pt x="181" y="22"/>
                    <a:pt x="153" y="44"/>
                    <a:pt x="105" y="58"/>
                  </a:cubicBezTo>
                  <a:cubicBezTo>
                    <a:pt x="70" y="69"/>
                    <a:pt x="30" y="74"/>
                    <a:pt x="0" y="70"/>
                  </a:cubicBezTo>
                  <a:cubicBezTo>
                    <a:pt x="29" y="80"/>
                    <a:pt x="72" y="79"/>
                    <a:pt x="113" y="67"/>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2" name="Freeform 444"/>
            <p:cNvSpPr>
              <a:spLocks/>
            </p:cNvSpPr>
            <p:nvPr/>
          </p:nvSpPr>
          <p:spPr bwMode="auto">
            <a:xfrm>
              <a:off x="4552951" y="4435476"/>
              <a:ext cx="346075" cy="565150"/>
            </a:xfrm>
            <a:custGeom>
              <a:avLst/>
              <a:gdLst>
                <a:gd name="T0" fmla="*/ 136 w 166"/>
                <a:gd name="T1" fmla="*/ 112 h 270"/>
                <a:gd name="T2" fmla="*/ 137 w 166"/>
                <a:gd name="T3" fmla="*/ 258 h 270"/>
                <a:gd name="T4" fmla="*/ 30 w 166"/>
                <a:gd name="T5" fmla="*/ 158 h 270"/>
                <a:gd name="T6" fmla="*/ 30 w 166"/>
                <a:gd name="T7" fmla="*/ 13 h 270"/>
                <a:gd name="T8" fmla="*/ 136 w 166"/>
                <a:gd name="T9" fmla="*/ 112 h 270"/>
              </a:gdLst>
              <a:ahLst/>
              <a:cxnLst>
                <a:cxn ang="0">
                  <a:pos x="T0" y="T1"/>
                </a:cxn>
                <a:cxn ang="0">
                  <a:pos x="T2" y="T3"/>
                </a:cxn>
                <a:cxn ang="0">
                  <a:pos x="T4" y="T5"/>
                </a:cxn>
                <a:cxn ang="0">
                  <a:pos x="T6" y="T7"/>
                </a:cxn>
                <a:cxn ang="0">
                  <a:pos x="T8" y="T9"/>
                </a:cxn>
              </a:cxnLst>
              <a:rect l="0" t="0" r="r" b="b"/>
              <a:pathLst>
                <a:path w="166" h="270">
                  <a:moveTo>
                    <a:pt x="136" y="112"/>
                  </a:moveTo>
                  <a:cubicBezTo>
                    <a:pt x="165" y="180"/>
                    <a:pt x="166" y="245"/>
                    <a:pt x="137" y="258"/>
                  </a:cubicBezTo>
                  <a:cubicBezTo>
                    <a:pt x="108" y="270"/>
                    <a:pt x="60" y="226"/>
                    <a:pt x="30" y="158"/>
                  </a:cubicBezTo>
                  <a:cubicBezTo>
                    <a:pt x="1" y="91"/>
                    <a:pt x="0" y="26"/>
                    <a:pt x="30" y="13"/>
                  </a:cubicBezTo>
                  <a:cubicBezTo>
                    <a:pt x="59" y="0"/>
                    <a:pt x="106" y="45"/>
                    <a:pt x="136" y="112"/>
                  </a:cubicBezTo>
                  <a:close/>
                </a:path>
              </a:pathLst>
            </a:cu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3" name="Freeform 445"/>
            <p:cNvSpPr>
              <a:spLocks/>
            </p:cNvSpPr>
            <p:nvPr/>
          </p:nvSpPr>
          <p:spPr bwMode="auto">
            <a:xfrm>
              <a:off x="4567238" y="4462463"/>
              <a:ext cx="187325" cy="304800"/>
            </a:xfrm>
            <a:custGeom>
              <a:avLst/>
              <a:gdLst>
                <a:gd name="T0" fmla="*/ 21 w 90"/>
                <a:gd name="T1" fmla="*/ 15 h 146"/>
                <a:gd name="T2" fmla="*/ 28 w 90"/>
                <a:gd name="T3" fmla="*/ 146 h 146"/>
                <a:gd name="T4" fmla="*/ 36 w 90"/>
                <a:gd name="T5" fmla="*/ 38 h 146"/>
                <a:gd name="T6" fmla="*/ 90 w 90"/>
                <a:gd name="T7" fmla="*/ 43 h 146"/>
                <a:gd name="T8" fmla="*/ 21 w 90"/>
                <a:gd name="T9" fmla="*/ 15 h 146"/>
              </a:gdLst>
              <a:ahLst/>
              <a:cxnLst>
                <a:cxn ang="0">
                  <a:pos x="T0" y="T1"/>
                </a:cxn>
                <a:cxn ang="0">
                  <a:pos x="T2" y="T3"/>
                </a:cxn>
                <a:cxn ang="0">
                  <a:pos x="T4" y="T5"/>
                </a:cxn>
                <a:cxn ang="0">
                  <a:pos x="T6" y="T7"/>
                </a:cxn>
                <a:cxn ang="0">
                  <a:pos x="T8" y="T9"/>
                </a:cxn>
              </a:cxnLst>
              <a:rect l="0" t="0" r="r" b="b"/>
              <a:pathLst>
                <a:path w="90" h="146">
                  <a:moveTo>
                    <a:pt x="21" y="15"/>
                  </a:moveTo>
                  <a:cubicBezTo>
                    <a:pt x="0" y="34"/>
                    <a:pt x="4" y="90"/>
                    <a:pt x="28" y="146"/>
                  </a:cubicBezTo>
                  <a:cubicBezTo>
                    <a:pt x="13" y="96"/>
                    <a:pt x="17" y="56"/>
                    <a:pt x="36" y="38"/>
                  </a:cubicBezTo>
                  <a:cubicBezTo>
                    <a:pt x="50" y="25"/>
                    <a:pt x="68" y="25"/>
                    <a:pt x="90" y="43"/>
                  </a:cubicBezTo>
                  <a:cubicBezTo>
                    <a:pt x="65" y="13"/>
                    <a:pt x="38" y="0"/>
                    <a:pt x="21" y="15"/>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4" name="Freeform 446"/>
            <p:cNvSpPr>
              <a:spLocks/>
            </p:cNvSpPr>
            <p:nvPr/>
          </p:nvSpPr>
          <p:spPr bwMode="auto">
            <a:xfrm>
              <a:off x="4541838" y="4425951"/>
              <a:ext cx="179388" cy="287338"/>
            </a:xfrm>
            <a:custGeom>
              <a:avLst/>
              <a:gdLst>
                <a:gd name="T0" fmla="*/ 22 w 86"/>
                <a:gd name="T1" fmla="*/ 15 h 138"/>
                <a:gd name="T2" fmla="*/ 24 w 86"/>
                <a:gd name="T3" fmla="*/ 138 h 138"/>
                <a:gd name="T4" fmla="*/ 28 w 86"/>
                <a:gd name="T5" fmla="*/ 25 h 138"/>
                <a:gd name="T6" fmla="*/ 86 w 86"/>
                <a:gd name="T7" fmla="*/ 36 h 138"/>
                <a:gd name="T8" fmla="*/ 22 w 86"/>
                <a:gd name="T9" fmla="*/ 15 h 138"/>
              </a:gdLst>
              <a:ahLst/>
              <a:cxnLst>
                <a:cxn ang="0">
                  <a:pos x="T0" y="T1"/>
                </a:cxn>
                <a:cxn ang="0">
                  <a:pos x="T2" y="T3"/>
                </a:cxn>
                <a:cxn ang="0">
                  <a:pos x="T4" y="T5"/>
                </a:cxn>
                <a:cxn ang="0">
                  <a:pos x="T6" y="T7"/>
                </a:cxn>
                <a:cxn ang="0">
                  <a:pos x="T8" y="T9"/>
                </a:cxn>
              </a:cxnLst>
              <a:rect l="0" t="0" r="r" b="b"/>
              <a:pathLst>
                <a:path w="86" h="138">
                  <a:moveTo>
                    <a:pt x="22" y="15"/>
                  </a:moveTo>
                  <a:cubicBezTo>
                    <a:pt x="1" y="34"/>
                    <a:pt x="0" y="83"/>
                    <a:pt x="24" y="138"/>
                  </a:cubicBezTo>
                  <a:cubicBezTo>
                    <a:pt x="9" y="88"/>
                    <a:pt x="9" y="42"/>
                    <a:pt x="28" y="25"/>
                  </a:cubicBezTo>
                  <a:cubicBezTo>
                    <a:pt x="43" y="12"/>
                    <a:pt x="64" y="17"/>
                    <a:pt x="86" y="36"/>
                  </a:cubicBezTo>
                  <a:cubicBezTo>
                    <a:pt x="60" y="5"/>
                    <a:pt x="38" y="0"/>
                    <a:pt x="22" y="1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5" name="Freeform 447"/>
            <p:cNvSpPr>
              <a:spLocks/>
            </p:cNvSpPr>
            <p:nvPr/>
          </p:nvSpPr>
          <p:spPr bwMode="auto">
            <a:xfrm>
              <a:off x="4765676" y="4665663"/>
              <a:ext cx="166688" cy="368300"/>
            </a:xfrm>
            <a:custGeom>
              <a:avLst/>
              <a:gdLst>
                <a:gd name="T0" fmla="*/ 66 w 80"/>
                <a:gd name="T1" fmla="*/ 151 h 176"/>
                <a:gd name="T2" fmla="*/ 34 w 80"/>
                <a:gd name="T3" fmla="*/ 0 h 176"/>
                <a:gd name="T4" fmla="*/ 49 w 80"/>
                <a:gd name="T5" fmla="*/ 130 h 176"/>
                <a:gd name="T6" fmla="*/ 0 w 80"/>
                <a:gd name="T7" fmla="*/ 144 h 176"/>
                <a:gd name="T8" fmla="*/ 66 w 80"/>
                <a:gd name="T9" fmla="*/ 151 h 176"/>
              </a:gdLst>
              <a:ahLst/>
              <a:cxnLst>
                <a:cxn ang="0">
                  <a:pos x="T0" y="T1"/>
                </a:cxn>
                <a:cxn ang="0">
                  <a:pos x="T2" y="T3"/>
                </a:cxn>
                <a:cxn ang="0">
                  <a:pos x="T4" y="T5"/>
                </a:cxn>
                <a:cxn ang="0">
                  <a:pos x="T6" y="T7"/>
                </a:cxn>
                <a:cxn ang="0">
                  <a:pos x="T8" y="T9"/>
                </a:cxn>
              </a:cxnLst>
              <a:rect l="0" t="0" r="r" b="b"/>
              <a:pathLst>
                <a:path w="80" h="176">
                  <a:moveTo>
                    <a:pt x="66" y="151"/>
                  </a:moveTo>
                  <a:cubicBezTo>
                    <a:pt x="80" y="121"/>
                    <a:pt x="63" y="52"/>
                    <a:pt x="34" y="0"/>
                  </a:cubicBezTo>
                  <a:cubicBezTo>
                    <a:pt x="55" y="50"/>
                    <a:pt x="62" y="102"/>
                    <a:pt x="49" y="130"/>
                  </a:cubicBezTo>
                  <a:cubicBezTo>
                    <a:pt x="39" y="151"/>
                    <a:pt x="21" y="155"/>
                    <a:pt x="0" y="144"/>
                  </a:cubicBezTo>
                  <a:cubicBezTo>
                    <a:pt x="26" y="167"/>
                    <a:pt x="55" y="176"/>
                    <a:pt x="66" y="151"/>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6" name="Freeform 448"/>
            <p:cNvSpPr>
              <a:spLocks/>
            </p:cNvSpPr>
            <p:nvPr/>
          </p:nvSpPr>
          <p:spPr bwMode="auto">
            <a:xfrm>
              <a:off x="4711701" y="4651376"/>
              <a:ext cx="174625" cy="325438"/>
            </a:xfrm>
            <a:custGeom>
              <a:avLst/>
              <a:gdLst>
                <a:gd name="T0" fmla="*/ 66 w 84"/>
                <a:gd name="T1" fmla="*/ 137 h 156"/>
                <a:gd name="T2" fmla="*/ 50 w 84"/>
                <a:gd name="T3" fmla="*/ 0 h 156"/>
                <a:gd name="T4" fmla="*/ 53 w 84"/>
                <a:gd name="T5" fmla="*/ 115 h 156"/>
                <a:gd name="T6" fmla="*/ 0 w 84"/>
                <a:gd name="T7" fmla="*/ 121 h 156"/>
                <a:gd name="T8" fmla="*/ 66 w 84"/>
                <a:gd name="T9" fmla="*/ 137 h 156"/>
              </a:gdLst>
              <a:ahLst/>
              <a:cxnLst>
                <a:cxn ang="0">
                  <a:pos x="T0" y="T1"/>
                </a:cxn>
                <a:cxn ang="0">
                  <a:pos x="T2" y="T3"/>
                </a:cxn>
                <a:cxn ang="0">
                  <a:pos x="T4" y="T5"/>
                </a:cxn>
                <a:cxn ang="0">
                  <a:pos x="T6" y="T7"/>
                </a:cxn>
                <a:cxn ang="0">
                  <a:pos x="T8" y="T9"/>
                </a:cxn>
              </a:cxnLst>
              <a:rect l="0" t="0" r="r" b="b"/>
              <a:pathLst>
                <a:path w="84" h="156">
                  <a:moveTo>
                    <a:pt x="66" y="137"/>
                  </a:moveTo>
                  <a:cubicBezTo>
                    <a:pt x="84" y="113"/>
                    <a:pt x="77" y="54"/>
                    <a:pt x="50" y="0"/>
                  </a:cubicBezTo>
                  <a:cubicBezTo>
                    <a:pt x="68" y="50"/>
                    <a:pt x="70" y="93"/>
                    <a:pt x="53" y="115"/>
                  </a:cubicBezTo>
                  <a:cubicBezTo>
                    <a:pt x="41" y="132"/>
                    <a:pt x="22" y="136"/>
                    <a:pt x="0" y="121"/>
                  </a:cubicBezTo>
                  <a:cubicBezTo>
                    <a:pt x="26" y="149"/>
                    <a:pt x="52" y="156"/>
                    <a:pt x="66" y="137"/>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7" name="Freeform 449"/>
            <p:cNvSpPr>
              <a:spLocks/>
            </p:cNvSpPr>
            <p:nvPr/>
          </p:nvSpPr>
          <p:spPr bwMode="auto">
            <a:xfrm>
              <a:off x="7156451" y="1752601"/>
              <a:ext cx="927100" cy="831850"/>
            </a:xfrm>
            <a:custGeom>
              <a:avLst/>
              <a:gdLst>
                <a:gd name="T0" fmla="*/ 419 w 444"/>
                <a:gd name="T1" fmla="*/ 146 h 398"/>
                <a:gd name="T2" fmla="*/ 267 w 444"/>
                <a:gd name="T3" fmla="*/ 368 h 398"/>
                <a:gd name="T4" fmla="*/ 25 w 444"/>
                <a:gd name="T5" fmla="*/ 252 h 398"/>
                <a:gd name="T6" fmla="*/ 177 w 444"/>
                <a:gd name="T7" fmla="*/ 29 h 398"/>
                <a:gd name="T8" fmla="*/ 419 w 444"/>
                <a:gd name="T9" fmla="*/ 146 h 398"/>
              </a:gdLst>
              <a:ahLst/>
              <a:cxnLst>
                <a:cxn ang="0">
                  <a:pos x="T0" y="T1"/>
                </a:cxn>
                <a:cxn ang="0">
                  <a:pos x="T2" y="T3"/>
                </a:cxn>
                <a:cxn ang="0">
                  <a:pos x="T4" y="T5"/>
                </a:cxn>
                <a:cxn ang="0">
                  <a:pos x="T6" y="T7"/>
                </a:cxn>
                <a:cxn ang="0">
                  <a:pos x="T8" y="T9"/>
                </a:cxn>
              </a:cxnLst>
              <a:rect l="0" t="0" r="r" b="b"/>
              <a:pathLst>
                <a:path w="444" h="398">
                  <a:moveTo>
                    <a:pt x="419" y="146"/>
                  </a:moveTo>
                  <a:cubicBezTo>
                    <a:pt x="444" y="240"/>
                    <a:pt x="376" y="339"/>
                    <a:pt x="267" y="368"/>
                  </a:cubicBezTo>
                  <a:cubicBezTo>
                    <a:pt x="159" y="398"/>
                    <a:pt x="50" y="345"/>
                    <a:pt x="25" y="252"/>
                  </a:cubicBezTo>
                  <a:cubicBezTo>
                    <a:pt x="0" y="158"/>
                    <a:pt x="68" y="58"/>
                    <a:pt x="177" y="29"/>
                  </a:cubicBezTo>
                  <a:cubicBezTo>
                    <a:pt x="286" y="0"/>
                    <a:pt x="394" y="53"/>
                    <a:pt x="419" y="146"/>
                  </a:cubicBezTo>
                  <a:close/>
                </a:path>
              </a:pathLst>
            </a:cu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8" name="Freeform 450"/>
            <p:cNvSpPr>
              <a:spLocks/>
            </p:cNvSpPr>
            <p:nvPr/>
          </p:nvSpPr>
          <p:spPr bwMode="auto">
            <a:xfrm>
              <a:off x="7197726" y="1804988"/>
              <a:ext cx="693738" cy="473075"/>
            </a:xfrm>
            <a:custGeom>
              <a:avLst/>
              <a:gdLst>
                <a:gd name="T0" fmla="*/ 136 w 332"/>
                <a:gd name="T1" fmla="*/ 28 h 226"/>
                <a:gd name="T2" fmla="*/ 21 w 332"/>
                <a:gd name="T3" fmla="*/ 226 h 226"/>
                <a:gd name="T4" fmla="*/ 159 w 332"/>
                <a:gd name="T5" fmla="*/ 59 h 226"/>
                <a:gd name="T6" fmla="*/ 332 w 332"/>
                <a:gd name="T7" fmla="*/ 48 h 226"/>
                <a:gd name="T8" fmla="*/ 136 w 332"/>
                <a:gd name="T9" fmla="*/ 28 h 226"/>
              </a:gdLst>
              <a:ahLst/>
              <a:cxnLst>
                <a:cxn ang="0">
                  <a:pos x="T0" y="T1"/>
                </a:cxn>
                <a:cxn ang="0">
                  <a:pos x="T2" y="T3"/>
                </a:cxn>
                <a:cxn ang="0">
                  <a:pos x="T4" y="T5"/>
                </a:cxn>
                <a:cxn ang="0">
                  <a:pos x="T6" y="T7"/>
                </a:cxn>
                <a:cxn ang="0">
                  <a:pos x="T8" y="T9"/>
                </a:cxn>
              </a:cxnLst>
              <a:rect l="0" t="0" r="r" b="b"/>
              <a:pathLst>
                <a:path w="332" h="226">
                  <a:moveTo>
                    <a:pt x="136" y="28"/>
                  </a:moveTo>
                  <a:cubicBezTo>
                    <a:pt x="48" y="64"/>
                    <a:pt x="0" y="149"/>
                    <a:pt x="21" y="226"/>
                  </a:cubicBezTo>
                  <a:cubicBezTo>
                    <a:pt x="24" y="154"/>
                    <a:pt x="78" y="92"/>
                    <a:pt x="159" y="59"/>
                  </a:cubicBezTo>
                  <a:cubicBezTo>
                    <a:pt x="219" y="34"/>
                    <a:pt x="280" y="27"/>
                    <a:pt x="332" y="48"/>
                  </a:cubicBezTo>
                  <a:cubicBezTo>
                    <a:pt x="281" y="10"/>
                    <a:pt x="205" y="0"/>
                    <a:pt x="136" y="28"/>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9" name="Freeform 451"/>
            <p:cNvSpPr>
              <a:spLocks/>
            </p:cNvSpPr>
            <p:nvPr/>
          </p:nvSpPr>
          <p:spPr bwMode="auto">
            <a:xfrm>
              <a:off x="7143751" y="1752601"/>
              <a:ext cx="693738" cy="454025"/>
            </a:xfrm>
            <a:custGeom>
              <a:avLst/>
              <a:gdLst>
                <a:gd name="T0" fmla="*/ 144 w 332"/>
                <a:gd name="T1" fmla="*/ 29 h 217"/>
                <a:gd name="T2" fmla="*/ 21 w 332"/>
                <a:gd name="T3" fmla="*/ 217 h 217"/>
                <a:gd name="T4" fmla="*/ 155 w 332"/>
                <a:gd name="T5" fmla="*/ 42 h 217"/>
                <a:gd name="T6" fmla="*/ 332 w 332"/>
                <a:gd name="T7" fmla="*/ 39 h 217"/>
                <a:gd name="T8" fmla="*/ 144 w 332"/>
                <a:gd name="T9" fmla="*/ 29 h 217"/>
              </a:gdLst>
              <a:ahLst/>
              <a:cxnLst>
                <a:cxn ang="0">
                  <a:pos x="T0" y="T1"/>
                </a:cxn>
                <a:cxn ang="0">
                  <a:pos x="T2" y="T3"/>
                </a:cxn>
                <a:cxn ang="0">
                  <a:pos x="T4" y="T5"/>
                </a:cxn>
                <a:cxn ang="0">
                  <a:pos x="T6" y="T7"/>
                </a:cxn>
                <a:cxn ang="0">
                  <a:pos x="T8" y="T9"/>
                </a:cxn>
              </a:cxnLst>
              <a:rect l="0" t="0" r="r" b="b"/>
              <a:pathLst>
                <a:path w="332" h="217">
                  <a:moveTo>
                    <a:pt x="144" y="29"/>
                  </a:moveTo>
                  <a:cubicBezTo>
                    <a:pt x="56" y="64"/>
                    <a:pt x="0" y="140"/>
                    <a:pt x="21" y="217"/>
                  </a:cubicBezTo>
                  <a:cubicBezTo>
                    <a:pt x="24" y="145"/>
                    <a:pt x="74" y="75"/>
                    <a:pt x="155" y="42"/>
                  </a:cubicBezTo>
                  <a:cubicBezTo>
                    <a:pt x="215" y="18"/>
                    <a:pt x="279" y="18"/>
                    <a:pt x="332" y="39"/>
                  </a:cubicBezTo>
                  <a:cubicBezTo>
                    <a:pt x="281" y="1"/>
                    <a:pt x="213" y="0"/>
                    <a:pt x="144" y="2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0" name="Freeform 452"/>
            <p:cNvSpPr>
              <a:spLocks/>
            </p:cNvSpPr>
            <p:nvPr/>
          </p:nvSpPr>
          <p:spPr bwMode="auto">
            <a:xfrm>
              <a:off x="7483476" y="2051051"/>
              <a:ext cx="635000" cy="547688"/>
            </a:xfrm>
            <a:custGeom>
              <a:avLst/>
              <a:gdLst>
                <a:gd name="T0" fmla="*/ 209 w 304"/>
                <a:gd name="T1" fmla="*/ 221 h 262"/>
                <a:gd name="T2" fmla="*/ 264 w 304"/>
                <a:gd name="T3" fmla="*/ 0 h 262"/>
                <a:gd name="T4" fmla="*/ 175 w 304"/>
                <a:gd name="T5" fmla="*/ 194 h 262"/>
                <a:gd name="T6" fmla="*/ 0 w 304"/>
                <a:gd name="T7" fmla="*/ 231 h 262"/>
                <a:gd name="T8" fmla="*/ 209 w 304"/>
                <a:gd name="T9" fmla="*/ 221 h 262"/>
              </a:gdLst>
              <a:ahLst/>
              <a:cxnLst>
                <a:cxn ang="0">
                  <a:pos x="T0" y="T1"/>
                </a:cxn>
                <a:cxn ang="0">
                  <a:pos x="T2" y="T3"/>
                </a:cxn>
                <a:cxn ang="0">
                  <a:pos x="T4" y="T5"/>
                </a:cxn>
                <a:cxn ang="0">
                  <a:pos x="T6" y="T7"/>
                </a:cxn>
                <a:cxn ang="0">
                  <a:pos x="T8" y="T9"/>
                </a:cxn>
              </a:cxnLst>
              <a:rect l="0" t="0" r="r" b="b"/>
              <a:pathLst>
                <a:path w="304" h="262">
                  <a:moveTo>
                    <a:pt x="209" y="221"/>
                  </a:moveTo>
                  <a:cubicBezTo>
                    <a:pt x="287" y="170"/>
                    <a:pt x="304" y="70"/>
                    <a:pt x="264" y="0"/>
                  </a:cubicBezTo>
                  <a:cubicBezTo>
                    <a:pt x="279" y="70"/>
                    <a:pt x="247" y="147"/>
                    <a:pt x="175" y="194"/>
                  </a:cubicBezTo>
                  <a:cubicBezTo>
                    <a:pt x="121" y="229"/>
                    <a:pt x="58" y="241"/>
                    <a:pt x="0" y="231"/>
                  </a:cubicBezTo>
                  <a:cubicBezTo>
                    <a:pt x="61" y="258"/>
                    <a:pt x="147" y="262"/>
                    <a:pt x="209" y="221"/>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1" name="Freeform 453"/>
            <p:cNvSpPr>
              <a:spLocks/>
            </p:cNvSpPr>
            <p:nvPr/>
          </p:nvSpPr>
          <p:spPr bwMode="auto">
            <a:xfrm>
              <a:off x="7375526" y="2036763"/>
              <a:ext cx="669925" cy="496888"/>
            </a:xfrm>
            <a:custGeom>
              <a:avLst/>
              <a:gdLst>
                <a:gd name="T0" fmla="*/ 199 w 321"/>
                <a:gd name="T1" fmla="*/ 204 h 238"/>
                <a:gd name="T2" fmla="*/ 292 w 321"/>
                <a:gd name="T3" fmla="*/ 0 h 238"/>
                <a:gd name="T4" fmla="*/ 180 w 321"/>
                <a:gd name="T5" fmla="*/ 175 h 238"/>
                <a:gd name="T6" fmla="*/ 0 w 321"/>
                <a:gd name="T7" fmla="*/ 201 h 238"/>
                <a:gd name="T8" fmla="*/ 199 w 321"/>
                <a:gd name="T9" fmla="*/ 204 h 238"/>
              </a:gdLst>
              <a:ahLst/>
              <a:cxnLst>
                <a:cxn ang="0">
                  <a:pos x="T0" y="T1"/>
                </a:cxn>
                <a:cxn ang="0">
                  <a:pos x="T2" y="T3"/>
                </a:cxn>
                <a:cxn ang="0">
                  <a:pos x="T4" y="T5"/>
                </a:cxn>
                <a:cxn ang="0">
                  <a:pos x="T6" y="T7"/>
                </a:cxn>
                <a:cxn ang="0">
                  <a:pos x="T8" y="T9"/>
                </a:cxn>
              </a:cxnLst>
              <a:rect l="0" t="0" r="r" b="b"/>
              <a:pathLst>
                <a:path w="321" h="238">
                  <a:moveTo>
                    <a:pt x="199" y="204"/>
                  </a:moveTo>
                  <a:cubicBezTo>
                    <a:pt x="283" y="162"/>
                    <a:pt x="321" y="74"/>
                    <a:pt x="292" y="0"/>
                  </a:cubicBezTo>
                  <a:cubicBezTo>
                    <a:pt x="297" y="71"/>
                    <a:pt x="258" y="136"/>
                    <a:pt x="180" y="175"/>
                  </a:cubicBezTo>
                  <a:cubicBezTo>
                    <a:pt x="123" y="204"/>
                    <a:pt x="55" y="218"/>
                    <a:pt x="0" y="201"/>
                  </a:cubicBezTo>
                  <a:cubicBezTo>
                    <a:pt x="55" y="235"/>
                    <a:pt x="132" y="238"/>
                    <a:pt x="199" y="20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2" name="Freeform 454"/>
            <p:cNvSpPr>
              <a:spLocks/>
            </p:cNvSpPr>
            <p:nvPr/>
          </p:nvSpPr>
          <p:spPr bwMode="auto">
            <a:xfrm>
              <a:off x="7394576" y="2155826"/>
              <a:ext cx="133350" cy="92075"/>
            </a:xfrm>
            <a:custGeom>
              <a:avLst/>
              <a:gdLst>
                <a:gd name="T0" fmla="*/ 26 w 64"/>
                <a:gd name="T1" fmla="*/ 5 h 44"/>
                <a:gd name="T2" fmla="*/ 4 w 64"/>
                <a:gd name="T3" fmla="*/ 44 h 44"/>
                <a:gd name="T4" fmla="*/ 31 w 64"/>
                <a:gd name="T5" fmla="*/ 11 h 44"/>
                <a:gd name="T6" fmla="*/ 64 w 64"/>
                <a:gd name="T7" fmla="*/ 9 h 44"/>
                <a:gd name="T8" fmla="*/ 26 w 64"/>
                <a:gd name="T9" fmla="*/ 5 h 44"/>
              </a:gdLst>
              <a:ahLst/>
              <a:cxnLst>
                <a:cxn ang="0">
                  <a:pos x="T0" y="T1"/>
                </a:cxn>
                <a:cxn ang="0">
                  <a:pos x="T2" y="T3"/>
                </a:cxn>
                <a:cxn ang="0">
                  <a:pos x="T4" y="T5"/>
                </a:cxn>
                <a:cxn ang="0">
                  <a:pos x="T6" y="T7"/>
                </a:cxn>
                <a:cxn ang="0">
                  <a:pos x="T8" y="T9"/>
                </a:cxn>
              </a:cxnLst>
              <a:rect l="0" t="0" r="r" b="b"/>
              <a:pathLst>
                <a:path w="64" h="44">
                  <a:moveTo>
                    <a:pt x="26" y="5"/>
                  </a:moveTo>
                  <a:cubicBezTo>
                    <a:pt x="9" y="12"/>
                    <a:pt x="0" y="29"/>
                    <a:pt x="4" y="44"/>
                  </a:cubicBezTo>
                  <a:cubicBezTo>
                    <a:pt x="4" y="30"/>
                    <a:pt x="15" y="18"/>
                    <a:pt x="31" y="11"/>
                  </a:cubicBezTo>
                  <a:cubicBezTo>
                    <a:pt x="42" y="6"/>
                    <a:pt x="54" y="5"/>
                    <a:pt x="64" y="9"/>
                  </a:cubicBezTo>
                  <a:cubicBezTo>
                    <a:pt x="54" y="2"/>
                    <a:pt x="39" y="0"/>
                    <a:pt x="26" y="5"/>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3" name="Freeform 455"/>
            <p:cNvSpPr>
              <a:spLocks/>
            </p:cNvSpPr>
            <p:nvPr/>
          </p:nvSpPr>
          <p:spPr bwMode="auto">
            <a:xfrm>
              <a:off x="7381876" y="2146301"/>
              <a:ext cx="134938" cy="87313"/>
            </a:xfrm>
            <a:custGeom>
              <a:avLst/>
              <a:gdLst>
                <a:gd name="T0" fmla="*/ 28 w 65"/>
                <a:gd name="T1" fmla="*/ 5 h 42"/>
                <a:gd name="T2" fmla="*/ 4 w 65"/>
                <a:gd name="T3" fmla="*/ 42 h 42"/>
                <a:gd name="T4" fmla="*/ 31 w 65"/>
                <a:gd name="T5" fmla="*/ 8 h 42"/>
                <a:gd name="T6" fmla="*/ 65 w 65"/>
                <a:gd name="T7" fmla="*/ 8 h 42"/>
                <a:gd name="T8" fmla="*/ 28 w 65"/>
                <a:gd name="T9" fmla="*/ 5 h 42"/>
              </a:gdLst>
              <a:ahLst/>
              <a:cxnLst>
                <a:cxn ang="0">
                  <a:pos x="T0" y="T1"/>
                </a:cxn>
                <a:cxn ang="0">
                  <a:pos x="T2" y="T3"/>
                </a:cxn>
                <a:cxn ang="0">
                  <a:pos x="T4" y="T5"/>
                </a:cxn>
                <a:cxn ang="0">
                  <a:pos x="T6" y="T7"/>
                </a:cxn>
                <a:cxn ang="0">
                  <a:pos x="T8" y="T9"/>
                </a:cxn>
              </a:cxnLst>
              <a:rect l="0" t="0" r="r" b="b"/>
              <a:pathLst>
                <a:path w="65" h="42">
                  <a:moveTo>
                    <a:pt x="28" y="5"/>
                  </a:moveTo>
                  <a:cubicBezTo>
                    <a:pt x="11" y="12"/>
                    <a:pt x="0" y="27"/>
                    <a:pt x="4" y="42"/>
                  </a:cubicBezTo>
                  <a:cubicBezTo>
                    <a:pt x="5" y="28"/>
                    <a:pt x="15" y="14"/>
                    <a:pt x="31" y="8"/>
                  </a:cubicBezTo>
                  <a:cubicBezTo>
                    <a:pt x="42" y="3"/>
                    <a:pt x="55" y="3"/>
                    <a:pt x="65" y="8"/>
                  </a:cubicBezTo>
                  <a:cubicBezTo>
                    <a:pt x="55" y="0"/>
                    <a:pt x="42" y="0"/>
                    <a:pt x="28" y="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4" name="Freeform 456"/>
            <p:cNvSpPr>
              <a:spLocks/>
            </p:cNvSpPr>
            <p:nvPr/>
          </p:nvSpPr>
          <p:spPr bwMode="auto">
            <a:xfrm>
              <a:off x="7448551" y="2203451"/>
              <a:ext cx="122238" cy="107950"/>
            </a:xfrm>
            <a:custGeom>
              <a:avLst/>
              <a:gdLst>
                <a:gd name="T0" fmla="*/ 41 w 59"/>
                <a:gd name="T1" fmla="*/ 43 h 51"/>
                <a:gd name="T2" fmla="*/ 52 w 59"/>
                <a:gd name="T3" fmla="*/ 0 h 51"/>
                <a:gd name="T4" fmla="*/ 34 w 59"/>
                <a:gd name="T5" fmla="*/ 38 h 51"/>
                <a:gd name="T6" fmla="*/ 0 w 59"/>
                <a:gd name="T7" fmla="*/ 45 h 51"/>
                <a:gd name="T8" fmla="*/ 41 w 59"/>
                <a:gd name="T9" fmla="*/ 43 h 51"/>
              </a:gdLst>
              <a:ahLst/>
              <a:cxnLst>
                <a:cxn ang="0">
                  <a:pos x="T0" y="T1"/>
                </a:cxn>
                <a:cxn ang="0">
                  <a:pos x="T2" y="T3"/>
                </a:cxn>
                <a:cxn ang="0">
                  <a:pos x="T4" y="T5"/>
                </a:cxn>
                <a:cxn ang="0">
                  <a:pos x="T6" y="T7"/>
                </a:cxn>
                <a:cxn ang="0">
                  <a:pos x="T8" y="T9"/>
                </a:cxn>
              </a:cxnLst>
              <a:rect l="0" t="0" r="r" b="b"/>
              <a:pathLst>
                <a:path w="59" h="51">
                  <a:moveTo>
                    <a:pt x="41" y="43"/>
                  </a:moveTo>
                  <a:cubicBezTo>
                    <a:pt x="56" y="33"/>
                    <a:pt x="59" y="13"/>
                    <a:pt x="52" y="0"/>
                  </a:cubicBezTo>
                  <a:cubicBezTo>
                    <a:pt x="55" y="13"/>
                    <a:pt x="48" y="28"/>
                    <a:pt x="34" y="38"/>
                  </a:cubicBezTo>
                  <a:cubicBezTo>
                    <a:pt x="24" y="44"/>
                    <a:pt x="11" y="47"/>
                    <a:pt x="0" y="45"/>
                  </a:cubicBezTo>
                  <a:cubicBezTo>
                    <a:pt x="12" y="50"/>
                    <a:pt x="29" y="51"/>
                    <a:pt x="41" y="43"/>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5" name="Freeform 457"/>
            <p:cNvSpPr>
              <a:spLocks/>
            </p:cNvSpPr>
            <p:nvPr/>
          </p:nvSpPr>
          <p:spPr bwMode="auto">
            <a:xfrm>
              <a:off x="7427913" y="2200276"/>
              <a:ext cx="131763" cy="98425"/>
            </a:xfrm>
            <a:custGeom>
              <a:avLst/>
              <a:gdLst>
                <a:gd name="T0" fmla="*/ 39 w 63"/>
                <a:gd name="T1" fmla="*/ 40 h 47"/>
                <a:gd name="T2" fmla="*/ 57 w 63"/>
                <a:gd name="T3" fmla="*/ 0 h 47"/>
                <a:gd name="T4" fmla="*/ 35 w 63"/>
                <a:gd name="T5" fmla="*/ 35 h 47"/>
                <a:gd name="T6" fmla="*/ 0 w 63"/>
                <a:gd name="T7" fmla="*/ 40 h 47"/>
                <a:gd name="T8" fmla="*/ 39 w 63"/>
                <a:gd name="T9" fmla="*/ 40 h 47"/>
              </a:gdLst>
              <a:ahLst/>
              <a:cxnLst>
                <a:cxn ang="0">
                  <a:pos x="T0" y="T1"/>
                </a:cxn>
                <a:cxn ang="0">
                  <a:pos x="T2" y="T3"/>
                </a:cxn>
                <a:cxn ang="0">
                  <a:pos x="T4" y="T5"/>
                </a:cxn>
                <a:cxn ang="0">
                  <a:pos x="T6" y="T7"/>
                </a:cxn>
                <a:cxn ang="0">
                  <a:pos x="T8" y="T9"/>
                </a:cxn>
              </a:cxnLst>
              <a:rect l="0" t="0" r="r" b="b"/>
              <a:pathLst>
                <a:path w="63" h="47">
                  <a:moveTo>
                    <a:pt x="39" y="40"/>
                  </a:moveTo>
                  <a:cubicBezTo>
                    <a:pt x="55" y="32"/>
                    <a:pt x="63" y="15"/>
                    <a:pt x="57" y="0"/>
                  </a:cubicBezTo>
                  <a:cubicBezTo>
                    <a:pt x="58" y="14"/>
                    <a:pt x="50" y="27"/>
                    <a:pt x="35" y="35"/>
                  </a:cubicBezTo>
                  <a:cubicBezTo>
                    <a:pt x="24" y="40"/>
                    <a:pt x="11" y="43"/>
                    <a:pt x="0" y="40"/>
                  </a:cubicBezTo>
                  <a:cubicBezTo>
                    <a:pt x="11" y="46"/>
                    <a:pt x="26" y="47"/>
                    <a:pt x="39" y="4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6" name="Freeform 458"/>
            <p:cNvSpPr>
              <a:spLocks/>
            </p:cNvSpPr>
            <p:nvPr/>
          </p:nvSpPr>
          <p:spPr bwMode="auto">
            <a:xfrm>
              <a:off x="7583488" y="1982788"/>
              <a:ext cx="98425" cy="66675"/>
            </a:xfrm>
            <a:custGeom>
              <a:avLst/>
              <a:gdLst>
                <a:gd name="T0" fmla="*/ 19 w 47"/>
                <a:gd name="T1" fmla="*/ 4 h 32"/>
                <a:gd name="T2" fmla="*/ 3 w 47"/>
                <a:gd name="T3" fmla="*/ 32 h 32"/>
                <a:gd name="T4" fmla="*/ 22 w 47"/>
                <a:gd name="T5" fmla="*/ 9 h 32"/>
                <a:gd name="T6" fmla="*/ 47 w 47"/>
                <a:gd name="T7" fmla="*/ 7 h 32"/>
                <a:gd name="T8" fmla="*/ 19 w 47"/>
                <a:gd name="T9" fmla="*/ 4 h 32"/>
              </a:gdLst>
              <a:ahLst/>
              <a:cxnLst>
                <a:cxn ang="0">
                  <a:pos x="T0" y="T1"/>
                </a:cxn>
                <a:cxn ang="0">
                  <a:pos x="T2" y="T3"/>
                </a:cxn>
                <a:cxn ang="0">
                  <a:pos x="T4" y="T5"/>
                </a:cxn>
                <a:cxn ang="0">
                  <a:pos x="T6" y="T7"/>
                </a:cxn>
                <a:cxn ang="0">
                  <a:pos x="T8" y="T9"/>
                </a:cxn>
              </a:cxnLst>
              <a:rect l="0" t="0" r="r" b="b"/>
              <a:pathLst>
                <a:path w="47" h="32">
                  <a:moveTo>
                    <a:pt x="19" y="4"/>
                  </a:moveTo>
                  <a:cubicBezTo>
                    <a:pt x="7" y="9"/>
                    <a:pt x="0" y="21"/>
                    <a:pt x="3" y="32"/>
                  </a:cubicBezTo>
                  <a:cubicBezTo>
                    <a:pt x="3" y="22"/>
                    <a:pt x="11" y="13"/>
                    <a:pt x="22" y="9"/>
                  </a:cubicBezTo>
                  <a:cubicBezTo>
                    <a:pt x="31" y="5"/>
                    <a:pt x="39" y="4"/>
                    <a:pt x="47" y="7"/>
                  </a:cubicBezTo>
                  <a:cubicBezTo>
                    <a:pt x="39" y="2"/>
                    <a:pt x="29" y="0"/>
                    <a:pt x="19" y="4"/>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7" name="Freeform 459"/>
            <p:cNvSpPr>
              <a:spLocks/>
            </p:cNvSpPr>
            <p:nvPr/>
          </p:nvSpPr>
          <p:spPr bwMode="auto">
            <a:xfrm>
              <a:off x="7575551" y="1976438"/>
              <a:ext cx="98425" cy="63500"/>
            </a:xfrm>
            <a:custGeom>
              <a:avLst/>
              <a:gdLst>
                <a:gd name="T0" fmla="*/ 20 w 47"/>
                <a:gd name="T1" fmla="*/ 4 h 30"/>
                <a:gd name="T2" fmla="*/ 3 w 47"/>
                <a:gd name="T3" fmla="*/ 30 h 30"/>
                <a:gd name="T4" fmla="*/ 22 w 47"/>
                <a:gd name="T5" fmla="*/ 6 h 30"/>
                <a:gd name="T6" fmla="*/ 47 w 47"/>
                <a:gd name="T7" fmla="*/ 5 h 30"/>
                <a:gd name="T8" fmla="*/ 20 w 47"/>
                <a:gd name="T9" fmla="*/ 4 h 30"/>
              </a:gdLst>
              <a:ahLst/>
              <a:cxnLst>
                <a:cxn ang="0">
                  <a:pos x="T0" y="T1"/>
                </a:cxn>
                <a:cxn ang="0">
                  <a:pos x="T2" y="T3"/>
                </a:cxn>
                <a:cxn ang="0">
                  <a:pos x="T4" y="T5"/>
                </a:cxn>
                <a:cxn ang="0">
                  <a:pos x="T6" y="T7"/>
                </a:cxn>
                <a:cxn ang="0">
                  <a:pos x="T8" y="T9"/>
                </a:cxn>
              </a:cxnLst>
              <a:rect l="0" t="0" r="r" b="b"/>
              <a:pathLst>
                <a:path w="47" h="30">
                  <a:moveTo>
                    <a:pt x="20" y="4"/>
                  </a:moveTo>
                  <a:cubicBezTo>
                    <a:pt x="8" y="9"/>
                    <a:pt x="0" y="20"/>
                    <a:pt x="3" y="30"/>
                  </a:cubicBezTo>
                  <a:cubicBezTo>
                    <a:pt x="4" y="20"/>
                    <a:pt x="11" y="10"/>
                    <a:pt x="22" y="6"/>
                  </a:cubicBezTo>
                  <a:cubicBezTo>
                    <a:pt x="30" y="2"/>
                    <a:pt x="39" y="2"/>
                    <a:pt x="47" y="5"/>
                  </a:cubicBezTo>
                  <a:cubicBezTo>
                    <a:pt x="40" y="0"/>
                    <a:pt x="30" y="0"/>
                    <a:pt x="20" y="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8" name="Freeform 460"/>
            <p:cNvSpPr>
              <a:spLocks/>
            </p:cNvSpPr>
            <p:nvPr/>
          </p:nvSpPr>
          <p:spPr bwMode="auto">
            <a:xfrm>
              <a:off x="7623176" y="2017713"/>
              <a:ext cx="90488" cy="77788"/>
            </a:xfrm>
            <a:custGeom>
              <a:avLst/>
              <a:gdLst>
                <a:gd name="T0" fmla="*/ 29 w 43"/>
                <a:gd name="T1" fmla="*/ 31 h 37"/>
                <a:gd name="T2" fmla="*/ 37 w 43"/>
                <a:gd name="T3" fmla="*/ 0 h 37"/>
                <a:gd name="T4" fmla="*/ 25 w 43"/>
                <a:gd name="T5" fmla="*/ 27 h 37"/>
                <a:gd name="T6" fmla="*/ 0 w 43"/>
                <a:gd name="T7" fmla="*/ 32 h 37"/>
                <a:gd name="T8" fmla="*/ 29 w 43"/>
                <a:gd name="T9" fmla="*/ 31 h 37"/>
              </a:gdLst>
              <a:ahLst/>
              <a:cxnLst>
                <a:cxn ang="0">
                  <a:pos x="T0" y="T1"/>
                </a:cxn>
                <a:cxn ang="0">
                  <a:pos x="T2" y="T3"/>
                </a:cxn>
                <a:cxn ang="0">
                  <a:pos x="T4" y="T5"/>
                </a:cxn>
                <a:cxn ang="0">
                  <a:pos x="T6" y="T7"/>
                </a:cxn>
                <a:cxn ang="0">
                  <a:pos x="T8" y="T9"/>
                </a:cxn>
              </a:cxnLst>
              <a:rect l="0" t="0" r="r" b="b"/>
              <a:pathLst>
                <a:path w="43" h="37">
                  <a:moveTo>
                    <a:pt x="29" y="31"/>
                  </a:moveTo>
                  <a:cubicBezTo>
                    <a:pt x="40" y="24"/>
                    <a:pt x="43" y="10"/>
                    <a:pt x="37" y="0"/>
                  </a:cubicBezTo>
                  <a:cubicBezTo>
                    <a:pt x="39" y="10"/>
                    <a:pt x="35" y="21"/>
                    <a:pt x="25" y="27"/>
                  </a:cubicBezTo>
                  <a:cubicBezTo>
                    <a:pt x="17" y="32"/>
                    <a:pt x="8" y="34"/>
                    <a:pt x="0" y="32"/>
                  </a:cubicBezTo>
                  <a:cubicBezTo>
                    <a:pt x="9" y="36"/>
                    <a:pt x="21" y="37"/>
                    <a:pt x="29" y="31"/>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9" name="Freeform 461"/>
            <p:cNvSpPr>
              <a:spLocks/>
            </p:cNvSpPr>
            <p:nvPr/>
          </p:nvSpPr>
          <p:spPr bwMode="auto">
            <a:xfrm>
              <a:off x="7608888" y="2016126"/>
              <a:ext cx="93663" cy="68263"/>
            </a:xfrm>
            <a:custGeom>
              <a:avLst/>
              <a:gdLst>
                <a:gd name="T0" fmla="*/ 28 w 45"/>
                <a:gd name="T1" fmla="*/ 29 h 33"/>
                <a:gd name="T2" fmla="*/ 41 w 45"/>
                <a:gd name="T3" fmla="*/ 0 h 33"/>
                <a:gd name="T4" fmla="*/ 25 w 45"/>
                <a:gd name="T5" fmla="*/ 25 h 33"/>
                <a:gd name="T6" fmla="*/ 0 w 45"/>
                <a:gd name="T7" fmla="*/ 28 h 33"/>
                <a:gd name="T8" fmla="*/ 28 w 45"/>
                <a:gd name="T9" fmla="*/ 29 h 33"/>
              </a:gdLst>
              <a:ahLst/>
              <a:cxnLst>
                <a:cxn ang="0">
                  <a:pos x="T0" y="T1"/>
                </a:cxn>
                <a:cxn ang="0">
                  <a:pos x="T2" y="T3"/>
                </a:cxn>
                <a:cxn ang="0">
                  <a:pos x="T4" y="T5"/>
                </a:cxn>
                <a:cxn ang="0">
                  <a:pos x="T6" y="T7"/>
                </a:cxn>
                <a:cxn ang="0">
                  <a:pos x="T8" y="T9"/>
                </a:cxn>
              </a:cxnLst>
              <a:rect l="0" t="0" r="r" b="b"/>
              <a:pathLst>
                <a:path w="45" h="33">
                  <a:moveTo>
                    <a:pt x="28" y="29"/>
                  </a:moveTo>
                  <a:cubicBezTo>
                    <a:pt x="40" y="23"/>
                    <a:pt x="45" y="10"/>
                    <a:pt x="41" y="0"/>
                  </a:cubicBezTo>
                  <a:cubicBezTo>
                    <a:pt x="42" y="10"/>
                    <a:pt x="36" y="19"/>
                    <a:pt x="25" y="25"/>
                  </a:cubicBezTo>
                  <a:cubicBezTo>
                    <a:pt x="17" y="29"/>
                    <a:pt x="8" y="31"/>
                    <a:pt x="0" y="28"/>
                  </a:cubicBezTo>
                  <a:cubicBezTo>
                    <a:pt x="8" y="33"/>
                    <a:pt x="18" y="33"/>
                    <a:pt x="28" y="29"/>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0" name="Oval 462"/>
            <p:cNvSpPr>
              <a:spLocks noChangeArrowheads="1"/>
            </p:cNvSpPr>
            <p:nvPr/>
          </p:nvSpPr>
          <p:spPr bwMode="auto">
            <a:xfrm>
              <a:off x="5640388" y="2644776"/>
              <a:ext cx="400050" cy="369888"/>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1" name="Freeform 463"/>
            <p:cNvSpPr>
              <a:spLocks/>
            </p:cNvSpPr>
            <p:nvPr/>
          </p:nvSpPr>
          <p:spPr bwMode="auto">
            <a:xfrm>
              <a:off x="5656263" y="2652713"/>
              <a:ext cx="339725" cy="180975"/>
            </a:xfrm>
            <a:custGeom>
              <a:avLst/>
              <a:gdLst>
                <a:gd name="T0" fmla="*/ 76 w 163"/>
                <a:gd name="T1" fmla="*/ 5 h 86"/>
                <a:gd name="T2" fmla="*/ 0 w 163"/>
                <a:gd name="T3" fmla="*/ 86 h 86"/>
                <a:gd name="T4" fmla="*/ 83 w 163"/>
                <a:gd name="T5" fmla="*/ 23 h 86"/>
                <a:gd name="T6" fmla="*/ 163 w 163"/>
                <a:gd name="T7" fmla="*/ 40 h 86"/>
                <a:gd name="T8" fmla="*/ 76 w 163"/>
                <a:gd name="T9" fmla="*/ 5 h 86"/>
              </a:gdLst>
              <a:ahLst/>
              <a:cxnLst>
                <a:cxn ang="0">
                  <a:pos x="T0" y="T1"/>
                </a:cxn>
                <a:cxn ang="0">
                  <a:pos x="T2" y="T3"/>
                </a:cxn>
                <a:cxn ang="0">
                  <a:pos x="T4" y="T5"/>
                </a:cxn>
                <a:cxn ang="0">
                  <a:pos x="T6" y="T7"/>
                </a:cxn>
                <a:cxn ang="0">
                  <a:pos x="T8" y="T9"/>
                </a:cxn>
              </a:cxnLst>
              <a:rect l="0" t="0" r="r" b="b"/>
              <a:pathLst>
                <a:path w="163" h="86">
                  <a:moveTo>
                    <a:pt x="76" y="5"/>
                  </a:moveTo>
                  <a:cubicBezTo>
                    <a:pt x="32" y="11"/>
                    <a:pt x="0" y="46"/>
                    <a:pt x="0" y="86"/>
                  </a:cubicBezTo>
                  <a:cubicBezTo>
                    <a:pt x="10" y="52"/>
                    <a:pt x="42" y="29"/>
                    <a:pt x="83" y="23"/>
                  </a:cubicBezTo>
                  <a:cubicBezTo>
                    <a:pt x="113" y="19"/>
                    <a:pt x="142" y="23"/>
                    <a:pt x="163" y="40"/>
                  </a:cubicBezTo>
                  <a:cubicBezTo>
                    <a:pt x="144" y="15"/>
                    <a:pt x="111" y="0"/>
                    <a:pt x="76" y="5"/>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2" name="Freeform 464"/>
            <p:cNvSpPr>
              <a:spLocks/>
            </p:cNvSpPr>
            <p:nvPr/>
          </p:nvSpPr>
          <p:spPr bwMode="auto">
            <a:xfrm>
              <a:off x="5638801" y="2624138"/>
              <a:ext cx="341313" cy="166688"/>
            </a:xfrm>
            <a:custGeom>
              <a:avLst/>
              <a:gdLst>
                <a:gd name="T0" fmla="*/ 79 w 163"/>
                <a:gd name="T1" fmla="*/ 5 h 80"/>
                <a:gd name="T2" fmla="*/ 0 w 163"/>
                <a:gd name="T3" fmla="*/ 80 h 80"/>
                <a:gd name="T4" fmla="*/ 83 w 163"/>
                <a:gd name="T5" fmla="*/ 13 h 80"/>
                <a:gd name="T6" fmla="*/ 163 w 163"/>
                <a:gd name="T7" fmla="*/ 35 h 80"/>
                <a:gd name="T8" fmla="*/ 79 w 163"/>
                <a:gd name="T9" fmla="*/ 5 h 80"/>
              </a:gdLst>
              <a:ahLst/>
              <a:cxnLst>
                <a:cxn ang="0">
                  <a:pos x="T0" y="T1"/>
                </a:cxn>
                <a:cxn ang="0">
                  <a:pos x="T2" y="T3"/>
                </a:cxn>
                <a:cxn ang="0">
                  <a:pos x="T4" y="T5"/>
                </a:cxn>
                <a:cxn ang="0">
                  <a:pos x="T6" y="T7"/>
                </a:cxn>
                <a:cxn ang="0">
                  <a:pos x="T8" y="T9"/>
                </a:cxn>
              </a:cxnLst>
              <a:rect l="0" t="0" r="r" b="b"/>
              <a:pathLst>
                <a:path w="163" h="80">
                  <a:moveTo>
                    <a:pt x="79" y="5"/>
                  </a:moveTo>
                  <a:cubicBezTo>
                    <a:pt x="35" y="11"/>
                    <a:pt x="0" y="40"/>
                    <a:pt x="0" y="80"/>
                  </a:cubicBezTo>
                  <a:cubicBezTo>
                    <a:pt x="11" y="46"/>
                    <a:pt x="42" y="18"/>
                    <a:pt x="83" y="13"/>
                  </a:cubicBezTo>
                  <a:cubicBezTo>
                    <a:pt x="113" y="9"/>
                    <a:pt x="142" y="17"/>
                    <a:pt x="163" y="35"/>
                  </a:cubicBezTo>
                  <a:cubicBezTo>
                    <a:pt x="145" y="9"/>
                    <a:pt x="114" y="0"/>
                    <a:pt x="79" y="5"/>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3" name="Freeform 465"/>
            <p:cNvSpPr>
              <a:spLocks/>
            </p:cNvSpPr>
            <p:nvPr/>
          </p:nvSpPr>
          <p:spPr bwMode="auto">
            <a:xfrm>
              <a:off x="5735638" y="2827338"/>
              <a:ext cx="327025" cy="234950"/>
            </a:xfrm>
            <a:custGeom>
              <a:avLst/>
              <a:gdLst>
                <a:gd name="T0" fmla="*/ 96 w 157"/>
                <a:gd name="T1" fmla="*/ 101 h 113"/>
                <a:gd name="T2" fmla="*/ 148 w 157"/>
                <a:gd name="T3" fmla="*/ 0 h 113"/>
                <a:gd name="T4" fmla="*/ 84 w 157"/>
                <a:gd name="T5" fmla="*/ 83 h 113"/>
                <a:gd name="T6" fmla="*/ 0 w 157"/>
                <a:gd name="T7" fmla="*/ 79 h 113"/>
                <a:gd name="T8" fmla="*/ 96 w 157"/>
                <a:gd name="T9" fmla="*/ 101 h 113"/>
              </a:gdLst>
              <a:ahLst/>
              <a:cxnLst>
                <a:cxn ang="0">
                  <a:pos x="T0" y="T1"/>
                </a:cxn>
                <a:cxn ang="0">
                  <a:pos x="T2" y="T3"/>
                </a:cxn>
                <a:cxn ang="0">
                  <a:pos x="T4" y="T5"/>
                </a:cxn>
                <a:cxn ang="0">
                  <a:pos x="T6" y="T7"/>
                </a:cxn>
                <a:cxn ang="0">
                  <a:pos x="T8" y="T9"/>
                </a:cxn>
              </a:cxnLst>
              <a:rect l="0" t="0" r="r" b="b"/>
              <a:pathLst>
                <a:path w="157" h="113">
                  <a:moveTo>
                    <a:pt x="96" y="101"/>
                  </a:moveTo>
                  <a:cubicBezTo>
                    <a:pt x="137" y="86"/>
                    <a:pt x="157" y="40"/>
                    <a:pt x="148" y="0"/>
                  </a:cubicBezTo>
                  <a:cubicBezTo>
                    <a:pt x="146" y="36"/>
                    <a:pt x="122" y="70"/>
                    <a:pt x="84" y="83"/>
                  </a:cubicBezTo>
                  <a:cubicBezTo>
                    <a:pt x="55" y="94"/>
                    <a:pt x="25" y="91"/>
                    <a:pt x="0" y="79"/>
                  </a:cubicBezTo>
                  <a:cubicBezTo>
                    <a:pt x="24" y="100"/>
                    <a:pt x="63" y="113"/>
                    <a:pt x="96" y="101"/>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4" name="Freeform 466"/>
            <p:cNvSpPr>
              <a:spLocks/>
            </p:cNvSpPr>
            <p:nvPr/>
          </p:nvSpPr>
          <p:spPr bwMode="auto">
            <a:xfrm>
              <a:off x="5695951" y="2814638"/>
              <a:ext cx="334963" cy="198438"/>
            </a:xfrm>
            <a:custGeom>
              <a:avLst/>
              <a:gdLst>
                <a:gd name="T0" fmla="*/ 90 w 161"/>
                <a:gd name="T1" fmla="*/ 87 h 95"/>
                <a:gd name="T2" fmla="*/ 157 w 161"/>
                <a:gd name="T3" fmla="*/ 0 h 95"/>
                <a:gd name="T4" fmla="*/ 85 w 161"/>
                <a:gd name="T5" fmla="*/ 71 h 95"/>
                <a:gd name="T6" fmla="*/ 0 w 161"/>
                <a:gd name="T7" fmla="*/ 60 h 95"/>
                <a:gd name="T8" fmla="*/ 90 w 161"/>
                <a:gd name="T9" fmla="*/ 87 h 95"/>
              </a:gdLst>
              <a:ahLst/>
              <a:cxnLst>
                <a:cxn ang="0">
                  <a:pos x="T0" y="T1"/>
                </a:cxn>
                <a:cxn ang="0">
                  <a:pos x="T2" y="T3"/>
                </a:cxn>
                <a:cxn ang="0">
                  <a:pos x="T4" y="T5"/>
                </a:cxn>
                <a:cxn ang="0">
                  <a:pos x="T6" y="T7"/>
                </a:cxn>
                <a:cxn ang="0">
                  <a:pos x="T8" y="T9"/>
                </a:cxn>
              </a:cxnLst>
              <a:rect l="0" t="0" r="r" b="b"/>
              <a:pathLst>
                <a:path w="161" h="95">
                  <a:moveTo>
                    <a:pt x="90" y="87"/>
                  </a:moveTo>
                  <a:cubicBezTo>
                    <a:pt x="133" y="78"/>
                    <a:pt x="161" y="40"/>
                    <a:pt x="157" y="0"/>
                  </a:cubicBezTo>
                  <a:cubicBezTo>
                    <a:pt x="150" y="35"/>
                    <a:pt x="125" y="62"/>
                    <a:pt x="85" y="71"/>
                  </a:cubicBezTo>
                  <a:cubicBezTo>
                    <a:pt x="55" y="77"/>
                    <a:pt x="23" y="75"/>
                    <a:pt x="0" y="60"/>
                  </a:cubicBezTo>
                  <a:cubicBezTo>
                    <a:pt x="21" y="84"/>
                    <a:pt x="55" y="95"/>
                    <a:pt x="90" y="87"/>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 name="Oval 467"/>
            <p:cNvSpPr>
              <a:spLocks noChangeArrowheads="1"/>
            </p:cNvSpPr>
            <p:nvPr/>
          </p:nvSpPr>
          <p:spPr bwMode="auto">
            <a:xfrm>
              <a:off x="6572251" y="4597401"/>
              <a:ext cx="257175" cy="255588"/>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 name="Freeform 468"/>
            <p:cNvSpPr>
              <a:spLocks/>
            </p:cNvSpPr>
            <p:nvPr/>
          </p:nvSpPr>
          <p:spPr bwMode="auto">
            <a:xfrm>
              <a:off x="6583363" y="4602163"/>
              <a:ext cx="217488" cy="125413"/>
            </a:xfrm>
            <a:custGeom>
              <a:avLst/>
              <a:gdLst>
                <a:gd name="T0" fmla="*/ 49 w 104"/>
                <a:gd name="T1" fmla="*/ 4 h 60"/>
                <a:gd name="T2" fmla="*/ 0 w 104"/>
                <a:gd name="T3" fmla="*/ 60 h 60"/>
                <a:gd name="T4" fmla="*/ 53 w 104"/>
                <a:gd name="T5" fmla="*/ 16 h 60"/>
                <a:gd name="T6" fmla="*/ 104 w 104"/>
                <a:gd name="T7" fmla="*/ 28 h 60"/>
                <a:gd name="T8" fmla="*/ 49 w 104"/>
                <a:gd name="T9" fmla="*/ 4 h 60"/>
              </a:gdLst>
              <a:ahLst/>
              <a:cxnLst>
                <a:cxn ang="0">
                  <a:pos x="T0" y="T1"/>
                </a:cxn>
                <a:cxn ang="0">
                  <a:pos x="T2" y="T3"/>
                </a:cxn>
                <a:cxn ang="0">
                  <a:pos x="T4" y="T5"/>
                </a:cxn>
                <a:cxn ang="0">
                  <a:pos x="T6" y="T7"/>
                </a:cxn>
                <a:cxn ang="0">
                  <a:pos x="T8" y="T9"/>
                </a:cxn>
              </a:cxnLst>
              <a:rect l="0" t="0" r="r" b="b"/>
              <a:pathLst>
                <a:path w="104" h="60">
                  <a:moveTo>
                    <a:pt x="49" y="4"/>
                  </a:moveTo>
                  <a:cubicBezTo>
                    <a:pt x="20" y="8"/>
                    <a:pt x="0" y="32"/>
                    <a:pt x="0" y="60"/>
                  </a:cubicBezTo>
                  <a:cubicBezTo>
                    <a:pt x="7" y="36"/>
                    <a:pt x="27" y="20"/>
                    <a:pt x="53" y="16"/>
                  </a:cubicBezTo>
                  <a:cubicBezTo>
                    <a:pt x="72" y="13"/>
                    <a:pt x="90" y="16"/>
                    <a:pt x="104" y="28"/>
                  </a:cubicBezTo>
                  <a:cubicBezTo>
                    <a:pt x="92" y="11"/>
                    <a:pt x="71" y="0"/>
                    <a:pt x="49" y="4"/>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 name="Freeform 469"/>
            <p:cNvSpPr>
              <a:spLocks/>
            </p:cNvSpPr>
            <p:nvPr/>
          </p:nvSpPr>
          <p:spPr bwMode="auto">
            <a:xfrm>
              <a:off x="6572251" y="4584701"/>
              <a:ext cx="217488" cy="114300"/>
            </a:xfrm>
            <a:custGeom>
              <a:avLst/>
              <a:gdLst>
                <a:gd name="T0" fmla="*/ 50 w 104"/>
                <a:gd name="T1" fmla="*/ 3 h 55"/>
                <a:gd name="T2" fmla="*/ 0 w 104"/>
                <a:gd name="T3" fmla="*/ 55 h 55"/>
                <a:gd name="T4" fmla="*/ 53 w 104"/>
                <a:gd name="T5" fmla="*/ 8 h 55"/>
                <a:gd name="T6" fmla="*/ 104 w 104"/>
                <a:gd name="T7" fmla="*/ 23 h 55"/>
                <a:gd name="T8" fmla="*/ 50 w 104"/>
                <a:gd name="T9" fmla="*/ 3 h 55"/>
              </a:gdLst>
              <a:ahLst/>
              <a:cxnLst>
                <a:cxn ang="0">
                  <a:pos x="T0" y="T1"/>
                </a:cxn>
                <a:cxn ang="0">
                  <a:pos x="T2" y="T3"/>
                </a:cxn>
                <a:cxn ang="0">
                  <a:pos x="T4" y="T5"/>
                </a:cxn>
                <a:cxn ang="0">
                  <a:pos x="T6" y="T7"/>
                </a:cxn>
                <a:cxn ang="0">
                  <a:pos x="T8" y="T9"/>
                </a:cxn>
              </a:cxnLst>
              <a:rect l="0" t="0" r="r" b="b"/>
              <a:pathLst>
                <a:path w="104" h="55">
                  <a:moveTo>
                    <a:pt x="50" y="3"/>
                  </a:moveTo>
                  <a:cubicBezTo>
                    <a:pt x="22" y="7"/>
                    <a:pt x="0" y="27"/>
                    <a:pt x="0" y="55"/>
                  </a:cubicBezTo>
                  <a:cubicBezTo>
                    <a:pt x="7" y="31"/>
                    <a:pt x="27" y="12"/>
                    <a:pt x="53" y="8"/>
                  </a:cubicBezTo>
                  <a:cubicBezTo>
                    <a:pt x="72" y="5"/>
                    <a:pt x="90" y="11"/>
                    <a:pt x="104" y="23"/>
                  </a:cubicBezTo>
                  <a:cubicBezTo>
                    <a:pt x="92" y="6"/>
                    <a:pt x="73" y="0"/>
                    <a:pt x="50" y="3"/>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 name="Freeform 470"/>
            <p:cNvSpPr>
              <a:spLocks/>
            </p:cNvSpPr>
            <p:nvPr/>
          </p:nvSpPr>
          <p:spPr bwMode="auto">
            <a:xfrm>
              <a:off x="6634163" y="4724401"/>
              <a:ext cx="209550" cy="160338"/>
            </a:xfrm>
            <a:custGeom>
              <a:avLst/>
              <a:gdLst>
                <a:gd name="T0" fmla="*/ 61 w 101"/>
                <a:gd name="T1" fmla="*/ 69 h 77"/>
                <a:gd name="T2" fmla="*/ 94 w 101"/>
                <a:gd name="T3" fmla="*/ 0 h 77"/>
                <a:gd name="T4" fmla="*/ 54 w 101"/>
                <a:gd name="T5" fmla="*/ 57 h 77"/>
                <a:gd name="T6" fmla="*/ 0 w 101"/>
                <a:gd name="T7" fmla="*/ 54 h 77"/>
                <a:gd name="T8" fmla="*/ 61 w 101"/>
                <a:gd name="T9" fmla="*/ 69 h 77"/>
              </a:gdLst>
              <a:ahLst/>
              <a:cxnLst>
                <a:cxn ang="0">
                  <a:pos x="T0" y="T1"/>
                </a:cxn>
                <a:cxn ang="0">
                  <a:pos x="T2" y="T3"/>
                </a:cxn>
                <a:cxn ang="0">
                  <a:pos x="T4" y="T5"/>
                </a:cxn>
                <a:cxn ang="0">
                  <a:pos x="T6" y="T7"/>
                </a:cxn>
                <a:cxn ang="0">
                  <a:pos x="T8" y="T9"/>
                </a:cxn>
              </a:cxnLst>
              <a:rect l="0" t="0" r="r" b="b"/>
              <a:pathLst>
                <a:path w="101" h="77">
                  <a:moveTo>
                    <a:pt x="61" y="69"/>
                  </a:moveTo>
                  <a:cubicBezTo>
                    <a:pt x="88" y="59"/>
                    <a:pt x="101" y="27"/>
                    <a:pt x="94" y="0"/>
                  </a:cubicBezTo>
                  <a:cubicBezTo>
                    <a:pt x="93" y="24"/>
                    <a:pt x="78" y="47"/>
                    <a:pt x="54" y="57"/>
                  </a:cubicBezTo>
                  <a:cubicBezTo>
                    <a:pt x="35" y="64"/>
                    <a:pt x="16" y="62"/>
                    <a:pt x="0" y="54"/>
                  </a:cubicBezTo>
                  <a:cubicBezTo>
                    <a:pt x="16" y="68"/>
                    <a:pt x="40" y="77"/>
                    <a:pt x="61" y="69"/>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 name="Freeform 471"/>
            <p:cNvSpPr>
              <a:spLocks/>
            </p:cNvSpPr>
            <p:nvPr/>
          </p:nvSpPr>
          <p:spPr bwMode="auto">
            <a:xfrm>
              <a:off x="6608763" y="4713288"/>
              <a:ext cx="214313" cy="138113"/>
            </a:xfrm>
            <a:custGeom>
              <a:avLst/>
              <a:gdLst>
                <a:gd name="T0" fmla="*/ 57 w 103"/>
                <a:gd name="T1" fmla="*/ 60 h 66"/>
                <a:gd name="T2" fmla="*/ 100 w 103"/>
                <a:gd name="T3" fmla="*/ 0 h 66"/>
                <a:gd name="T4" fmla="*/ 54 w 103"/>
                <a:gd name="T5" fmla="*/ 49 h 66"/>
                <a:gd name="T6" fmla="*/ 0 w 103"/>
                <a:gd name="T7" fmla="*/ 42 h 66"/>
                <a:gd name="T8" fmla="*/ 57 w 103"/>
                <a:gd name="T9" fmla="*/ 60 h 66"/>
              </a:gdLst>
              <a:ahLst/>
              <a:cxnLst>
                <a:cxn ang="0">
                  <a:pos x="T0" y="T1"/>
                </a:cxn>
                <a:cxn ang="0">
                  <a:pos x="T2" y="T3"/>
                </a:cxn>
                <a:cxn ang="0">
                  <a:pos x="T4" y="T5"/>
                </a:cxn>
                <a:cxn ang="0">
                  <a:pos x="T6" y="T7"/>
                </a:cxn>
                <a:cxn ang="0">
                  <a:pos x="T8" y="T9"/>
                </a:cxn>
              </a:cxnLst>
              <a:rect l="0" t="0" r="r" b="b"/>
              <a:pathLst>
                <a:path w="103" h="66">
                  <a:moveTo>
                    <a:pt x="57" y="60"/>
                  </a:moveTo>
                  <a:cubicBezTo>
                    <a:pt x="85" y="54"/>
                    <a:pt x="103" y="28"/>
                    <a:pt x="100" y="0"/>
                  </a:cubicBezTo>
                  <a:cubicBezTo>
                    <a:pt x="96" y="24"/>
                    <a:pt x="80" y="43"/>
                    <a:pt x="54" y="49"/>
                  </a:cubicBezTo>
                  <a:cubicBezTo>
                    <a:pt x="35" y="54"/>
                    <a:pt x="15" y="52"/>
                    <a:pt x="0" y="42"/>
                  </a:cubicBezTo>
                  <a:cubicBezTo>
                    <a:pt x="13" y="58"/>
                    <a:pt x="35" y="66"/>
                    <a:pt x="57" y="6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 name="Oval 472"/>
            <p:cNvSpPr>
              <a:spLocks noChangeArrowheads="1"/>
            </p:cNvSpPr>
            <p:nvPr/>
          </p:nvSpPr>
          <p:spPr bwMode="auto">
            <a:xfrm>
              <a:off x="5751513" y="4765676"/>
              <a:ext cx="196850" cy="195263"/>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1" name="Freeform 473"/>
            <p:cNvSpPr>
              <a:spLocks/>
            </p:cNvSpPr>
            <p:nvPr/>
          </p:nvSpPr>
          <p:spPr bwMode="auto">
            <a:xfrm>
              <a:off x="5759451" y="4770438"/>
              <a:ext cx="165100" cy="93663"/>
            </a:xfrm>
            <a:custGeom>
              <a:avLst/>
              <a:gdLst>
                <a:gd name="T0" fmla="*/ 37 w 79"/>
                <a:gd name="T1" fmla="*/ 3 h 45"/>
                <a:gd name="T2" fmla="*/ 0 w 79"/>
                <a:gd name="T3" fmla="*/ 45 h 45"/>
                <a:gd name="T4" fmla="*/ 40 w 79"/>
                <a:gd name="T5" fmla="*/ 12 h 45"/>
                <a:gd name="T6" fmla="*/ 79 w 79"/>
                <a:gd name="T7" fmla="*/ 21 h 45"/>
                <a:gd name="T8" fmla="*/ 37 w 79"/>
                <a:gd name="T9" fmla="*/ 3 h 45"/>
              </a:gdLst>
              <a:ahLst/>
              <a:cxnLst>
                <a:cxn ang="0">
                  <a:pos x="T0" y="T1"/>
                </a:cxn>
                <a:cxn ang="0">
                  <a:pos x="T2" y="T3"/>
                </a:cxn>
                <a:cxn ang="0">
                  <a:pos x="T4" y="T5"/>
                </a:cxn>
                <a:cxn ang="0">
                  <a:pos x="T6" y="T7"/>
                </a:cxn>
                <a:cxn ang="0">
                  <a:pos x="T8" y="T9"/>
                </a:cxn>
              </a:cxnLst>
              <a:rect l="0" t="0" r="r" b="b"/>
              <a:pathLst>
                <a:path w="79" h="45">
                  <a:moveTo>
                    <a:pt x="37" y="3"/>
                  </a:moveTo>
                  <a:cubicBezTo>
                    <a:pt x="16" y="6"/>
                    <a:pt x="0" y="24"/>
                    <a:pt x="0" y="45"/>
                  </a:cubicBezTo>
                  <a:cubicBezTo>
                    <a:pt x="5" y="27"/>
                    <a:pt x="21" y="15"/>
                    <a:pt x="40" y="12"/>
                  </a:cubicBezTo>
                  <a:cubicBezTo>
                    <a:pt x="55" y="10"/>
                    <a:pt x="69" y="12"/>
                    <a:pt x="79" y="21"/>
                  </a:cubicBezTo>
                  <a:cubicBezTo>
                    <a:pt x="70" y="8"/>
                    <a:pt x="54" y="0"/>
                    <a:pt x="37" y="3"/>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2" name="Freeform 474"/>
            <p:cNvSpPr>
              <a:spLocks/>
            </p:cNvSpPr>
            <p:nvPr/>
          </p:nvSpPr>
          <p:spPr bwMode="auto">
            <a:xfrm>
              <a:off x="5751513" y="4756151"/>
              <a:ext cx="165100" cy="87313"/>
            </a:xfrm>
            <a:custGeom>
              <a:avLst/>
              <a:gdLst>
                <a:gd name="T0" fmla="*/ 39 w 79"/>
                <a:gd name="T1" fmla="*/ 2 h 42"/>
                <a:gd name="T2" fmla="*/ 0 w 79"/>
                <a:gd name="T3" fmla="*/ 42 h 42"/>
                <a:gd name="T4" fmla="*/ 40 w 79"/>
                <a:gd name="T5" fmla="*/ 6 h 42"/>
                <a:gd name="T6" fmla="*/ 79 w 79"/>
                <a:gd name="T7" fmla="*/ 18 h 42"/>
                <a:gd name="T8" fmla="*/ 39 w 79"/>
                <a:gd name="T9" fmla="*/ 2 h 42"/>
              </a:gdLst>
              <a:ahLst/>
              <a:cxnLst>
                <a:cxn ang="0">
                  <a:pos x="T0" y="T1"/>
                </a:cxn>
                <a:cxn ang="0">
                  <a:pos x="T2" y="T3"/>
                </a:cxn>
                <a:cxn ang="0">
                  <a:pos x="T4" y="T5"/>
                </a:cxn>
                <a:cxn ang="0">
                  <a:pos x="T6" y="T7"/>
                </a:cxn>
                <a:cxn ang="0">
                  <a:pos x="T8" y="T9"/>
                </a:cxn>
              </a:cxnLst>
              <a:rect l="0" t="0" r="r" b="b"/>
              <a:pathLst>
                <a:path w="79" h="42">
                  <a:moveTo>
                    <a:pt x="39" y="2"/>
                  </a:moveTo>
                  <a:cubicBezTo>
                    <a:pt x="17" y="5"/>
                    <a:pt x="0" y="21"/>
                    <a:pt x="0" y="42"/>
                  </a:cubicBezTo>
                  <a:cubicBezTo>
                    <a:pt x="5" y="24"/>
                    <a:pt x="20" y="9"/>
                    <a:pt x="40" y="6"/>
                  </a:cubicBezTo>
                  <a:cubicBezTo>
                    <a:pt x="55" y="4"/>
                    <a:pt x="69" y="9"/>
                    <a:pt x="79" y="18"/>
                  </a:cubicBezTo>
                  <a:cubicBezTo>
                    <a:pt x="70" y="4"/>
                    <a:pt x="55" y="0"/>
                    <a:pt x="39" y="2"/>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3" name="Freeform 475"/>
            <p:cNvSpPr>
              <a:spLocks/>
            </p:cNvSpPr>
            <p:nvPr/>
          </p:nvSpPr>
          <p:spPr bwMode="auto">
            <a:xfrm>
              <a:off x="5797551" y="4862513"/>
              <a:ext cx="160338" cy="122238"/>
            </a:xfrm>
            <a:custGeom>
              <a:avLst/>
              <a:gdLst>
                <a:gd name="T0" fmla="*/ 47 w 77"/>
                <a:gd name="T1" fmla="*/ 53 h 59"/>
                <a:gd name="T2" fmla="*/ 72 w 77"/>
                <a:gd name="T3" fmla="*/ 0 h 59"/>
                <a:gd name="T4" fmla="*/ 41 w 77"/>
                <a:gd name="T5" fmla="*/ 43 h 59"/>
                <a:gd name="T6" fmla="*/ 0 w 77"/>
                <a:gd name="T7" fmla="*/ 41 h 59"/>
                <a:gd name="T8" fmla="*/ 47 w 77"/>
                <a:gd name="T9" fmla="*/ 53 h 59"/>
              </a:gdLst>
              <a:ahLst/>
              <a:cxnLst>
                <a:cxn ang="0">
                  <a:pos x="T0" y="T1"/>
                </a:cxn>
                <a:cxn ang="0">
                  <a:pos x="T2" y="T3"/>
                </a:cxn>
                <a:cxn ang="0">
                  <a:pos x="T4" y="T5"/>
                </a:cxn>
                <a:cxn ang="0">
                  <a:pos x="T6" y="T7"/>
                </a:cxn>
                <a:cxn ang="0">
                  <a:pos x="T8" y="T9"/>
                </a:cxn>
              </a:cxnLst>
              <a:rect l="0" t="0" r="r" b="b"/>
              <a:pathLst>
                <a:path w="77" h="59">
                  <a:moveTo>
                    <a:pt x="47" y="53"/>
                  </a:moveTo>
                  <a:cubicBezTo>
                    <a:pt x="67" y="45"/>
                    <a:pt x="77" y="20"/>
                    <a:pt x="72" y="0"/>
                  </a:cubicBezTo>
                  <a:cubicBezTo>
                    <a:pt x="71" y="19"/>
                    <a:pt x="60" y="36"/>
                    <a:pt x="41" y="43"/>
                  </a:cubicBezTo>
                  <a:cubicBezTo>
                    <a:pt x="27" y="49"/>
                    <a:pt x="13" y="47"/>
                    <a:pt x="0" y="41"/>
                  </a:cubicBezTo>
                  <a:cubicBezTo>
                    <a:pt x="12" y="52"/>
                    <a:pt x="31" y="59"/>
                    <a:pt x="47" y="53"/>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4" name="Freeform 476"/>
            <p:cNvSpPr>
              <a:spLocks/>
            </p:cNvSpPr>
            <p:nvPr/>
          </p:nvSpPr>
          <p:spPr bwMode="auto">
            <a:xfrm>
              <a:off x="5778501" y="4852988"/>
              <a:ext cx="163513" cy="104775"/>
            </a:xfrm>
            <a:custGeom>
              <a:avLst/>
              <a:gdLst>
                <a:gd name="T0" fmla="*/ 44 w 78"/>
                <a:gd name="T1" fmla="*/ 46 h 50"/>
                <a:gd name="T2" fmla="*/ 76 w 78"/>
                <a:gd name="T3" fmla="*/ 0 h 50"/>
                <a:gd name="T4" fmla="*/ 41 w 78"/>
                <a:gd name="T5" fmla="*/ 37 h 50"/>
                <a:gd name="T6" fmla="*/ 0 w 78"/>
                <a:gd name="T7" fmla="*/ 32 h 50"/>
                <a:gd name="T8" fmla="*/ 44 w 78"/>
                <a:gd name="T9" fmla="*/ 46 h 50"/>
              </a:gdLst>
              <a:ahLst/>
              <a:cxnLst>
                <a:cxn ang="0">
                  <a:pos x="T0" y="T1"/>
                </a:cxn>
                <a:cxn ang="0">
                  <a:pos x="T2" y="T3"/>
                </a:cxn>
                <a:cxn ang="0">
                  <a:pos x="T4" y="T5"/>
                </a:cxn>
                <a:cxn ang="0">
                  <a:pos x="T6" y="T7"/>
                </a:cxn>
                <a:cxn ang="0">
                  <a:pos x="T8" y="T9"/>
                </a:cxn>
              </a:cxnLst>
              <a:rect l="0" t="0" r="r" b="b"/>
              <a:pathLst>
                <a:path w="78" h="50">
                  <a:moveTo>
                    <a:pt x="44" y="46"/>
                  </a:moveTo>
                  <a:cubicBezTo>
                    <a:pt x="65" y="41"/>
                    <a:pt x="78" y="21"/>
                    <a:pt x="76" y="0"/>
                  </a:cubicBezTo>
                  <a:cubicBezTo>
                    <a:pt x="73" y="19"/>
                    <a:pt x="61" y="33"/>
                    <a:pt x="41" y="37"/>
                  </a:cubicBezTo>
                  <a:cubicBezTo>
                    <a:pt x="27" y="41"/>
                    <a:pt x="11" y="40"/>
                    <a:pt x="0" y="32"/>
                  </a:cubicBezTo>
                  <a:cubicBezTo>
                    <a:pt x="10" y="44"/>
                    <a:pt x="27" y="50"/>
                    <a:pt x="44" y="4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5" name="Oval 477"/>
            <p:cNvSpPr>
              <a:spLocks noChangeArrowheads="1"/>
            </p:cNvSpPr>
            <p:nvPr/>
          </p:nvSpPr>
          <p:spPr bwMode="auto">
            <a:xfrm>
              <a:off x="6311901" y="4613276"/>
              <a:ext cx="150813" cy="150813"/>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6" name="Freeform 478"/>
            <p:cNvSpPr>
              <a:spLocks/>
            </p:cNvSpPr>
            <p:nvPr/>
          </p:nvSpPr>
          <p:spPr bwMode="auto">
            <a:xfrm>
              <a:off x="6318251" y="4618038"/>
              <a:ext cx="127000" cy="73025"/>
            </a:xfrm>
            <a:custGeom>
              <a:avLst/>
              <a:gdLst>
                <a:gd name="T0" fmla="*/ 28 w 61"/>
                <a:gd name="T1" fmla="*/ 2 h 35"/>
                <a:gd name="T2" fmla="*/ 0 w 61"/>
                <a:gd name="T3" fmla="*/ 35 h 35"/>
                <a:gd name="T4" fmla="*/ 31 w 61"/>
                <a:gd name="T5" fmla="*/ 9 h 35"/>
                <a:gd name="T6" fmla="*/ 61 w 61"/>
                <a:gd name="T7" fmla="*/ 16 h 35"/>
                <a:gd name="T8" fmla="*/ 28 w 61"/>
                <a:gd name="T9" fmla="*/ 2 h 35"/>
              </a:gdLst>
              <a:ahLst/>
              <a:cxnLst>
                <a:cxn ang="0">
                  <a:pos x="T0" y="T1"/>
                </a:cxn>
                <a:cxn ang="0">
                  <a:pos x="T2" y="T3"/>
                </a:cxn>
                <a:cxn ang="0">
                  <a:pos x="T4" y="T5"/>
                </a:cxn>
                <a:cxn ang="0">
                  <a:pos x="T6" y="T7"/>
                </a:cxn>
                <a:cxn ang="0">
                  <a:pos x="T8" y="T9"/>
                </a:cxn>
              </a:cxnLst>
              <a:rect l="0" t="0" r="r" b="b"/>
              <a:pathLst>
                <a:path w="61" h="35">
                  <a:moveTo>
                    <a:pt x="28" y="2"/>
                  </a:moveTo>
                  <a:cubicBezTo>
                    <a:pt x="12" y="4"/>
                    <a:pt x="0" y="18"/>
                    <a:pt x="0" y="35"/>
                  </a:cubicBezTo>
                  <a:cubicBezTo>
                    <a:pt x="4" y="21"/>
                    <a:pt x="16" y="11"/>
                    <a:pt x="31" y="9"/>
                  </a:cubicBezTo>
                  <a:cubicBezTo>
                    <a:pt x="42" y="7"/>
                    <a:pt x="53" y="9"/>
                    <a:pt x="61" y="16"/>
                  </a:cubicBezTo>
                  <a:cubicBezTo>
                    <a:pt x="54" y="6"/>
                    <a:pt x="42" y="0"/>
                    <a:pt x="28" y="2"/>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7" name="Freeform 479"/>
            <p:cNvSpPr>
              <a:spLocks/>
            </p:cNvSpPr>
            <p:nvPr/>
          </p:nvSpPr>
          <p:spPr bwMode="auto">
            <a:xfrm>
              <a:off x="6311901" y="4605338"/>
              <a:ext cx="127000" cy="68263"/>
            </a:xfrm>
            <a:custGeom>
              <a:avLst/>
              <a:gdLst>
                <a:gd name="T0" fmla="*/ 30 w 61"/>
                <a:gd name="T1" fmla="*/ 2 h 33"/>
                <a:gd name="T2" fmla="*/ 0 w 61"/>
                <a:gd name="T3" fmla="*/ 33 h 33"/>
                <a:gd name="T4" fmla="*/ 31 w 61"/>
                <a:gd name="T5" fmla="*/ 5 h 33"/>
                <a:gd name="T6" fmla="*/ 61 w 61"/>
                <a:gd name="T7" fmla="*/ 14 h 33"/>
                <a:gd name="T8" fmla="*/ 30 w 61"/>
                <a:gd name="T9" fmla="*/ 2 h 33"/>
              </a:gdLst>
              <a:ahLst/>
              <a:cxnLst>
                <a:cxn ang="0">
                  <a:pos x="T0" y="T1"/>
                </a:cxn>
                <a:cxn ang="0">
                  <a:pos x="T2" y="T3"/>
                </a:cxn>
                <a:cxn ang="0">
                  <a:pos x="T4" y="T5"/>
                </a:cxn>
                <a:cxn ang="0">
                  <a:pos x="T6" y="T7"/>
                </a:cxn>
                <a:cxn ang="0">
                  <a:pos x="T8" y="T9"/>
                </a:cxn>
              </a:cxnLst>
              <a:rect l="0" t="0" r="r" b="b"/>
              <a:pathLst>
                <a:path w="61" h="33">
                  <a:moveTo>
                    <a:pt x="30" y="2"/>
                  </a:moveTo>
                  <a:cubicBezTo>
                    <a:pt x="13" y="4"/>
                    <a:pt x="0" y="16"/>
                    <a:pt x="0" y="33"/>
                  </a:cubicBezTo>
                  <a:cubicBezTo>
                    <a:pt x="4" y="18"/>
                    <a:pt x="15" y="7"/>
                    <a:pt x="31" y="5"/>
                  </a:cubicBezTo>
                  <a:cubicBezTo>
                    <a:pt x="42" y="3"/>
                    <a:pt x="53" y="7"/>
                    <a:pt x="61" y="14"/>
                  </a:cubicBezTo>
                  <a:cubicBezTo>
                    <a:pt x="54" y="4"/>
                    <a:pt x="43" y="0"/>
                    <a:pt x="30" y="2"/>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8" name="Freeform 480"/>
            <p:cNvSpPr>
              <a:spLocks/>
            </p:cNvSpPr>
            <p:nvPr/>
          </p:nvSpPr>
          <p:spPr bwMode="auto">
            <a:xfrm>
              <a:off x="6346826" y="4686301"/>
              <a:ext cx="123825" cy="96838"/>
            </a:xfrm>
            <a:custGeom>
              <a:avLst/>
              <a:gdLst>
                <a:gd name="T0" fmla="*/ 36 w 59"/>
                <a:gd name="T1" fmla="*/ 42 h 46"/>
                <a:gd name="T2" fmla="*/ 56 w 59"/>
                <a:gd name="T3" fmla="*/ 0 h 46"/>
                <a:gd name="T4" fmla="*/ 32 w 59"/>
                <a:gd name="T5" fmla="*/ 34 h 46"/>
                <a:gd name="T6" fmla="*/ 0 w 59"/>
                <a:gd name="T7" fmla="*/ 32 h 46"/>
                <a:gd name="T8" fmla="*/ 36 w 59"/>
                <a:gd name="T9" fmla="*/ 42 h 46"/>
              </a:gdLst>
              <a:ahLst/>
              <a:cxnLst>
                <a:cxn ang="0">
                  <a:pos x="T0" y="T1"/>
                </a:cxn>
                <a:cxn ang="0">
                  <a:pos x="T2" y="T3"/>
                </a:cxn>
                <a:cxn ang="0">
                  <a:pos x="T4" y="T5"/>
                </a:cxn>
                <a:cxn ang="0">
                  <a:pos x="T6" y="T7"/>
                </a:cxn>
                <a:cxn ang="0">
                  <a:pos x="T8" y="T9"/>
                </a:cxn>
              </a:cxnLst>
              <a:rect l="0" t="0" r="r" b="b"/>
              <a:pathLst>
                <a:path w="59" h="46">
                  <a:moveTo>
                    <a:pt x="36" y="42"/>
                  </a:moveTo>
                  <a:cubicBezTo>
                    <a:pt x="52" y="35"/>
                    <a:pt x="59" y="16"/>
                    <a:pt x="56" y="0"/>
                  </a:cubicBezTo>
                  <a:cubicBezTo>
                    <a:pt x="55" y="15"/>
                    <a:pt x="46" y="29"/>
                    <a:pt x="32" y="34"/>
                  </a:cubicBezTo>
                  <a:cubicBezTo>
                    <a:pt x="21" y="38"/>
                    <a:pt x="9" y="37"/>
                    <a:pt x="0" y="32"/>
                  </a:cubicBezTo>
                  <a:cubicBezTo>
                    <a:pt x="9" y="41"/>
                    <a:pt x="24" y="46"/>
                    <a:pt x="36" y="42"/>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9" name="Freeform 481"/>
            <p:cNvSpPr>
              <a:spLocks/>
            </p:cNvSpPr>
            <p:nvPr/>
          </p:nvSpPr>
          <p:spPr bwMode="auto">
            <a:xfrm>
              <a:off x="6332538" y="4681538"/>
              <a:ext cx="127000" cy="82550"/>
            </a:xfrm>
            <a:custGeom>
              <a:avLst/>
              <a:gdLst>
                <a:gd name="T0" fmla="*/ 34 w 61"/>
                <a:gd name="T1" fmla="*/ 36 h 39"/>
                <a:gd name="T2" fmla="*/ 59 w 61"/>
                <a:gd name="T3" fmla="*/ 0 h 39"/>
                <a:gd name="T4" fmla="*/ 32 w 61"/>
                <a:gd name="T5" fmla="*/ 29 h 39"/>
                <a:gd name="T6" fmla="*/ 0 w 61"/>
                <a:gd name="T7" fmla="*/ 24 h 39"/>
                <a:gd name="T8" fmla="*/ 34 w 61"/>
                <a:gd name="T9" fmla="*/ 36 h 39"/>
              </a:gdLst>
              <a:ahLst/>
              <a:cxnLst>
                <a:cxn ang="0">
                  <a:pos x="T0" y="T1"/>
                </a:cxn>
                <a:cxn ang="0">
                  <a:pos x="T2" y="T3"/>
                </a:cxn>
                <a:cxn ang="0">
                  <a:pos x="T4" y="T5"/>
                </a:cxn>
                <a:cxn ang="0">
                  <a:pos x="T6" y="T7"/>
                </a:cxn>
                <a:cxn ang="0">
                  <a:pos x="T8" y="T9"/>
                </a:cxn>
              </a:cxnLst>
              <a:rect l="0" t="0" r="r" b="b"/>
              <a:pathLst>
                <a:path w="61" h="39">
                  <a:moveTo>
                    <a:pt x="34" y="36"/>
                  </a:moveTo>
                  <a:cubicBezTo>
                    <a:pt x="50" y="31"/>
                    <a:pt x="61" y="16"/>
                    <a:pt x="59" y="0"/>
                  </a:cubicBezTo>
                  <a:cubicBezTo>
                    <a:pt x="57" y="14"/>
                    <a:pt x="47" y="25"/>
                    <a:pt x="32" y="29"/>
                  </a:cubicBezTo>
                  <a:cubicBezTo>
                    <a:pt x="21" y="31"/>
                    <a:pt x="8" y="30"/>
                    <a:pt x="0" y="24"/>
                  </a:cubicBezTo>
                  <a:cubicBezTo>
                    <a:pt x="8" y="34"/>
                    <a:pt x="21" y="39"/>
                    <a:pt x="34" y="3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0" name="Freeform 482"/>
            <p:cNvSpPr>
              <a:spLocks/>
            </p:cNvSpPr>
            <p:nvPr/>
          </p:nvSpPr>
          <p:spPr bwMode="auto">
            <a:xfrm>
              <a:off x="7454901" y="4743451"/>
              <a:ext cx="357188" cy="304800"/>
            </a:xfrm>
            <a:custGeom>
              <a:avLst/>
              <a:gdLst>
                <a:gd name="T0" fmla="*/ 161 w 171"/>
                <a:gd name="T1" fmla="*/ 50 h 146"/>
                <a:gd name="T2" fmla="*/ 103 w 171"/>
                <a:gd name="T3" fmla="*/ 133 h 146"/>
                <a:gd name="T4" fmla="*/ 10 w 171"/>
                <a:gd name="T5" fmla="*/ 96 h 146"/>
                <a:gd name="T6" fmla="*/ 67 w 171"/>
                <a:gd name="T7" fmla="*/ 13 h 146"/>
                <a:gd name="T8" fmla="*/ 161 w 171"/>
                <a:gd name="T9" fmla="*/ 50 h 146"/>
              </a:gdLst>
              <a:ahLst/>
              <a:cxnLst>
                <a:cxn ang="0">
                  <a:pos x="T0" y="T1"/>
                </a:cxn>
                <a:cxn ang="0">
                  <a:pos x="T2" y="T3"/>
                </a:cxn>
                <a:cxn ang="0">
                  <a:pos x="T4" y="T5"/>
                </a:cxn>
                <a:cxn ang="0">
                  <a:pos x="T6" y="T7"/>
                </a:cxn>
                <a:cxn ang="0">
                  <a:pos x="T8" y="T9"/>
                </a:cxn>
              </a:cxnLst>
              <a:rect l="0" t="0" r="r" b="b"/>
              <a:pathLst>
                <a:path w="171" h="146">
                  <a:moveTo>
                    <a:pt x="161" y="50"/>
                  </a:moveTo>
                  <a:cubicBezTo>
                    <a:pt x="171" y="84"/>
                    <a:pt x="145" y="121"/>
                    <a:pt x="103" y="133"/>
                  </a:cubicBezTo>
                  <a:cubicBezTo>
                    <a:pt x="62" y="146"/>
                    <a:pt x="20" y="129"/>
                    <a:pt x="10" y="96"/>
                  </a:cubicBezTo>
                  <a:cubicBezTo>
                    <a:pt x="0" y="62"/>
                    <a:pt x="26" y="25"/>
                    <a:pt x="67" y="13"/>
                  </a:cubicBezTo>
                  <a:cubicBezTo>
                    <a:pt x="109" y="0"/>
                    <a:pt x="151" y="17"/>
                    <a:pt x="161" y="50"/>
                  </a:cubicBezTo>
                  <a:close/>
                </a:path>
              </a:pathLst>
            </a:cu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1" name="Freeform 483"/>
            <p:cNvSpPr>
              <a:spLocks/>
            </p:cNvSpPr>
            <p:nvPr/>
          </p:nvSpPr>
          <p:spPr bwMode="auto">
            <a:xfrm>
              <a:off x="7470776" y="4764088"/>
              <a:ext cx="265113" cy="177800"/>
            </a:xfrm>
            <a:custGeom>
              <a:avLst/>
              <a:gdLst>
                <a:gd name="T0" fmla="*/ 52 w 127"/>
                <a:gd name="T1" fmla="*/ 12 h 85"/>
                <a:gd name="T2" fmla="*/ 8 w 127"/>
                <a:gd name="T3" fmla="*/ 85 h 85"/>
                <a:gd name="T4" fmla="*/ 61 w 127"/>
                <a:gd name="T5" fmla="*/ 22 h 85"/>
                <a:gd name="T6" fmla="*/ 127 w 127"/>
                <a:gd name="T7" fmla="*/ 15 h 85"/>
                <a:gd name="T8" fmla="*/ 52 w 127"/>
                <a:gd name="T9" fmla="*/ 12 h 85"/>
              </a:gdLst>
              <a:ahLst/>
              <a:cxnLst>
                <a:cxn ang="0">
                  <a:pos x="T0" y="T1"/>
                </a:cxn>
                <a:cxn ang="0">
                  <a:pos x="T2" y="T3"/>
                </a:cxn>
                <a:cxn ang="0">
                  <a:pos x="T4" y="T5"/>
                </a:cxn>
                <a:cxn ang="0">
                  <a:pos x="T6" y="T7"/>
                </a:cxn>
                <a:cxn ang="0">
                  <a:pos x="T8" y="T9"/>
                </a:cxn>
              </a:cxnLst>
              <a:rect l="0" t="0" r="r" b="b"/>
              <a:pathLst>
                <a:path w="127" h="85">
                  <a:moveTo>
                    <a:pt x="52" y="12"/>
                  </a:moveTo>
                  <a:cubicBezTo>
                    <a:pt x="18" y="26"/>
                    <a:pt x="0" y="58"/>
                    <a:pt x="8" y="85"/>
                  </a:cubicBezTo>
                  <a:cubicBezTo>
                    <a:pt x="9" y="59"/>
                    <a:pt x="30" y="36"/>
                    <a:pt x="61" y="22"/>
                  </a:cubicBezTo>
                  <a:cubicBezTo>
                    <a:pt x="84" y="13"/>
                    <a:pt x="107" y="9"/>
                    <a:pt x="127" y="15"/>
                  </a:cubicBezTo>
                  <a:cubicBezTo>
                    <a:pt x="107" y="3"/>
                    <a:pt x="78" y="0"/>
                    <a:pt x="52" y="12"/>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2" name="Freeform 484"/>
            <p:cNvSpPr>
              <a:spLocks/>
            </p:cNvSpPr>
            <p:nvPr/>
          </p:nvSpPr>
          <p:spPr bwMode="auto">
            <a:xfrm>
              <a:off x="7450138" y="4745038"/>
              <a:ext cx="265113" cy="171450"/>
            </a:xfrm>
            <a:custGeom>
              <a:avLst/>
              <a:gdLst>
                <a:gd name="T0" fmla="*/ 55 w 127"/>
                <a:gd name="T1" fmla="*/ 12 h 82"/>
                <a:gd name="T2" fmla="*/ 8 w 127"/>
                <a:gd name="T3" fmla="*/ 82 h 82"/>
                <a:gd name="T4" fmla="*/ 59 w 127"/>
                <a:gd name="T5" fmla="*/ 17 h 82"/>
                <a:gd name="T6" fmla="*/ 127 w 127"/>
                <a:gd name="T7" fmla="*/ 13 h 82"/>
                <a:gd name="T8" fmla="*/ 55 w 127"/>
                <a:gd name="T9" fmla="*/ 12 h 82"/>
              </a:gdLst>
              <a:ahLst/>
              <a:cxnLst>
                <a:cxn ang="0">
                  <a:pos x="T0" y="T1"/>
                </a:cxn>
                <a:cxn ang="0">
                  <a:pos x="T2" y="T3"/>
                </a:cxn>
                <a:cxn ang="0">
                  <a:pos x="T4" y="T5"/>
                </a:cxn>
                <a:cxn ang="0">
                  <a:pos x="T6" y="T7"/>
                </a:cxn>
                <a:cxn ang="0">
                  <a:pos x="T8" y="T9"/>
                </a:cxn>
              </a:cxnLst>
              <a:rect l="0" t="0" r="r" b="b"/>
              <a:pathLst>
                <a:path w="127" h="82">
                  <a:moveTo>
                    <a:pt x="55" y="12"/>
                  </a:moveTo>
                  <a:cubicBezTo>
                    <a:pt x="21" y="27"/>
                    <a:pt x="0" y="55"/>
                    <a:pt x="8" y="82"/>
                  </a:cubicBezTo>
                  <a:cubicBezTo>
                    <a:pt x="9" y="56"/>
                    <a:pt x="28" y="30"/>
                    <a:pt x="59" y="17"/>
                  </a:cubicBezTo>
                  <a:cubicBezTo>
                    <a:pt x="82" y="7"/>
                    <a:pt x="107" y="6"/>
                    <a:pt x="127" y="13"/>
                  </a:cubicBezTo>
                  <a:cubicBezTo>
                    <a:pt x="107" y="0"/>
                    <a:pt x="81" y="1"/>
                    <a:pt x="55" y="12"/>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3" name="Freeform 485"/>
            <p:cNvSpPr>
              <a:spLocks/>
            </p:cNvSpPr>
            <p:nvPr/>
          </p:nvSpPr>
          <p:spPr bwMode="auto">
            <a:xfrm>
              <a:off x="7581901" y="4845051"/>
              <a:ext cx="242888" cy="203200"/>
            </a:xfrm>
            <a:custGeom>
              <a:avLst/>
              <a:gdLst>
                <a:gd name="T0" fmla="*/ 80 w 116"/>
                <a:gd name="T1" fmla="*/ 81 h 97"/>
                <a:gd name="T2" fmla="*/ 101 w 116"/>
                <a:gd name="T3" fmla="*/ 0 h 97"/>
                <a:gd name="T4" fmla="*/ 67 w 116"/>
                <a:gd name="T5" fmla="*/ 72 h 97"/>
                <a:gd name="T6" fmla="*/ 0 w 116"/>
                <a:gd name="T7" fmla="*/ 88 h 97"/>
                <a:gd name="T8" fmla="*/ 80 w 116"/>
                <a:gd name="T9" fmla="*/ 81 h 97"/>
              </a:gdLst>
              <a:ahLst/>
              <a:cxnLst>
                <a:cxn ang="0">
                  <a:pos x="T0" y="T1"/>
                </a:cxn>
                <a:cxn ang="0">
                  <a:pos x="T2" y="T3"/>
                </a:cxn>
                <a:cxn ang="0">
                  <a:pos x="T4" y="T5"/>
                </a:cxn>
                <a:cxn ang="0">
                  <a:pos x="T6" y="T7"/>
                </a:cxn>
                <a:cxn ang="0">
                  <a:pos x="T8" y="T9"/>
                </a:cxn>
              </a:cxnLst>
              <a:rect l="0" t="0" r="r" b="b"/>
              <a:pathLst>
                <a:path w="116" h="97">
                  <a:moveTo>
                    <a:pt x="80" y="81"/>
                  </a:moveTo>
                  <a:cubicBezTo>
                    <a:pt x="110" y="61"/>
                    <a:pt x="116" y="25"/>
                    <a:pt x="101" y="0"/>
                  </a:cubicBezTo>
                  <a:cubicBezTo>
                    <a:pt x="107" y="25"/>
                    <a:pt x="94" y="53"/>
                    <a:pt x="67" y="72"/>
                  </a:cubicBezTo>
                  <a:cubicBezTo>
                    <a:pt x="47" y="85"/>
                    <a:pt x="22" y="91"/>
                    <a:pt x="0" y="88"/>
                  </a:cubicBezTo>
                  <a:cubicBezTo>
                    <a:pt x="23" y="97"/>
                    <a:pt x="57" y="96"/>
                    <a:pt x="80" y="81"/>
                  </a:cubicBezTo>
                  <a:close/>
                </a:path>
              </a:pathLst>
            </a:custGeom>
            <a:solidFill>
              <a:srgbClr val="A2AE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4" name="Freeform 486"/>
            <p:cNvSpPr>
              <a:spLocks/>
            </p:cNvSpPr>
            <p:nvPr/>
          </p:nvSpPr>
          <p:spPr bwMode="auto">
            <a:xfrm>
              <a:off x="7540626" y="4841876"/>
              <a:ext cx="257175" cy="185738"/>
            </a:xfrm>
            <a:custGeom>
              <a:avLst/>
              <a:gdLst>
                <a:gd name="T0" fmla="*/ 76 w 123"/>
                <a:gd name="T1" fmla="*/ 75 h 89"/>
                <a:gd name="T2" fmla="*/ 111 w 123"/>
                <a:gd name="T3" fmla="*/ 0 h 89"/>
                <a:gd name="T4" fmla="*/ 69 w 123"/>
                <a:gd name="T5" fmla="*/ 65 h 89"/>
                <a:gd name="T6" fmla="*/ 0 w 123"/>
                <a:gd name="T7" fmla="*/ 78 h 89"/>
                <a:gd name="T8" fmla="*/ 76 w 123"/>
                <a:gd name="T9" fmla="*/ 75 h 89"/>
              </a:gdLst>
              <a:ahLst/>
              <a:cxnLst>
                <a:cxn ang="0">
                  <a:pos x="T0" y="T1"/>
                </a:cxn>
                <a:cxn ang="0">
                  <a:pos x="T2" y="T3"/>
                </a:cxn>
                <a:cxn ang="0">
                  <a:pos x="T4" y="T5"/>
                </a:cxn>
                <a:cxn ang="0">
                  <a:pos x="T6" y="T7"/>
                </a:cxn>
                <a:cxn ang="0">
                  <a:pos x="T8" y="T9"/>
                </a:cxn>
              </a:cxnLst>
              <a:rect l="0" t="0" r="r" b="b"/>
              <a:pathLst>
                <a:path w="123" h="89">
                  <a:moveTo>
                    <a:pt x="76" y="75"/>
                  </a:moveTo>
                  <a:cubicBezTo>
                    <a:pt x="108" y="58"/>
                    <a:pt x="123" y="26"/>
                    <a:pt x="111" y="0"/>
                  </a:cubicBezTo>
                  <a:cubicBezTo>
                    <a:pt x="114" y="26"/>
                    <a:pt x="99" y="49"/>
                    <a:pt x="69" y="65"/>
                  </a:cubicBezTo>
                  <a:cubicBezTo>
                    <a:pt x="47" y="77"/>
                    <a:pt x="21" y="83"/>
                    <a:pt x="0" y="78"/>
                  </a:cubicBezTo>
                  <a:cubicBezTo>
                    <a:pt x="21" y="89"/>
                    <a:pt x="51" y="89"/>
                    <a:pt x="76" y="7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5" name="Oval 487"/>
            <p:cNvSpPr>
              <a:spLocks noChangeArrowheads="1"/>
            </p:cNvSpPr>
            <p:nvPr/>
          </p:nvSpPr>
          <p:spPr bwMode="auto">
            <a:xfrm>
              <a:off x="8261351" y="2668588"/>
              <a:ext cx="319088" cy="404813"/>
            </a:xfrm>
            <a:prstGeom prst="ellipse">
              <a:avLst/>
            </a:prstGeom>
            <a:solidFill>
              <a:srgbClr val="C0C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6" name="Freeform 488"/>
            <p:cNvSpPr>
              <a:spLocks/>
            </p:cNvSpPr>
            <p:nvPr/>
          </p:nvSpPr>
          <p:spPr bwMode="auto">
            <a:xfrm>
              <a:off x="8274051" y="2678113"/>
              <a:ext cx="271463" cy="196850"/>
            </a:xfrm>
            <a:custGeom>
              <a:avLst/>
              <a:gdLst>
                <a:gd name="T0" fmla="*/ 61 w 130"/>
                <a:gd name="T1" fmla="*/ 5 h 94"/>
                <a:gd name="T2" fmla="*/ 0 w 130"/>
                <a:gd name="T3" fmla="*/ 94 h 94"/>
                <a:gd name="T4" fmla="*/ 66 w 130"/>
                <a:gd name="T5" fmla="*/ 25 h 94"/>
                <a:gd name="T6" fmla="*/ 130 w 130"/>
                <a:gd name="T7" fmla="*/ 44 h 94"/>
                <a:gd name="T8" fmla="*/ 61 w 130"/>
                <a:gd name="T9" fmla="*/ 5 h 94"/>
              </a:gdLst>
              <a:ahLst/>
              <a:cxnLst>
                <a:cxn ang="0">
                  <a:pos x="T0" y="T1"/>
                </a:cxn>
                <a:cxn ang="0">
                  <a:pos x="T2" y="T3"/>
                </a:cxn>
                <a:cxn ang="0">
                  <a:pos x="T4" y="T5"/>
                </a:cxn>
                <a:cxn ang="0">
                  <a:pos x="T6" y="T7"/>
                </a:cxn>
                <a:cxn ang="0">
                  <a:pos x="T8" y="T9"/>
                </a:cxn>
              </a:cxnLst>
              <a:rect l="0" t="0" r="r" b="b"/>
              <a:pathLst>
                <a:path w="130" h="94">
                  <a:moveTo>
                    <a:pt x="61" y="5"/>
                  </a:moveTo>
                  <a:cubicBezTo>
                    <a:pt x="26" y="11"/>
                    <a:pt x="0" y="50"/>
                    <a:pt x="0" y="94"/>
                  </a:cubicBezTo>
                  <a:cubicBezTo>
                    <a:pt x="8" y="56"/>
                    <a:pt x="34" y="31"/>
                    <a:pt x="66" y="25"/>
                  </a:cubicBezTo>
                  <a:cubicBezTo>
                    <a:pt x="90" y="20"/>
                    <a:pt x="113" y="25"/>
                    <a:pt x="130" y="44"/>
                  </a:cubicBezTo>
                  <a:cubicBezTo>
                    <a:pt x="115" y="16"/>
                    <a:pt x="89" y="0"/>
                    <a:pt x="61" y="5"/>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7" name="Freeform 489"/>
            <p:cNvSpPr>
              <a:spLocks/>
            </p:cNvSpPr>
            <p:nvPr/>
          </p:nvSpPr>
          <p:spPr bwMode="auto">
            <a:xfrm>
              <a:off x="8261351" y="2644776"/>
              <a:ext cx="271463" cy="184150"/>
            </a:xfrm>
            <a:custGeom>
              <a:avLst/>
              <a:gdLst>
                <a:gd name="T0" fmla="*/ 63 w 130"/>
                <a:gd name="T1" fmla="*/ 5 h 88"/>
                <a:gd name="T2" fmla="*/ 0 w 130"/>
                <a:gd name="T3" fmla="*/ 88 h 88"/>
                <a:gd name="T4" fmla="*/ 66 w 130"/>
                <a:gd name="T5" fmla="*/ 14 h 88"/>
                <a:gd name="T6" fmla="*/ 130 w 130"/>
                <a:gd name="T7" fmla="*/ 38 h 88"/>
                <a:gd name="T8" fmla="*/ 63 w 130"/>
                <a:gd name="T9" fmla="*/ 5 h 88"/>
              </a:gdLst>
              <a:ahLst/>
              <a:cxnLst>
                <a:cxn ang="0">
                  <a:pos x="T0" y="T1"/>
                </a:cxn>
                <a:cxn ang="0">
                  <a:pos x="T2" y="T3"/>
                </a:cxn>
                <a:cxn ang="0">
                  <a:pos x="T4" y="T5"/>
                </a:cxn>
                <a:cxn ang="0">
                  <a:pos x="T6" y="T7"/>
                </a:cxn>
                <a:cxn ang="0">
                  <a:pos x="T8" y="T9"/>
                </a:cxn>
              </a:cxnLst>
              <a:rect l="0" t="0" r="r" b="b"/>
              <a:pathLst>
                <a:path w="130" h="88">
                  <a:moveTo>
                    <a:pt x="63" y="5"/>
                  </a:moveTo>
                  <a:cubicBezTo>
                    <a:pt x="28" y="12"/>
                    <a:pt x="0" y="44"/>
                    <a:pt x="0" y="88"/>
                  </a:cubicBezTo>
                  <a:cubicBezTo>
                    <a:pt x="8" y="50"/>
                    <a:pt x="33" y="20"/>
                    <a:pt x="66" y="14"/>
                  </a:cubicBezTo>
                  <a:cubicBezTo>
                    <a:pt x="90" y="9"/>
                    <a:pt x="113" y="19"/>
                    <a:pt x="130" y="38"/>
                  </a:cubicBezTo>
                  <a:cubicBezTo>
                    <a:pt x="115" y="10"/>
                    <a:pt x="91" y="0"/>
                    <a:pt x="63" y="5"/>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8" name="Freeform 490"/>
            <p:cNvSpPr>
              <a:spLocks/>
            </p:cNvSpPr>
            <p:nvPr/>
          </p:nvSpPr>
          <p:spPr bwMode="auto">
            <a:xfrm>
              <a:off x="8335963" y="2868613"/>
              <a:ext cx="263525" cy="257175"/>
            </a:xfrm>
            <a:custGeom>
              <a:avLst/>
              <a:gdLst>
                <a:gd name="T0" fmla="*/ 77 w 126"/>
                <a:gd name="T1" fmla="*/ 110 h 123"/>
                <a:gd name="T2" fmla="*/ 118 w 126"/>
                <a:gd name="T3" fmla="*/ 0 h 123"/>
                <a:gd name="T4" fmla="*/ 67 w 126"/>
                <a:gd name="T5" fmla="*/ 91 h 123"/>
                <a:gd name="T6" fmla="*/ 0 w 126"/>
                <a:gd name="T7" fmla="*/ 85 h 123"/>
                <a:gd name="T8" fmla="*/ 77 w 126"/>
                <a:gd name="T9" fmla="*/ 110 h 123"/>
              </a:gdLst>
              <a:ahLst/>
              <a:cxnLst>
                <a:cxn ang="0">
                  <a:pos x="T0" y="T1"/>
                </a:cxn>
                <a:cxn ang="0">
                  <a:pos x="T2" y="T3"/>
                </a:cxn>
                <a:cxn ang="0">
                  <a:pos x="T4" y="T5"/>
                </a:cxn>
                <a:cxn ang="0">
                  <a:pos x="T6" y="T7"/>
                </a:cxn>
                <a:cxn ang="0">
                  <a:pos x="T8" y="T9"/>
                </a:cxn>
              </a:cxnLst>
              <a:rect l="0" t="0" r="r" b="b"/>
              <a:pathLst>
                <a:path w="126" h="123">
                  <a:moveTo>
                    <a:pt x="77" y="110"/>
                  </a:moveTo>
                  <a:cubicBezTo>
                    <a:pt x="110" y="94"/>
                    <a:pt x="126" y="43"/>
                    <a:pt x="118" y="0"/>
                  </a:cubicBezTo>
                  <a:cubicBezTo>
                    <a:pt x="117" y="39"/>
                    <a:pt x="98" y="76"/>
                    <a:pt x="67" y="91"/>
                  </a:cubicBezTo>
                  <a:cubicBezTo>
                    <a:pt x="44" y="102"/>
                    <a:pt x="20" y="99"/>
                    <a:pt x="0" y="85"/>
                  </a:cubicBezTo>
                  <a:cubicBezTo>
                    <a:pt x="20" y="108"/>
                    <a:pt x="50" y="123"/>
                    <a:pt x="77" y="110"/>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9" name="Freeform 491"/>
            <p:cNvSpPr>
              <a:spLocks/>
            </p:cNvSpPr>
            <p:nvPr/>
          </p:nvSpPr>
          <p:spPr bwMode="auto">
            <a:xfrm>
              <a:off x="8304213" y="2852738"/>
              <a:ext cx="268288" cy="219075"/>
            </a:xfrm>
            <a:custGeom>
              <a:avLst/>
              <a:gdLst>
                <a:gd name="T0" fmla="*/ 72 w 128"/>
                <a:gd name="T1" fmla="*/ 96 h 105"/>
                <a:gd name="T2" fmla="*/ 125 w 128"/>
                <a:gd name="T3" fmla="*/ 0 h 105"/>
                <a:gd name="T4" fmla="*/ 68 w 128"/>
                <a:gd name="T5" fmla="*/ 78 h 105"/>
                <a:gd name="T6" fmla="*/ 0 w 128"/>
                <a:gd name="T7" fmla="*/ 66 h 105"/>
                <a:gd name="T8" fmla="*/ 72 w 128"/>
                <a:gd name="T9" fmla="*/ 96 h 105"/>
              </a:gdLst>
              <a:ahLst/>
              <a:cxnLst>
                <a:cxn ang="0">
                  <a:pos x="T0" y="T1"/>
                </a:cxn>
                <a:cxn ang="0">
                  <a:pos x="T2" y="T3"/>
                </a:cxn>
                <a:cxn ang="0">
                  <a:pos x="T4" y="T5"/>
                </a:cxn>
                <a:cxn ang="0">
                  <a:pos x="T6" y="T7"/>
                </a:cxn>
                <a:cxn ang="0">
                  <a:pos x="T8" y="T9"/>
                </a:cxn>
              </a:cxnLst>
              <a:rect l="0" t="0" r="r" b="b"/>
              <a:pathLst>
                <a:path w="128" h="105">
                  <a:moveTo>
                    <a:pt x="72" y="96"/>
                  </a:moveTo>
                  <a:cubicBezTo>
                    <a:pt x="106" y="86"/>
                    <a:pt x="128" y="44"/>
                    <a:pt x="125" y="0"/>
                  </a:cubicBezTo>
                  <a:cubicBezTo>
                    <a:pt x="120" y="39"/>
                    <a:pt x="99" y="68"/>
                    <a:pt x="68" y="78"/>
                  </a:cubicBezTo>
                  <a:cubicBezTo>
                    <a:pt x="44" y="85"/>
                    <a:pt x="18" y="83"/>
                    <a:pt x="0" y="66"/>
                  </a:cubicBezTo>
                  <a:cubicBezTo>
                    <a:pt x="17" y="92"/>
                    <a:pt x="44" y="105"/>
                    <a:pt x="72" y="96"/>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0" name="Freeform 492"/>
            <p:cNvSpPr>
              <a:spLocks/>
            </p:cNvSpPr>
            <p:nvPr/>
          </p:nvSpPr>
          <p:spPr bwMode="auto">
            <a:xfrm>
              <a:off x="6273801" y="3178176"/>
              <a:ext cx="298450" cy="269875"/>
            </a:xfrm>
            <a:custGeom>
              <a:avLst/>
              <a:gdLst>
                <a:gd name="T0" fmla="*/ 49 w 143"/>
                <a:gd name="T1" fmla="*/ 22 h 129"/>
                <a:gd name="T2" fmla="*/ 19 w 143"/>
                <a:gd name="T3" fmla="*/ 129 h 129"/>
                <a:gd name="T4" fmla="*/ 64 w 143"/>
                <a:gd name="T5" fmla="*/ 35 h 129"/>
                <a:gd name="T6" fmla="*/ 143 w 143"/>
                <a:gd name="T7" fmla="*/ 14 h 129"/>
                <a:gd name="T8" fmla="*/ 49 w 143"/>
                <a:gd name="T9" fmla="*/ 22 h 129"/>
              </a:gdLst>
              <a:ahLst/>
              <a:cxnLst>
                <a:cxn ang="0">
                  <a:pos x="T0" y="T1"/>
                </a:cxn>
                <a:cxn ang="0">
                  <a:pos x="T2" y="T3"/>
                </a:cxn>
                <a:cxn ang="0">
                  <a:pos x="T4" y="T5"/>
                </a:cxn>
                <a:cxn ang="0">
                  <a:pos x="T6" y="T7"/>
                </a:cxn>
                <a:cxn ang="0">
                  <a:pos x="T8" y="T9"/>
                </a:cxn>
              </a:cxnLst>
              <a:rect l="0" t="0" r="r" b="b"/>
              <a:pathLst>
                <a:path w="143" h="129">
                  <a:moveTo>
                    <a:pt x="49" y="22"/>
                  </a:moveTo>
                  <a:cubicBezTo>
                    <a:pt x="13" y="47"/>
                    <a:pt x="0" y="93"/>
                    <a:pt x="19" y="129"/>
                  </a:cubicBezTo>
                  <a:cubicBezTo>
                    <a:pt x="12" y="94"/>
                    <a:pt x="30" y="58"/>
                    <a:pt x="64" y="35"/>
                  </a:cubicBezTo>
                  <a:cubicBezTo>
                    <a:pt x="89" y="18"/>
                    <a:pt x="116" y="9"/>
                    <a:pt x="143" y="14"/>
                  </a:cubicBezTo>
                  <a:cubicBezTo>
                    <a:pt x="115" y="0"/>
                    <a:pt x="78" y="2"/>
                    <a:pt x="49" y="22"/>
                  </a:cubicBezTo>
                  <a:close/>
                </a:path>
              </a:pathLst>
            </a:custGeom>
            <a:solidFill>
              <a:srgbClr val="99A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1" name="Freeform 493"/>
            <p:cNvSpPr>
              <a:spLocks/>
            </p:cNvSpPr>
            <p:nvPr/>
          </p:nvSpPr>
          <p:spPr bwMode="auto">
            <a:xfrm>
              <a:off x="6246813" y="3148013"/>
              <a:ext cx="325438" cy="227013"/>
            </a:xfrm>
            <a:custGeom>
              <a:avLst/>
              <a:gdLst>
                <a:gd name="T0" fmla="*/ 67 w 156"/>
                <a:gd name="T1" fmla="*/ 14 h 108"/>
                <a:gd name="T2" fmla="*/ 11 w 156"/>
                <a:gd name="T3" fmla="*/ 108 h 108"/>
                <a:gd name="T4" fmla="*/ 72 w 156"/>
                <a:gd name="T5" fmla="*/ 21 h 108"/>
                <a:gd name="T6" fmla="*/ 156 w 156"/>
                <a:gd name="T7" fmla="*/ 21 h 108"/>
                <a:gd name="T8" fmla="*/ 67 w 156"/>
                <a:gd name="T9" fmla="*/ 14 h 108"/>
              </a:gdLst>
              <a:ahLst/>
              <a:cxnLst>
                <a:cxn ang="0">
                  <a:pos x="T0" y="T1"/>
                </a:cxn>
                <a:cxn ang="0">
                  <a:pos x="T2" y="T3"/>
                </a:cxn>
                <a:cxn ang="0">
                  <a:pos x="T4" y="T5"/>
                </a:cxn>
                <a:cxn ang="0">
                  <a:pos x="T6" y="T7"/>
                </a:cxn>
                <a:cxn ang="0">
                  <a:pos x="T8" y="T9"/>
                </a:cxn>
              </a:cxnLst>
              <a:rect l="0" t="0" r="r" b="b"/>
              <a:pathLst>
                <a:path w="156" h="108">
                  <a:moveTo>
                    <a:pt x="67" y="14"/>
                  </a:moveTo>
                  <a:cubicBezTo>
                    <a:pt x="26" y="31"/>
                    <a:pt x="0" y="69"/>
                    <a:pt x="11" y="108"/>
                  </a:cubicBezTo>
                  <a:cubicBezTo>
                    <a:pt x="11" y="72"/>
                    <a:pt x="34" y="37"/>
                    <a:pt x="72" y="21"/>
                  </a:cubicBezTo>
                  <a:cubicBezTo>
                    <a:pt x="100" y="9"/>
                    <a:pt x="131" y="10"/>
                    <a:pt x="156" y="21"/>
                  </a:cubicBezTo>
                  <a:cubicBezTo>
                    <a:pt x="131" y="1"/>
                    <a:pt x="99" y="0"/>
                    <a:pt x="67" y="14"/>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34" name="Oval 190"/>
          <p:cNvSpPr/>
          <p:nvPr/>
        </p:nvSpPr>
        <p:spPr>
          <a:xfrm>
            <a:off x="1351764" y="3706318"/>
            <a:ext cx="289692" cy="289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35" name="TextBox 234"/>
          <p:cNvSpPr txBox="1"/>
          <p:nvPr/>
        </p:nvSpPr>
        <p:spPr>
          <a:xfrm>
            <a:off x="1350090" y="3728172"/>
            <a:ext cx="295561" cy="238537"/>
          </a:xfrm>
          <a:prstGeom prst="rect">
            <a:avLst/>
          </a:prstGeom>
          <a:noFill/>
        </p:spPr>
        <p:txBody>
          <a:bodyPr wrap="none" lIns="68589" tIns="34295" rIns="68589" bIns="34295" rtlCol="0">
            <a:spAutoFit/>
          </a:bodyPr>
          <a:lstStyle/>
          <a:p>
            <a:r>
              <a:rPr lang="id-ID" sz="1100" b="1" dirty="0">
                <a:solidFill>
                  <a:schemeClr val="bg1"/>
                </a:solidFill>
                <a:latin typeface="Raleway" panose="020B0003030101060003" pitchFamily="34" charset="0"/>
              </a:rPr>
              <a:t>01</a:t>
            </a:r>
          </a:p>
        </p:txBody>
      </p:sp>
      <p:sp>
        <p:nvSpPr>
          <p:cNvPr id="238" name="Oval 194"/>
          <p:cNvSpPr/>
          <p:nvPr/>
        </p:nvSpPr>
        <p:spPr>
          <a:xfrm>
            <a:off x="1306829" y="2210755"/>
            <a:ext cx="289692" cy="2897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39" name="TextBox 238"/>
          <p:cNvSpPr txBox="1"/>
          <p:nvPr/>
        </p:nvSpPr>
        <p:spPr>
          <a:xfrm>
            <a:off x="1305155" y="2212504"/>
            <a:ext cx="295561" cy="238537"/>
          </a:xfrm>
          <a:prstGeom prst="rect">
            <a:avLst/>
          </a:prstGeom>
          <a:noFill/>
        </p:spPr>
        <p:txBody>
          <a:bodyPr wrap="none" lIns="68589" tIns="34295" rIns="68589" bIns="34295" rtlCol="0">
            <a:spAutoFit/>
          </a:bodyPr>
          <a:lstStyle/>
          <a:p>
            <a:r>
              <a:rPr lang="id-ID" sz="1100" b="1" dirty="0">
                <a:solidFill>
                  <a:schemeClr val="bg1"/>
                </a:solidFill>
                <a:latin typeface="Raleway" panose="020B0003030101060003" pitchFamily="34" charset="0"/>
              </a:rPr>
              <a:t>02</a:t>
            </a:r>
          </a:p>
        </p:txBody>
      </p:sp>
      <p:sp>
        <p:nvSpPr>
          <p:cNvPr id="246" name="Oval 256"/>
          <p:cNvSpPr/>
          <p:nvPr/>
        </p:nvSpPr>
        <p:spPr>
          <a:xfrm>
            <a:off x="3592431" y="1694421"/>
            <a:ext cx="289692" cy="2897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47" name="TextBox 246"/>
          <p:cNvSpPr txBox="1"/>
          <p:nvPr/>
        </p:nvSpPr>
        <p:spPr>
          <a:xfrm>
            <a:off x="3590758" y="1716275"/>
            <a:ext cx="295561" cy="238537"/>
          </a:xfrm>
          <a:prstGeom prst="rect">
            <a:avLst/>
          </a:prstGeom>
          <a:noFill/>
        </p:spPr>
        <p:txBody>
          <a:bodyPr wrap="none" lIns="68589" tIns="34295" rIns="68589" bIns="34295" rtlCol="0">
            <a:spAutoFit/>
          </a:bodyPr>
          <a:lstStyle/>
          <a:p>
            <a:r>
              <a:rPr lang="en-US" sz="1100" b="1" dirty="0">
                <a:solidFill>
                  <a:schemeClr val="bg1"/>
                </a:solidFill>
                <a:latin typeface="Raleway" panose="020B0003030101060003" pitchFamily="34" charset="0"/>
              </a:rPr>
              <a:t>03</a:t>
            </a:r>
            <a:endParaRPr lang="id-ID" sz="1100" b="1" dirty="0">
              <a:solidFill>
                <a:schemeClr val="bg1"/>
              </a:solidFill>
              <a:latin typeface="Raleway" panose="020B0003030101060003" pitchFamily="34" charset="0"/>
            </a:endParaRPr>
          </a:p>
        </p:txBody>
      </p:sp>
      <p:sp>
        <p:nvSpPr>
          <p:cNvPr id="250" name="Oval 291"/>
          <p:cNvSpPr/>
          <p:nvPr/>
        </p:nvSpPr>
        <p:spPr>
          <a:xfrm>
            <a:off x="3583245" y="3142342"/>
            <a:ext cx="289692" cy="2897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51" name="TextBox 250"/>
          <p:cNvSpPr txBox="1"/>
          <p:nvPr/>
        </p:nvSpPr>
        <p:spPr>
          <a:xfrm>
            <a:off x="3581572" y="3198103"/>
            <a:ext cx="295561" cy="238537"/>
          </a:xfrm>
          <a:prstGeom prst="rect">
            <a:avLst/>
          </a:prstGeom>
          <a:noFill/>
        </p:spPr>
        <p:txBody>
          <a:bodyPr wrap="none" lIns="68589" tIns="34295" rIns="68589" bIns="34295" rtlCol="0">
            <a:spAutoFit/>
          </a:bodyPr>
          <a:lstStyle/>
          <a:p>
            <a:r>
              <a:rPr lang="en-US" sz="1100" b="1" dirty="0">
                <a:solidFill>
                  <a:schemeClr val="bg1"/>
                </a:solidFill>
                <a:latin typeface="Raleway" panose="020B0003030101060003" pitchFamily="34" charset="0"/>
              </a:rPr>
              <a:t>04</a:t>
            </a:r>
            <a:endParaRPr lang="id-ID" sz="1100" b="1" dirty="0">
              <a:solidFill>
                <a:schemeClr val="bg1"/>
              </a:solidFill>
              <a:latin typeface="Raleway" panose="020B0003030101060003" pitchFamily="34" charset="0"/>
            </a:endParaRPr>
          </a:p>
        </p:txBody>
      </p:sp>
      <p:sp>
        <p:nvSpPr>
          <p:cNvPr id="254" name="Oval 295"/>
          <p:cNvSpPr/>
          <p:nvPr/>
        </p:nvSpPr>
        <p:spPr>
          <a:xfrm>
            <a:off x="6446593" y="3345492"/>
            <a:ext cx="289692" cy="289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id-ID"/>
          </a:p>
        </p:txBody>
      </p:sp>
      <p:sp>
        <p:nvSpPr>
          <p:cNvPr id="255" name="TextBox 254"/>
          <p:cNvSpPr txBox="1"/>
          <p:nvPr/>
        </p:nvSpPr>
        <p:spPr>
          <a:xfrm>
            <a:off x="6444921" y="3367347"/>
            <a:ext cx="295561" cy="238537"/>
          </a:xfrm>
          <a:prstGeom prst="rect">
            <a:avLst/>
          </a:prstGeom>
          <a:noFill/>
        </p:spPr>
        <p:txBody>
          <a:bodyPr wrap="none" lIns="68589" tIns="34295" rIns="68589" bIns="34295" rtlCol="0">
            <a:spAutoFit/>
          </a:bodyPr>
          <a:lstStyle/>
          <a:p>
            <a:r>
              <a:rPr lang="id-ID" sz="1100" b="1" dirty="0">
                <a:solidFill>
                  <a:schemeClr val="bg1"/>
                </a:solidFill>
                <a:latin typeface="Raleway" panose="020B0003030101060003" pitchFamily="34" charset="0"/>
              </a:rPr>
              <a:t>05</a:t>
            </a:r>
          </a:p>
        </p:txBody>
      </p:sp>
      <p:grpSp>
        <p:nvGrpSpPr>
          <p:cNvPr id="15" name="Group 545"/>
          <p:cNvGrpSpPr/>
          <p:nvPr/>
        </p:nvGrpSpPr>
        <p:grpSpPr>
          <a:xfrm>
            <a:off x="6993694" y="2861642"/>
            <a:ext cx="558386" cy="489867"/>
            <a:chOff x="3175" y="-1587"/>
            <a:chExt cx="490538" cy="430212"/>
          </a:xfrm>
          <a:solidFill>
            <a:schemeClr val="accent4"/>
          </a:solidFill>
        </p:grpSpPr>
        <p:sp>
          <p:nvSpPr>
            <p:cNvPr id="28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20304850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4"/>
                                        </p:tgtEl>
                                        <p:attrNameLst>
                                          <p:attrName>style.visibility</p:attrName>
                                        </p:attrNameLst>
                                      </p:cBhvr>
                                      <p:to>
                                        <p:strVal val="visible"/>
                                      </p:to>
                                    </p:set>
                                    <p:animEffect transition="in" filter="fade">
                                      <p:cBhvr>
                                        <p:cTn id="22" dur="500"/>
                                        <p:tgtEl>
                                          <p:spTgt spid="234"/>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35"/>
                                        </p:tgtEl>
                                        <p:attrNameLst>
                                          <p:attrName>style.visibility</p:attrName>
                                        </p:attrNameLst>
                                      </p:cBhvr>
                                      <p:to>
                                        <p:strVal val="visible"/>
                                      </p:to>
                                    </p:set>
                                    <p:anim calcmode="lin" valueType="num">
                                      <p:cBhvr>
                                        <p:cTn id="26" dur="500" fill="hold"/>
                                        <p:tgtEl>
                                          <p:spTgt spid="235"/>
                                        </p:tgtEl>
                                        <p:attrNameLst>
                                          <p:attrName>ppt_w</p:attrName>
                                        </p:attrNameLst>
                                      </p:cBhvr>
                                      <p:tavLst>
                                        <p:tav tm="0">
                                          <p:val>
                                            <p:fltVal val="0"/>
                                          </p:val>
                                        </p:tav>
                                        <p:tav tm="100000">
                                          <p:val>
                                            <p:strVal val="#ppt_w"/>
                                          </p:val>
                                        </p:tav>
                                      </p:tavLst>
                                    </p:anim>
                                    <p:anim calcmode="lin" valueType="num">
                                      <p:cBhvr>
                                        <p:cTn id="27" dur="500" fill="hold"/>
                                        <p:tgtEl>
                                          <p:spTgt spid="235"/>
                                        </p:tgtEl>
                                        <p:attrNameLst>
                                          <p:attrName>ppt_h</p:attrName>
                                        </p:attrNameLst>
                                      </p:cBhvr>
                                      <p:tavLst>
                                        <p:tav tm="0">
                                          <p:val>
                                            <p:fltVal val="0"/>
                                          </p:val>
                                        </p:tav>
                                        <p:tav tm="100000">
                                          <p:val>
                                            <p:strVal val="#ppt_h"/>
                                          </p:val>
                                        </p:tav>
                                      </p:tavLst>
                                    </p:anim>
                                    <p:animEffect transition="in" filter="fade">
                                      <p:cBhvr>
                                        <p:cTn id="28" dur="500"/>
                                        <p:tgtEl>
                                          <p:spTgt spid="23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88"/>
                                        </p:tgtEl>
                                        <p:attrNameLst>
                                          <p:attrName>style.visibility</p:attrName>
                                        </p:attrNameLst>
                                      </p:cBhvr>
                                      <p:to>
                                        <p:strVal val="visible"/>
                                      </p:to>
                                    </p:set>
                                    <p:animEffect transition="in" filter="wipe(right)">
                                      <p:cBhvr>
                                        <p:cTn id="31" dur="500"/>
                                        <p:tgtEl>
                                          <p:spTgt spid="28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89"/>
                                        </p:tgtEl>
                                        <p:attrNameLst>
                                          <p:attrName>style.visibility</p:attrName>
                                        </p:attrNameLst>
                                      </p:cBhvr>
                                      <p:to>
                                        <p:strVal val="visible"/>
                                      </p:to>
                                    </p:set>
                                    <p:animEffect transition="in" filter="wipe(right)">
                                      <p:cBhvr>
                                        <p:cTn id="34" dur="750"/>
                                        <p:tgtEl>
                                          <p:spTgt spid="289"/>
                                        </p:tgtEl>
                                      </p:cBhvr>
                                    </p:animEffect>
                                  </p:childTnLst>
                                </p:cTn>
                              </p:par>
                            </p:childTnLst>
                          </p:cTn>
                        </p:par>
                        <p:par>
                          <p:cTn id="35" fill="hold">
                            <p:stCondLst>
                              <p:cond delay="2250"/>
                            </p:stCondLst>
                            <p:childTnLst>
                              <p:par>
                                <p:cTn id="36" presetID="42" presetClass="path" presetSubtype="0" accel="50000" decel="50000" fill="hold" nodeType="afterEffect">
                                  <p:stCondLst>
                                    <p:cond delay="0"/>
                                  </p:stCondLst>
                                  <p:childTnLst>
                                    <p:animMotion origin="layout" path="M 3.05556E-6 7.40741E-7 L 3.05556E-6 -0.49691 " pathEditMode="relative" rAng="0" ptsTypes="AA">
                                      <p:cBhvr>
                                        <p:cTn id="37" dur="2000" fill="hold"/>
                                        <p:tgtEl>
                                          <p:spTgt spid="5"/>
                                        </p:tgtEl>
                                        <p:attrNameLst>
                                          <p:attrName>ppt_x</p:attrName>
                                          <p:attrName>ppt_y</p:attrName>
                                        </p:attrNameLst>
                                      </p:cBhvr>
                                      <p:rCtr x="0" y="-24846"/>
                                    </p:animMotion>
                                  </p:childTnLst>
                                </p:cTn>
                              </p:par>
                            </p:childTnLst>
                          </p:cTn>
                        </p:par>
                        <p:par>
                          <p:cTn id="38" fill="hold">
                            <p:stCondLst>
                              <p:cond delay="4250"/>
                            </p:stCondLst>
                            <p:childTnLst>
                              <p:par>
                                <p:cTn id="39" presetID="8" presetClass="emph" presetSubtype="0" fill="hold" nodeType="afterEffect">
                                  <p:stCondLst>
                                    <p:cond delay="0"/>
                                  </p:stCondLst>
                                  <p:childTnLst>
                                    <p:animRot by="5400000">
                                      <p:cBhvr>
                                        <p:cTn id="40" dur="1250" fill="hold"/>
                                        <p:tgtEl>
                                          <p:spTgt spid="5"/>
                                        </p:tgtEl>
                                        <p:attrNameLst>
                                          <p:attrName>r</p:attrName>
                                        </p:attrNameLst>
                                      </p:cBhvr>
                                    </p:animRot>
                                  </p:childTnLst>
                                </p:cTn>
                              </p:par>
                              <p:par>
                                <p:cTn id="41" presetID="10" presetClass="entr" presetSubtype="0" fill="hold" grpId="0" nodeType="withEffect">
                                  <p:stCondLst>
                                    <p:cond delay="0"/>
                                  </p:stCondLst>
                                  <p:childTnLst>
                                    <p:set>
                                      <p:cBhvr>
                                        <p:cTn id="42" dur="1" fill="hold">
                                          <p:stCondLst>
                                            <p:cond delay="0"/>
                                          </p:stCondLst>
                                        </p:cTn>
                                        <p:tgtEl>
                                          <p:spTgt spid="238"/>
                                        </p:tgtEl>
                                        <p:attrNameLst>
                                          <p:attrName>style.visibility</p:attrName>
                                        </p:attrNameLst>
                                      </p:cBhvr>
                                      <p:to>
                                        <p:strVal val="visible"/>
                                      </p:to>
                                    </p:set>
                                    <p:animEffect transition="in" filter="fade">
                                      <p:cBhvr>
                                        <p:cTn id="43" dur="1250"/>
                                        <p:tgtEl>
                                          <p:spTgt spid="238"/>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39"/>
                                        </p:tgtEl>
                                        <p:attrNameLst>
                                          <p:attrName>style.visibility</p:attrName>
                                        </p:attrNameLst>
                                      </p:cBhvr>
                                      <p:to>
                                        <p:strVal val="visible"/>
                                      </p:to>
                                    </p:set>
                                    <p:anim calcmode="lin" valueType="num">
                                      <p:cBhvr>
                                        <p:cTn id="47" dur="500" fill="hold"/>
                                        <p:tgtEl>
                                          <p:spTgt spid="239"/>
                                        </p:tgtEl>
                                        <p:attrNameLst>
                                          <p:attrName>ppt_w</p:attrName>
                                        </p:attrNameLst>
                                      </p:cBhvr>
                                      <p:tavLst>
                                        <p:tav tm="0">
                                          <p:val>
                                            <p:fltVal val="0"/>
                                          </p:val>
                                        </p:tav>
                                        <p:tav tm="100000">
                                          <p:val>
                                            <p:strVal val="#ppt_w"/>
                                          </p:val>
                                        </p:tav>
                                      </p:tavLst>
                                    </p:anim>
                                    <p:anim calcmode="lin" valueType="num">
                                      <p:cBhvr>
                                        <p:cTn id="48" dur="500" fill="hold"/>
                                        <p:tgtEl>
                                          <p:spTgt spid="239"/>
                                        </p:tgtEl>
                                        <p:attrNameLst>
                                          <p:attrName>ppt_h</p:attrName>
                                        </p:attrNameLst>
                                      </p:cBhvr>
                                      <p:tavLst>
                                        <p:tav tm="0">
                                          <p:val>
                                            <p:fltVal val="0"/>
                                          </p:val>
                                        </p:tav>
                                        <p:tav tm="100000">
                                          <p:val>
                                            <p:strVal val="#ppt_h"/>
                                          </p:val>
                                        </p:tav>
                                      </p:tavLst>
                                    </p:anim>
                                    <p:animEffect transition="in" filter="fade">
                                      <p:cBhvr>
                                        <p:cTn id="49" dur="500"/>
                                        <p:tgtEl>
                                          <p:spTgt spid="239"/>
                                        </p:tgtEl>
                                      </p:cBhvr>
                                    </p:animEffect>
                                  </p:childTnLst>
                                </p:cTn>
                              </p:par>
                              <p:par>
                                <p:cTn id="50" presetID="22" presetClass="entr" presetSubtype="8"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90"/>
                                        </p:tgtEl>
                                        <p:attrNameLst>
                                          <p:attrName>style.visibility</p:attrName>
                                        </p:attrNameLst>
                                      </p:cBhvr>
                                      <p:to>
                                        <p:strVal val="visible"/>
                                      </p:to>
                                    </p:set>
                                    <p:animEffect transition="in" filter="wipe(right)">
                                      <p:cBhvr>
                                        <p:cTn id="55" dur="500"/>
                                        <p:tgtEl>
                                          <p:spTgt spid="290"/>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91"/>
                                        </p:tgtEl>
                                        <p:attrNameLst>
                                          <p:attrName>style.visibility</p:attrName>
                                        </p:attrNameLst>
                                      </p:cBhvr>
                                      <p:to>
                                        <p:strVal val="visible"/>
                                      </p:to>
                                    </p:set>
                                    <p:animEffect transition="in" filter="wipe(right)">
                                      <p:cBhvr>
                                        <p:cTn id="58" dur="750"/>
                                        <p:tgtEl>
                                          <p:spTgt spid="291"/>
                                        </p:tgtEl>
                                      </p:cBhvr>
                                    </p:animEffect>
                                  </p:childTnLst>
                                </p:cTn>
                              </p:par>
                            </p:childTnLst>
                          </p:cTn>
                        </p:par>
                        <p:par>
                          <p:cTn id="59" fill="hold">
                            <p:stCondLst>
                              <p:cond delay="6250"/>
                            </p:stCondLst>
                            <p:childTnLst>
                              <p:par>
                                <p:cTn id="60" presetID="42" presetClass="path" presetSubtype="0" accel="50000" decel="50000" fill="hold" nodeType="afterEffect">
                                  <p:stCondLst>
                                    <p:cond delay="0"/>
                                  </p:stCondLst>
                                  <p:childTnLst>
                                    <p:animMotion origin="layout" path="M 3.05556E-6 -0.49691 L 0.26024 -0.49691 " pathEditMode="relative" rAng="0" ptsTypes="AA">
                                      <p:cBhvr>
                                        <p:cTn id="61" dur="2000" fill="hold"/>
                                        <p:tgtEl>
                                          <p:spTgt spid="5"/>
                                        </p:tgtEl>
                                        <p:attrNameLst>
                                          <p:attrName>ppt_x</p:attrName>
                                          <p:attrName>ppt_y</p:attrName>
                                        </p:attrNameLst>
                                      </p:cBhvr>
                                      <p:rCtr x="13003" y="0"/>
                                    </p:animMotion>
                                  </p:childTnLst>
                                </p:cTn>
                              </p:par>
                            </p:childTnLst>
                          </p:cTn>
                        </p:par>
                        <p:par>
                          <p:cTn id="62" fill="hold">
                            <p:stCondLst>
                              <p:cond delay="8250"/>
                            </p:stCondLst>
                            <p:childTnLst>
                              <p:par>
                                <p:cTn id="63" presetID="8" presetClass="emph" presetSubtype="0" fill="hold" nodeType="afterEffect">
                                  <p:stCondLst>
                                    <p:cond delay="0"/>
                                  </p:stCondLst>
                                  <p:childTnLst>
                                    <p:animRot by="5400000">
                                      <p:cBhvr>
                                        <p:cTn id="64" dur="1250" fill="hold"/>
                                        <p:tgtEl>
                                          <p:spTgt spid="5"/>
                                        </p:tgtEl>
                                        <p:attrNameLst>
                                          <p:attrName>r</p:attrName>
                                        </p:attrNameLst>
                                      </p:cBhvr>
                                    </p:animRot>
                                  </p:childTnLst>
                                </p:cTn>
                              </p:par>
                            </p:childTnLst>
                          </p:cTn>
                        </p:par>
                        <p:par>
                          <p:cTn id="65" fill="hold">
                            <p:stCondLst>
                              <p:cond delay="9500"/>
                            </p:stCondLst>
                            <p:childTnLst>
                              <p:par>
                                <p:cTn id="66" presetID="8" presetClass="emph" presetSubtype="0" fill="hold" nodeType="afterEffect">
                                  <p:stCondLst>
                                    <p:cond delay="0"/>
                                  </p:stCondLst>
                                  <p:childTnLst>
                                    <p:animRot by="21600000">
                                      <p:cBhvr>
                                        <p:cTn id="67" dur="1250" fill="hold"/>
                                        <p:tgtEl>
                                          <p:spTgt spid="5"/>
                                        </p:tgtEl>
                                        <p:attrNameLst>
                                          <p:attrName>r</p:attrName>
                                        </p:attrNameLst>
                                      </p:cBhvr>
                                    </p:animRot>
                                  </p:childTnLst>
                                </p:cTn>
                              </p:par>
                              <p:par>
                                <p:cTn id="68" presetID="10" presetClass="entr" presetSubtype="0" fill="hold" grpId="0" nodeType="withEffect">
                                  <p:stCondLst>
                                    <p:cond delay="0"/>
                                  </p:stCondLst>
                                  <p:childTnLst>
                                    <p:set>
                                      <p:cBhvr>
                                        <p:cTn id="69" dur="1" fill="hold">
                                          <p:stCondLst>
                                            <p:cond delay="0"/>
                                          </p:stCondLst>
                                        </p:cTn>
                                        <p:tgtEl>
                                          <p:spTgt spid="246"/>
                                        </p:tgtEl>
                                        <p:attrNameLst>
                                          <p:attrName>style.visibility</p:attrName>
                                        </p:attrNameLst>
                                      </p:cBhvr>
                                      <p:to>
                                        <p:strVal val="visible"/>
                                      </p:to>
                                    </p:set>
                                    <p:animEffect transition="in" filter="fade">
                                      <p:cBhvr>
                                        <p:cTn id="70" dur="1000"/>
                                        <p:tgtEl>
                                          <p:spTgt spid="24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7"/>
                                        </p:tgtEl>
                                        <p:attrNameLst>
                                          <p:attrName>style.visibility</p:attrName>
                                        </p:attrNameLst>
                                      </p:cBhvr>
                                      <p:to>
                                        <p:strVal val="visible"/>
                                      </p:to>
                                    </p:set>
                                    <p:anim calcmode="lin" valueType="num">
                                      <p:cBhvr>
                                        <p:cTn id="73" dur="1000" fill="hold"/>
                                        <p:tgtEl>
                                          <p:spTgt spid="247"/>
                                        </p:tgtEl>
                                        <p:attrNameLst>
                                          <p:attrName>ppt_w</p:attrName>
                                        </p:attrNameLst>
                                      </p:cBhvr>
                                      <p:tavLst>
                                        <p:tav tm="0">
                                          <p:val>
                                            <p:fltVal val="0"/>
                                          </p:val>
                                        </p:tav>
                                        <p:tav tm="100000">
                                          <p:val>
                                            <p:strVal val="#ppt_w"/>
                                          </p:val>
                                        </p:tav>
                                      </p:tavLst>
                                    </p:anim>
                                    <p:anim calcmode="lin" valueType="num">
                                      <p:cBhvr>
                                        <p:cTn id="74" dur="1000" fill="hold"/>
                                        <p:tgtEl>
                                          <p:spTgt spid="247"/>
                                        </p:tgtEl>
                                        <p:attrNameLst>
                                          <p:attrName>ppt_h</p:attrName>
                                        </p:attrNameLst>
                                      </p:cBhvr>
                                      <p:tavLst>
                                        <p:tav tm="0">
                                          <p:val>
                                            <p:fltVal val="0"/>
                                          </p:val>
                                        </p:tav>
                                        <p:tav tm="100000">
                                          <p:val>
                                            <p:strVal val="#ppt_h"/>
                                          </p:val>
                                        </p:tav>
                                      </p:tavLst>
                                    </p:anim>
                                    <p:animEffect transition="in" filter="fade">
                                      <p:cBhvr>
                                        <p:cTn id="75" dur="1000"/>
                                        <p:tgtEl>
                                          <p:spTgt spid="247"/>
                                        </p:tgtEl>
                                      </p:cBhvr>
                                    </p:animEffect>
                                  </p:childTnLst>
                                </p:cTn>
                              </p:par>
                              <p:par>
                                <p:cTn id="76" presetID="22" presetClass="entr" presetSubtype="1"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up)">
                                      <p:cBhvr>
                                        <p:cTn id="78" dur="500"/>
                                        <p:tgtEl>
                                          <p:spTgt spid="1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292"/>
                                        </p:tgtEl>
                                        <p:attrNameLst>
                                          <p:attrName>style.visibility</p:attrName>
                                        </p:attrNameLst>
                                      </p:cBhvr>
                                      <p:to>
                                        <p:strVal val="visible"/>
                                      </p:to>
                                    </p:set>
                                    <p:animEffect transition="in" filter="wipe(right)">
                                      <p:cBhvr>
                                        <p:cTn id="81" dur="500"/>
                                        <p:tgtEl>
                                          <p:spTgt spid="292"/>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294"/>
                                        </p:tgtEl>
                                        <p:attrNameLst>
                                          <p:attrName>style.visibility</p:attrName>
                                        </p:attrNameLst>
                                      </p:cBhvr>
                                      <p:to>
                                        <p:strVal val="visible"/>
                                      </p:to>
                                    </p:set>
                                    <p:animEffect transition="in" filter="wipe(right)">
                                      <p:cBhvr>
                                        <p:cTn id="84" dur="750"/>
                                        <p:tgtEl>
                                          <p:spTgt spid="294"/>
                                        </p:tgtEl>
                                      </p:cBhvr>
                                    </p:animEffect>
                                  </p:childTnLst>
                                </p:cTn>
                              </p:par>
                            </p:childTnLst>
                          </p:cTn>
                        </p:par>
                        <p:par>
                          <p:cTn id="85" fill="hold">
                            <p:stCondLst>
                              <p:cond delay="10750"/>
                            </p:stCondLst>
                            <p:childTnLst>
                              <p:par>
                                <p:cTn id="86" presetID="42" presetClass="path" presetSubtype="0" accel="50000" decel="50000" fill="hold" nodeType="afterEffect">
                                  <p:stCondLst>
                                    <p:cond delay="0"/>
                                  </p:stCondLst>
                                  <p:childTnLst>
                                    <p:animMotion origin="layout" path="M 0.26024 -0.49691 L 0.25833 -0.00803 " pathEditMode="relative" rAng="0" ptsTypes="AA">
                                      <p:cBhvr>
                                        <p:cTn id="87" dur="2000" fill="hold"/>
                                        <p:tgtEl>
                                          <p:spTgt spid="5"/>
                                        </p:tgtEl>
                                        <p:attrNameLst>
                                          <p:attrName>ppt_x</p:attrName>
                                          <p:attrName>ppt_y</p:attrName>
                                        </p:attrNameLst>
                                      </p:cBhvr>
                                      <p:rCtr x="-104" y="24444"/>
                                    </p:animMotion>
                                  </p:childTnLst>
                                </p:cTn>
                              </p:par>
                            </p:childTnLst>
                          </p:cTn>
                        </p:par>
                        <p:par>
                          <p:cTn id="88" fill="hold">
                            <p:stCondLst>
                              <p:cond delay="12750"/>
                            </p:stCondLst>
                            <p:childTnLst>
                              <p:par>
                                <p:cTn id="89" presetID="8" presetClass="emph" presetSubtype="0" fill="hold" nodeType="afterEffect">
                                  <p:stCondLst>
                                    <p:cond delay="0"/>
                                  </p:stCondLst>
                                  <p:childTnLst>
                                    <p:animRot by="-5400000">
                                      <p:cBhvr>
                                        <p:cTn id="90" dur="1250" fill="hold"/>
                                        <p:tgtEl>
                                          <p:spTgt spid="5"/>
                                        </p:tgtEl>
                                        <p:attrNameLst>
                                          <p:attrName>r</p:attrName>
                                        </p:attrNameLst>
                                      </p:cBhvr>
                                    </p:animRot>
                                  </p:childTnLst>
                                </p:cTn>
                              </p:par>
                              <p:par>
                                <p:cTn id="91" presetID="10" presetClass="entr" presetSubtype="0" fill="hold" grpId="0" nodeType="withEffect">
                                  <p:stCondLst>
                                    <p:cond delay="0"/>
                                  </p:stCondLst>
                                  <p:childTnLst>
                                    <p:set>
                                      <p:cBhvr>
                                        <p:cTn id="92" dur="1" fill="hold">
                                          <p:stCondLst>
                                            <p:cond delay="0"/>
                                          </p:stCondLst>
                                        </p:cTn>
                                        <p:tgtEl>
                                          <p:spTgt spid="250"/>
                                        </p:tgtEl>
                                        <p:attrNameLst>
                                          <p:attrName>style.visibility</p:attrName>
                                        </p:attrNameLst>
                                      </p:cBhvr>
                                      <p:to>
                                        <p:strVal val="visible"/>
                                      </p:to>
                                    </p:set>
                                    <p:animEffect transition="in" filter="fade">
                                      <p:cBhvr>
                                        <p:cTn id="93" dur="1250"/>
                                        <p:tgtEl>
                                          <p:spTgt spid="250"/>
                                        </p:tgtEl>
                                      </p:cBhvr>
                                    </p:animEffect>
                                  </p:childTnLst>
                                </p:cTn>
                              </p:par>
                            </p:childTnLst>
                          </p:cTn>
                        </p:par>
                        <p:par>
                          <p:cTn id="94" fill="hold">
                            <p:stCondLst>
                              <p:cond delay="14000"/>
                            </p:stCondLst>
                            <p:childTnLst>
                              <p:par>
                                <p:cTn id="95" presetID="53" presetClass="entr" presetSubtype="16" fill="hold" grpId="0" nodeType="afterEffect">
                                  <p:stCondLst>
                                    <p:cond delay="0"/>
                                  </p:stCondLst>
                                  <p:childTnLst>
                                    <p:set>
                                      <p:cBhvr>
                                        <p:cTn id="96" dur="1" fill="hold">
                                          <p:stCondLst>
                                            <p:cond delay="0"/>
                                          </p:stCondLst>
                                        </p:cTn>
                                        <p:tgtEl>
                                          <p:spTgt spid="251"/>
                                        </p:tgtEl>
                                        <p:attrNameLst>
                                          <p:attrName>style.visibility</p:attrName>
                                        </p:attrNameLst>
                                      </p:cBhvr>
                                      <p:to>
                                        <p:strVal val="visible"/>
                                      </p:to>
                                    </p:set>
                                    <p:anim calcmode="lin" valueType="num">
                                      <p:cBhvr>
                                        <p:cTn id="97" dur="500" fill="hold"/>
                                        <p:tgtEl>
                                          <p:spTgt spid="251"/>
                                        </p:tgtEl>
                                        <p:attrNameLst>
                                          <p:attrName>ppt_w</p:attrName>
                                        </p:attrNameLst>
                                      </p:cBhvr>
                                      <p:tavLst>
                                        <p:tav tm="0">
                                          <p:val>
                                            <p:fltVal val="0"/>
                                          </p:val>
                                        </p:tav>
                                        <p:tav tm="100000">
                                          <p:val>
                                            <p:strVal val="#ppt_w"/>
                                          </p:val>
                                        </p:tav>
                                      </p:tavLst>
                                    </p:anim>
                                    <p:anim calcmode="lin" valueType="num">
                                      <p:cBhvr>
                                        <p:cTn id="98" dur="500" fill="hold"/>
                                        <p:tgtEl>
                                          <p:spTgt spid="251"/>
                                        </p:tgtEl>
                                        <p:attrNameLst>
                                          <p:attrName>ppt_h</p:attrName>
                                        </p:attrNameLst>
                                      </p:cBhvr>
                                      <p:tavLst>
                                        <p:tav tm="0">
                                          <p:val>
                                            <p:fltVal val="0"/>
                                          </p:val>
                                        </p:tav>
                                        <p:tav tm="100000">
                                          <p:val>
                                            <p:strVal val="#ppt_h"/>
                                          </p:val>
                                        </p:tav>
                                      </p:tavLst>
                                    </p:anim>
                                    <p:animEffect transition="in" filter="fade">
                                      <p:cBhvr>
                                        <p:cTn id="99" dur="500"/>
                                        <p:tgtEl>
                                          <p:spTgt spid="251"/>
                                        </p:tgtEl>
                                      </p:cBhvr>
                                    </p:animEffect>
                                  </p:childTnLst>
                                </p:cTn>
                              </p:par>
                              <p:par>
                                <p:cTn id="100" presetID="22" presetClass="entr" presetSubtype="8" fill="hold" nodeType="withEffect">
                                  <p:stCondLst>
                                    <p:cond delay="0"/>
                                  </p:stCondLst>
                                  <p:childTnLst>
                                    <p:set>
                                      <p:cBhvr>
                                        <p:cTn id="101" dur="1" fill="hold">
                                          <p:stCondLst>
                                            <p:cond delay="0"/>
                                          </p:stCondLst>
                                        </p:cTn>
                                        <p:tgtEl>
                                          <p:spTgt spid="232"/>
                                        </p:tgtEl>
                                        <p:attrNameLst>
                                          <p:attrName>style.visibility</p:attrName>
                                        </p:attrNameLst>
                                      </p:cBhvr>
                                      <p:to>
                                        <p:strVal val="visible"/>
                                      </p:to>
                                    </p:set>
                                    <p:animEffect transition="in" filter="wipe(left)">
                                      <p:cBhvr>
                                        <p:cTn id="102" dur="500"/>
                                        <p:tgtEl>
                                          <p:spTgt spid="23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295"/>
                                        </p:tgtEl>
                                        <p:attrNameLst>
                                          <p:attrName>style.visibility</p:attrName>
                                        </p:attrNameLst>
                                      </p:cBhvr>
                                      <p:to>
                                        <p:strVal val="visible"/>
                                      </p:to>
                                    </p:set>
                                    <p:animEffect transition="in" filter="wipe(right)">
                                      <p:cBhvr>
                                        <p:cTn id="105" dur="500"/>
                                        <p:tgtEl>
                                          <p:spTgt spid="295"/>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96"/>
                                        </p:tgtEl>
                                        <p:attrNameLst>
                                          <p:attrName>style.visibility</p:attrName>
                                        </p:attrNameLst>
                                      </p:cBhvr>
                                      <p:to>
                                        <p:strVal val="visible"/>
                                      </p:to>
                                    </p:set>
                                    <p:animEffect transition="in" filter="wipe(right)">
                                      <p:cBhvr>
                                        <p:cTn id="108" dur="750"/>
                                        <p:tgtEl>
                                          <p:spTgt spid="296"/>
                                        </p:tgtEl>
                                      </p:cBhvr>
                                    </p:animEffect>
                                  </p:childTnLst>
                                </p:cTn>
                              </p:par>
                            </p:childTnLst>
                          </p:cTn>
                        </p:par>
                        <p:par>
                          <p:cTn id="109" fill="hold">
                            <p:stCondLst>
                              <p:cond delay="14750"/>
                            </p:stCondLst>
                            <p:childTnLst>
                              <p:par>
                                <p:cTn id="110" presetID="42" presetClass="path" presetSubtype="0" accel="50000" decel="50000" fill="hold" nodeType="afterEffect">
                                  <p:stCondLst>
                                    <p:cond delay="0"/>
                                  </p:stCondLst>
                                  <p:childTnLst>
                                    <p:animMotion origin="layout" path="M 0.25899 -0.00648 L 0.5698 -0.00648 " pathEditMode="relative" rAng="0" ptsTypes="AA">
                                      <p:cBhvr>
                                        <p:cTn id="111" dur="2000" fill="hold"/>
                                        <p:tgtEl>
                                          <p:spTgt spid="5"/>
                                        </p:tgtEl>
                                        <p:attrNameLst>
                                          <p:attrName>ppt_x</p:attrName>
                                          <p:attrName>ppt_y</p:attrName>
                                        </p:attrNameLst>
                                      </p:cBhvr>
                                      <p:rCtr x="15534" y="0"/>
                                    </p:animMotion>
                                  </p:childTnLst>
                                </p:cTn>
                              </p:par>
                            </p:childTnLst>
                          </p:cTn>
                        </p:par>
                        <p:par>
                          <p:cTn id="112" fill="hold">
                            <p:stCondLst>
                              <p:cond delay="16750"/>
                            </p:stCondLst>
                            <p:childTnLst>
                              <p:par>
                                <p:cTn id="113" presetID="8" presetClass="emph" presetSubtype="0" fill="hold" nodeType="afterEffect">
                                  <p:stCondLst>
                                    <p:cond delay="0"/>
                                  </p:stCondLst>
                                  <p:childTnLst>
                                    <p:animRot by="-5400000">
                                      <p:cBhvr>
                                        <p:cTn id="114" dur="1250" fill="hold"/>
                                        <p:tgtEl>
                                          <p:spTgt spid="5"/>
                                        </p:tgtEl>
                                        <p:attrNameLst>
                                          <p:attrName>r</p:attrName>
                                        </p:attrNameLst>
                                      </p:cBhvr>
                                    </p:animRot>
                                  </p:childTnLst>
                                </p:cTn>
                              </p:par>
                              <p:par>
                                <p:cTn id="115" presetID="10" presetClass="entr" presetSubtype="0" fill="hold" grpId="0" nodeType="withEffect">
                                  <p:stCondLst>
                                    <p:cond delay="0"/>
                                  </p:stCondLst>
                                  <p:childTnLst>
                                    <p:set>
                                      <p:cBhvr>
                                        <p:cTn id="116" dur="1" fill="hold">
                                          <p:stCondLst>
                                            <p:cond delay="0"/>
                                          </p:stCondLst>
                                        </p:cTn>
                                        <p:tgtEl>
                                          <p:spTgt spid="254"/>
                                        </p:tgtEl>
                                        <p:attrNameLst>
                                          <p:attrName>style.visibility</p:attrName>
                                        </p:attrNameLst>
                                      </p:cBhvr>
                                      <p:to>
                                        <p:strVal val="visible"/>
                                      </p:to>
                                    </p:set>
                                    <p:animEffect transition="in" filter="fade">
                                      <p:cBhvr>
                                        <p:cTn id="117" dur="1250"/>
                                        <p:tgtEl>
                                          <p:spTgt spid="254"/>
                                        </p:tgtEl>
                                      </p:cBhvr>
                                    </p:animEffect>
                                  </p:childTnLst>
                                </p:cTn>
                              </p:par>
                            </p:childTnLst>
                          </p:cTn>
                        </p:par>
                        <p:par>
                          <p:cTn id="118" fill="hold">
                            <p:stCondLst>
                              <p:cond delay="18000"/>
                            </p:stCondLst>
                            <p:childTnLst>
                              <p:par>
                                <p:cTn id="119" presetID="53" presetClass="entr" presetSubtype="16" fill="hold" grpId="0" nodeType="afterEffect">
                                  <p:stCondLst>
                                    <p:cond delay="0"/>
                                  </p:stCondLst>
                                  <p:childTnLst>
                                    <p:set>
                                      <p:cBhvr>
                                        <p:cTn id="120" dur="1" fill="hold">
                                          <p:stCondLst>
                                            <p:cond delay="0"/>
                                          </p:stCondLst>
                                        </p:cTn>
                                        <p:tgtEl>
                                          <p:spTgt spid="255"/>
                                        </p:tgtEl>
                                        <p:attrNameLst>
                                          <p:attrName>style.visibility</p:attrName>
                                        </p:attrNameLst>
                                      </p:cBhvr>
                                      <p:to>
                                        <p:strVal val="visible"/>
                                      </p:to>
                                    </p:set>
                                    <p:anim calcmode="lin" valueType="num">
                                      <p:cBhvr>
                                        <p:cTn id="121" dur="500" fill="hold"/>
                                        <p:tgtEl>
                                          <p:spTgt spid="255"/>
                                        </p:tgtEl>
                                        <p:attrNameLst>
                                          <p:attrName>ppt_w</p:attrName>
                                        </p:attrNameLst>
                                      </p:cBhvr>
                                      <p:tavLst>
                                        <p:tav tm="0">
                                          <p:val>
                                            <p:fltVal val="0"/>
                                          </p:val>
                                        </p:tav>
                                        <p:tav tm="100000">
                                          <p:val>
                                            <p:strVal val="#ppt_w"/>
                                          </p:val>
                                        </p:tav>
                                      </p:tavLst>
                                    </p:anim>
                                    <p:anim calcmode="lin" valueType="num">
                                      <p:cBhvr>
                                        <p:cTn id="122" dur="500" fill="hold"/>
                                        <p:tgtEl>
                                          <p:spTgt spid="255"/>
                                        </p:tgtEl>
                                        <p:attrNameLst>
                                          <p:attrName>ppt_h</p:attrName>
                                        </p:attrNameLst>
                                      </p:cBhvr>
                                      <p:tavLst>
                                        <p:tav tm="0">
                                          <p:val>
                                            <p:fltVal val="0"/>
                                          </p:val>
                                        </p:tav>
                                        <p:tav tm="100000">
                                          <p:val>
                                            <p:strVal val="#ppt_h"/>
                                          </p:val>
                                        </p:tav>
                                      </p:tavLst>
                                    </p:anim>
                                    <p:animEffect transition="in" filter="fade">
                                      <p:cBhvr>
                                        <p:cTn id="123" dur="500"/>
                                        <p:tgtEl>
                                          <p:spTgt spid="255"/>
                                        </p:tgtEl>
                                      </p:cBhvr>
                                    </p:animEffect>
                                  </p:childTnLst>
                                </p:cTn>
                              </p:par>
                              <p:par>
                                <p:cTn id="124" presetID="53" presetClass="entr" presetSubtype="16" fill="hold" nodeType="with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fltVal val="0"/>
                                          </p:val>
                                        </p:tav>
                                        <p:tav tm="100000">
                                          <p:val>
                                            <p:strVal val="#ppt_w"/>
                                          </p:val>
                                        </p:tav>
                                      </p:tavLst>
                                    </p:anim>
                                    <p:anim calcmode="lin" valueType="num">
                                      <p:cBhvr>
                                        <p:cTn id="127" dur="500" fill="hold"/>
                                        <p:tgtEl>
                                          <p:spTgt spid="15"/>
                                        </p:tgtEl>
                                        <p:attrNameLst>
                                          <p:attrName>ppt_h</p:attrName>
                                        </p:attrNameLst>
                                      </p:cBhvr>
                                      <p:tavLst>
                                        <p:tav tm="0">
                                          <p:val>
                                            <p:fltVal val="0"/>
                                          </p:val>
                                        </p:tav>
                                        <p:tav tm="100000">
                                          <p:val>
                                            <p:strVal val="#ppt_h"/>
                                          </p:val>
                                        </p:tav>
                                      </p:tavLst>
                                    </p:anim>
                                    <p:animEffect transition="in" filter="fade">
                                      <p:cBhvr>
                                        <p:cTn id="128" dur="500"/>
                                        <p:tgtEl>
                                          <p:spTgt spid="15"/>
                                        </p:tgtEl>
                                      </p:cBhvr>
                                    </p:animEffect>
                                  </p:childTnLst>
                                </p:cTn>
                              </p:par>
                              <p:par>
                                <p:cTn id="129" presetID="22" presetClass="entr" presetSubtype="4" fill="hold" nodeType="withEffect">
                                  <p:stCondLst>
                                    <p:cond delay="0"/>
                                  </p:stCondLst>
                                  <p:childTnLst>
                                    <p:set>
                                      <p:cBhvr>
                                        <p:cTn id="130" dur="1" fill="hold">
                                          <p:stCondLst>
                                            <p:cond delay="0"/>
                                          </p:stCondLst>
                                        </p:cTn>
                                        <p:tgtEl>
                                          <p:spTgt spid="233"/>
                                        </p:tgtEl>
                                        <p:attrNameLst>
                                          <p:attrName>style.visibility</p:attrName>
                                        </p:attrNameLst>
                                      </p:cBhvr>
                                      <p:to>
                                        <p:strVal val="visible"/>
                                      </p:to>
                                    </p:set>
                                    <p:animEffect transition="in" filter="wipe(down)">
                                      <p:cBhvr>
                                        <p:cTn id="131" dur="500"/>
                                        <p:tgtEl>
                                          <p:spTgt spid="233"/>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297"/>
                                        </p:tgtEl>
                                        <p:attrNameLst>
                                          <p:attrName>style.visibility</p:attrName>
                                        </p:attrNameLst>
                                      </p:cBhvr>
                                      <p:to>
                                        <p:strVal val="visible"/>
                                      </p:to>
                                    </p:set>
                                    <p:animEffect transition="in" filter="wipe(right)">
                                      <p:cBhvr>
                                        <p:cTn id="134" dur="500"/>
                                        <p:tgtEl>
                                          <p:spTgt spid="297"/>
                                        </p:tgtEl>
                                      </p:cBhvr>
                                    </p:animEffect>
                                  </p:childTnLst>
                                </p:cTn>
                              </p:par>
                              <p:par>
                                <p:cTn id="135" presetID="22" presetClass="entr" presetSubtype="2" fill="hold" grpId="0" nodeType="withEffect">
                                  <p:stCondLst>
                                    <p:cond delay="0"/>
                                  </p:stCondLst>
                                  <p:childTnLst>
                                    <p:set>
                                      <p:cBhvr>
                                        <p:cTn id="136" dur="1" fill="hold">
                                          <p:stCondLst>
                                            <p:cond delay="0"/>
                                          </p:stCondLst>
                                        </p:cTn>
                                        <p:tgtEl>
                                          <p:spTgt spid="298"/>
                                        </p:tgtEl>
                                        <p:attrNameLst>
                                          <p:attrName>style.visibility</p:attrName>
                                        </p:attrNameLst>
                                      </p:cBhvr>
                                      <p:to>
                                        <p:strVal val="visible"/>
                                      </p:to>
                                    </p:set>
                                    <p:animEffect transition="in" filter="wipe(right)">
                                      <p:cBhvr>
                                        <p:cTn id="137" dur="750"/>
                                        <p:tgtEl>
                                          <p:spTgt spid="298"/>
                                        </p:tgtEl>
                                      </p:cBhvr>
                                    </p:animEffect>
                                  </p:childTnLst>
                                </p:cTn>
                              </p:par>
                            </p:childTnLst>
                          </p:cTn>
                        </p:par>
                        <p:par>
                          <p:cTn id="138" fill="hold">
                            <p:stCondLst>
                              <p:cond delay="18750"/>
                            </p:stCondLst>
                            <p:childTnLst>
                              <p:par>
                                <p:cTn id="139" presetID="42" presetClass="path" presetSubtype="0" accel="50000" decel="50000" fill="hold" nodeType="afterEffect">
                                  <p:stCondLst>
                                    <p:cond delay="0"/>
                                  </p:stCondLst>
                                  <p:childTnLst>
                                    <p:animMotion origin="layout" path="M 0.5698 -0.00648 L 0.57045 -0.49537 " pathEditMode="relative" rAng="0" ptsTypes="AA">
                                      <p:cBhvr>
                                        <p:cTn id="140" dur="2000" fill="hold"/>
                                        <p:tgtEl>
                                          <p:spTgt spid="5"/>
                                        </p:tgtEl>
                                        <p:attrNameLst>
                                          <p:attrName>ppt_x</p:attrName>
                                          <p:attrName>ppt_y</p:attrName>
                                        </p:attrNameLst>
                                      </p:cBhvr>
                                      <p:rCtr x="26" y="-24444"/>
                                    </p:animMotion>
                                  </p:childTnLst>
                                </p:cTn>
                              </p:par>
                            </p:childTnLst>
                          </p:cTn>
                        </p:par>
                        <p:par>
                          <p:cTn id="141" fill="hold">
                            <p:stCondLst>
                              <p:cond delay="20750"/>
                            </p:stCondLst>
                            <p:childTnLst>
                              <p:par>
                                <p:cTn id="142" presetID="8" presetClass="emph" presetSubtype="0" fill="hold" nodeType="afterEffect">
                                  <p:stCondLst>
                                    <p:cond delay="0"/>
                                  </p:stCondLst>
                                  <p:childTnLst>
                                    <p:animRot by="5400000">
                                      <p:cBhvr>
                                        <p:cTn id="143" dur="1250" fill="hold"/>
                                        <p:tgtEl>
                                          <p:spTgt spid="5"/>
                                        </p:tgtEl>
                                        <p:attrNameLst>
                                          <p:attrName>r</p:attrName>
                                        </p:attrNameLst>
                                      </p:cBhvr>
                                    </p:animRot>
                                  </p:childTnLst>
                                </p:cTn>
                              </p:par>
                            </p:childTnLst>
                          </p:cTn>
                        </p:par>
                        <p:par>
                          <p:cTn id="144" fill="hold">
                            <p:stCondLst>
                              <p:cond delay="22000"/>
                            </p:stCondLst>
                            <p:childTnLst>
                              <p:par>
                                <p:cTn id="145" presetID="42" presetClass="path" presetSubtype="0" accel="50000" decel="50000" fill="hold" nodeType="afterEffect">
                                  <p:stCondLst>
                                    <p:cond delay="0"/>
                                  </p:stCondLst>
                                  <p:childTnLst>
                                    <p:animMotion origin="layout" path="M 0.57045 -0.49537 L 0.7806 -0.49445 " pathEditMode="relative" rAng="0" ptsTypes="AA">
                                      <p:cBhvr>
                                        <p:cTn id="146" dur="2000" fill="hold"/>
                                        <p:tgtEl>
                                          <p:spTgt spid="5"/>
                                        </p:tgtEl>
                                        <p:attrNameLst>
                                          <p:attrName>ppt_x</p:attrName>
                                          <p:attrName>ppt_y</p:attrName>
                                        </p:attrNameLst>
                                      </p:cBhvr>
                                      <p:rCtr x="1050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P spid="289" grpId="0"/>
      <p:bldP spid="290" grpId="0"/>
      <p:bldP spid="291" grpId="0"/>
      <p:bldP spid="292" grpId="0"/>
      <p:bldP spid="294" grpId="0"/>
      <p:bldP spid="295" grpId="0"/>
      <p:bldP spid="296" grpId="0"/>
      <p:bldP spid="297" grpId="0"/>
      <p:bldP spid="298" grpId="0"/>
      <p:bldP spid="234" grpId="0" animBg="1"/>
      <p:bldP spid="235" grpId="0"/>
      <p:bldP spid="238" grpId="0" animBg="1"/>
      <p:bldP spid="239" grpId="0"/>
      <p:bldP spid="246" grpId="0" animBg="1"/>
      <p:bldP spid="247" grpId="0"/>
      <p:bldP spid="250" grpId="0" animBg="1"/>
      <p:bldP spid="251" grpId="0"/>
      <p:bldP spid="254" grpId="0" animBg="1"/>
      <p:bldP spid="2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3195381" y="1886029"/>
            <a:ext cx="2383132" cy="2163035"/>
            <a:chOff x="859362" y="1276350"/>
            <a:chExt cx="3179238" cy="2884724"/>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2134" t="10550" r="21733" b="13050"/>
            <a:stretch/>
          </p:blipFill>
          <p:spPr>
            <a:xfrm>
              <a:off x="859362" y="1276350"/>
              <a:ext cx="3179238" cy="2884724"/>
            </a:xfrm>
            <a:prstGeom prst="rect">
              <a:avLst/>
            </a:prstGeom>
          </p:spPr>
        </p:pic>
        <p:sp>
          <p:nvSpPr>
            <p:cNvPr id="18" name="Rectangle 17"/>
            <p:cNvSpPr/>
            <p:nvPr/>
          </p:nvSpPr>
          <p:spPr>
            <a:xfrm>
              <a:off x="1063624" y="1597642"/>
              <a:ext cx="2743407" cy="1712197"/>
            </a:xfrm>
            <a:prstGeom prst="rect">
              <a:avLst/>
            </a:prstGeom>
            <a:blipFill>
              <a:blip r:embed="rId3"/>
              <a:stretch>
                <a:fillRect l="-43863" t="-50755" r="-56461" b="-24183"/>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11"/>
          <p:cNvSpPr>
            <a:spLocks noGrp="1"/>
          </p:cNvSpPr>
          <p:nvPr>
            <p:ph type="body" sz="quarter" idx="4294967295"/>
          </p:nvPr>
        </p:nvSpPr>
        <p:spPr>
          <a:xfrm>
            <a:off x="0" y="2062163"/>
            <a:ext cx="2325688" cy="352425"/>
          </a:xfrm>
        </p:spPr>
        <p:txBody>
          <a:bodyPr/>
          <a:lstStyle/>
          <a:p>
            <a:r>
              <a:rPr lang="zh-CN" altLang="en-US" sz="1200" dirty="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a:solidFill>
                <a:schemeClr val="tx1">
                  <a:lumMod val="75000"/>
                  <a:lumOff val="25000"/>
                </a:schemeClr>
              </a:solidFill>
              <a:latin typeface="微软雅黑" pitchFamily="34" charset="-122"/>
              <a:ea typeface="微软雅黑" pitchFamily="34" charset="-122"/>
              <a:sym typeface="Arial" pitchFamily="34" charset="0"/>
            </a:endParaRPr>
          </a:p>
          <a:p>
            <a:endParaRPr lang="en-AU" sz="1200" dirty="0"/>
          </a:p>
        </p:txBody>
      </p:sp>
      <p:sp>
        <p:nvSpPr>
          <p:cNvPr id="22" name="Text Placeholder 12"/>
          <p:cNvSpPr>
            <a:spLocks noGrp="1"/>
          </p:cNvSpPr>
          <p:nvPr>
            <p:ph type="body" sz="quarter" idx="4294967295"/>
          </p:nvPr>
        </p:nvSpPr>
        <p:spPr>
          <a:xfrm>
            <a:off x="0" y="2427288"/>
            <a:ext cx="2325688" cy="1660525"/>
          </a:xfrm>
        </p:spPr>
        <p:txBody>
          <a:bodyPr>
            <a:normAutofit/>
          </a:bodyPr>
          <a:lstStyle/>
          <a:p>
            <a:r>
              <a:rPr lang="zh-CN" altLang="en-US" sz="900" dirty="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a:t>
            </a:r>
            <a:endParaRPr lang="en-AU" altLang="zh-CN" sz="900" dirty="0">
              <a:solidFill>
                <a:schemeClr val="tx1">
                  <a:lumMod val="50000"/>
                  <a:lumOff val="50000"/>
                </a:schemeClr>
              </a:solidFill>
            </a:endParaRPr>
          </a:p>
          <a:p>
            <a:r>
              <a:rPr lang="zh-CN" altLang="en-US" sz="900" dirty="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a:solidFill>
                <a:schemeClr val="tx1">
                  <a:lumMod val="50000"/>
                  <a:lumOff val="50000"/>
                </a:schemeClr>
              </a:solidFill>
            </a:endParaRPr>
          </a:p>
          <a:p>
            <a:endParaRPr lang="en-AU" altLang="zh-CN" sz="900" dirty="0">
              <a:solidFill>
                <a:schemeClr val="tx1">
                  <a:lumMod val="50000"/>
                  <a:lumOff val="50000"/>
                </a:schemeClr>
              </a:solidFill>
            </a:endParaRPr>
          </a:p>
        </p:txBody>
      </p:sp>
      <p:sp>
        <p:nvSpPr>
          <p:cNvPr id="46" name="Text Placeholder 12"/>
          <p:cNvSpPr>
            <a:spLocks noGrp="1"/>
          </p:cNvSpPr>
          <p:nvPr>
            <p:ph type="body" sz="quarter" idx="4294967295"/>
          </p:nvPr>
        </p:nvSpPr>
        <p:spPr>
          <a:xfrm>
            <a:off x="7518400" y="1312863"/>
            <a:ext cx="1625600" cy="993775"/>
          </a:xfrm>
        </p:spPr>
        <p:txBody>
          <a:bodyPr>
            <a:normAutofit/>
          </a:bodyPr>
          <a:lstStyle/>
          <a:p>
            <a:r>
              <a:rPr lang="zh-CN" altLang="en-US" sz="900" dirty="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a:solidFill>
                <a:schemeClr val="tx1">
                  <a:lumMod val="50000"/>
                  <a:lumOff val="50000"/>
                </a:schemeClr>
              </a:solidFill>
            </a:endParaRPr>
          </a:p>
        </p:txBody>
      </p:sp>
      <p:sp>
        <p:nvSpPr>
          <p:cNvPr id="47" name="Text Placeholder 12"/>
          <p:cNvSpPr>
            <a:spLocks noGrp="1"/>
          </p:cNvSpPr>
          <p:nvPr>
            <p:ph type="body" sz="quarter" idx="4294967295"/>
          </p:nvPr>
        </p:nvSpPr>
        <p:spPr>
          <a:xfrm>
            <a:off x="7518400" y="2589213"/>
            <a:ext cx="1625600" cy="995362"/>
          </a:xfrm>
        </p:spPr>
        <p:txBody>
          <a:bodyPr>
            <a:normAutofit/>
          </a:bodyPr>
          <a:lstStyle/>
          <a:p>
            <a:r>
              <a:rPr lang="zh-CN" altLang="en-US" sz="900" dirty="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a:solidFill>
                <a:schemeClr val="tx1">
                  <a:lumMod val="50000"/>
                  <a:lumOff val="50000"/>
                </a:schemeClr>
              </a:solidFill>
            </a:endParaRPr>
          </a:p>
        </p:txBody>
      </p:sp>
      <p:sp>
        <p:nvSpPr>
          <p:cNvPr id="48" name="Text Placeholder 12"/>
          <p:cNvSpPr>
            <a:spLocks noGrp="1"/>
          </p:cNvSpPr>
          <p:nvPr>
            <p:ph type="body" sz="quarter" idx="4294967295"/>
          </p:nvPr>
        </p:nvSpPr>
        <p:spPr>
          <a:xfrm>
            <a:off x="7516813" y="3798888"/>
            <a:ext cx="1627187" cy="993775"/>
          </a:xfrm>
        </p:spPr>
        <p:txBody>
          <a:bodyPr>
            <a:normAutofit/>
          </a:bodyPr>
          <a:lstStyle/>
          <a:p>
            <a:r>
              <a:rPr lang="zh-CN" altLang="en-US" sz="900" dirty="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a:solidFill>
                <a:schemeClr val="tx1">
                  <a:lumMod val="50000"/>
                  <a:lumOff val="50000"/>
                </a:schemeClr>
              </a:solidFill>
            </a:endParaRPr>
          </a:p>
        </p:txBody>
      </p:sp>
      <p:grpSp>
        <p:nvGrpSpPr>
          <p:cNvPr id="5" name="Group 23"/>
          <p:cNvGrpSpPr/>
          <p:nvPr/>
        </p:nvGrpSpPr>
        <p:grpSpPr>
          <a:xfrm>
            <a:off x="6654873" y="1348256"/>
            <a:ext cx="347162" cy="347269"/>
            <a:chOff x="8876381" y="3510900"/>
            <a:chExt cx="720966" cy="720966"/>
          </a:xfrm>
        </p:grpSpPr>
        <p:sp>
          <p:nvSpPr>
            <p:cNvPr id="25" name="Rounded Rectangle 24"/>
            <p:cNvSpPr/>
            <p:nvPr/>
          </p:nvSpPr>
          <p:spPr>
            <a:xfrm>
              <a:off x="8876381" y="3510900"/>
              <a:ext cx="720966" cy="7209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8"/>
            <p:cNvSpPr>
              <a:spLocks/>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p>
          </p:txBody>
        </p:sp>
        <p:sp>
          <p:nvSpPr>
            <p:cNvPr id="27" name="Freeform 30"/>
            <p:cNvSpPr>
              <a:spLocks/>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p>
          </p:txBody>
        </p:sp>
      </p:grpSp>
      <p:grpSp>
        <p:nvGrpSpPr>
          <p:cNvPr id="6" name="Group 27"/>
          <p:cNvGrpSpPr/>
          <p:nvPr/>
        </p:nvGrpSpPr>
        <p:grpSpPr>
          <a:xfrm>
            <a:off x="6654873" y="2615274"/>
            <a:ext cx="347162" cy="347269"/>
            <a:chOff x="8876381" y="3510900"/>
            <a:chExt cx="720966" cy="720966"/>
          </a:xfrm>
        </p:grpSpPr>
        <p:sp>
          <p:nvSpPr>
            <p:cNvPr id="29" name="Rounded Rectangle 28"/>
            <p:cNvSpPr/>
            <p:nvPr/>
          </p:nvSpPr>
          <p:spPr>
            <a:xfrm>
              <a:off x="8876381" y="3510900"/>
              <a:ext cx="720966" cy="72096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8"/>
            <p:cNvSpPr>
              <a:spLocks/>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p>
          </p:txBody>
        </p:sp>
        <p:sp>
          <p:nvSpPr>
            <p:cNvPr id="31" name="Freeform 30"/>
            <p:cNvSpPr>
              <a:spLocks/>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p>
          </p:txBody>
        </p:sp>
      </p:grpSp>
      <p:grpSp>
        <p:nvGrpSpPr>
          <p:cNvPr id="7" name="Group 31"/>
          <p:cNvGrpSpPr/>
          <p:nvPr/>
        </p:nvGrpSpPr>
        <p:grpSpPr>
          <a:xfrm>
            <a:off x="6641346" y="3821709"/>
            <a:ext cx="347162" cy="347269"/>
            <a:chOff x="8876381" y="3510900"/>
            <a:chExt cx="720966" cy="720966"/>
          </a:xfrm>
        </p:grpSpPr>
        <p:sp>
          <p:nvSpPr>
            <p:cNvPr id="33" name="Rounded Rectangle 32"/>
            <p:cNvSpPr/>
            <p:nvPr/>
          </p:nvSpPr>
          <p:spPr>
            <a:xfrm>
              <a:off x="8876381" y="3510900"/>
              <a:ext cx="720966" cy="72096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8"/>
            <p:cNvSpPr>
              <a:spLocks/>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p>
          </p:txBody>
        </p:sp>
        <p:sp>
          <p:nvSpPr>
            <p:cNvPr id="35" name="Freeform 34"/>
            <p:cNvSpPr>
              <a:spLocks/>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p>
          </p:txBody>
        </p:sp>
      </p:grpSp>
      <p:grpSp>
        <p:nvGrpSpPr>
          <p:cNvPr id="8" name="Group 35"/>
          <p:cNvGrpSpPr/>
          <p:nvPr/>
        </p:nvGrpSpPr>
        <p:grpSpPr>
          <a:xfrm>
            <a:off x="5514802" y="1521891"/>
            <a:ext cx="1126545" cy="2474503"/>
            <a:chOff x="4191000" y="1860815"/>
            <a:chExt cx="1126545" cy="2473739"/>
          </a:xfrm>
        </p:grpSpPr>
        <p:cxnSp>
          <p:nvCxnSpPr>
            <p:cNvPr id="37" name="Elbow Connector 36"/>
            <p:cNvCxnSpPr/>
            <p:nvPr/>
          </p:nvCxnSpPr>
          <p:spPr>
            <a:xfrm flipV="1">
              <a:off x="4191000" y="1860815"/>
              <a:ext cx="1126545" cy="1244335"/>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4191000" y="3105150"/>
              <a:ext cx="1126544" cy="1229404"/>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91000" y="3105150"/>
              <a:ext cx="1126545" cy="2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39"/>
          <p:cNvGrpSpPr/>
          <p:nvPr/>
        </p:nvGrpSpPr>
        <p:grpSpPr>
          <a:xfrm>
            <a:off x="5135229" y="2410023"/>
            <a:ext cx="712985" cy="717681"/>
            <a:chOff x="1524000" y="1777501"/>
            <a:chExt cx="712985" cy="717460"/>
          </a:xfrm>
        </p:grpSpPr>
        <p:sp>
          <p:nvSpPr>
            <p:cNvPr id="41" name="Oval 40"/>
            <p:cNvSpPr/>
            <p:nvPr/>
          </p:nvSpPr>
          <p:spPr>
            <a:xfrm>
              <a:off x="1524000" y="1777501"/>
              <a:ext cx="712985" cy="71746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schemeClr val="bg1"/>
                </a:solidFill>
              </a:endParaRPr>
            </a:p>
          </p:txBody>
        </p:sp>
        <p:grpSp>
          <p:nvGrpSpPr>
            <p:cNvPr id="10" name="Group 41"/>
            <p:cNvGrpSpPr/>
            <p:nvPr/>
          </p:nvGrpSpPr>
          <p:grpSpPr>
            <a:xfrm>
              <a:off x="1658190" y="1956445"/>
              <a:ext cx="444604" cy="359572"/>
              <a:chOff x="312738" y="3205163"/>
              <a:chExt cx="290513" cy="234950"/>
            </a:xfrm>
            <a:solidFill>
              <a:schemeClr val="bg1"/>
            </a:solidFill>
          </p:grpSpPr>
          <p:sp>
            <p:nvSpPr>
              <p:cNvPr id="43"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4"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5"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051010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wipe(down)">
                                      <p:cBhvr>
                                        <p:cTn id="13" dur="500"/>
                                        <p:tgtEl>
                                          <p:spTgt spid="21">
                                            <p:txEl>
                                              <p:pRg st="0" end="0"/>
                                            </p:txEl>
                                          </p:spTgt>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left)">
                                      <p:cBhvr>
                                        <p:cTn id="22" dur="500"/>
                                        <p:tgtEl>
                                          <p:spTgt spid="22">
                                            <p:txEl>
                                              <p:pRg st="1" end="1"/>
                                            </p:txEl>
                                          </p:spTgt>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50" fill="hold"/>
                                        <p:tgtEl>
                                          <p:spTgt spid="9"/>
                                        </p:tgtEl>
                                        <p:attrNameLst>
                                          <p:attrName>ppt_x</p:attrName>
                                        </p:attrNameLst>
                                      </p:cBhvr>
                                      <p:tavLst>
                                        <p:tav tm="0">
                                          <p:val>
                                            <p:strVal val="#ppt_x"/>
                                          </p:val>
                                        </p:tav>
                                        <p:tav tm="100000">
                                          <p:val>
                                            <p:strVal val="#ppt_x"/>
                                          </p:val>
                                        </p:tav>
                                      </p:tavLst>
                                    </p:anim>
                                    <p:anim calcmode="lin" valueType="num">
                                      <p:cBhvr additive="base">
                                        <p:cTn id="27" dur="25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75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125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1750"/>
                            </p:stCondLst>
                            <p:childTnLst>
                              <p:par>
                                <p:cTn id="39" presetID="22" presetClass="entr" presetSubtype="8" fill="hold" grpId="0" nodeType="afterEffect">
                                  <p:stCondLst>
                                    <p:cond delay="0"/>
                                  </p:stCondLst>
                                  <p:childTnLst>
                                    <p:set>
                                      <p:cBhvr>
                                        <p:cTn id="40" dur="1" fill="hold">
                                          <p:stCondLst>
                                            <p:cond delay="0"/>
                                          </p:stCondLst>
                                        </p:cTn>
                                        <p:tgtEl>
                                          <p:spTgt spid="46">
                                            <p:txEl>
                                              <p:pRg st="0" end="0"/>
                                            </p:txEl>
                                          </p:spTgt>
                                        </p:tgtEl>
                                        <p:attrNameLst>
                                          <p:attrName>style.visibility</p:attrName>
                                        </p:attrNameLst>
                                      </p:cBhvr>
                                      <p:to>
                                        <p:strVal val="visible"/>
                                      </p:to>
                                    </p:set>
                                    <p:animEffect transition="in" filter="wipe(left)">
                                      <p:cBhvr>
                                        <p:cTn id="41" dur="500"/>
                                        <p:tgtEl>
                                          <p:spTgt spid="46">
                                            <p:txEl>
                                              <p:pRg st="0" end="0"/>
                                            </p:txEl>
                                          </p:spTgt>
                                        </p:tgtEl>
                                      </p:cBhvr>
                                    </p:animEffect>
                                  </p:childTnLst>
                                </p:cTn>
                              </p:par>
                            </p:childTnLst>
                          </p:cTn>
                        </p:par>
                        <p:par>
                          <p:cTn id="42" fill="hold">
                            <p:stCondLst>
                              <p:cond delay="225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2750"/>
                            </p:stCondLst>
                            <p:childTnLst>
                              <p:par>
                                <p:cTn id="47" presetID="22" presetClass="entr" presetSubtype="8" fill="hold" grpId="0" nodeType="afterEffect">
                                  <p:stCondLst>
                                    <p:cond delay="0"/>
                                  </p:stCondLst>
                                  <p:childTnLst>
                                    <p:set>
                                      <p:cBhvr>
                                        <p:cTn id="48" dur="1" fill="hold">
                                          <p:stCondLst>
                                            <p:cond delay="0"/>
                                          </p:stCondLst>
                                        </p:cTn>
                                        <p:tgtEl>
                                          <p:spTgt spid="47">
                                            <p:txEl>
                                              <p:pRg st="0" end="0"/>
                                            </p:txEl>
                                          </p:spTgt>
                                        </p:tgtEl>
                                        <p:attrNameLst>
                                          <p:attrName>style.visibility</p:attrName>
                                        </p:attrNameLst>
                                      </p:cBhvr>
                                      <p:to>
                                        <p:strVal val="visible"/>
                                      </p:to>
                                    </p:set>
                                    <p:animEffect transition="in" filter="wipe(left)">
                                      <p:cBhvr>
                                        <p:cTn id="49" dur="500"/>
                                        <p:tgtEl>
                                          <p:spTgt spid="47">
                                            <p:txEl>
                                              <p:pRg st="0" end="0"/>
                                            </p:txEl>
                                          </p:spTgt>
                                        </p:tgtEl>
                                      </p:cBhvr>
                                    </p:animEffect>
                                  </p:childTnLst>
                                </p:cTn>
                              </p:par>
                            </p:childTnLst>
                          </p:cTn>
                        </p:par>
                        <p:par>
                          <p:cTn id="50" fill="hold">
                            <p:stCondLst>
                              <p:cond delay="3250"/>
                            </p:stCondLst>
                            <p:childTnLst>
                              <p:par>
                                <p:cTn id="51" presetID="10" presetClass="entr" presetSubtype="0"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48">
                                            <p:txEl>
                                              <p:pRg st="0" end="0"/>
                                            </p:txEl>
                                          </p:spTgt>
                                        </p:tgtEl>
                                        <p:attrNameLst>
                                          <p:attrName>style.visibility</p:attrName>
                                        </p:attrNameLst>
                                      </p:cBhvr>
                                      <p:to>
                                        <p:strVal val="visible"/>
                                      </p:to>
                                    </p:set>
                                    <p:animEffect transition="in" filter="wipe(left)">
                                      <p:cBhvr>
                                        <p:cTn id="5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46" grpId="0" build="p"/>
      <p:bldP spid="47" grpId="0" build="p"/>
      <p:bldP spid="4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2943616"/>
            <a:ext cx="9144001" cy="349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61615"/>
          <a:stretch/>
        </p:blipFill>
        <p:spPr>
          <a:xfrm>
            <a:off x="0" y="599314"/>
            <a:ext cx="9155587" cy="2342896"/>
          </a:xfrm>
          <a:prstGeom prst="rect">
            <a:avLst/>
          </a:prstGeom>
        </p:spPr>
      </p:pic>
      <p:sp>
        <p:nvSpPr>
          <p:cNvPr id="11" name="椭圆 10"/>
          <p:cNvSpPr/>
          <p:nvPr/>
        </p:nvSpPr>
        <p:spPr>
          <a:xfrm>
            <a:off x="458413" y="3426619"/>
            <a:ext cx="504056" cy="50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3167283" y="3426619"/>
            <a:ext cx="504056" cy="50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5920727" y="3426619"/>
            <a:ext cx="504056" cy="50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6"/>
          <p:cNvSpPr txBox="1">
            <a:spLocks noChangeArrowheads="1"/>
          </p:cNvSpPr>
          <p:nvPr/>
        </p:nvSpPr>
        <p:spPr bwMode="auto">
          <a:xfrm>
            <a:off x="919833" y="3538873"/>
            <a:ext cx="1384248"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i="0" u="none" strike="noStrike" cap="none" normalizeH="0" baseline="0" dirty="0">
                <a:ln>
                  <a:noFill/>
                </a:ln>
                <a:solidFill>
                  <a:schemeClr val="accent1"/>
                </a:solidFill>
                <a:effectLst/>
                <a:cs typeface="+mn-ea"/>
                <a:sym typeface="+mn-lt"/>
              </a:rPr>
              <a:t>添加</a:t>
            </a:r>
            <a:r>
              <a:rPr lang="zh-CN" altLang="en-US" sz="1600" dirty="0">
                <a:solidFill>
                  <a:schemeClr val="accent1"/>
                </a:solidFill>
                <a:cs typeface="+mn-ea"/>
                <a:sym typeface="+mn-lt"/>
              </a:rPr>
              <a:t>文本</a:t>
            </a:r>
            <a:endParaRPr kumimoji="0" lang="zh-CN" sz="1400" i="0" u="none" strike="noStrike" cap="none" normalizeH="0" baseline="0" dirty="0">
              <a:ln>
                <a:noFill/>
              </a:ln>
              <a:solidFill>
                <a:schemeClr val="accent1"/>
              </a:solidFill>
              <a:effectLst/>
              <a:cs typeface="+mn-ea"/>
              <a:sym typeface="+mn-lt"/>
            </a:endParaRPr>
          </a:p>
        </p:txBody>
      </p:sp>
      <p:sp>
        <p:nvSpPr>
          <p:cNvPr id="15" name="TextBox 6"/>
          <p:cNvSpPr txBox="1">
            <a:spLocks noChangeArrowheads="1"/>
          </p:cNvSpPr>
          <p:nvPr/>
        </p:nvSpPr>
        <p:spPr bwMode="auto">
          <a:xfrm>
            <a:off x="1113655" y="3930832"/>
            <a:ext cx="2036544"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bg1">
                    <a:lumMod val="65000"/>
                  </a:schemeClr>
                </a:solidFill>
                <a:latin typeface="微软雅黑" panose="020B0503020204020204" pitchFamily="34" charset="-122"/>
                <a:sym typeface="+mn-lt"/>
              </a:rPr>
              <a:t>这里是具体内容这里是具体内容</a:t>
            </a:r>
            <a:r>
              <a:rPr lang="en-US" altLang="zh-CN" sz="900" dirty="0">
                <a:solidFill>
                  <a:schemeClr val="bg1">
                    <a:lumMod val="65000"/>
                  </a:schemeClr>
                </a:solidFill>
                <a:latin typeface="微软雅黑" panose="020B0503020204020204" pitchFamily="34" charset="-122"/>
                <a:sym typeface="+mn-lt"/>
              </a:rPr>
              <a:t>,</a:t>
            </a:r>
            <a:r>
              <a:rPr lang="zh-CN" altLang="en-US" sz="900" dirty="0">
                <a:solidFill>
                  <a:schemeClr val="bg1">
                    <a:lumMod val="65000"/>
                  </a:schemeClr>
                </a:solidFill>
                <a:latin typeface="微软雅黑" panose="020B0503020204020204" pitchFamily="34" charset="-122"/>
                <a:sym typeface="+mn-lt"/>
              </a:rPr>
              <a:t>这里是具体内容</a:t>
            </a:r>
            <a:r>
              <a:rPr lang="en-US" altLang="zh-CN" sz="900" dirty="0">
                <a:solidFill>
                  <a:schemeClr val="bg1">
                    <a:lumMod val="65000"/>
                  </a:schemeClr>
                </a:solidFill>
                <a:latin typeface="微软雅黑" panose="020B0503020204020204" pitchFamily="34" charset="-122"/>
                <a:sym typeface="+mn-lt"/>
              </a:rPr>
              <a:t>,</a:t>
            </a:r>
            <a:r>
              <a:rPr lang="zh-CN" altLang="en-US" sz="900" dirty="0">
                <a:solidFill>
                  <a:schemeClr val="bg1">
                    <a:lumMod val="65000"/>
                  </a:schemeClr>
                </a:solidFill>
                <a:latin typeface="微软雅黑" panose="020B0503020204020204" pitchFamily="34" charset="-122"/>
                <a:sym typeface="+mn-lt"/>
              </a:rPr>
              <a:t>这里是具体内容</a:t>
            </a:r>
            <a:endParaRPr lang="zh-CN" sz="900" dirty="0">
              <a:solidFill>
                <a:schemeClr val="bg1">
                  <a:lumMod val="65000"/>
                </a:schemeClr>
              </a:solidFill>
              <a:latin typeface="微软雅黑" panose="020B0503020204020204" pitchFamily="34" charset="-122"/>
              <a:sym typeface="+mn-lt"/>
            </a:endParaRPr>
          </a:p>
        </p:txBody>
      </p:sp>
      <p:grpSp>
        <p:nvGrpSpPr>
          <p:cNvPr id="2" name="组合 15"/>
          <p:cNvGrpSpPr/>
          <p:nvPr/>
        </p:nvGrpSpPr>
        <p:grpSpPr>
          <a:xfrm>
            <a:off x="526491" y="3538874"/>
            <a:ext cx="371216" cy="317872"/>
            <a:chOff x="3339328" y="2268579"/>
            <a:chExt cx="601746" cy="515118"/>
          </a:xfrm>
          <a:solidFill>
            <a:schemeClr val="bg1"/>
          </a:solidFill>
        </p:grpSpPr>
        <p:sp>
          <p:nvSpPr>
            <p:cNvPr id="17" name="同心圆 16"/>
            <p:cNvSpPr/>
            <p:nvPr/>
          </p:nvSpPr>
          <p:spPr>
            <a:xfrm>
              <a:off x="3400158" y="2280623"/>
              <a:ext cx="503078" cy="503074"/>
            </a:xfrm>
            <a:prstGeom prst="donut">
              <a:avLst>
                <a:gd name="adj" fmla="val 141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同侧圆角矩形 12"/>
            <p:cNvSpPr/>
            <p:nvPr/>
          </p:nvSpPr>
          <p:spPr>
            <a:xfrm rot="2493361">
              <a:off x="3735828" y="2268579"/>
              <a:ext cx="205246" cy="101466"/>
            </a:xfrm>
            <a:custGeom>
              <a:avLst/>
              <a:gdLst>
                <a:gd name="connsiteX0" fmla="*/ 197557 w 1010159"/>
                <a:gd name="connsiteY0" fmla="*/ 0 h 499538"/>
                <a:gd name="connsiteX1" fmla="*/ 812602 w 1010159"/>
                <a:gd name="connsiteY1" fmla="*/ 0 h 499538"/>
                <a:gd name="connsiteX2" fmla="*/ 1010159 w 1010159"/>
                <a:gd name="connsiteY2" fmla="*/ 197557 h 499538"/>
                <a:gd name="connsiteX3" fmla="*/ 1010159 w 1010159"/>
                <a:gd name="connsiteY3" fmla="*/ 499538 h 499538"/>
                <a:gd name="connsiteX4" fmla="*/ 1010159 w 1010159"/>
                <a:gd name="connsiteY4" fmla="*/ 499538 h 499538"/>
                <a:gd name="connsiteX5" fmla="*/ 0 w 1010159"/>
                <a:gd name="connsiteY5" fmla="*/ 499538 h 499538"/>
                <a:gd name="connsiteX6" fmla="*/ 0 w 1010159"/>
                <a:gd name="connsiteY6" fmla="*/ 499538 h 499538"/>
                <a:gd name="connsiteX7" fmla="*/ 0 w 1010159"/>
                <a:gd name="connsiteY7" fmla="*/ 197557 h 499538"/>
                <a:gd name="connsiteX8" fmla="*/ 197557 w 1010159"/>
                <a:gd name="connsiteY8" fmla="*/ 0 h 499538"/>
                <a:gd name="connsiteX0-1" fmla="*/ 197557 w 1010159"/>
                <a:gd name="connsiteY0-2" fmla="*/ 0 h 499538"/>
                <a:gd name="connsiteX1-3" fmla="*/ 812602 w 1010159"/>
                <a:gd name="connsiteY1-4" fmla="*/ 0 h 499538"/>
                <a:gd name="connsiteX2-5" fmla="*/ 1010159 w 1010159"/>
                <a:gd name="connsiteY2-6" fmla="*/ 197557 h 499538"/>
                <a:gd name="connsiteX3-7" fmla="*/ 1010159 w 1010159"/>
                <a:gd name="connsiteY3-8" fmla="*/ 499538 h 499538"/>
                <a:gd name="connsiteX4-9" fmla="*/ 1010159 w 1010159"/>
                <a:gd name="connsiteY4-10" fmla="*/ 499538 h 499538"/>
                <a:gd name="connsiteX5-11" fmla="*/ 0 w 1010159"/>
                <a:gd name="connsiteY5-12" fmla="*/ 499538 h 499538"/>
                <a:gd name="connsiteX6-13" fmla="*/ 0 w 1010159"/>
                <a:gd name="connsiteY6-14" fmla="*/ 499538 h 499538"/>
                <a:gd name="connsiteX7-15" fmla="*/ 0 w 1010159"/>
                <a:gd name="connsiteY7-16" fmla="*/ 197557 h 499538"/>
                <a:gd name="connsiteX8-17" fmla="*/ 197557 w 1010159"/>
                <a:gd name="connsiteY8-18" fmla="*/ 0 h 499538"/>
                <a:gd name="connsiteX0-19" fmla="*/ 197557 w 1010159"/>
                <a:gd name="connsiteY0-20" fmla="*/ 0 h 499538"/>
                <a:gd name="connsiteX1-21" fmla="*/ 812602 w 1010159"/>
                <a:gd name="connsiteY1-22" fmla="*/ 0 h 499538"/>
                <a:gd name="connsiteX2-23" fmla="*/ 1010159 w 1010159"/>
                <a:gd name="connsiteY2-24" fmla="*/ 197557 h 499538"/>
                <a:gd name="connsiteX3-25" fmla="*/ 1010159 w 1010159"/>
                <a:gd name="connsiteY3-26" fmla="*/ 499538 h 499538"/>
                <a:gd name="connsiteX4-27" fmla="*/ 1010159 w 1010159"/>
                <a:gd name="connsiteY4-28" fmla="*/ 499538 h 499538"/>
                <a:gd name="connsiteX5-29" fmla="*/ 0 w 1010159"/>
                <a:gd name="connsiteY5-30" fmla="*/ 499538 h 499538"/>
                <a:gd name="connsiteX6-31" fmla="*/ 0 w 1010159"/>
                <a:gd name="connsiteY6-32" fmla="*/ 499538 h 499538"/>
                <a:gd name="connsiteX7-33" fmla="*/ 0 w 1010159"/>
                <a:gd name="connsiteY7-34" fmla="*/ 197557 h 499538"/>
                <a:gd name="connsiteX8-35" fmla="*/ 197557 w 1010159"/>
                <a:gd name="connsiteY8-36" fmla="*/ 0 h 499538"/>
                <a:gd name="connsiteX0-37" fmla="*/ 197557 w 1010159"/>
                <a:gd name="connsiteY0-38" fmla="*/ 0 h 628638"/>
                <a:gd name="connsiteX1-39" fmla="*/ 812602 w 1010159"/>
                <a:gd name="connsiteY1-40" fmla="*/ 0 h 628638"/>
                <a:gd name="connsiteX2-41" fmla="*/ 1010159 w 1010159"/>
                <a:gd name="connsiteY2-42" fmla="*/ 197557 h 628638"/>
                <a:gd name="connsiteX3-43" fmla="*/ 1010159 w 1010159"/>
                <a:gd name="connsiteY3-44" fmla="*/ 499538 h 628638"/>
                <a:gd name="connsiteX4-45" fmla="*/ 997046 w 1010159"/>
                <a:gd name="connsiteY4-46" fmla="*/ 628638 h 628638"/>
                <a:gd name="connsiteX5-47" fmla="*/ 0 w 1010159"/>
                <a:gd name="connsiteY5-48" fmla="*/ 499538 h 628638"/>
                <a:gd name="connsiteX6-49" fmla="*/ 0 w 1010159"/>
                <a:gd name="connsiteY6-50" fmla="*/ 499538 h 628638"/>
                <a:gd name="connsiteX7-51" fmla="*/ 0 w 1010159"/>
                <a:gd name="connsiteY7-52" fmla="*/ 197557 h 628638"/>
                <a:gd name="connsiteX8-53" fmla="*/ 197557 w 1010159"/>
                <a:gd name="connsiteY8-54" fmla="*/ 0 h 628638"/>
                <a:gd name="connsiteX0-55" fmla="*/ 197557 w 1010159"/>
                <a:gd name="connsiteY0-56" fmla="*/ 0 h 628638"/>
                <a:gd name="connsiteX1-57" fmla="*/ 812602 w 1010159"/>
                <a:gd name="connsiteY1-58" fmla="*/ 0 h 628638"/>
                <a:gd name="connsiteX2-59" fmla="*/ 1010159 w 1010159"/>
                <a:gd name="connsiteY2-60" fmla="*/ 197557 h 628638"/>
                <a:gd name="connsiteX3-61" fmla="*/ 1010159 w 1010159"/>
                <a:gd name="connsiteY3-62" fmla="*/ 499538 h 628638"/>
                <a:gd name="connsiteX4-63" fmla="*/ 997046 w 1010159"/>
                <a:gd name="connsiteY4-64" fmla="*/ 628638 h 628638"/>
                <a:gd name="connsiteX5-65" fmla="*/ 0 w 1010159"/>
                <a:gd name="connsiteY5-66" fmla="*/ 499538 h 628638"/>
                <a:gd name="connsiteX6-67" fmla="*/ 0 w 1010159"/>
                <a:gd name="connsiteY6-68" fmla="*/ 499538 h 628638"/>
                <a:gd name="connsiteX7-69" fmla="*/ 0 w 1010159"/>
                <a:gd name="connsiteY7-70" fmla="*/ 197557 h 628638"/>
                <a:gd name="connsiteX8-71" fmla="*/ 197557 w 1010159"/>
                <a:gd name="connsiteY8-72" fmla="*/ 0 h 628638"/>
                <a:gd name="connsiteX0-73" fmla="*/ 197557 w 1083335"/>
                <a:gd name="connsiteY0-74" fmla="*/ 0 h 628638"/>
                <a:gd name="connsiteX1-75" fmla="*/ 812602 w 1083335"/>
                <a:gd name="connsiteY1-76" fmla="*/ 0 h 628638"/>
                <a:gd name="connsiteX2-77" fmla="*/ 1010159 w 1083335"/>
                <a:gd name="connsiteY2-78" fmla="*/ 197557 h 628638"/>
                <a:gd name="connsiteX3-79" fmla="*/ 997046 w 1083335"/>
                <a:gd name="connsiteY3-80" fmla="*/ 628638 h 628638"/>
                <a:gd name="connsiteX4-81" fmla="*/ 0 w 1083335"/>
                <a:gd name="connsiteY4-82" fmla="*/ 499538 h 628638"/>
                <a:gd name="connsiteX5-83" fmla="*/ 0 w 1083335"/>
                <a:gd name="connsiteY5-84" fmla="*/ 499538 h 628638"/>
                <a:gd name="connsiteX6-85" fmla="*/ 0 w 1083335"/>
                <a:gd name="connsiteY6-86" fmla="*/ 197557 h 628638"/>
                <a:gd name="connsiteX7-87" fmla="*/ 197557 w 1083335"/>
                <a:gd name="connsiteY7-88" fmla="*/ 0 h 628638"/>
                <a:gd name="connsiteX0-89" fmla="*/ 197557 w 1023007"/>
                <a:gd name="connsiteY0-90" fmla="*/ 0 h 628638"/>
                <a:gd name="connsiteX1-91" fmla="*/ 812602 w 1023007"/>
                <a:gd name="connsiteY1-92" fmla="*/ 0 h 628638"/>
                <a:gd name="connsiteX2-93" fmla="*/ 1010159 w 1023007"/>
                <a:gd name="connsiteY2-94" fmla="*/ 197557 h 628638"/>
                <a:gd name="connsiteX3-95" fmla="*/ 997046 w 1023007"/>
                <a:gd name="connsiteY3-96" fmla="*/ 628638 h 628638"/>
                <a:gd name="connsiteX4-97" fmla="*/ 0 w 1023007"/>
                <a:gd name="connsiteY4-98" fmla="*/ 499538 h 628638"/>
                <a:gd name="connsiteX5-99" fmla="*/ 0 w 1023007"/>
                <a:gd name="connsiteY5-100" fmla="*/ 499538 h 628638"/>
                <a:gd name="connsiteX6-101" fmla="*/ 0 w 1023007"/>
                <a:gd name="connsiteY6-102" fmla="*/ 197557 h 628638"/>
                <a:gd name="connsiteX7-103" fmla="*/ 197557 w 1023007"/>
                <a:gd name="connsiteY7-104" fmla="*/ 0 h 628638"/>
                <a:gd name="connsiteX0-105" fmla="*/ 197557 w 1026878"/>
                <a:gd name="connsiteY0-106" fmla="*/ 0 h 499538"/>
                <a:gd name="connsiteX1-107" fmla="*/ 812602 w 1026878"/>
                <a:gd name="connsiteY1-108" fmla="*/ 0 h 499538"/>
                <a:gd name="connsiteX2-109" fmla="*/ 1010159 w 1026878"/>
                <a:gd name="connsiteY2-110" fmla="*/ 197557 h 499538"/>
                <a:gd name="connsiteX3-111" fmla="*/ 1010744 w 1026878"/>
                <a:gd name="connsiteY3-112" fmla="*/ 467216 h 499538"/>
                <a:gd name="connsiteX4-113" fmla="*/ 0 w 1026878"/>
                <a:gd name="connsiteY4-114" fmla="*/ 499538 h 499538"/>
                <a:gd name="connsiteX5-115" fmla="*/ 0 w 1026878"/>
                <a:gd name="connsiteY5-116" fmla="*/ 499538 h 499538"/>
                <a:gd name="connsiteX6-117" fmla="*/ 0 w 1026878"/>
                <a:gd name="connsiteY6-118" fmla="*/ 197557 h 499538"/>
                <a:gd name="connsiteX7-119" fmla="*/ 197557 w 1026878"/>
                <a:gd name="connsiteY7-120" fmla="*/ 0 h 499538"/>
                <a:gd name="connsiteX0-121" fmla="*/ 197557 w 1026878"/>
                <a:gd name="connsiteY0-122" fmla="*/ 0 h 499538"/>
                <a:gd name="connsiteX1-123" fmla="*/ 812602 w 1026878"/>
                <a:gd name="connsiteY1-124" fmla="*/ 0 h 499538"/>
                <a:gd name="connsiteX2-125" fmla="*/ 1010159 w 1026878"/>
                <a:gd name="connsiteY2-126" fmla="*/ 197557 h 499538"/>
                <a:gd name="connsiteX3-127" fmla="*/ 1010744 w 1026878"/>
                <a:gd name="connsiteY3-128" fmla="*/ 467216 h 499538"/>
                <a:gd name="connsiteX4-129" fmla="*/ 0 w 1026878"/>
                <a:gd name="connsiteY4-130" fmla="*/ 499538 h 499538"/>
                <a:gd name="connsiteX5-131" fmla="*/ 0 w 1026878"/>
                <a:gd name="connsiteY5-132" fmla="*/ 499538 h 499538"/>
                <a:gd name="connsiteX6-133" fmla="*/ 0 w 1026878"/>
                <a:gd name="connsiteY6-134" fmla="*/ 197557 h 499538"/>
                <a:gd name="connsiteX7-135" fmla="*/ 197557 w 1026878"/>
                <a:gd name="connsiteY7-136" fmla="*/ 0 h 499538"/>
                <a:gd name="connsiteX0-137" fmla="*/ 197557 w 1022863"/>
                <a:gd name="connsiteY0-138" fmla="*/ 0 h 499538"/>
                <a:gd name="connsiteX1-139" fmla="*/ 812602 w 1022863"/>
                <a:gd name="connsiteY1-140" fmla="*/ 0 h 499538"/>
                <a:gd name="connsiteX2-141" fmla="*/ 1010159 w 1022863"/>
                <a:gd name="connsiteY2-142" fmla="*/ 197557 h 499538"/>
                <a:gd name="connsiteX3-143" fmla="*/ 1010744 w 1022863"/>
                <a:gd name="connsiteY3-144" fmla="*/ 467216 h 499538"/>
                <a:gd name="connsiteX4-145" fmla="*/ 0 w 1022863"/>
                <a:gd name="connsiteY4-146" fmla="*/ 499538 h 499538"/>
                <a:gd name="connsiteX5-147" fmla="*/ 0 w 1022863"/>
                <a:gd name="connsiteY5-148" fmla="*/ 499538 h 499538"/>
                <a:gd name="connsiteX6-149" fmla="*/ 0 w 1022863"/>
                <a:gd name="connsiteY6-150" fmla="*/ 197557 h 499538"/>
                <a:gd name="connsiteX7-151" fmla="*/ 197557 w 1022863"/>
                <a:gd name="connsiteY7-152" fmla="*/ 0 h 499538"/>
                <a:gd name="connsiteX0-153" fmla="*/ 197557 w 1022863"/>
                <a:gd name="connsiteY0-154" fmla="*/ 0 h 499538"/>
                <a:gd name="connsiteX1-155" fmla="*/ 812602 w 1022863"/>
                <a:gd name="connsiteY1-156" fmla="*/ 0 h 499538"/>
                <a:gd name="connsiteX2-157" fmla="*/ 1010159 w 1022863"/>
                <a:gd name="connsiteY2-158" fmla="*/ 197557 h 499538"/>
                <a:gd name="connsiteX3-159" fmla="*/ 1010744 w 1022863"/>
                <a:gd name="connsiteY3-160" fmla="*/ 467216 h 499538"/>
                <a:gd name="connsiteX4-161" fmla="*/ 0 w 1022863"/>
                <a:gd name="connsiteY4-162" fmla="*/ 499538 h 499538"/>
                <a:gd name="connsiteX5-163" fmla="*/ 0 w 1022863"/>
                <a:gd name="connsiteY5-164" fmla="*/ 499538 h 499538"/>
                <a:gd name="connsiteX6-165" fmla="*/ 0 w 1022863"/>
                <a:gd name="connsiteY6-166" fmla="*/ 197557 h 499538"/>
                <a:gd name="connsiteX7-167" fmla="*/ 197557 w 1022863"/>
                <a:gd name="connsiteY7-168" fmla="*/ 0 h 499538"/>
                <a:gd name="connsiteX0-169" fmla="*/ 197557 w 1020770"/>
                <a:gd name="connsiteY0-170" fmla="*/ 0 h 499538"/>
                <a:gd name="connsiteX1-171" fmla="*/ 812602 w 1020770"/>
                <a:gd name="connsiteY1-172" fmla="*/ 0 h 499538"/>
                <a:gd name="connsiteX2-173" fmla="*/ 1010159 w 1020770"/>
                <a:gd name="connsiteY2-174" fmla="*/ 197557 h 499538"/>
                <a:gd name="connsiteX3-175" fmla="*/ 999775 w 1020770"/>
                <a:gd name="connsiteY3-176" fmla="*/ 477795 h 499538"/>
                <a:gd name="connsiteX4-177" fmla="*/ 0 w 1020770"/>
                <a:gd name="connsiteY4-178" fmla="*/ 499538 h 499538"/>
                <a:gd name="connsiteX5-179" fmla="*/ 0 w 1020770"/>
                <a:gd name="connsiteY5-180" fmla="*/ 499538 h 499538"/>
                <a:gd name="connsiteX6-181" fmla="*/ 0 w 1020770"/>
                <a:gd name="connsiteY6-182" fmla="*/ 197557 h 499538"/>
                <a:gd name="connsiteX7-183" fmla="*/ 197557 w 1020770"/>
                <a:gd name="connsiteY7-184" fmla="*/ 0 h 499538"/>
                <a:gd name="connsiteX0-185" fmla="*/ 197557 w 1022775"/>
                <a:gd name="connsiteY0-186" fmla="*/ 0 h 499538"/>
                <a:gd name="connsiteX1-187" fmla="*/ 812602 w 1022775"/>
                <a:gd name="connsiteY1-188" fmla="*/ 0 h 499538"/>
                <a:gd name="connsiteX2-189" fmla="*/ 1010159 w 1022775"/>
                <a:gd name="connsiteY2-190" fmla="*/ 197557 h 499538"/>
                <a:gd name="connsiteX3-191" fmla="*/ 1010354 w 1022775"/>
                <a:gd name="connsiteY3-192" fmla="*/ 488764 h 499538"/>
                <a:gd name="connsiteX4-193" fmla="*/ 0 w 1022775"/>
                <a:gd name="connsiteY4-194" fmla="*/ 499538 h 499538"/>
                <a:gd name="connsiteX5-195" fmla="*/ 0 w 1022775"/>
                <a:gd name="connsiteY5-196" fmla="*/ 499538 h 499538"/>
                <a:gd name="connsiteX6-197" fmla="*/ 0 w 1022775"/>
                <a:gd name="connsiteY6-198" fmla="*/ 197557 h 499538"/>
                <a:gd name="connsiteX7-199" fmla="*/ 197557 w 1022775"/>
                <a:gd name="connsiteY7-200" fmla="*/ 0 h 499538"/>
                <a:gd name="connsiteX0-201" fmla="*/ 197557 w 1010465"/>
                <a:gd name="connsiteY0-202" fmla="*/ 0 h 499538"/>
                <a:gd name="connsiteX1-203" fmla="*/ 812602 w 1010465"/>
                <a:gd name="connsiteY1-204" fmla="*/ 0 h 499538"/>
                <a:gd name="connsiteX2-205" fmla="*/ 1010159 w 1010465"/>
                <a:gd name="connsiteY2-206" fmla="*/ 197557 h 499538"/>
                <a:gd name="connsiteX3-207" fmla="*/ 1010354 w 1010465"/>
                <a:gd name="connsiteY3-208" fmla="*/ 488764 h 499538"/>
                <a:gd name="connsiteX4-209" fmla="*/ 0 w 1010465"/>
                <a:gd name="connsiteY4-210" fmla="*/ 499538 h 499538"/>
                <a:gd name="connsiteX5-211" fmla="*/ 0 w 1010465"/>
                <a:gd name="connsiteY5-212" fmla="*/ 499538 h 499538"/>
                <a:gd name="connsiteX6-213" fmla="*/ 0 w 1010465"/>
                <a:gd name="connsiteY6-214" fmla="*/ 197557 h 499538"/>
                <a:gd name="connsiteX7-215" fmla="*/ 197557 w 1010465"/>
                <a:gd name="connsiteY7-216" fmla="*/ 0 h 499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10465" h="499538">
                  <a:moveTo>
                    <a:pt x="197557" y="0"/>
                  </a:moveTo>
                  <a:lnTo>
                    <a:pt x="812602" y="0"/>
                  </a:lnTo>
                  <a:cubicBezTo>
                    <a:pt x="921710" y="0"/>
                    <a:pt x="1010159" y="88449"/>
                    <a:pt x="1010159" y="197557"/>
                  </a:cubicBezTo>
                  <a:cubicBezTo>
                    <a:pt x="1011945" y="320331"/>
                    <a:pt x="1005124" y="203566"/>
                    <a:pt x="1010354" y="488764"/>
                  </a:cubicBezTo>
                  <a:cubicBezTo>
                    <a:pt x="839345" y="265421"/>
                    <a:pt x="195453" y="265254"/>
                    <a:pt x="0" y="499538"/>
                  </a:cubicBezTo>
                  <a:lnTo>
                    <a:pt x="0" y="499538"/>
                  </a:lnTo>
                  <a:lnTo>
                    <a:pt x="0" y="197557"/>
                  </a:lnTo>
                  <a:cubicBezTo>
                    <a:pt x="0" y="88449"/>
                    <a:pt x="88449" y="0"/>
                    <a:pt x="197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601859" y="2492467"/>
              <a:ext cx="91713" cy="917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a:off x="3625575" y="2406774"/>
              <a:ext cx="54359" cy="131550"/>
            </a:xfrm>
            <a:prstGeom prst="roundRect">
              <a:avLst>
                <a:gd name="adj" fmla="val 477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圆角矩形 20"/>
            <p:cNvSpPr/>
            <p:nvPr/>
          </p:nvSpPr>
          <p:spPr>
            <a:xfrm rot="16200000">
              <a:off x="3587943" y="2472548"/>
              <a:ext cx="54359" cy="131550"/>
            </a:xfrm>
            <a:prstGeom prst="roundRect">
              <a:avLst>
                <a:gd name="adj" fmla="val 477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同侧圆角矩形 12"/>
            <p:cNvSpPr/>
            <p:nvPr/>
          </p:nvSpPr>
          <p:spPr>
            <a:xfrm rot="18949228">
              <a:off x="3339328" y="2286683"/>
              <a:ext cx="205246" cy="101466"/>
            </a:xfrm>
            <a:custGeom>
              <a:avLst/>
              <a:gdLst>
                <a:gd name="connsiteX0" fmla="*/ 197557 w 1010159"/>
                <a:gd name="connsiteY0" fmla="*/ 0 h 499538"/>
                <a:gd name="connsiteX1" fmla="*/ 812602 w 1010159"/>
                <a:gd name="connsiteY1" fmla="*/ 0 h 499538"/>
                <a:gd name="connsiteX2" fmla="*/ 1010159 w 1010159"/>
                <a:gd name="connsiteY2" fmla="*/ 197557 h 499538"/>
                <a:gd name="connsiteX3" fmla="*/ 1010159 w 1010159"/>
                <a:gd name="connsiteY3" fmla="*/ 499538 h 499538"/>
                <a:gd name="connsiteX4" fmla="*/ 1010159 w 1010159"/>
                <a:gd name="connsiteY4" fmla="*/ 499538 h 499538"/>
                <a:gd name="connsiteX5" fmla="*/ 0 w 1010159"/>
                <a:gd name="connsiteY5" fmla="*/ 499538 h 499538"/>
                <a:gd name="connsiteX6" fmla="*/ 0 w 1010159"/>
                <a:gd name="connsiteY6" fmla="*/ 499538 h 499538"/>
                <a:gd name="connsiteX7" fmla="*/ 0 w 1010159"/>
                <a:gd name="connsiteY7" fmla="*/ 197557 h 499538"/>
                <a:gd name="connsiteX8" fmla="*/ 197557 w 1010159"/>
                <a:gd name="connsiteY8" fmla="*/ 0 h 499538"/>
                <a:gd name="connsiteX0-1" fmla="*/ 197557 w 1010159"/>
                <a:gd name="connsiteY0-2" fmla="*/ 0 h 499538"/>
                <a:gd name="connsiteX1-3" fmla="*/ 812602 w 1010159"/>
                <a:gd name="connsiteY1-4" fmla="*/ 0 h 499538"/>
                <a:gd name="connsiteX2-5" fmla="*/ 1010159 w 1010159"/>
                <a:gd name="connsiteY2-6" fmla="*/ 197557 h 499538"/>
                <a:gd name="connsiteX3-7" fmla="*/ 1010159 w 1010159"/>
                <a:gd name="connsiteY3-8" fmla="*/ 499538 h 499538"/>
                <a:gd name="connsiteX4-9" fmla="*/ 1010159 w 1010159"/>
                <a:gd name="connsiteY4-10" fmla="*/ 499538 h 499538"/>
                <a:gd name="connsiteX5-11" fmla="*/ 0 w 1010159"/>
                <a:gd name="connsiteY5-12" fmla="*/ 499538 h 499538"/>
                <a:gd name="connsiteX6-13" fmla="*/ 0 w 1010159"/>
                <a:gd name="connsiteY6-14" fmla="*/ 499538 h 499538"/>
                <a:gd name="connsiteX7-15" fmla="*/ 0 w 1010159"/>
                <a:gd name="connsiteY7-16" fmla="*/ 197557 h 499538"/>
                <a:gd name="connsiteX8-17" fmla="*/ 197557 w 1010159"/>
                <a:gd name="connsiteY8-18" fmla="*/ 0 h 499538"/>
                <a:gd name="connsiteX0-19" fmla="*/ 197557 w 1010159"/>
                <a:gd name="connsiteY0-20" fmla="*/ 0 h 499538"/>
                <a:gd name="connsiteX1-21" fmla="*/ 812602 w 1010159"/>
                <a:gd name="connsiteY1-22" fmla="*/ 0 h 499538"/>
                <a:gd name="connsiteX2-23" fmla="*/ 1010159 w 1010159"/>
                <a:gd name="connsiteY2-24" fmla="*/ 197557 h 499538"/>
                <a:gd name="connsiteX3-25" fmla="*/ 1010159 w 1010159"/>
                <a:gd name="connsiteY3-26" fmla="*/ 499538 h 499538"/>
                <a:gd name="connsiteX4-27" fmla="*/ 1010159 w 1010159"/>
                <a:gd name="connsiteY4-28" fmla="*/ 499538 h 499538"/>
                <a:gd name="connsiteX5-29" fmla="*/ 0 w 1010159"/>
                <a:gd name="connsiteY5-30" fmla="*/ 499538 h 499538"/>
                <a:gd name="connsiteX6-31" fmla="*/ 0 w 1010159"/>
                <a:gd name="connsiteY6-32" fmla="*/ 499538 h 499538"/>
                <a:gd name="connsiteX7-33" fmla="*/ 0 w 1010159"/>
                <a:gd name="connsiteY7-34" fmla="*/ 197557 h 499538"/>
                <a:gd name="connsiteX8-35" fmla="*/ 197557 w 1010159"/>
                <a:gd name="connsiteY8-36" fmla="*/ 0 h 499538"/>
                <a:gd name="connsiteX0-37" fmla="*/ 197557 w 1010159"/>
                <a:gd name="connsiteY0-38" fmla="*/ 0 h 628638"/>
                <a:gd name="connsiteX1-39" fmla="*/ 812602 w 1010159"/>
                <a:gd name="connsiteY1-40" fmla="*/ 0 h 628638"/>
                <a:gd name="connsiteX2-41" fmla="*/ 1010159 w 1010159"/>
                <a:gd name="connsiteY2-42" fmla="*/ 197557 h 628638"/>
                <a:gd name="connsiteX3-43" fmla="*/ 1010159 w 1010159"/>
                <a:gd name="connsiteY3-44" fmla="*/ 499538 h 628638"/>
                <a:gd name="connsiteX4-45" fmla="*/ 997046 w 1010159"/>
                <a:gd name="connsiteY4-46" fmla="*/ 628638 h 628638"/>
                <a:gd name="connsiteX5-47" fmla="*/ 0 w 1010159"/>
                <a:gd name="connsiteY5-48" fmla="*/ 499538 h 628638"/>
                <a:gd name="connsiteX6-49" fmla="*/ 0 w 1010159"/>
                <a:gd name="connsiteY6-50" fmla="*/ 499538 h 628638"/>
                <a:gd name="connsiteX7-51" fmla="*/ 0 w 1010159"/>
                <a:gd name="connsiteY7-52" fmla="*/ 197557 h 628638"/>
                <a:gd name="connsiteX8-53" fmla="*/ 197557 w 1010159"/>
                <a:gd name="connsiteY8-54" fmla="*/ 0 h 628638"/>
                <a:gd name="connsiteX0-55" fmla="*/ 197557 w 1010159"/>
                <a:gd name="connsiteY0-56" fmla="*/ 0 h 628638"/>
                <a:gd name="connsiteX1-57" fmla="*/ 812602 w 1010159"/>
                <a:gd name="connsiteY1-58" fmla="*/ 0 h 628638"/>
                <a:gd name="connsiteX2-59" fmla="*/ 1010159 w 1010159"/>
                <a:gd name="connsiteY2-60" fmla="*/ 197557 h 628638"/>
                <a:gd name="connsiteX3-61" fmla="*/ 1010159 w 1010159"/>
                <a:gd name="connsiteY3-62" fmla="*/ 499538 h 628638"/>
                <a:gd name="connsiteX4-63" fmla="*/ 997046 w 1010159"/>
                <a:gd name="connsiteY4-64" fmla="*/ 628638 h 628638"/>
                <a:gd name="connsiteX5-65" fmla="*/ 0 w 1010159"/>
                <a:gd name="connsiteY5-66" fmla="*/ 499538 h 628638"/>
                <a:gd name="connsiteX6-67" fmla="*/ 0 w 1010159"/>
                <a:gd name="connsiteY6-68" fmla="*/ 499538 h 628638"/>
                <a:gd name="connsiteX7-69" fmla="*/ 0 w 1010159"/>
                <a:gd name="connsiteY7-70" fmla="*/ 197557 h 628638"/>
                <a:gd name="connsiteX8-71" fmla="*/ 197557 w 1010159"/>
                <a:gd name="connsiteY8-72" fmla="*/ 0 h 628638"/>
                <a:gd name="connsiteX0-73" fmla="*/ 197557 w 1083335"/>
                <a:gd name="connsiteY0-74" fmla="*/ 0 h 628638"/>
                <a:gd name="connsiteX1-75" fmla="*/ 812602 w 1083335"/>
                <a:gd name="connsiteY1-76" fmla="*/ 0 h 628638"/>
                <a:gd name="connsiteX2-77" fmla="*/ 1010159 w 1083335"/>
                <a:gd name="connsiteY2-78" fmla="*/ 197557 h 628638"/>
                <a:gd name="connsiteX3-79" fmla="*/ 997046 w 1083335"/>
                <a:gd name="connsiteY3-80" fmla="*/ 628638 h 628638"/>
                <a:gd name="connsiteX4-81" fmla="*/ 0 w 1083335"/>
                <a:gd name="connsiteY4-82" fmla="*/ 499538 h 628638"/>
                <a:gd name="connsiteX5-83" fmla="*/ 0 w 1083335"/>
                <a:gd name="connsiteY5-84" fmla="*/ 499538 h 628638"/>
                <a:gd name="connsiteX6-85" fmla="*/ 0 w 1083335"/>
                <a:gd name="connsiteY6-86" fmla="*/ 197557 h 628638"/>
                <a:gd name="connsiteX7-87" fmla="*/ 197557 w 1083335"/>
                <a:gd name="connsiteY7-88" fmla="*/ 0 h 628638"/>
                <a:gd name="connsiteX0-89" fmla="*/ 197557 w 1023007"/>
                <a:gd name="connsiteY0-90" fmla="*/ 0 h 628638"/>
                <a:gd name="connsiteX1-91" fmla="*/ 812602 w 1023007"/>
                <a:gd name="connsiteY1-92" fmla="*/ 0 h 628638"/>
                <a:gd name="connsiteX2-93" fmla="*/ 1010159 w 1023007"/>
                <a:gd name="connsiteY2-94" fmla="*/ 197557 h 628638"/>
                <a:gd name="connsiteX3-95" fmla="*/ 997046 w 1023007"/>
                <a:gd name="connsiteY3-96" fmla="*/ 628638 h 628638"/>
                <a:gd name="connsiteX4-97" fmla="*/ 0 w 1023007"/>
                <a:gd name="connsiteY4-98" fmla="*/ 499538 h 628638"/>
                <a:gd name="connsiteX5-99" fmla="*/ 0 w 1023007"/>
                <a:gd name="connsiteY5-100" fmla="*/ 499538 h 628638"/>
                <a:gd name="connsiteX6-101" fmla="*/ 0 w 1023007"/>
                <a:gd name="connsiteY6-102" fmla="*/ 197557 h 628638"/>
                <a:gd name="connsiteX7-103" fmla="*/ 197557 w 1023007"/>
                <a:gd name="connsiteY7-104" fmla="*/ 0 h 628638"/>
                <a:gd name="connsiteX0-105" fmla="*/ 197557 w 1026878"/>
                <a:gd name="connsiteY0-106" fmla="*/ 0 h 499538"/>
                <a:gd name="connsiteX1-107" fmla="*/ 812602 w 1026878"/>
                <a:gd name="connsiteY1-108" fmla="*/ 0 h 499538"/>
                <a:gd name="connsiteX2-109" fmla="*/ 1010159 w 1026878"/>
                <a:gd name="connsiteY2-110" fmla="*/ 197557 h 499538"/>
                <a:gd name="connsiteX3-111" fmla="*/ 1010744 w 1026878"/>
                <a:gd name="connsiteY3-112" fmla="*/ 467216 h 499538"/>
                <a:gd name="connsiteX4-113" fmla="*/ 0 w 1026878"/>
                <a:gd name="connsiteY4-114" fmla="*/ 499538 h 499538"/>
                <a:gd name="connsiteX5-115" fmla="*/ 0 w 1026878"/>
                <a:gd name="connsiteY5-116" fmla="*/ 499538 h 499538"/>
                <a:gd name="connsiteX6-117" fmla="*/ 0 w 1026878"/>
                <a:gd name="connsiteY6-118" fmla="*/ 197557 h 499538"/>
                <a:gd name="connsiteX7-119" fmla="*/ 197557 w 1026878"/>
                <a:gd name="connsiteY7-120" fmla="*/ 0 h 499538"/>
                <a:gd name="connsiteX0-121" fmla="*/ 197557 w 1026878"/>
                <a:gd name="connsiteY0-122" fmla="*/ 0 h 499538"/>
                <a:gd name="connsiteX1-123" fmla="*/ 812602 w 1026878"/>
                <a:gd name="connsiteY1-124" fmla="*/ 0 h 499538"/>
                <a:gd name="connsiteX2-125" fmla="*/ 1010159 w 1026878"/>
                <a:gd name="connsiteY2-126" fmla="*/ 197557 h 499538"/>
                <a:gd name="connsiteX3-127" fmla="*/ 1010744 w 1026878"/>
                <a:gd name="connsiteY3-128" fmla="*/ 467216 h 499538"/>
                <a:gd name="connsiteX4-129" fmla="*/ 0 w 1026878"/>
                <a:gd name="connsiteY4-130" fmla="*/ 499538 h 499538"/>
                <a:gd name="connsiteX5-131" fmla="*/ 0 w 1026878"/>
                <a:gd name="connsiteY5-132" fmla="*/ 499538 h 499538"/>
                <a:gd name="connsiteX6-133" fmla="*/ 0 w 1026878"/>
                <a:gd name="connsiteY6-134" fmla="*/ 197557 h 499538"/>
                <a:gd name="connsiteX7-135" fmla="*/ 197557 w 1026878"/>
                <a:gd name="connsiteY7-136" fmla="*/ 0 h 499538"/>
                <a:gd name="connsiteX0-137" fmla="*/ 197557 w 1022863"/>
                <a:gd name="connsiteY0-138" fmla="*/ 0 h 499538"/>
                <a:gd name="connsiteX1-139" fmla="*/ 812602 w 1022863"/>
                <a:gd name="connsiteY1-140" fmla="*/ 0 h 499538"/>
                <a:gd name="connsiteX2-141" fmla="*/ 1010159 w 1022863"/>
                <a:gd name="connsiteY2-142" fmla="*/ 197557 h 499538"/>
                <a:gd name="connsiteX3-143" fmla="*/ 1010744 w 1022863"/>
                <a:gd name="connsiteY3-144" fmla="*/ 467216 h 499538"/>
                <a:gd name="connsiteX4-145" fmla="*/ 0 w 1022863"/>
                <a:gd name="connsiteY4-146" fmla="*/ 499538 h 499538"/>
                <a:gd name="connsiteX5-147" fmla="*/ 0 w 1022863"/>
                <a:gd name="connsiteY5-148" fmla="*/ 499538 h 499538"/>
                <a:gd name="connsiteX6-149" fmla="*/ 0 w 1022863"/>
                <a:gd name="connsiteY6-150" fmla="*/ 197557 h 499538"/>
                <a:gd name="connsiteX7-151" fmla="*/ 197557 w 1022863"/>
                <a:gd name="connsiteY7-152" fmla="*/ 0 h 499538"/>
                <a:gd name="connsiteX0-153" fmla="*/ 197557 w 1022863"/>
                <a:gd name="connsiteY0-154" fmla="*/ 0 h 499538"/>
                <a:gd name="connsiteX1-155" fmla="*/ 812602 w 1022863"/>
                <a:gd name="connsiteY1-156" fmla="*/ 0 h 499538"/>
                <a:gd name="connsiteX2-157" fmla="*/ 1010159 w 1022863"/>
                <a:gd name="connsiteY2-158" fmla="*/ 197557 h 499538"/>
                <a:gd name="connsiteX3-159" fmla="*/ 1010744 w 1022863"/>
                <a:gd name="connsiteY3-160" fmla="*/ 467216 h 499538"/>
                <a:gd name="connsiteX4-161" fmla="*/ 0 w 1022863"/>
                <a:gd name="connsiteY4-162" fmla="*/ 499538 h 499538"/>
                <a:gd name="connsiteX5-163" fmla="*/ 0 w 1022863"/>
                <a:gd name="connsiteY5-164" fmla="*/ 499538 h 499538"/>
                <a:gd name="connsiteX6-165" fmla="*/ 0 w 1022863"/>
                <a:gd name="connsiteY6-166" fmla="*/ 197557 h 499538"/>
                <a:gd name="connsiteX7-167" fmla="*/ 197557 w 1022863"/>
                <a:gd name="connsiteY7-168" fmla="*/ 0 h 499538"/>
                <a:gd name="connsiteX0-169" fmla="*/ 197557 w 1020770"/>
                <a:gd name="connsiteY0-170" fmla="*/ 0 h 499538"/>
                <a:gd name="connsiteX1-171" fmla="*/ 812602 w 1020770"/>
                <a:gd name="connsiteY1-172" fmla="*/ 0 h 499538"/>
                <a:gd name="connsiteX2-173" fmla="*/ 1010159 w 1020770"/>
                <a:gd name="connsiteY2-174" fmla="*/ 197557 h 499538"/>
                <a:gd name="connsiteX3-175" fmla="*/ 999775 w 1020770"/>
                <a:gd name="connsiteY3-176" fmla="*/ 477795 h 499538"/>
                <a:gd name="connsiteX4-177" fmla="*/ 0 w 1020770"/>
                <a:gd name="connsiteY4-178" fmla="*/ 499538 h 499538"/>
                <a:gd name="connsiteX5-179" fmla="*/ 0 w 1020770"/>
                <a:gd name="connsiteY5-180" fmla="*/ 499538 h 499538"/>
                <a:gd name="connsiteX6-181" fmla="*/ 0 w 1020770"/>
                <a:gd name="connsiteY6-182" fmla="*/ 197557 h 499538"/>
                <a:gd name="connsiteX7-183" fmla="*/ 197557 w 1020770"/>
                <a:gd name="connsiteY7-184" fmla="*/ 0 h 499538"/>
                <a:gd name="connsiteX0-185" fmla="*/ 197557 w 1022775"/>
                <a:gd name="connsiteY0-186" fmla="*/ 0 h 499538"/>
                <a:gd name="connsiteX1-187" fmla="*/ 812602 w 1022775"/>
                <a:gd name="connsiteY1-188" fmla="*/ 0 h 499538"/>
                <a:gd name="connsiteX2-189" fmla="*/ 1010159 w 1022775"/>
                <a:gd name="connsiteY2-190" fmla="*/ 197557 h 499538"/>
                <a:gd name="connsiteX3-191" fmla="*/ 1010354 w 1022775"/>
                <a:gd name="connsiteY3-192" fmla="*/ 488764 h 499538"/>
                <a:gd name="connsiteX4-193" fmla="*/ 0 w 1022775"/>
                <a:gd name="connsiteY4-194" fmla="*/ 499538 h 499538"/>
                <a:gd name="connsiteX5-195" fmla="*/ 0 w 1022775"/>
                <a:gd name="connsiteY5-196" fmla="*/ 499538 h 499538"/>
                <a:gd name="connsiteX6-197" fmla="*/ 0 w 1022775"/>
                <a:gd name="connsiteY6-198" fmla="*/ 197557 h 499538"/>
                <a:gd name="connsiteX7-199" fmla="*/ 197557 w 1022775"/>
                <a:gd name="connsiteY7-200" fmla="*/ 0 h 499538"/>
                <a:gd name="connsiteX0-201" fmla="*/ 197557 w 1010465"/>
                <a:gd name="connsiteY0-202" fmla="*/ 0 h 499538"/>
                <a:gd name="connsiteX1-203" fmla="*/ 812602 w 1010465"/>
                <a:gd name="connsiteY1-204" fmla="*/ 0 h 499538"/>
                <a:gd name="connsiteX2-205" fmla="*/ 1010159 w 1010465"/>
                <a:gd name="connsiteY2-206" fmla="*/ 197557 h 499538"/>
                <a:gd name="connsiteX3-207" fmla="*/ 1010354 w 1010465"/>
                <a:gd name="connsiteY3-208" fmla="*/ 488764 h 499538"/>
                <a:gd name="connsiteX4-209" fmla="*/ 0 w 1010465"/>
                <a:gd name="connsiteY4-210" fmla="*/ 499538 h 499538"/>
                <a:gd name="connsiteX5-211" fmla="*/ 0 w 1010465"/>
                <a:gd name="connsiteY5-212" fmla="*/ 499538 h 499538"/>
                <a:gd name="connsiteX6-213" fmla="*/ 0 w 1010465"/>
                <a:gd name="connsiteY6-214" fmla="*/ 197557 h 499538"/>
                <a:gd name="connsiteX7-215" fmla="*/ 197557 w 1010465"/>
                <a:gd name="connsiteY7-216" fmla="*/ 0 h 4995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010465" h="499538">
                  <a:moveTo>
                    <a:pt x="197557" y="0"/>
                  </a:moveTo>
                  <a:lnTo>
                    <a:pt x="812602" y="0"/>
                  </a:lnTo>
                  <a:cubicBezTo>
                    <a:pt x="921710" y="0"/>
                    <a:pt x="1010159" y="88449"/>
                    <a:pt x="1010159" y="197557"/>
                  </a:cubicBezTo>
                  <a:cubicBezTo>
                    <a:pt x="1011945" y="320331"/>
                    <a:pt x="1005124" y="203566"/>
                    <a:pt x="1010354" y="488764"/>
                  </a:cubicBezTo>
                  <a:cubicBezTo>
                    <a:pt x="839345" y="265421"/>
                    <a:pt x="195453" y="265254"/>
                    <a:pt x="0" y="499538"/>
                  </a:cubicBezTo>
                  <a:lnTo>
                    <a:pt x="0" y="499538"/>
                  </a:lnTo>
                  <a:lnTo>
                    <a:pt x="0" y="197557"/>
                  </a:lnTo>
                  <a:cubicBezTo>
                    <a:pt x="0" y="88449"/>
                    <a:pt x="88449" y="0"/>
                    <a:pt x="1975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2"/>
          <p:cNvGrpSpPr/>
          <p:nvPr/>
        </p:nvGrpSpPr>
        <p:grpSpPr>
          <a:xfrm>
            <a:off x="3242139" y="3576784"/>
            <a:ext cx="350524" cy="215448"/>
            <a:chOff x="7091300" y="2300267"/>
            <a:chExt cx="549668" cy="337750"/>
          </a:xfrm>
          <a:solidFill>
            <a:schemeClr val="bg1">
              <a:lumMod val="95000"/>
            </a:schemeClr>
          </a:solidFill>
        </p:grpSpPr>
        <p:sp>
          <p:nvSpPr>
            <p:cNvPr id="24" name="等腰三角形 23"/>
            <p:cNvSpPr/>
            <p:nvPr/>
          </p:nvSpPr>
          <p:spPr>
            <a:xfrm rot="10800000">
              <a:off x="7091300" y="2300267"/>
              <a:ext cx="544775" cy="2598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等腰三角形 24"/>
            <p:cNvSpPr/>
            <p:nvPr/>
          </p:nvSpPr>
          <p:spPr>
            <a:xfrm rot="16200000">
              <a:off x="7439936" y="2400731"/>
              <a:ext cx="262337" cy="1299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等腰三角形 25"/>
            <p:cNvSpPr/>
            <p:nvPr/>
          </p:nvSpPr>
          <p:spPr>
            <a:xfrm rot="5400000">
              <a:off x="7029994" y="2406574"/>
              <a:ext cx="262337" cy="1299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等腰三角形 123"/>
            <p:cNvSpPr/>
            <p:nvPr/>
          </p:nvSpPr>
          <p:spPr>
            <a:xfrm>
              <a:off x="7098829" y="2485750"/>
              <a:ext cx="542139" cy="152267"/>
            </a:xfrm>
            <a:custGeom>
              <a:avLst/>
              <a:gdLst>
                <a:gd name="connsiteX0" fmla="*/ 0 w 2002492"/>
                <a:gd name="connsiteY0" fmla="*/ 955272 h 955272"/>
                <a:gd name="connsiteX1" fmla="*/ 1001246 w 2002492"/>
                <a:gd name="connsiteY1" fmla="*/ 0 h 955272"/>
                <a:gd name="connsiteX2" fmla="*/ 2002492 w 2002492"/>
                <a:gd name="connsiteY2" fmla="*/ 955272 h 955272"/>
                <a:gd name="connsiteX3" fmla="*/ 0 w 2002492"/>
                <a:gd name="connsiteY3" fmla="*/ 955272 h 955272"/>
                <a:gd name="connsiteX0-1" fmla="*/ 0 w 2002492"/>
                <a:gd name="connsiteY0-2" fmla="*/ 955272 h 955272"/>
                <a:gd name="connsiteX1-3" fmla="*/ 1001246 w 2002492"/>
                <a:gd name="connsiteY1-4" fmla="*/ 0 h 955272"/>
                <a:gd name="connsiteX2-5" fmla="*/ 1446521 w 2002492"/>
                <a:gd name="connsiteY2-6" fmla="*/ 414955 h 955272"/>
                <a:gd name="connsiteX3-7" fmla="*/ 2002492 w 2002492"/>
                <a:gd name="connsiteY3-8" fmla="*/ 955272 h 955272"/>
                <a:gd name="connsiteX4" fmla="*/ 0 w 2002492"/>
                <a:gd name="connsiteY4" fmla="*/ 955272 h 955272"/>
                <a:gd name="connsiteX0-9" fmla="*/ 0 w 2002492"/>
                <a:gd name="connsiteY0-10" fmla="*/ 955272 h 955272"/>
                <a:gd name="connsiteX1-11" fmla="*/ 563871 w 2002492"/>
                <a:gd name="connsiteY1-12" fmla="*/ 421305 h 955272"/>
                <a:gd name="connsiteX2-13" fmla="*/ 1001246 w 2002492"/>
                <a:gd name="connsiteY2-14" fmla="*/ 0 h 955272"/>
                <a:gd name="connsiteX3-15" fmla="*/ 1446521 w 2002492"/>
                <a:gd name="connsiteY3-16" fmla="*/ 414955 h 955272"/>
                <a:gd name="connsiteX4-17" fmla="*/ 2002492 w 2002492"/>
                <a:gd name="connsiteY4-18" fmla="*/ 955272 h 955272"/>
                <a:gd name="connsiteX5" fmla="*/ 0 w 2002492"/>
                <a:gd name="connsiteY5" fmla="*/ 955272 h 955272"/>
                <a:gd name="connsiteX0-19" fmla="*/ 0 w 2002492"/>
                <a:gd name="connsiteY0-20" fmla="*/ 540317 h 540317"/>
                <a:gd name="connsiteX1-21" fmla="*/ 563871 w 2002492"/>
                <a:gd name="connsiteY1-22" fmla="*/ 6350 h 540317"/>
                <a:gd name="connsiteX2-23" fmla="*/ 1007596 w 2002492"/>
                <a:gd name="connsiteY2-24" fmla="*/ 410545 h 540317"/>
                <a:gd name="connsiteX3-25" fmla="*/ 1446521 w 2002492"/>
                <a:gd name="connsiteY3-26" fmla="*/ 0 h 540317"/>
                <a:gd name="connsiteX4-27" fmla="*/ 2002492 w 2002492"/>
                <a:gd name="connsiteY4-28" fmla="*/ 540317 h 540317"/>
                <a:gd name="connsiteX5-29" fmla="*/ 0 w 2002492"/>
                <a:gd name="connsiteY5-30" fmla="*/ 540317 h 540317"/>
                <a:gd name="connsiteX0-31" fmla="*/ 0 w 2002492"/>
                <a:gd name="connsiteY0-32" fmla="*/ 540317 h 540317"/>
                <a:gd name="connsiteX1-33" fmla="*/ 563871 w 2002492"/>
                <a:gd name="connsiteY1-34" fmla="*/ 6350 h 540317"/>
                <a:gd name="connsiteX2-35" fmla="*/ 997897 w 2002492"/>
                <a:gd name="connsiteY2-36" fmla="*/ 303901 h 540317"/>
                <a:gd name="connsiteX3-37" fmla="*/ 1446521 w 2002492"/>
                <a:gd name="connsiteY3-38" fmla="*/ 0 h 540317"/>
                <a:gd name="connsiteX4-39" fmla="*/ 2002492 w 2002492"/>
                <a:gd name="connsiteY4-40" fmla="*/ 540317 h 540317"/>
                <a:gd name="connsiteX5-41" fmla="*/ 0 w 2002492"/>
                <a:gd name="connsiteY5-42" fmla="*/ 540317 h 540317"/>
                <a:gd name="connsiteX0-43" fmla="*/ 0 w 2002492"/>
                <a:gd name="connsiteY0-44" fmla="*/ 608181 h 608181"/>
                <a:gd name="connsiteX1-45" fmla="*/ 563871 w 2002492"/>
                <a:gd name="connsiteY1-46" fmla="*/ 74214 h 608181"/>
                <a:gd name="connsiteX2-47" fmla="*/ 997897 w 2002492"/>
                <a:gd name="connsiteY2-48" fmla="*/ 371765 h 608181"/>
                <a:gd name="connsiteX3-49" fmla="*/ 1388353 w 2002492"/>
                <a:gd name="connsiteY3-50" fmla="*/ 0 h 608181"/>
                <a:gd name="connsiteX4-51" fmla="*/ 2002492 w 2002492"/>
                <a:gd name="connsiteY4-52" fmla="*/ 608181 h 608181"/>
                <a:gd name="connsiteX5-53" fmla="*/ 0 w 2002492"/>
                <a:gd name="connsiteY5-54" fmla="*/ 608181 h 608181"/>
                <a:gd name="connsiteX0-55" fmla="*/ 0 w 2002492"/>
                <a:gd name="connsiteY0-56" fmla="*/ 608181 h 608181"/>
                <a:gd name="connsiteX1-57" fmla="*/ 622038 w 2002492"/>
                <a:gd name="connsiteY1-58" fmla="*/ 35436 h 608181"/>
                <a:gd name="connsiteX2-59" fmla="*/ 997897 w 2002492"/>
                <a:gd name="connsiteY2-60" fmla="*/ 371765 h 608181"/>
                <a:gd name="connsiteX3-61" fmla="*/ 1388353 w 2002492"/>
                <a:gd name="connsiteY3-62" fmla="*/ 0 h 608181"/>
                <a:gd name="connsiteX4-63" fmla="*/ 2002492 w 2002492"/>
                <a:gd name="connsiteY4-64" fmla="*/ 608181 h 608181"/>
                <a:gd name="connsiteX5-65" fmla="*/ 0 w 2002492"/>
                <a:gd name="connsiteY5-66" fmla="*/ 608181 h 608181"/>
                <a:gd name="connsiteX0-67" fmla="*/ 0 w 2002492"/>
                <a:gd name="connsiteY0-68" fmla="*/ 646960 h 646960"/>
                <a:gd name="connsiteX1-69" fmla="*/ 622038 w 2002492"/>
                <a:gd name="connsiteY1-70" fmla="*/ 74215 h 646960"/>
                <a:gd name="connsiteX2-71" fmla="*/ 997897 w 2002492"/>
                <a:gd name="connsiteY2-72" fmla="*/ 410544 h 646960"/>
                <a:gd name="connsiteX3-73" fmla="*/ 1456217 w 2002492"/>
                <a:gd name="connsiteY3-74" fmla="*/ 0 h 646960"/>
                <a:gd name="connsiteX4-75" fmla="*/ 2002492 w 2002492"/>
                <a:gd name="connsiteY4-76" fmla="*/ 646960 h 646960"/>
                <a:gd name="connsiteX5-77" fmla="*/ 0 w 2002492"/>
                <a:gd name="connsiteY5-78" fmla="*/ 646960 h 646960"/>
                <a:gd name="connsiteX0-79" fmla="*/ 0 w 2012190"/>
                <a:gd name="connsiteY0-80" fmla="*/ 646960 h 646960"/>
                <a:gd name="connsiteX1-81" fmla="*/ 622038 w 2012190"/>
                <a:gd name="connsiteY1-82" fmla="*/ 74215 h 646960"/>
                <a:gd name="connsiteX2-83" fmla="*/ 997897 w 2012190"/>
                <a:gd name="connsiteY2-84" fmla="*/ 410544 h 646960"/>
                <a:gd name="connsiteX3-85" fmla="*/ 1456217 w 2012190"/>
                <a:gd name="connsiteY3-86" fmla="*/ 0 h 646960"/>
                <a:gd name="connsiteX4-87" fmla="*/ 2012190 w 2012190"/>
                <a:gd name="connsiteY4-88" fmla="*/ 559708 h 646960"/>
                <a:gd name="connsiteX5-89" fmla="*/ 0 w 2012190"/>
                <a:gd name="connsiteY5-90" fmla="*/ 646960 h 646960"/>
                <a:gd name="connsiteX0-91" fmla="*/ 0 w 2012190"/>
                <a:gd name="connsiteY0-92" fmla="*/ 646960 h 646960"/>
                <a:gd name="connsiteX1-93" fmla="*/ 554174 w 2012190"/>
                <a:gd name="connsiteY1-94" fmla="*/ 35436 h 646960"/>
                <a:gd name="connsiteX2-95" fmla="*/ 997897 w 2012190"/>
                <a:gd name="connsiteY2-96" fmla="*/ 410544 h 646960"/>
                <a:gd name="connsiteX3-97" fmla="*/ 1456217 w 2012190"/>
                <a:gd name="connsiteY3-98" fmla="*/ 0 h 646960"/>
                <a:gd name="connsiteX4-99" fmla="*/ 2012190 w 2012190"/>
                <a:gd name="connsiteY4-100" fmla="*/ 559708 h 646960"/>
                <a:gd name="connsiteX5-101" fmla="*/ 0 w 2012190"/>
                <a:gd name="connsiteY5-102" fmla="*/ 646960 h 646960"/>
                <a:gd name="connsiteX0-103" fmla="*/ 0 w 1992803"/>
                <a:gd name="connsiteY0-104" fmla="*/ 540317 h 559708"/>
                <a:gd name="connsiteX1-105" fmla="*/ 534787 w 1992803"/>
                <a:gd name="connsiteY1-106" fmla="*/ 35436 h 559708"/>
                <a:gd name="connsiteX2-107" fmla="*/ 978510 w 1992803"/>
                <a:gd name="connsiteY2-108" fmla="*/ 410544 h 559708"/>
                <a:gd name="connsiteX3-109" fmla="*/ 1436830 w 1992803"/>
                <a:gd name="connsiteY3-110" fmla="*/ 0 h 559708"/>
                <a:gd name="connsiteX4-111" fmla="*/ 1992803 w 1992803"/>
                <a:gd name="connsiteY4-112" fmla="*/ 559708 h 559708"/>
                <a:gd name="connsiteX5-113" fmla="*/ 0 w 1992803"/>
                <a:gd name="connsiteY5-114" fmla="*/ 540317 h 559708"/>
                <a:gd name="connsiteX0-115" fmla="*/ 0 w 1992803"/>
                <a:gd name="connsiteY0-116" fmla="*/ 550010 h 559708"/>
                <a:gd name="connsiteX1-117" fmla="*/ 534787 w 1992803"/>
                <a:gd name="connsiteY1-118" fmla="*/ 35436 h 559708"/>
                <a:gd name="connsiteX2-119" fmla="*/ 978510 w 1992803"/>
                <a:gd name="connsiteY2-120" fmla="*/ 410544 h 559708"/>
                <a:gd name="connsiteX3-121" fmla="*/ 1436830 w 1992803"/>
                <a:gd name="connsiteY3-122" fmla="*/ 0 h 559708"/>
                <a:gd name="connsiteX4-123" fmla="*/ 1992803 w 1992803"/>
                <a:gd name="connsiteY4-124" fmla="*/ 559708 h 559708"/>
                <a:gd name="connsiteX5-125" fmla="*/ 0 w 1992803"/>
                <a:gd name="connsiteY5-126" fmla="*/ 550010 h 559708"/>
              </a:gdLst>
              <a:ahLst/>
              <a:cxnLst>
                <a:cxn ang="0">
                  <a:pos x="connsiteX0-1" y="connsiteY0-2"/>
                </a:cxn>
                <a:cxn ang="0">
                  <a:pos x="connsiteX1-3" y="connsiteY1-4"/>
                </a:cxn>
                <a:cxn ang="0">
                  <a:pos x="connsiteX2-5" y="connsiteY2-6"/>
                </a:cxn>
                <a:cxn ang="0">
                  <a:pos x="connsiteX3-7" y="connsiteY3-8"/>
                </a:cxn>
                <a:cxn ang="0">
                  <a:pos x="connsiteX4-17" y="connsiteY4-18"/>
                </a:cxn>
                <a:cxn ang="0">
                  <a:pos x="connsiteX5-29" y="connsiteY5-30"/>
                </a:cxn>
              </a:cxnLst>
              <a:rect l="l" t="t" r="r" b="b"/>
              <a:pathLst>
                <a:path w="1992803" h="559708">
                  <a:moveTo>
                    <a:pt x="0" y="550010"/>
                  </a:moveTo>
                  <a:lnTo>
                    <a:pt x="534787" y="35436"/>
                  </a:lnTo>
                  <a:lnTo>
                    <a:pt x="978510" y="410544"/>
                  </a:lnTo>
                  <a:lnTo>
                    <a:pt x="1436830" y="0"/>
                  </a:lnTo>
                  <a:lnTo>
                    <a:pt x="1992803" y="559708"/>
                  </a:lnTo>
                  <a:lnTo>
                    <a:pt x="0" y="5500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27"/>
          <p:cNvGrpSpPr/>
          <p:nvPr/>
        </p:nvGrpSpPr>
        <p:grpSpPr>
          <a:xfrm>
            <a:off x="5966693" y="3576784"/>
            <a:ext cx="377188" cy="200498"/>
            <a:chOff x="7093015" y="2314743"/>
            <a:chExt cx="450069" cy="239167"/>
          </a:xfrm>
          <a:solidFill>
            <a:schemeClr val="bg1">
              <a:lumMod val="95000"/>
            </a:schemeClr>
          </a:solidFill>
        </p:grpSpPr>
        <p:sp>
          <p:nvSpPr>
            <p:cNvPr id="29" name="矩形 28"/>
            <p:cNvSpPr/>
            <p:nvPr/>
          </p:nvSpPr>
          <p:spPr>
            <a:xfrm>
              <a:off x="7109765" y="2314743"/>
              <a:ext cx="18000" cy="2251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0" name="直接连接符 29"/>
            <p:cNvCxnSpPr/>
            <p:nvPr/>
          </p:nvCxnSpPr>
          <p:spPr>
            <a:xfrm>
              <a:off x="7169943"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236296"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308304"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380312"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452320" y="2338866"/>
              <a:ext cx="0" cy="200977"/>
            </a:xfrm>
            <a:prstGeom prst="line">
              <a:avLst/>
            </a:prstGeom>
            <a:grpFill/>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5" name="任意多边形 34"/>
            <p:cNvSpPr/>
            <p:nvPr/>
          </p:nvSpPr>
          <p:spPr>
            <a:xfrm>
              <a:off x="7169943" y="2324099"/>
              <a:ext cx="311943" cy="176214"/>
            </a:xfrm>
            <a:custGeom>
              <a:avLst/>
              <a:gdLst>
                <a:gd name="connsiteX0" fmla="*/ 0 w 328612"/>
                <a:gd name="connsiteY0" fmla="*/ 185738 h 185738"/>
                <a:gd name="connsiteX1" fmla="*/ 102394 w 328612"/>
                <a:gd name="connsiteY1" fmla="*/ 133350 h 185738"/>
                <a:gd name="connsiteX2" fmla="*/ 204787 w 328612"/>
                <a:gd name="connsiteY2" fmla="*/ 126206 h 185738"/>
                <a:gd name="connsiteX3" fmla="*/ 269081 w 328612"/>
                <a:gd name="connsiteY3" fmla="*/ 45244 h 185738"/>
                <a:gd name="connsiteX4" fmla="*/ 247650 w 328612"/>
                <a:gd name="connsiteY4" fmla="*/ 28575 h 185738"/>
                <a:gd name="connsiteX5" fmla="*/ 316706 w 328612"/>
                <a:gd name="connsiteY5" fmla="*/ 0 h 185738"/>
                <a:gd name="connsiteX6" fmla="*/ 328612 w 328612"/>
                <a:gd name="connsiteY6" fmla="*/ 69056 h 185738"/>
                <a:gd name="connsiteX7" fmla="*/ 300037 w 328612"/>
                <a:gd name="connsiteY7" fmla="*/ 52388 h 185738"/>
                <a:gd name="connsiteX8" fmla="*/ 228600 w 328612"/>
                <a:gd name="connsiteY8" fmla="*/ 140494 h 185738"/>
                <a:gd name="connsiteX9" fmla="*/ 114300 w 328612"/>
                <a:gd name="connsiteY9" fmla="*/ 147638 h 185738"/>
                <a:gd name="connsiteX10" fmla="*/ 0 w 328612"/>
                <a:gd name="connsiteY10" fmla="*/ 185738 h 185738"/>
                <a:gd name="connsiteX0-1" fmla="*/ 0 w 328612"/>
                <a:gd name="connsiteY0-2" fmla="*/ 185738 h 185738"/>
                <a:gd name="connsiteX1-3" fmla="*/ 102394 w 328612"/>
                <a:gd name="connsiteY1-4" fmla="*/ 133350 h 185738"/>
                <a:gd name="connsiteX2-5" fmla="*/ 204787 w 328612"/>
                <a:gd name="connsiteY2-6" fmla="*/ 126206 h 185738"/>
                <a:gd name="connsiteX3-7" fmla="*/ 269081 w 328612"/>
                <a:gd name="connsiteY3-8" fmla="*/ 45244 h 185738"/>
                <a:gd name="connsiteX4-9" fmla="*/ 247650 w 328612"/>
                <a:gd name="connsiteY4-10" fmla="*/ 28575 h 185738"/>
                <a:gd name="connsiteX5-11" fmla="*/ 316706 w 328612"/>
                <a:gd name="connsiteY5-12" fmla="*/ 0 h 185738"/>
                <a:gd name="connsiteX6-13" fmla="*/ 328612 w 328612"/>
                <a:gd name="connsiteY6-14" fmla="*/ 69056 h 185738"/>
                <a:gd name="connsiteX7-15" fmla="*/ 297656 w 328612"/>
                <a:gd name="connsiteY7-16" fmla="*/ 59532 h 185738"/>
                <a:gd name="connsiteX8-17" fmla="*/ 228600 w 328612"/>
                <a:gd name="connsiteY8-18" fmla="*/ 140494 h 185738"/>
                <a:gd name="connsiteX9-19" fmla="*/ 114300 w 328612"/>
                <a:gd name="connsiteY9-20" fmla="*/ 147638 h 185738"/>
                <a:gd name="connsiteX10-21" fmla="*/ 0 w 328612"/>
                <a:gd name="connsiteY10-22" fmla="*/ 185738 h 185738"/>
                <a:gd name="connsiteX0-23" fmla="*/ 0 w 328612"/>
                <a:gd name="connsiteY0-24" fmla="*/ 185738 h 185738"/>
                <a:gd name="connsiteX1-25" fmla="*/ 102394 w 328612"/>
                <a:gd name="connsiteY1-26" fmla="*/ 133350 h 185738"/>
                <a:gd name="connsiteX2-27" fmla="*/ 204787 w 328612"/>
                <a:gd name="connsiteY2-28" fmla="*/ 126206 h 185738"/>
                <a:gd name="connsiteX3-29" fmla="*/ 269081 w 328612"/>
                <a:gd name="connsiteY3-30" fmla="*/ 45244 h 185738"/>
                <a:gd name="connsiteX4-31" fmla="*/ 247650 w 328612"/>
                <a:gd name="connsiteY4-32" fmla="*/ 28575 h 185738"/>
                <a:gd name="connsiteX5-33" fmla="*/ 316706 w 328612"/>
                <a:gd name="connsiteY5-34" fmla="*/ 0 h 185738"/>
                <a:gd name="connsiteX6-35" fmla="*/ 328612 w 328612"/>
                <a:gd name="connsiteY6-36" fmla="*/ 76199 h 185738"/>
                <a:gd name="connsiteX7-37" fmla="*/ 297656 w 328612"/>
                <a:gd name="connsiteY7-38" fmla="*/ 59532 h 185738"/>
                <a:gd name="connsiteX8-39" fmla="*/ 228600 w 328612"/>
                <a:gd name="connsiteY8-40" fmla="*/ 140494 h 185738"/>
                <a:gd name="connsiteX9-41" fmla="*/ 114300 w 328612"/>
                <a:gd name="connsiteY9-42" fmla="*/ 147638 h 185738"/>
                <a:gd name="connsiteX10-43" fmla="*/ 0 w 328612"/>
                <a:gd name="connsiteY10-44" fmla="*/ 185738 h 185738"/>
                <a:gd name="connsiteX0-45" fmla="*/ 0 w 328612"/>
                <a:gd name="connsiteY0-46" fmla="*/ 185738 h 185738"/>
                <a:gd name="connsiteX1-47" fmla="*/ 102394 w 328612"/>
                <a:gd name="connsiteY1-48" fmla="*/ 133350 h 185738"/>
                <a:gd name="connsiteX2-49" fmla="*/ 204787 w 328612"/>
                <a:gd name="connsiteY2-50" fmla="*/ 114300 h 185738"/>
                <a:gd name="connsiteX3-51" fmla="*/ 269081 w 328612"/>
                <a:gd name="connsiteY3-52" fmla="*/ 45244 h 185738"/>
                <a:gd name="connsiteX4-53" fmla="*/ 247650 w 328612"/>
                <a:gd name="connsiteY4-54" fmla="*/ 28575 h 185738"/>
                <a:gd name="connsiteX5-55" fmla="*/ 316706 w 328612"/>
                <a:gd name="connsiteY5-56" fmla="*/ 0 h 185738"/>
                <a:gd name="connsiteX6-57" fmla="*/ 328612 w 328612"/>
                <a:gd name="connsiteY6-58" fmla="*/ 76199 h 185738"/>
                <a:gd name="connsiteX7-59" fmla="*/ 297656 w 328612"/>
                <a:gd name="connsiteY7-60" fmla="*/ 59532 h 185738"/>
                <a:gd name="connsiteX8-61" fmla="*/ 228600 w 328612"/>
                <a:gd name="connsiteY8-62" fmla="*/ 140494 h 185738"/>
                <a:gd name="connsiteX9-63" fmla="*/ 114300 w 328612"/>
                <a:gd name="connsiteY9-64" fmla="*/ 147638 h 185738"/>
                <a:gd name="connsiteX10-65" fmla="*/ 0 w 328612"/>
                <a:gd name="connsiteY10-66" fmla="*/ 185738 h 185738"/>
                <a:gd name="connsiteX0-67" fmla="*/ 0 w 328612"/>
                <a:gd name="connsiteY0-68" fmla="*/ 185738 h 185738"/>
                <a:gd name="connsiteX1-69" fmla="*/ 102394 w 328612"/>
                <a:gd name="connsiteY1-70" fmla="*/ 133350 h 185738"/>
                <a:gd name="connsiteX2-71" fmla="*/ 204787 w 328612"/>
                <a:gd name="connsiteY2-72" fmla="*/ 114300 h 185738"/>
                <a:gd name="connsiteX3-73" fmla="*/ 269081 w 328612"/>
                <a:gd name="connsiteY3-74" fmla="*/ 45244 h 185738"/>
                <a:gd name="connsiteX4-75" fmla="*/ 247650 w 328612"/>
                <a:gd name="connsiteY4-76" fmla="*/ 28575 h 185738"/>
                <a:gd name="connsiteX5-77" fmla="*/ 316706 w 328612"/>
                <a:gd name="connsiteY5-78" fmla="*/ 0 h 185738"/>
                <a:gd name="connsiteX6-79" fmla="*/ 328612 w 328612"/>
                <a:gd name="connsiteY6-80" fmla="*/ 76199 h 185738"/>
                <a:gd name="connsiteX7-81" fmla="*/ 297656 w 328612"/>
                <a:gd name="connsiteY7-82" fmla="*/ 59532 h 185738"/>
                <a:gd name="connsiteX8-83" fmla="*/ 214313 w 328612"/>
                <a:gd name="connsiteY8-84" fmla="*/ 135732 h 185738"/>
                <a:gd name="connsiteX9-85" fmla="*/ 114300 w 328612"/>
                <a:gd name="connsiteY9-86" fmla="*/ 147638 h 185738"/>
                <a:gd name="connsiteX10-87" fmla="*/ 0 w 328612"/>
                <a:gd name="connsiteY10-88" fmla="*/ 185738 h 185738"/>
                <a:gd name="connsiteX0-89" fmla="*/ 0 w 328612"/>
                <a:gd name="connsiteY0-90" fmla="*/ 185738 h 185738"/>
                <a:gd name="connsiteX1-91" fmla="*/ 102394 w 328612"/>
                <a:gd name="connsiteY1-92" fmla="*/ 121444 h 185738"/>
                <a:gd name="connsiteX2-93" fmla="*/ 204787 w 328612"/>
                <a:gd name="connsiteY2-94" fmla="*/ 114300 h 185738"/>
                <a:gd name="connsiteX3-95" fmla="*/ 269081 w 328612"/>
                <a:gd name="connsiteY3-96" fmla="*/ 45244 h 185738"/>
                <a:gd name="connsiteX4-97" fmla="*/ 247650 w 328612"/>
                <a:gd name="connsiteY4-98" fmla="*/ 28575 h 185738"/>
                <a:gd name="connsiteX5-99" fmla="*/ 316706 w 328612"/>
                <a:gd name="connsiteY5-100" fmla="*/ 0 h 185738"/>
                <a:gd name="connsiteX6-101" fmla="*/ 328612 w 328612"/>
                <a:gd name="connsiteY6-102" fmla="*/ 76199 h 185738"/>
                <a:gd name="connsiteX7-103" fmla="*/ 297656 w 328612"/>
                <a:gd name="connsiteY7-104" fmla="*/ 59532 h 185738"/>
                <a:gd name="connsiteX8-105" fmla="*/ 214313 w 328612"/>
                <a:gd name="connsiteY8-106" fmla="*/ 135732 h 185738"/>
                <a:gd name="connsiteX9-107" fmla="*/ 114300 w 328612"/>
                <a:gd name="connsiteY9-108" fmla="*/ 147638 h 185738"/>
                <a:gd name="connsiteX10-109" fmla="*/ 0 w 328612"/>
                <a:gd name="connsiteY10-110" fmla="*/ 185738 h 185738"/>
                <a:gd name="connsiteX0-111" fmla="*/ 0 w 328612"/>
                <a:gd name="connsiteY0-112" fmla="*/ 185738 h 185738"/>
                <a:gd name="connsiteX1-113" fmla="*/ 102394 w 328612"/>
                <a:gd name="connsiteY1-114" fmla="*/ 121444 h 185738"/>
                <a:gd name="connsiteX2-115" fmla="*/ 204787 w 328612"/>
                <a:gd name="connsiteY2-116" fmla="*/ 114300 h 185738"/>
                <a:gd name="connsiteX3-117" fmla="*/ 269081 w 328612"/>
                <a:gd name="connsiteY3-118" fmla="*/ 45244 h 185738"/>
                <a:gd name="connsiteX4-119" fmla="*/ 247650 w 328612"/>
                <a:gd name="connsiteY4-120" fmla="*/ 28575 h 185738"/>
                <a:gd name="connsiteX5-121" fmla="*/ 316706 w 328612"/>
                <a:gd name="connsiteY5-122" fmla="*/ 0 h 185738"/>
                <a:gd name="connsiteX6-123" fmla="*/ 328612 w 328612"/>
                <a:gd name="connsiteY6-124" fmla="*/ 76199 h 185738"/>
                <a:gd name="connsiteX7-125" fmla="*/ 297656 w 328612"/>
                <a:gd name="connsiteY7-126" fmla="*/ 59532 h 185738"/>
                <a:gd name="connsiteX8-127" fmla="*/ 214313 w 328612"/>
                <a:gd name="connsiteY8-128" fmla="*/ 135732 h 185738"/>
                <a:gd name="connsiteX9-129" fmla="*/ 109537 w 328612"/>
                <a:gd name="connsiteY9-130" fmla="*/ 135732 h 185738"/>
                <a:gd name="connsiteX10-131" fmla="*/ 0 w 328612"/>
                <a:gd name="connsiteY10-132" fmla="*/ 185738 h 185738"/>
                <a:gd name="connsiteX0-133" fmla="*/ 0 w 328612"/>
                <a:gd name="connsiteY0-134" fmla="*/ 185738 h 185738"/>
                <a:gd name="connsiteX1-135" fmla="*/ 102394 w 328612"/>
                <a:gd name="connsiteY1-136" fmla="*/ 121444 h 185738"/>
                <a:gd name="connsiteX2-137" fmla="*/ 195262 w 328612"/>
                <a:gd name="connsiteY2-138" fmla="*/ 97631 h 185738"/>
                <a:gd name="connsiteX3-139" fmla="*/ 269081 w 328612"/>
                <a:gd name="connsiteY3-140" fmla="*/ 45244 h 185738"/>
                <a:gd name="connsiteX4-141" fmla="*/ 247650 w 328612"/>
                <a:gd name="connsiteY4-142" fmla="*/ 28575 h 185738"/>
                <a:gd name="connsiteX5-143" fmla="*/ 316706 w 328612"/>
                <a:gd name="connsiteY5-144" fmla="*/ 0 h 185738"/>
                <a:gd name="connsiteX6-145" fmla="*/ 328612 w 328612"/>
                <a:gd name="connsiteY6-146" fmla="*/ 76199 h 185738"/>
                <a:gd name="connsiteX7-147" fmla="*/ 297656 w 328612"/>
                <a:gd name="connsiteY7-148" fmla="*/ 59532 h 185738"/>
                <a:gd name="connsiteX8-149" fmla="*/ 214313 w 328612"/>
                <a:gd name="connsiteY8-150" fmla="*/ 135732 h 185738"/>
                <a:gd name="connsiteX9-151" fmla="*/ 109537 w 328612"/>
                <a:gd name="connsiteY9-152" fmla="*/ 135732 h 185738"/>
                <a:gd name="connsiteX10-153" fmla="*/ 0 w 328612"/>
                <a:gd name="connsiteY10-154" fmla="*/ 185738 h 185738"/>
                <a:gd name="connsiteX0-155" fmla="*/ 0 w 328612"/>
                <a:gd name="connsiteY0-156" fmla="*/ 185738 h 185738"/>
                <a:gd name="connsiteX1-157" fmla="*/ 102394 w 328612"/>
                <a:gd name="connsiteY1-158" fmla="*/ 121444 h 185738"/>
                <a:gd name="connsiteX2-159" fmla="*/ 195262 w 328612"/>
                <a:gd name="connsiteY2-160" fmla="*/ 97631 h 185738"/>
                <a:gd name="connsiteX3-161" fmla="*/ 269081 w 328612"/>
                <a:gd name="connsiteY3-162" fmla="*/ 45244 h 185738"/>
                <a:gd name="connsiteX4-163" fmla="*/ 247650 w 328612"/>
                <a:gd name="connsiteY4-164" fmla="*/ 28575 h 185738"/>
                <a:gd name="connsiteX5-165" fmla="*/ 316706 w 328612"/>
                <a:gd name="connsiteY5-166" fmla="*/ 0 h 185738"/>
                <a:gd name="connsiteX6-167" fmla="*/ 328612 w 328612"/>
                <a:gd name="connsiteY6-168" fmla="*/ 76199 h 185738"/>
                <a:gd name="connsiteX7-169" fmla="*/ 297656 w 328612"/>
                <a:gd name="connsiteY7-170" fmla="*/ 59532 h 185738"/>
                <a:gd name="connsiteX8-171" fmla="*/ 202407 w 328612"/>
                <a:gd name="connsiteY8-172" fmla="*/ 114301 h 185738"/>
                <a:gd name="connsiteX9-173" fmla="*/ 109537 w 328612"/>
                <a:gd name="connsiteY9-174" fmla="*/ 135732 h 185738"/>
                <a:gd name="connsiteX10-175" fmla="*/ 0 w 328612"/>
                <a:gd name="connsiteY10-176" fmla="*/ 185738 h 185738"/>
                <a:gd name="connsiteX0-177" fmla="*/ 0 w 328612"/>
                <a:gd name="connsiteY0-178" fmla="*/ 185738 h 185738"/>
                <a:gd name="connsiteX1-179" fmla="*/ 102394 w 328612"/>
                <a:gd name="connsiteY1-180" fmla="*/ 121444 h 185738"/>
                <a:gd name="connsiteX2-181" fmla="*/ 195262 w 328612"/>
                <a:gd name="connsiteY2-182" fmla="*/ 97631 h 185738"/>
                <a:gd name="connsiteX3-183" fmla="*/ 254793 w 328612"/>
                <a:gd name="connsiteY3-184" fmla="*/ 47626 h 185738"/>
                <a:gd name="connsiteX4-185" fmla="*/ 247650 w 328612"/>
                <a:gd name="connsiteY4-186" fmla="*/ 28575 h 185738"/>
                <a:gd name="connsiteX5-187" fmla="*/ 316706 w 328612"/>
                <a:gd name="connsiteY5-188" fmla="*/ 0 h 185738"/>
                <a:gd name="connsiteX6-189" fmla="*/ 328612 w 328612"/>
                <a:gd name="connsiteY6-190" fmla="*/ 76199 h 185738"/>
                <a:gd name="connsiteX7-191" fmla="*/ 297656 w 328612"/>
                <a:gd name="connsiteY7-192" fmla="*/ 59532 h 185738"/>
                <a:gd name="connsiteX8-193" fmla="*/ 202407 w 328612"/>
                <a:gd name="connsiteY8-194" fmla="*/ 114301 h 185738"/>
                <a:gd name="connsiteX9-195" fmla="*/ 109537 w 328612"/>
                <a:gd name="connsiteY9-196" fmla="*/ 135732 h 185738"/>
                <a:gd name="connsiteX10-197" fmla="*/ 0 w 328612"/>
                <a:gd name="connsiteY10-198" fmla="*/ 185738 h 185738"/>
                <a:gd name="connsiteX0-199" fmla="*/ 0 w 328612"/>
                <a:gd name="connsiteY0-200" fmla="*/ 185738 h 185738"/>
                <a:gd name="connsiteX1-201" fmla="*/ 102394 w 328612"/>
                <a:gd name="connsiteY1-202" fmla="*/ 121444 h 185738"/>
                <a:gd name="connsiteX2-203" fmla="*/ 195262 w 328612"/>
                <a:gd name="connsiteY2-204" fmla="*/ 97631 h 185738"/>
                <a:gd name="connsiteX3-205" fmla="*/ 254793 w 328612"/>
                <a:gd name="connsiteY3-206" fmla="*/ 47626 h 185738"/>
                <a:gd name="connsiteX4-207" fmla="*/ 221456 w 328612"/>
                <a:gd name="connsiteY4-208" fmla="*/ 28575 h 185738"/>
                <a:gd name="connsiteX5-209" fmla="*/ 316706 w 328612"/>
                <a:gd name="connsiteY5-210" fmla="*/ 0 h 185738"/>
                <a:gd name="connsiteX6-211" fmla="*/ 328612 w 328612"/>
                <a:gd name="connsiteY6-212" fmla="*/ 76199 h 185738"/>
                <a:gd name="connsiteX7-213" fmla="*/ 297656 w 328612"/>
                <a:gd name="connsiteY7-214" fmla="*/ 59532 h 185738"/>
                <a:gd name="connsiteX8-215" fmla="*/ 202407 w 328612"/>
                <a:gd name="connsiteY8-216" fmla="*/ 114301 h 185738"/>
                <a:gd name="connsiteX9-217" fmla="*/ 109537 w 328612"/>
                <a:gd name="connsiteY9-218" fmla="*/ 135732 h 185738"/>
                <a:gd name="connsiteX10-219" fmla="*/ 0 w 328612"/>
                <a:gd name="connsiteY10-220" fmla="*/ 185738 h 185738"/>
                <a:gd name="connsiteX0-221" fmla="*/ 0 w 328612"/>
                <a:gd name="connsiteY0-222" fmla="*/ 190501 h 190501"/>
                <a:gd name="connsiteX1-223" fmla="*/ 102394 w 328612"/>
                <a:gd name="connsiteY1-224" fmla="*/ 126207 h 190501"/>
                <a:gd name="connsiteX2-225" fmla="*/ 195262 w 328612"/>
                <a:gd name="connsiteY2-226" fmla="*/ 102394 h 190501"/>
                <a:gd name="connsiteX3-227" fmla="*/ 254793 w 328612"/>
                <a:gd name="connsiteY3-228" fmla="*/ 52389 h 190501"/>
                <a:gd name="connsiteX4-229" fmla="*/ 221456 w 328612"/>
                <a:gd name="connsiteY4-230" fmla="*/ 33338 h 190501"/>
                <a:gd name="connsiteX5-231" fmla="*/ 295275 w 328612"/>
                <a:gd name="connsiteY5-232" fmla="*/ 0 h 190501"/>
                <a:gd name="connsiteX6-233" fmla="*/ 328612 w 328612"/>
                <a:gd name="connsiteY6-234" fmla="*/ 80962 h 190501"/>
                <a:gd name="connsiteX7-235" fmla="*/ 297656 w 328612"/>
                <a:gd name="connsiteY7-236" fmla="*/ 64295 h 190501"/>
                <a:gd name="connsiteX8-237" fmla="*/ 202407 w 328612"/>
                <a:gd name="connsiteY8-238" fmla="*/ 119064 h 190501"/>
                <a:gd name="connsiteX9-239" fmla="*/ 109537 w 328612"/>
                <a:gd name="connsiteY9-240" fmla="*/ 140495 h 190501"/>
                <a:gd name="connsiteX10-241" fmla="*/ 0 w 328612"/>
                <a:gd name="connsiteY10-242" fmla="*/ 190501 h 190501"/>
                <a:gd name="connsiteX0-243" fmla="*/ 0 w 328612"/>
                <a:gd name="connsiteY0-244" fmla="*/ 190501 h 190501"/>
                <a:gd name="connsiteX1-245" fmla="*/ 102394 w 328612"/>
                <a:gd name="connsiteY1-246" fmla="*/ 126207 h 190501"/>
                <a:gd name="connsiteX2-247" fmla="*/ 195262 w 328612"/>
                <a:gd name="connsiteY2-248" fmla="*/ 102394 h 190501"/>
                <a:gd name="connsiteX3-249" fmla="*/ 254793 w 328612"/>
                <a:gd name="connsiteY3-250" fmla="*/ 52389 h 190501"/>
                <a:gd name="connsiteX4-251" fmla="*/ 221456 w 328612"/>
                <a:gd name="connsiteY4-252" fmla="*/ 33338 h 190501"/>
                <a:gd name="connsiteX5-253" fmla="*/ 295275 w 328612"/>
                <a:gd name="connsiteY5-254" fmla="*/ 0 h 190501"/>
                <a:gd name="connsiteX6-255" fmla="*/ 328612 w 328612"/>
                <a:gd name="connsiteY6-256" fmla="*/ 80962 h 190501"/>
                <a:gd name="connsiteX7-257" fmla="*/ 280987 w 328612"/>
                <a:gd name="connsiteY7-258" fmla="*/ 57151 h 190501"/>
                <a:gd name="connsiteX8-259" fmla="*/ 202407 w 328612"/>
                <a:gd name="connsiteY8-260" fmla="*/ 119064 h 190501"/>
                <a:gd name="connsiteX9-261" fmla="*/ 109537 w 328612"/>
                <a:gd name="connsiteY9-262" fmla="*/ 140495 h 190501"/>
                <a:gd name="connsiteX10-263" fmla="*/ 0 w 328612"/>
                <a:gd name="connsiteY10-264" fmla="*/ 190501 h 190501"/>
                <a:gd name="connsiteX0-265" fmla="*/ 0 w 311943"/>
                <a:gd name="connsiteY0-266" fmla="*/ 190501 h 190501"/>
                <a:gd name="connsiteX1-267" fmla="*/ 102394 w 311943"/>
                <a:gd name="connsiteY1-268" fmla="*/ 126207 h 190501"/>
                <a:gd name="connsiteX2-269" fmla="*/ 195262 w 311943"/>
                <a:gd name="connsiteY2-270" fmla="*/ 102394 h 190501"/>
                <a:gd name="connsiteX3-271" fmla="*/ 254793 w 311943"/>
                <a:gd name="connsiteY3-272" fmla="*/ 52389 h 190501"/>
                <a:gd name="connsiteX4-273" fmla="*/ 221456 w 311943"/>
                <a:gd name="connsiteY4-274" fmla="*/ 33338 h 190501"/>
                <a:gd name="connsiteX5-275" fmla="*/ 295275 w 311943"/>
                <a:gd name="connsiteY5-276" fmla="*/ 0 h 190501"/>
                <a:gd name="connsiteX6-277" fmla="*/ 311943 w 311943"/>
                <a:gd name="connsiteY6-278" fmla="*/ 66674 h 190501"/>
                <a:gd name="connsiteX7-279" fmla="*/ 280987 w 311943"/>
                <a:gd name="connsiteY7-280" fmla="*/ 57151 h 190501"/>
                <a:gd name="connsiteX8-281" fmla="*/ 202407 w 311943"/>
                <a:gd name="connsiteY8-282" fmla="*/ 119064 h 190501"/>
                <a:gd name="connsiteX9-283" fmla="*/ 109537 w 311943"/>
                <a:gd name="connsiteY9-284" fmla="*/ 140495 h 190501"/>
                <a:gd name="connsiteX10-285" fmla="*/ 0 w 311943"/>
                <a:gd name="connsiteY10-286" fmla="*/ 190501 h 190501"/>
                <a:gd name="connsiteX0-287" fmla="*/ 0 w 311943"/>
                <a:gd name="connsiteY0-288" fmla="*/ 176214 h 176214"/>
                <a:gd name="connsiteX1-289" fmla="*/ 102394 w 311943"/>
                <a:gd name="connsiteY1-290" fmla="*/ 111920 h 176214"/>
                <a:gd name="connsiteX2-291" fmla="*/ 195262 w 311943"/>
                <a:gd name="connsiteY2-292" fmla="*/ 88107 h 176214"/>
                <a:gd name="connsiteX3-293" fmla="*/ 254793 w 311943"/>
                <a:gd name="connsiteY3-294" fmla="*/ 38102 h 176214"/>
                <a:gd name="connsiteX4-295" fmla="*/ 221456 w 311943"/>
                <a:gd name="connsiteY4-296" fmla="*/ 19051 h 176214"/>
                <a:gd name="connsiteX5-297" fmla="*/ 292894 w 311943"/>
                <a:gd name="connsiteY5-298" fmla="*/ 0 h 176214"/>
                <a:gd name="connsiteX6-299" fmla="*/ 311943 w 311943"/>
                <a:gd name="connsiteY6-300" fmla="*/ 52387 h 176214"/>
                <a:gd name="connsiteX7-301" fmla="*/ 280987 w 311943"/>
                <a:gd name="connsiteY7-302" fmla="*/ 42864 h 176214"/>
                <a:gd name="connsiteX8-303" fmla="*/ 202407 w 311943"/>
                <a:gd name="connsiteY8-304" fmla="*/ 104777 h 176214"/>
                <a:gd name="connsiteX9-305" fmla="*/ 109537 w 311943"/>
                <a:gd name="connsiteY9-306" fmla="*/ 126208 h 176214"/>
                <a:gd name="connsiteX10-307" fmla="*/ 0 w 311943"/>
                <a:gd name="connsiteY10-308" fmla="*/ 176214 h 176214"/>
                <a:gd name="connsiteX0-309" fmla="*/ 0 w 311943"/>
                <a:gd name="connsiteY0-310" fmla="*/ 176214 h 176214"/>
                <a:gd name="connsiteX1-311" fmla="*/ 102394 w 311943"/>
                <a:gd name="connsiteY1-312" fmla="*/ 111920 h 176214"/>
                <a:gd name="connsiteX2-313" fmla="*/ 195262 w 311943"/>
                <a:gd name="connsiteY2-314" fmla="*/ 88107 h 176214"/>
                <a:gd name="connsiteX3-315" fmla="*/ 257174 w 311943"/>
                <a:gd name="connsiteY3-316" fmla="*/ 30958 h 176214"/>
                <a:gd name="connsiteX4-317" fmla="*/ 221456 w 311943"/>
                <a:gd name="connsiteY4-318" fmla="*/ 19051 h 176214"/>
                <a:gd name="connsiteX5-319" fmla="*/ 292894 w 311943"/>
                <a:gd name="connsiteY5-320" fmla="*/ 0 h 176214"/>
                <a:gd name="connsiteX6-321" fmla="*/ 311943 w 311943"/>
                <a:gd name="connsiteY6-322" fmla="*/ 52387 h 176214"/>
                <a:gd name="connsiteX7-323" fmla="*/ 280987 w 311943"/>
                <a:gd name="connsiteY7-324" fmla="*/ 42864 h 176214"/>
                <a:gd name="connsiteX8-325" fmla="*/ 202407 w 311943"/>
                <a:gd name="connsiteY8-326" fmla="*/ 104777 h 176214"/>
                <a:gd name="connsiteX9-327" fmla="*/ 109537 w 311943"/>
                <a:gd name="connsiteY9-328" fmla="*/ 126208 h 176214"/>
                <a:gd name="connsiteX10-329" fmla="*/ 0 w 311943"/>
                <a:gd name="connsiteY10-330" fmla="*/ 176214 h 1762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311943" h="176214">
                  <a:moveTo>
                    <a:pt x="0" y="176214"/>
                  </a:moveTo>
                  <a:lnTo>
                    <a:pt x="102394" y="111920"/>
                  </a:lnTo>
                  <a:lnTo>
                    <a:pt x="195262" y="88107"/>
                  </a:lnTo>
                  <a:lnTo>
                    <a:pt x="257174" y="30958"/>
                  </a:lnTo>
                  <a:lnTo>
                    <a:pt x="221456" y="19051"/>
                  </a:lnTo>
                  <a:lnTo>
                    <a:pt x="292894" y="0"/>
                  </a:lnTo>
                  <a:lnTo>
                    <a:pt x="311943" y="52387"/>
                  </a:lnTo>
                  <a:lnTo>
                    <a:pt x="280987" y="42864"/>
                  </a:lnTo>
                  <a:lnTo>
                    <a:pt x="202407" y="104777"/>
                  </a:lnTo>
                  <a:lnTo>
                    <a:pt x="109537" y="126208"/>
                  </a:lnTo>
                  <a:lnTo>
                    <a:pt x="0" y="176214"/>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rot="5400000">
              <a:off x="7306384" y="2317210"/>
              <a:ext cx="23331" cy="45006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7" name="TextBox 6"/>
          <p:cNvSpPr txBox="1">
            <a:spLocks noChangeArrowheads="1"/>
          </p:cNvSpPr>
          <p:nvPr/>
        </p:nvSpPr>
        <p:spPr bwMode="auto">
          <a:xfrm>
            <a:off x="3666051" y="3538873"/>
            <a:ext cx="1384248"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i="0" u="none" strike="noStrike" cap="none" normalizeH="0" baseline="0" dirty="0">
                <a:ln>
                  <a:noFill/>
                </a:ln>
                <a:solidFill>
                  <a:schemeClr val="accent1"/>
                </a:solidFill>
                <a:effectLst/>
                <a:cs typeface="+mn-ea"/>
                <a:sym typeface="+mn-lt"/>
              </a:rPr>
              <a:t>添加文本</a:t>
            </a:r>
            <a:endParaRPr kumimoji="0" lang="zh-CN" sz="1400" i="0" u="none" strike="noStrike" cap="none" normalizeH="0" baseline="0" dirty="0">
              <a:ln>
                <a:noFill/>
              </a:ln>
              <a:solidFill>
                <a:schemeClr val="accent1"/>
              </a:solidFill>
              <a:effectLst/>
              <a:cs typeface="+mn-ea"/>
              <a:sym typeface="+mn-lt"/>
            </a:endParaRPr>
          </a:p>
        </p:txBody>
      </p:sp>
      <p:sp>
        <p:nvSpPr>
          <p:cNvPr id="38" name="TextBox 6"/>
          <p:cNvSpPr txBox="1">
            <a:spLocks noChangeArrowheads="1"/>
          </p:cNvSpPr>
          <p:nvPr/>
        </p:nvSpPr>
        <p:spPr bwMode="auto">
          <a:xfrm>
            <a:off x="3859872" y="3930832"/>
            <a:ext cx="2064677"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bg1">
                    <a:lumMod val="65000"/>
                  </a:schemeClr>
                </a:solidFill>
                <a:latin typeface="微软雅黑" panose="020B0503020204020204" pitchFamily="34" charset="-122"/>
                <a:sym typeface="+mn-lt"/>
              </a:rPr>
              <a:t>这里是具体内容这里是具体内容</a:t>
            </a:r>
            <a:r>
              <a:rPr lang="en-US" altLang="zh-CN" sz="900" dirty="0">
                <a:solidFill>
                  <a:schemeClr val="bg1">
                    <a:lumMod val="65000"/>
                  </a:schemeClr>
                </a:solidFill>
                <a:latin typeface="微软雅黑" panose="020B0503020204020204" pitchFamily="34" charset="-122"/>
                <a:sym typeface="+mn-lt"/>
              </a:rPr>
              <a:t>,</a:t>
            </a:r>
            <a:r>
              <a:rPr lang="zh-CN" altLang="en-US" sz="900" dirty="0">
                <a:solidFill>
                  <a:schemeClr val="bg1">
                    <a:lumMod val="65000"/>
                  </a:schemeClr>
                </a:solidFill>
                <a:latin typeface="微软雅黑" panose="020B0503020204020204" pitchFamily="34" charset="-122"/>
                <a:sym typeface="+mn-lt"/>
              </a:rPr>
              <a:t>这里是具体内容</a:t>
            </a:r>
            <a:r>
              <a:rPr lang="en-US" altLang="zh-CN" sz="900" dirty="0">
                <a:solidFill>
                  <a:schemeClr val="bg1">
                    <a:lumMod val="65000"/>
                  </a:schemeClr>
                </a:solidFill>
                <a:latin typeface="微软雅黑" panose="020B0503020204020204" pitchFamily="34" charset="-122"/>
                <a:sym typeface="+mn-lt"/>
              </a:rPr>
              <a:t>,</a:t>
            </a:r>
            <a:r>
              <a:rPr lang="zh-CN" altLang="en-US" sz="900" dirty="0">
                <a:solidFill>
                  <a:schemeClr val="bg1">
                    <a:lumMod val="65000"/>
                  </a:schemeClr>
                </a:solidFill>
                <a:latin typeface="微软雅黑" panose="020B0503020204020204" pitchFamily="34" charset="-122"/>
                <a:sym typeface="+mn-lt"/>
              </a:rPr>
              <a:t>这里是具体内容</a:t>
            </a:r>
            <a:endParaRPr lang="zh-CN" sz="900" dirty="0">
              <a:solidFill>
                <a:schemeClr val="bg1">
                  <a:lumMod val="65000"/>
                </a:schemeClr>
              </a:solidFill>
              <a:latin typeface="微软雅黑" panose="020B0503020204020204" pitchFamily="34" charset="-122"/>
              <a:sym typeface="+mn-lt"/>
            </a:endParaRPr>
          </a:p>
        </p:txBody>
      </p:sp>
      <p:sp>
        <p:nvSpPr>
          <p:cNvPr id="39" name="TextBox 6"/>
          <p:cNvSpPr txBox="1">
            <a:spLocks noChangeArrowheads="1"/>
          </p:cNvSpPr>
          <p:nvPr/>
        </p:nvSpPr>
        <p:spPr bwMode="auto">
          <a:xfrm>
            <a:off x="6390137" y="3538873"/>
            <a:ext cx="1384248" cy="33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i="0" u="none" strike="noStrike" cap="none" normalizeH="0" baseline="0" dirty="0">
                <a:ln>
                  <a:noFill/>
                </a:ln>
                <a:solidFill>
                  <a:schemeClr val="accent1"/>
                </a:solidFill>
                <a:effectLst/>
                <a:cs typeface="+mn-ea"/>
                <a:sym typeface="+mn-lt"/>
              </a:rPr>
              <a:t>添加文本</a:t>
            </a:r>
            <a:endParaRPr kumimoji="0" lang="zh-CN" sz="1400" i="0" u="none" strike="noStrike" cap="none" normalizeH="0" baseline="0" dirty="0">
              <a:ln>
                <a:noFill/>
              </a:ln>
              <a:solidFill>
                <a:schemeClr val="accent1"/>
              </a:solidFill>
              <a:effectLst/>
              <a:cs typeface="+mn-ea"/>
              <a:sym typeface="+mn-lt"/>
            </a:endParaRPr>
          </a:p>
        </p:txBody>
      </p:sp>
      <p:sp>
        <p:nvSpPr>
          <p:cNvPr id="40" name="TextBox 6"/>
          <p:cNvSpPr txBox="1">
            <a:spLocks noChangeArrowheads="1"/>
          </p:cNvSpPr>
          <p:nvPr/>
        </p:nvSpPr>
        <p:spPr bwMode="auto">
          <a:xfrm>
            <a:off x="6583959" y="3930832"/>
            <a:ext cx="2007591"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900" dirty="0">
                <a:solidFill>
                  <a:schemeClr val="bg1">
                    <a:lumMod val="65000"/>
                  </a:schemeClr>
                </a:solidFill>
                <a:latin typeface="微软雅黑" panose="020B0503020204020204" pitchFamily="34" charset="-122"/>
                <a:sym typeface="+mn-lt"/>
              </a:rPr>
              <a:t>这里是具体内容这里是具体内容</a:t>
            </a:r>
            <a:r>
              <a:rPr lang="en-US" altLang="zh-CN" sz="900" dirty="0">
                <a:solidFill>
                  <a:schemeClr val="bg1">
                    <a:lumMod val="65000"/>
                  </a:schemeClr>
                </a:solidFill>
                <a:latin typeface="微软雅黑" panose="020B0503020204020204" pitchFamily="34" charset="-122"/>
                <a:sym typeface="+mn-lt"/>
              </a:rPr>
              <a:t>,</a:t>
            </a:r>
            <a:r>
              <a:rPr lang="zh-CN" altLang="en-US" sz="900" dirty="0">
                <a:solidFill>
                  <a:schemeClr val="bg1">
                    <a:lumMod val="65000"/>
                  </a:schemeClr>
                </a:solidFill>
                <a:latin typeface="微软雅黑" panose="020B0503020204020204" pitchFamily="34" charset="-122"/>
                <a:sym typeface="+mn-lt"/>
              </a:rPr>
              <a:t>这里是具体内容</a:t>
            </a:r>
            <a:r>
              <a:rPr lang="en-US" altLang="zh-CN" sz="900" dirty="0">
                <a:solidFill>
                  <a:schemeClr val="bg1">
                    <a:lumMod val="65000"/>
                  </a:schemeClr>
                </a:solidFill>
                <a:latin typeface="微软雅黑" panose="020B0503020204020204" pitchFamily="34" charset="-122"/>
                <a:sym typeface="+mn-lt"/>
              </a:rPr>
              <a:t>,</a:t>
            </a:r>
            <a:r>
              <a:rPr lang="zh-CN" altLang="en-US" sz="900" dirty="0">
                <a:solidFill>
                  <a:schemeClr val="bg1">
                    <a:lumMod val="65000"/>
                  </a:schemeClr>
                </a:solidFill>
                <a:latin typeface="微软雅黑" panose="020B0503020204020204" pitchFamily="34" charset="-122"/>
                <a:sym typeface="+mn-lt"/>
              </a:rPr>
              <a:t>这里是具体内容</a:t>
            </a:r>
            <a:endParaRPr lang="zh-CN" sz="900" dirty="0">
              <a:solidFill>
                <a:schemeClr val="bg1">
                  <a:lumMod val="65000"/>
                </a:schemeClr>
              </a:solidFill>
              <a:latin typeface="微软雅黑" panose="020B0503020204020204" pitchFamily="34" charset="-122"/>
              <a:sym typeface="+mn-lt"/>
            </a:endParaRPr>
          </a:p>
        </p:txBody>
      </p:sp>
    </p:spTree>
    <p:extLst>
      <p:ext uri="{BB962C8B-B14F-4D97-AF65-F5344CB8AC3E}">
        <p14:creationId xmlns:p14="http://schemas.microsoft.com/office/powerpoint/2010/main" val="184188964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p:bldP spid="15" grpId="0"/>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5691308" y="1817398"/>
            <a:ext cx="1035196" cy="627100"/>
            <a:chOff x="3433763" y="1131575"/>
            <a:chExt cx="2241550" cy="1357626"/>
          </a:xfrm>
        </p:grpSpPr>
        <p:sp>
          <p:nvSpPr>
            <p:cNvPr id="6158" name="Freeform 14"/>
            <p:cNvSpPr>
              <a:spLocks/>
            </p:cNvSpPr>
            <p:nvPr/>
          </p:nvSpPr>
          <p:spPr bwMode="auto">
            <a:xfrm>
              <a:off x="3433763" y="1474788"/>
              <a:ext cx="2241550" cy="1014413"/>
            </a:xfrm>
            <a:custGeom>
              <a:avLst/>
              <a:gdLst/>
              <a:ahLst/>
              <a:cxnLst>
                <a:cxn ang="0">
                  <a:pos x="634" y="369"/>
                </a:cxn>
                <a:cxn ang="0">
                  <a:pos x="420" y="284"/>
                </a:cxn>
                <a:cxn ang="0">
                  <a:pos x="201" y="375"/>
                </a:cxn>
                <a:cxn ang="0">
                  <a:pos x="0" y="174"/>
                </a:cxn>
                <a:cxn ang="0">
                  <a:pos x="420" y="0"/>
                </a:cxn>
                <a:cxn ang="0">
                  <a:pos x="829" y="163"/>
                </a:cxn>
                <a:cxn ang="0">
                  <a:pos x="634" y="369"/>
                </a:cxn>
              </a:cxnLst>
              <a:rect l="0" t="0" r="r" b="b"/>
              <a:pathLst>
                <a:path w="829" h="375">
                  <a:moveTo>
                    <a:pt x="634" y="369"/>
                  </a:moveTo>
                  <a:cubicBezTo>
                    <a:pt x="574" y="312"/>
                    <a:pt x="503" y="284"/>
                    <a:pt x="420" y="284"/>
                  </a:cubicBezTo>
                  <a:cubicBezTo>
                    <a:pt x="334" y="284"/>
                    <a:pt x="261" y="314"/>
                    <a:pt x="201" y="375"/>
                  </a:cubicBezTo>
                  <a:cubicBezTo>
                    <a:pt x="0" y="174"/>
                    <a:pt x="0" y="174"/>
                    <a:pt x="0" y="174"/>
                  </a:cubicBezTo>
                  <a:cubicBezTo>
                    <a:pt x="116" y="58"/>
                    <a:pt x="256" y="0"/>
                    <a:pt x="420" y="0"/>
                  </a:cubicBezTo>
                  <a:cubicBezTo>
                    <a:pt x="579" y="0"/>
                    <a:pt x="716" y="54"/>
                    <a:pt x="829" y="163"/>
                  </a:cubicBezTo>
                  <a:lnTo>
                    <a:pt x="634" y="369"/>
                  </a:lnTo>
                  <a:close/>
                </a:path>
              </a:pathLst>
            </a:custGeom>
            <a:solidFill>
              <a:schemeClr val="accent2"/>
            </a:solid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18"/>
            <p:cNvSpPr/>
            <p:nvPr/>
          </p:nvSpPr>
          <p:spPr>
            <a:xfrm>
              <a:off x="4372937" y="1131575"/>
              <a:ext cx="398127" cy="460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4"/>
          <p:cNvGrpSpPr/>
          <p:nvPr/>
        </p:nvGrpSpPr>
        <p:grpSpPr>
          <a:xfrm>
            <a:off x="5290230" y="2207641"/>
            <a:ext cx="651818" cy="1036859"/>
            <a:chOff x="3008635" y="1967798"/>
            <a:chExt cx="1112911" cy="1769992"/>
          </a:xfrm>
        </p:grpSpPr>
        <p:sp>
          <p:nvSpPr>
            <p:cNvPr id="6157" name="Freeform 13"/>
            <p:cNvSpPr>
              <a:spLocks/>
            </p:cNvSpPr>
            <p:nvPr/>
          </p:nvSpPr>
          <p:spPr bwMode="auto">
            <a:xfrm>
              <a:off x="3321669" y="1967798"/>
              <a:ext cx="799877" cy="1769992"/>
            </a:xfrm>
            <a:custGeom>
              <a:avLst/>
              <a:gdLst/>
              <a:ahLst/>
              <a:cxnLst>
                <a:cxn ang="0">
                  <a:pos x="163" y="0"/>
                </a:cxn>
                <a:cxn ang="0">
                  <a:pos x="369" y="195"/>
                </a:cxn>
                <a:cxn ang="0">
                  <a:pos x="284" y="409"/>
                </a:cxn>
                <a:cxn ang="0">
                  <a:pos x="375" y="628"/>
                </a:cxn>
                <a:cxn ang="0">
                  <a:pos x="375" y="629"/>
                </a:cxn>
                <a:cxn ang="0">
                  <a:pos x="174" y="830"/>
                </a:cxn>
                <a:cxn ang="0">
                  <a:pos x="174" y="829"/>
                </a:cxn>
                <a:cxn ang="0">
                  <a:pos x="0" y="409"/>
                </a:cxn>
                <a:cxn ang="0">
                  <a:pos x="163" y="0"/>
                </a:cxn>
              </a:cxnLst>
              <a:rect l="0" t="0" r="r" b="b"/>
              <a:pathLst>
                <a:path w="375" h="830">
                  <a:moveTo>
                    <a:pt x="163" y="0"/>
                  </a:moveTo>
                  <a:cubicBezTo>
                    <a:pt x="369" y="195"/>
                    <a:pt x="369" y="195"/>
                    <a:pt x="369" y="195"/>
                  </a:cubicBezTo>
                  <a:cubicBezTo>
                    <a:pt x="312" y="255"/>
                    <a:pt x="284" y="326"/>
                    <a:pt x="284" y="409"/>
                  </a:cubicBezTo>
                  <a:cubicBezTo>
                    <a:pt x="284" y="495"/>
                    <a:pt x="314" y="568"/>
                    <a:pt x="375" y="628"/>
                  </a:cubicBezTo>
                  <a:cubicBezTo>
                    <a:pt x="375" y="629"/>
                    <a:pt x="375" y="629"/>
                    <a:pt x="375" y="629"/>
                  </a:cubicBezTo>
                  <a:cubicBezTo>
                    <a:pt x="174" y="830"/>
                    <a:pt x="174" y="830"/>
                    <a:pt x="174" y="830"/>
                  </a:cubicBezTo>
                  <a:cubicBezTo>
                    <a:pt x="174" y="829"/>
                    <a:pt x="174" y="829"/>
                    <a:pt x="174" y="829"/>
                  </a:cubicBezTo>
                  <a:cubicBezTo>
                    <a:pt x="58" y="713"/>
                    <a:pt x="0" y="573"/>
                    <a:pt x="0" y="409"/>
                  </a:cubicBezTo>
                  <a:cubicBezTo>
                    <a:pt x="0" y="250"/>
                    <a:pt x="54" y="114"/>
                    <a:pt x="163" y="0"/>
                  </a:cubicBezTo>
                  <a:close/>
                </a:path>
              </a:pathLst>
            </a:custGeom>
            <a:solidFill>
              <a:schemeClr val="accent1"/>
            </a:solid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rot="16200000">
              <a:off x="3033366" y="2671099"/>
              <a:ext cx="313928" cy="36339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25"/>
          <p:cNvGrpSpPr/>
          <p:nvPr/>
        </p:nvGrpSpPr>
        <p:grpSpPr>
          <a:xfrm>
            <a:off x="6490455" y="2193714"/>
            <a:ext cx="631077" cy="1035394"/>
            <a:chOff x="5057865" y="1944015"/>
            <a:chExt cx="1077500" cy="1767489"/>
          </a:xfrm>
        </p:grpSpPr>
        <p:sp>
          <p:nvSpPr>
            <p:cNvPr id="6156" name="Freeform 12"/>
            <p:cNvSpPr>
              <a:spLocks/>
            </p:cNvSpPr>
            <p:nvPr/>
          </p:nvSpPr>
          <p:spPr bwMode="auto">
            <a:xfrm>
              <a:off x="5057865" y="1944015"/>
              <a:ext cx="797373" cy="1767489"/>
            </a:xfrm>
            <a:custGeom>
              <a:avLst/>
              <a:gdLst/>
              <a:ahLst/>
              <a:cxnLst>
                <a:cxn ang="0">
                  <a:pos x="201" y="0"/>
                </a:cxn>
                <a:cxn ang="0">
                  <a:pos x="374" y="420"/>
                </a:cxn>
                <a:cxn ang="0">
                  <a:pos x="211" y="829"/>
                </a:cxn>
                <a:cxn ang="0">
                  <a:pos x="5" y="634"/>
                </a:cxn>
                <a:cxn ang="0">
                  <a:pos x="90" y="420"/>
                </a:cxn>
                <a:cxn ang="0">
                  <a:pos x="0" y="201"/>
                </a:cxn>
                <a:cxn ang="0">
                  <a:pos x="201" y="0"/>
                </a:cxn>
              </a:cxnLst>
              <a:rect l="0" t="0" r="r" b="b"/>
              <a:pathLst>
                <a:path w="374" h="829">
                  <a:moveTo>
                    <a:pt x="201" y="0"/>
                  </a:moveTo>
                  <a:cubicBezTo>
                    <a:pt x="316" y="116"/>
                    <a:pt x="374" y="256"/>
                    <a:pt x="374" y="420"/>
                  </a:cubicBezTo>
                  <a:cubicBezTo>
                    <a:pt x="374" y="579"/>
                    <a:pt x="320" y="715"/>
                    <a:pt x="211" y="829"/>
                  </a:cubicBezTo>
                  <a:cubicBezTo>
                    <a:pt x="5" y="634"/>
                    <a:pt x="5" y="634"/>
                    <a:pt x="5" y="634"/>
                  </a:cubicBezTo>
                  <a:cubicBezTo>
                    <a:pt x="62" y="574"/>
                    <a:pt x="90" y="503"/>
                    <a:pt x="90" y="420"/>
                  </a:cubicBezTo>
                  <a:cubicBezTo>
                    <a:pt x="90" y="335"/>
                    <a:pt x="60" y="262"/>
                    <a:pt x="0" y="201"/>
                  </a:cubicBezTo>
                  <a:lnTo>
                    <a:pt x="201" y="0"/>
                  </a:lnTo>
                  <a:close/>
                </a:path>
              </a:pathLst>
            </a:custGeom>
            <a:solidFill>
              <a:schemeClr val="accent3"/>
            </a:solid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rot="5400000" flipH="1">
              <a:off x="5796706" y="2671100"/>
              <a:ext cx="313928" cy="36339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6"/>
          <p:cNvGrpSpPr/>
          <p:nvPr/>
        </p:nvGrpSpPr>
        <p:grpSpPr>
          <a:xfrm>
            <a:off x="5705235" y="2991525"/>
            <a:ext cx="1035196" cy="639923"/>
            <a:chOff x="3717226" y="3305933"/>
            <a:chExt cx="1767489" cy="1092393"/>
          </a:xfrm>
        </p:grpSpPr>
        <p:sp>
          <p:nvSpPr>
            <p:cNvPr id="6159" name="Freeform 15"/>
            <p:cNvSpPr>
              <a:spLocks/>
            </p:cNvSpPr>
            <p:nvPr/>
          </p:nvSpPr>
          <p:spPr bwMode="auto">
            <a:xfrm>
              <a:off x="3717226" y="3305933"/>
              <a:ext cx="1767489" cy="799877"/>
            </a:xfrm>
            <a:custGeom>
              <a:avLst/>
              <a:gdLst/>
              <a:ahLst/>
              <a:cxnLst>
                <a:cxn ang="0">
                  <a:pos x="628" y="0"/>
                </a:cxn>
                <a:cxn ang="0">
                  <a:pos x="629" y="0"/>
                </a:cxn>
                <a:cxn ang="0">
                  <a:pos x="829" y="201"/>
                </a:cxn>
                <a:cxn ang="0">
                  <a:pos x="829" y="201"/>
                </a:cxn>
                <a:cxn ang="0">
                  <a:pos x="409" y="375"/>
                </a:cxn>
                <a:cxn ang="0">
                  <a:pos x="0" y="212"/>
                </a:cxn>
                <a:cxn ang="0">
                  <a:pos x="196" y="6"/>
                </a:cxn>
                <a:cxn ang="0">
                  <a:pos x="409" y="91"/>
                </a:cxn>
                <a:cxn ang="0">
                  <a:pos x="628" y="0"/>
                </a:cxn>
              </a:cxnLst>
              <a:rect l="0" t="0" r="r" b="b"/>
              <a:pathLst>
                <a:path w="829" h="375">
                  <a:moveTo>
                    <a:pt x="628" y="0"/>
                  </a:moveTo>
                  <a:cubicBezTo>
                    <a:pt x="629" y="0"/>
                    <a:pt x="629" y="0"/>
                    <a:pt x="629" y="0"/>
                  </a:cubicBezTo>
                  <a:cubicBezTo>
                    <a:pt x="829" y="201"/>
                    <a:pt x="829" y="201"/>
                    <a:pt x="829" y="201"/>
                  </a:cubicBezTo>
                  <a:cubicBezTo>
                    <a:pt x="829" y="201"/>
                    <a:pt x="829" y="201"/>
                    <a:pt x="829" y="201"/>
                  </a:cubicBezTo>
                  <a:cubicBezTo>
                    <a:pt x="713" y="317"/>
                    <a:pt x="573" y="375"/>
                    <a:pt x="409" y="375"/>
                  </a:cubicBezTo>
                  <a:cubicBezTo>
                    <a:pt x="250" y="375"/>
                    <a:pt x="114" y="321"/>
                    <a:pt x="0" y="212"/>
                  </a:cubicBezTo>
                  <a:cubicBezTo>
                    <a:pt x="196" y="6"/>
                    <a:pt x="196" y="6"/>
                    <a:pt x="196" y="6"/>
                  </a:cubicBezTo>
                  <a:cubicBezTo>
                    <a:pt x="255" y="63"/>
                    <a:pt x="326" y="91"/>
                    <a:pt x="409" y="91"/>
                  </a:cubicBezTo>
                  <a:cubicBezTo>
                    <a:pt x="495" y="91"/>
                    <a:pt x="568" y="61"/>
                    <a:pt x="628" y="0"/>
                  </a:cubicBezTo>
                  <a:close/>
                </a:path>
              </a:pathLst>
            </a:custGeom>
            <a:solidFill>
              <a:schemeClr val="accent4"/>
            </a:solid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Isosceles Triangle 22"/>
            <p:cNvSpPr/>
            <p:nvPr/>
          </p:nvSpPr>
          <p:spPr>
            <a:xfrm rot="10800000" flipH="1">
              <a:off x="4433993" y="4034936"/>
              <a:ext cx="313928" cy="36339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46"/>
          <p:cNvGrpSpPr/>
          <p:nvPr/>
        </p:nvGrpSpPr>
        <p:grpSpPr>
          <a:xfrm>
            <a:off x="7220978" y="2473902"/>
            <a:ext cx="421713" cy="498363"/>
            <a:chOff x="193675" y="3013076"/>
            <a:chExt cx="1014413" cy="1198563"/>
          </a:xfrm>
          <a:solidFill>
            <a:schemeClr val="accent3"/>
          </a:solidFill>
        </p:grpSpPr>
        <p:sp>
          <p:nvSpPr>
            <p:cNvPr id="6172" name="Freeform 28"/>
            <p:cNvSpPr>
              <a:spLocks noEditPoints="1"/>
            </p:cNvSpPr>
            <p:nvPr/>
          </p:nvSpPr>
          <p:spPr bwMode="auto">
            <a:xfrm>
              <a:off x="212725" y="3013076"/>
              <a:ext cx="922338" cy="1198563"/>
            </a:xfrm>
            <a:custGeom>
              <a:avLst/>
              <a:gdLst/>
              <a:ahLst/>
              <a:cxnLst>
                <a:cxn ang="0">
                  <a:pos x="195" y="24"/>
                </a:cxn>
                <a:cxn ang="0">
                  <a:pos x="202" y="7"/>
                </a:cxn>
                <a:cxn ang="0">
                  <a:pos x="219" y="0"/>
                </a:cxn>
                <a:cxn ang="0">
                  <a:pos x="219" y="0"/>
                </a:cxn>
                <a:cxn ang="0">
                  <a:pos x="236" y="7"/>
                </a:cxn>
                <a:cxn ang="0">
                  <a:pos x="244" y="24"/>
                </a:cxn>
                <a:cxn ang="0">
                  <a:pos x="244" y="318"/>
                </a:cxn>
                <a:cxn ang="0">
                  <a:pos x="195" y="318"/>
                </a:cxn>
                <a:cxn ang="0">
                  <a:pos x="195" y="24"/>
                </a:cxn>
                <a:cxn ang="0">
                  <a:pos x="0" y="110"/>
                </a:cxn>
                <a:cxn ang="0">
                  <a:pos x="22" y="73"/>
                </a:cxn>
                <a:cxn ang="0">
                  <a:pos x="87" y="46"/>
                </a:cxn>
                <a:cxn ang="0">
                  <a:pos x="87" y="46"/>
                </a:cxn>
                <a:cxn ang="0">
                  <a:pos x="152" y="73"/>
                </a:cxn>
                <a:cxn ang="0">
                  <a:pos x="175" y="110"/>
                </a:cxn>
                <a:cxn ang="0">
                  <a:pos x="0" y="110"/>
                </a:cxn>
              </a:cxnLst>
              <a:rect l="0" t="0" r="r" b="b"/>
              <a:pathLst>
                <a:path w="244" h="318">
                  <a:moveTo>
                    <a:pt x="195" y="24"/>
                  </a:moveTo>
                  <a:cubicBezTo>
                    <a:pt x="195" y="17"/>
                    <a:pt x="197" y="12"/>
                    <a:pt x="202" y="7"/>
                  </a:cubicBezTo>
                  <a:cubicBezTo>
                    <a:pt x="206" y="2"/>
                    <a:pt x="212" y="0"/>
                    <a:pt x="219" y="0"/>
                  </a:cubicBezTo>
                  <a:cubicBezTo>
                    <a:pt x="219" y="0"/>
                    <a:pt x="219" y="0"/>
                    <a:pt x="219" y="0"/>
                  </a:cubicBezTo>
                  <a:cubicBezTo>
                    <a:pt x="226" y="0"/>
                    <a:pt x="232" y="2"/>
                    <a:pt x="236" y="7"/>
                  </a:cubicBezTo>
                  <a:cubicBezTo>
                    <a:pt x="241" y="12"/>
                    <a:pt x="244" y="17"/>
                    <a:pt x="244" y="24"/>
                  </a:cubicBezTo>
                  <a:cubicBezTo>
                    <a:pt x="244" y="318"/>
                    <a:pt x="244" y="318"/>
                    <a:pt x="244" y="318"/>
                  </a:cubicBezTo>
                  <a:cubicBezTo>
                    <a:pt x="195" y="318"/>
                    <a:pt x="195" y="318"/>
                    <a:pt x="195" y="318"/>
                  </a:cubicBezTo>
                  <a:lnTo>
                    <a:pt x="195" y="24"/>
                  </a:lnTo>
                  <a:close/>
                  <a:moveTo>
                    <a:pt x="0" y="110"/>
                  </a:moveTo>
                  <a:cubicBezTo>
                    <a:pt x="4" y="96"/>
                    <a:pt x="11" y="84"/>
                    <a:pt x="22" y="73"/>
                  </a:cubicBezTo>
                  <a:cubicBezTo>
                    <a:pt x="40" y="55"/>
                    <a:pt x="61" y="46"/>
                    <a:pt x="87" y="46"/>
                  </a:cubicBezTo>
                  <a:cubicBezTo>
                    <a:pt x="87" y="46"/>
                    <a:pt x="87" y="46"/>
                    <a:pt x="87" y="46"/>
                  </a:cubicBezTo>
                  <a:cubicBezTo>
                    <a:pt x="113" y="46"/>
                    <a:pt x="134" y="55"/>
                    <a:pt x="152" y="73"/>
                  </a:cubicBezTo>
                  <a:cubicBezTo>
                    <a:pt x="163" y="84"/>
                    <a:pt x="170" y="96"/>
                    <a:pt x="175" y="110"/>
                  </a:cubicBezTo>
                  <a:lnTo>
                    <a:pt x="0" y="110"/>
                  </a:ln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3" name="Freeform 29"/>
            <p:cNvSpPr>
              <a:spLocks/>
            </p:cNvSpPr>
            <p:nvPr/>
          </p:nvSpPr>
          <p:spPr bwMode="auto">
            <a:xfrm>
              <a:off x="825500" y="4170363"/>
              <a:ext cx="382588" cy="33338"/>
            </a:xfrm>
            <a:custGeom>
              <a:avLst/>
              <a:gdLst/>
              <a:ahLst/>
              <a:cxnLst>
                <a:cxn ang="0">
                  <a:pos x="101" y="5"/>
                </a:cxn>
                <a:cxn ang="0">
                  <a:pos x="100" y="8"/>
                </a:cxn>
                <a:cxn ang="0">
                  <a:pos x="96" y="9"/>
                </a:cxn>
                <a:cxn ang="0">
                  <a:pos x="5" y="9"/>
                </a:cxn>
                <a:cxn ang="0">
                  <a:pos x="1" y="8"/>
                </a:cxn>
                <a:cxn ang="0">
                  <a:pos x="0" y="5"/>
                </a:cxn>
                <a:cxn ang="0">
                  <a:pos x="1" y="1"/>
                </a:cxn>
                <a:cxn ang="0">
                  <a:pos x="5" y="0"/>
                </a:cxn>
                <a:cxn ang="0">
                  <a:pos x="96" y="0"/>
                </a:cxn>
                <a:cxn ang="0">
                  <a:pos x="100" y="1"/>
                </a:cxn>
                <a:cxn ang="0">
                  <a:pos x="101" y="5"/>
                </a:cxn>
              </a:cxnLst>
              <a:rect l="0" t="0" r="r" b="b"/>
              <a:pathLst>
                <a:path w="101" h="9">
                  <a:moveTo>
                    <a:pt x="101" y="5"/>
                  </a:move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ubicBezTo>
                    <a:pt x="0" y="3"/>
                    <a:pt x="0" y="2"/>
                    <a:pt x="1" y="1"/>
                  </a:cubicBezTo>
                  <a:cubicBezTo>
                    <a:pt x="2" y="0"/>
                    <a:pt x="3" y="0"/>
                    <a:pt x="5" y="0"/>
                  </a:cubicBezTo>
                  <a:cubicBezTo>
                    <a:pt x="96" y="0"/>
                    <a:pt x="96" y="0"/>
                    <a:pt x="96" y="0"/>
                  </a:cubicBezTo>
                  <a:cubicBezTo>
                    <a:pt x="98" y="0"/>
                    <a:pt x="99" y="0"/>
                    <a:pt x="100" y="1"/>
                  </a:cubicBezTo>
                  <a:cubicBezTo>
                    <a:pt x="100" y="2"/>
                    <a:pt x="101" y="3"/>
                    <a:pt x="101" y="5"/>
                  </a:cubicBez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4" name="Freeform 30"/>
            <p:cNvSpPr>
              <a:spLocks/>
            </p:cNvSpPr>
            <p:nvPr/>
          </p:nvSpPr>
          <p:spPr bwMode="auto">
            <a:xfrm>
              <a:off x="825500" y="3717926"/>
              <a:ext cx="382588" cy="395288"/>
            </a:xfrm>
            <a:custGeom>
              <a:avLst/>
              <a:gdLst/>
              <a:ahLst/>
              <a:cxnLst>
                <a:cxn ang="0">
                  <a:pos x="92" y="9"/>
                </a:cxn>
                <a:cxn ang="0">
                  <a:pos x="5" y="9"/>
                </a:cxn>
                <a:cxn ang="0">
                  <a:pos x="1" y="8"/>
                </a:cxn>
                <a:cxn ang="0">
                  <a:pos x="0" y="5"/>
                </a:cxn>
                <a:cxn ang="0">
                  <a:pos x="1" y="1"/>
                </a:cxn>
                <a:cxn ang="0">
                  <a:pos x="5" y="0"/>
                </a:cxn>
                <a:cxn ang="0">
                  <a:pos x="96" y="0"/>
                </a:cxn>
                <a:cxn ang="0">
                  <a:pos x="100" y="1"/>
                </a:cxn>
                <a:cxn ang="0">
                  <a:pos x="101" y="5"/>
                </a:cxn>
                <a:cxn ang="0">
                  <a:pos x="101" y="101"/>
                </a:cxn>
                <a:cxn ang="0">
                  <a:pos x="100" y="104"/>
                </a:cxn>
                <a:cxn ang="0">
                  <a:pos x="96" y="105"/>
                </a:cxn>
                <a:cxn ang="0">
                  <a:pos x="5" y="105"/>
                </a:cxn>
                <a:cxn ang="0">
                  <a:pos x="1" y="104"/>
                </a:cxn>
                <a:cxn ang="0">
                  <a:pos x="0" y="101"/>
                </a:cxn>
                <a:cxn ang="0">
                  <a:pos x="1" y="97"/>
                </a:cxn>
                <a:cxn ang="0">
                  <a:pos x="5" y="96"/>
                </a:cxn>
                <a:cxn ang="0">
                  <a:pos x="92" y="96"/>
                </a:cxn>
                <a:cxn ang="0">
                  <a:pos x="92" y="9"/>
                </a:cxn>
              </a:cxnLst>
              <a:rect l="0" t="0" r="r" b="b"/>
              <a:pathLst>
                <a:path w="101" h="105">
                  <a:moveTo>
                    <a:pt x="92" y="9"/>
                  </a:moveTo>
                  <a:cubicBezTo>
                    <a:pt x="5" y="9"/>
                    <a:pt x="5" y="9"/>
                    <a:pt x="5" y="9"/>
                  </a:cubicBezTo>
                  <a:cubicBezTo>
                    <a:pt x="3" y="9"/>
                    <a:pt x="2" y="9"/>
                    <a:pt x="1" y="8"/>
                  </a:cubicBezTo>
                  <a:cubicBezTo>
                    <a:pt x="0" y="7"/>
                    <a:pt x="0" y="6"/>
                    <a:pt x="0" y="5"/>
                  </a:cubicBez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101"/>
                    <a:pt x="101" y="101"/>
                    <a:pt x="101" y="101"/>
                  </a:cubicBezTo>
                  <a:cubicBezTo>
                    <a:pt x="101" y="102"/>
                    <a:pt x="100" y="103"/>
                    <a:pt x="100" y="104"/>
                  </a:cubicBezTo>
                  <a:cubicBezTo>
                    <a:pt x="99" y="105"/>
                    <a:pt x="98" y="105"/>
                    <a:pt x="96" y="105"/>
                  </a:cubicBezTo>
                  <a:cubicBezTo>
                    <a:pt x="5" y="105"/>
                    <a:pt x="5" y="105"/>
                    <a:pt x="5" y="105"/>
                  </a:cubicBezTo>
                  <a:cubicBezTo>
                    <a:pt x="3" y="105"/>
                    <a:pt x="2" y="105"/>
                    <a:pt x="1" y="104"/>
                  </a:cubicBezTo>
                  <a:cubicBezTo>
                    <a:pt x="0" y="103"/>
                    <a:pt x="0" y="102"/>
                    <a:pt x="0" y="101"/>
                  </a:cubicBezTo>
                  <a:cubicBezTo>
                    <a:pt x="0" y="99"/>
                    <a:pt x="0" y="98"/>
                    <a:pt x="1" y="97"/>
                  </a:cubicBezTo>
                  <a:cubicBezTo>
                    <a:pt x="2" y="96"/>
                    <a:pt x="3" y="96"/>
                    <a:pt x="5" y="96"/>
                  </a:cubicBezTo>
                  <a:cubicBezTo>
                    <a:pt x="92" y="96"/>
                    <a:pt x="92" y="96"/>
                    <a:pt x="92" y="96"/>
                  </a:cubicBezTo>
                  <a:lnTo>
                    <a:pt x="92" y="9"/>
                  </a:ln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5" name="Freeform 31"/>
            <p:cNvSpPr>
              <a:spLocks/>
            </p:cNvSpPr>
            <p:nvPr/>
          </p:nvSpPr>
          <p:spPr bwMode="auto">
            <a:xfrm>
              <a:off x="760413" y="3375026"/>
              <a:ext cx="447675" cy="244475"/>
            </a:xfrm>
            <a:custGeom>
              <a:avLst/>
              <a:gdLst/>
              <a:ahLst/>
              <a:cxnLst>
                <a:cxn ang="0">
                  <a:pos x="113" y="0"/>
                </a:cxn>
                <a:cxn ang="0">
                  <a:pos x="117" y="1"/>
                </a:cxn>
                <a:cxn ang="0">
                  <a:pos x="118" y="4"/>
                </a:cxn>
                <a:cxn ang="0">
                  <a:pos x="118" y="60"/>
                </a:cxn>
                <a:cxn ang="0">
                  <a:pos x="117" y="64"/>
                </a:cxn>
                <a:cxn ang="0">
                  <a:pos x="113" y="65"/>
                </a:cxn>
                <a:cxn ang="0">
                  <a:pos x="22" y="65"/>
                </a:cxn>
                <a:cxn ang="0">
                  <a:pos x="18" y="64"/>
                </a:cxn>
                <a:cxn ang="0">
                  <a:pos x="17" y="60"/>
                </a:cxn>
                <a:cxn ang="0">
                  <a:pos x="18" y="57"/>
                </a:cxn>
                <a:cxn ang="0">
                  <a:pos x="22" y="56"/>
                </a:cxn>
                <a:cxn ang="0">
                  <a:pos x="109" y="56"/>
                </a:cxn>
                <a:cxn ang="0">
                  <a:pos x="109" y="9"/>
                </a:cxn>
                <a:cxn ang="0">
                  <a:pos x="5" y="9"/>
                </a:cxn>
                <a:cxn ang="0">
                  <a:pos x="1" y="8"/>
                </a:cxn>
                <a:cxn ang="0">
                  <a:pos x="0" y="4"/>
                </a:cxn>
                <a:cxn ang="0">
                  <a:pos x="1" y="1"/>
                </a:cxn>
                <a:cxn ang="0">
                  <a:pos x="5" y="0"/>
                </a:cxn>
                <a:cxn ang="0">
                  <a:pos x="113" y="0"/>
                </a:cxn>
              </a:cxnLst>
              <a:rect l="0" t="0" r="r" b="b"/>
              <a:pathLst>
                <a:path w="118" h="65">
                  <a:moveTo>
                    <a:pt x="113" y="0"/>
                  </a:moveTo>
                  <a:cubicBezTo>
                    <a:pt x="115" y="0"/>
                    <a:pt x="116" y="0"/>
                    <a:pt x="117" y="1"/>
                  </a:cubicBezTo>
                  <a:cubicBezTo>
                    <a:pt x="117" y="2"/>
                    <a:pt x="118" y="3"/>
                    <a:pt x="118" y="4"/>
                  </a:cubicBezTo>
                  <a:cubicBezTo>
                    <a:pt x="118" y="60"/>
                    <a:pt x="118" y="60"/>
                    <a:pt x="118" y="60"/>
                  </a:cubicBezTo>
                  <a:cubicBezTo>
                    <a:pt x="118" y="62"/>
                    <a:pt x="117" y="63"/>
                    <a:pt x="117" y="64"/>
                  </a:cubicBezTo>
                  <a:cubicBezTo>
                    <a:pt x="116" y="64"/>
                    <a:pt x="115" y="65"/>
                    <a:pt x="113" y="65"/>
                  </a:cubicBezTo>
                  <a:cubicBezTo>
                    <a:pt x="22" y="65"/>
                    <a:pt x="22" y="65"/>
                    <a:pt x="22" y="65"/>
                  </a:cubicBezTo>
                  <a:cubicBezTo>
                    <a:pt x="20" y="65"/>
                    <a:pt x="19" y="64"/>
                    <a:pt x="18" y="64"/>
                  </a:cubicBezTo>
                  <a:cubicBezTo>
                    <a:pt x="17" y="63"/>
                    <a:pt x="17" y="62"/>
                    <a:pt x="17" y="60"/>
                  </a:cubicBezTo>
                  <a:cubicBezTo>
                    <a:pt x="17" y="59"/>
                    <a:pt x="17" y="58"/>
                    <a:pt x="18" y="57"/>
                  </a:cubicBezTo>
                  <a:cubicBezTo>
                    <a:pt x="19" y="56"/>
                    <a:pt x="20" y="56"/>
                    <a:pt x="22" y="56"/>
                  </a:cubicBezTo>
                  <a:cubicBezTo>
                    <a:pt x="109" y="56"/>
                    <a:pt x="109" y="56"/>
                    <a:pt x="109" y="56"/>
                  </a:cubicBezTo>
                  <a:cubicBezTo>
                    <a:pt x="109" y="9"/>
                    <a:pt x="109" y="9"/>
                    <a:pt x="109" y="9"/>
                  </a:cubicBezTo>
                  <a:cubicBezTo>
                    <a:pt x="5" y="9"/>
                    <a:pt x="5" y="9"/>
                    <a:pt x="5" y="9"/>
                  </a:cubicBezTo>
                  <a:cubicBezTo>
                    <a:pt x="3" y="9"/>
                    <a:pt x="2" y="9"/>
                    <a:pt x="1" y="8"/>
                  </a:cubicBezTo>
                  <a:cubicBezTo>
                    <a:pt x="1" y="7"/>
                    <a:pt x="0" y="6"/>
                    <a:pt x="0" y="4"/>
                  </a:cubicBezTo>
                  <a:cubicBezTo>
                    <a:pt x="0" y="3"/>
                    <a:pt x="1" y="2"/>
                    <a:pt x="1" y="1"/>
                  </a:cubicBezTo>
                  <a:cubicBezTo>
                    <a:pt x="2" y="0"/>
                    <a:pt x="3" y="0"/>
                    <a:pt x="5" y="0"/>
                  </a:cubicBezTo>
                  <a:lnTo>
                    <a:pt x="113" y="0"/>
                  </a:ln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6" name="Freeform 32"/>
            <p:cNvSpPr>
              <a:spLocks/>
            </p:cNvSpPr>
            <p:nvPr/>
          </p:nvSpPr>
          <p:spPr bwMode="auto">
            <a:xfrm>
              <a:off x="825500" y="3646488"/>
              <a:ext cx="382588" cy="33338"/>
            </a:xfrm>
            <a:custGeom>
              <a:avLst/>
              <a:gdLst/>
              <a:ahLst/>
              <a:cxnLst>
                <a:cxn ang="0">
                  <a:pos x="0" y="5"/>
                </a:cxn>
                <a:cxn ang="0">
                  <a:pos x="1" y="1"/>
                </a:cxn>
                <a:cxn ang="0">
                  <a:pos x="5" y="0"/>
                </a:cxn>
                <a:cxn ang="0">
                  <a:pos x="96" y="0"/>
                </a:cxn>
                <a:cxn ang="0">
                  <a:pos x="100" y="1"/>
                </a:cxn>
                <a:cxn ang="0">
                  <a:pos x="101" y="5"/>
                </a:cxn>
                <a:cxn ang="0">
                  <a:pos x="100" y="8"/>
                </a:cxn>
                <a:cxn ang="0">
                  <a:pos x="96" y="9"/>
                </a:cxn>
                <a:cxn ang="0">
                  <a:pos x="5" y="9"/>
                </a:cxn>
                <a:cxn ang="0">
                  <a:pos x="1" y="8"/>
                </a:cxn>
                <a:cxn ang="0">
                  <a:pos x="0" y="5"/>
                </a:cxn>
              </a:cxnLst>
              <a:rect l="0" t="0" r="r" b="b"/>
              <a:pathLst>
                <a:path w="101" h="9">
                  <a:moveTo>
                    <a:pt x="0" y="5"/>
                  </a:moveTo>
                  <a:cubicBezTo>
                    <a:pt x="0" y="3"/>
                    <a:pt x="0" y="2"/>
                    <a:pt x="1" y="1"/>
                  </a:cubicBezTo>
                  <a:cubicBezTo>
                    <a:pt x="2" y="1"/>
                    <a:pt x="3" y="0"/>
                    <a:pt x="5" y="0"/>
                  </a:cubicBezTo>
                  <a:cubicBezTo>
                    <a:pt x="96" y="0"/>
                    <a:pt x="96" y="0"/>
                    <a:pt x="96" y="0"/>
                  </a:cubicBezTo>
                  <a:cubicBezTo>
                    <a:pt x="98" y="0"/>
                    <a:pt x="99" y="1"/>
                    <a:pt x="100" y="1"/>
                  </a:cubicBezTo>
                  <a:cubicBezTo>
                    <a:pt x="100" y="2"/>
                    <a:pt x="101" y="3"/>
                    <a:pt x="101" y="5"/>
                  </a:cubicBezTo>
                  <a:cubicBezTo>
                    <a:pt x="101" y="6"/>
                    <a:pt x="100" y="7"/>
                    <a:pt x="100" y="8"/>
                  </a:cubicBezTo>
                  <a:cubicBezTo>
                    <a:pt x="99" y="9"/>
                    <a:pt x="98" y="9"/>
                    <a:pt x="96" y="9"/>
                  </a:cubicBezTo>
                  <a:cubicBezTo>
                    <a:pt x="5" y="9"/>
                    <a:pt x="5" y="9"/>
                    <a:pt x="5" y="9"/>
                  </a:cubicBezTo>
                  <a:cubicBezTo>
                    <a:pt x="3" y="9"/>
                    <a:pt x="2" y="9"/>
                    <a:pt x="1" y="8"/>
                  </a:cubicBezTo>
                  <a:cubicBezTo>
                    <a:pt x="0" y="7"/>
                    <a:pt x="0" y="6"/>
                    <a:pt x="0" y="5"/>
                  </a:cubicBez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7" name="Rectangle 33"/>
            <p:cNvSpPr>
              <a:spLocks noChangeArrowheads="1"/>
            </p:cNvSpPr>
            <p:nvPr/>
          </p:nvSpPr>
          <p:spPr bwMode="auto">
            <a:xfrm>
              <a:off x="193675" y="3473451"/>
              <a:ext cx="696913" cy="447675"/>
            </a:xfrm>
            <a:prstGeom prst="rect">
              <a:avLst/>
            </a:prstGeom>
            <a:grpFill/>
            <a:ln w="9525">
              <a:noFill/>
              <a:miter lim="800000"/>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78" name="Rectangle 34"/>
            <p:cNvSpPr>
              <a:spLocks noChangeArrowheads="1"/>
            </p:cNvSpPr>
            <p:nvPr/>
          </p:nvSpPr>
          <p:spPr bwMode="auto">
            <a:xfrm>
              <a:off x="193675" y="3981451"/>
              <a:ext cx="696913" cy="230188"/>
            </a:xfrm>
            <a:prstGeom prst="rect">
              <a:avLst/>
            </a:prstGeom>
            <a:grpFill/>
            <a:ln w="9525">
              <a:noFill/>
              <a:miter lim="800000"/>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49"/>
          <p:cNvGrpSpPr/>
          <p:nvPr/>
        </p:nvGrpSpPr>
        <p:grpSpPr>
          <a:xfrm flipH="1">
            <a:off x="6029478" y="2465215"/>
            <a:ext cx="400974" cy="452235"/>
            <a:chOff x="1817688" y="3025777"/>
            <a:chExt cx="658813" cy="742896"/>
          </a:xfrm>
          <a:solidFill>
            <a:schemeClr val="bg1">
              <a:lumMod val="65000"/>
            </a:schemeClr>
          </a:solidFill>
        </p:grpSpPr>
        <p:sp>
          <p:nvSpPr>
            <p:cNvPr id="51" name="Freeform 101"/>
            <p:cNvSpPr>
              <a:spLocks/>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02"/>
            <p:cNvSpPr>
              <a:spLocks/>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Line 103"/>
            <p:cNvSpPr>
              <a:spLocks noChangeShapeType="1"/>
            </p:cNvSpPr>
            <p:nvPr/>
          </p:nvSpPr>
          <p:spPr bwMode="auto">
            <a:xfrm>
              <a:off x="2384425" y="3405189"/>
              <a:ext cx="1588" cy="250825"/>
            </a:xfrm>
            <a:prstGeom prst="line">
              <a:avLst/>
            </a:prstGeom>
            <a:grpFill/>
            <a:ln w="9525">
              <a:noFill/>
              <a:round/>
              <a:headEnd/>
              <a:tailEnd/>
            </a:ln>
          </p:spPr>
          <p:txBody>
            <a:bodyPr vert="horz" wrap="square" lIns="99212" tIns="49606" rIns="99212" bIns="49606" numCol="1" anchor="t" anchorCtr="0" compatLnSpc="1">
              <a:prstTxWarp prst="textNoShape">
                <a:avLst/>
              </a:prstTxWarp>
            </a:bodyPr>
            <a:lstStyle/>
            <a:p>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104"/>
            <p:cNvSpPr>
              <a:spLocks noChangeArrowheads="1"/>
            </p:cNvSpPr>
            <p:nvPr/>
          </p:nvSpPr>
          <p:spPr bwMode="auto">
            <a:xfrm>
              <a:off x="2376488" y="3405189"/>
              <a:ext cx="15875" cy="250825"/>
            </a:xfrm>
            <a:prstGeom prst="rect">
              <a:avLst/>
            </a:prstGeom>
            <a:grpFill/>
            <a:ln w="9525">
              <a:noFill/>
              <a:miter lim="800000"/>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5"/>
            <p:cNvSpPr>
              <a:spLocks/>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6"/>
            <p:cNvSpPr>
              <a:spLocks/>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107"/>
            <p:cNvSpPr>
              <a:spLocks noChangeArrowheads="1"/>
            </p:cNvSpPr>
            <p:nvPr/>
          </p:nvSpPr>
          <p:spPr bwMode="auto">
            <a:xfrm>
              <a:off x="1885950" y="3408364"/>
              <a:ext cx="15875" cy="141288"/>
            </a:xfrm>
            <a:prstGeom prst="rect">
              <a:avLst/>
            </a:prstGeom>
            <a:grpFill/>
            <a:ln w="9525">
              <a:noFill/>
              <a:miter lim="800000"/>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08"/>
            <p:cNvSpPr>
              <a:spLocks/>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09"/>
            <p:cNvSpPr>
              <a:spLocks/>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0"/>
            <p:cNvSpPr>
              <a:spLocks/>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1"/>
            <p:cNvSpPr>
              <a:spLocks/>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112"/>
            <p:cNvSpPr>
              <a:spLocks noChangeArrowheads="1"/>
            </p:cNvSpPr>
            <p:nvPr/>
          </p:nvSpPr>
          <p:spPr bwMode="auto">
            <a:xfrm>
              <a:off x="1817688" y="3651251"/>
              <a:ext cx="619125" cy="117422"/>
            </a:xfrm>
            <a:prstGeom prst="rect">
              <a:avLst/>
            </a:prstGeom>
            <a:grpFill/>
            <a:ln w="9525">
              <a:noFill/>
              <a:miter lim="800000"/>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113"/>
            <p:cNvSpPr>
              <a:spLocks noChangeArrowheads="1"/>
            </p:cNvSpPr>
            <p:nvPr/>
          </p:nvSpPr>
          <p:spPr bwMode="auto">
            <a:xfrm>
              <a:off x="1852613" y="3530601"/>
              <a:ext cx="84138" cy="128588"/>
            </a:xfrm>
            <a:prstGeom prst="rect">
              <a:avLst/>
            </a:prstGeom>
            <a:grpFill/>
            <a:ln w="9525">
              <a:noFill/>
              <a:miter lim="800000"/>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4" name="Freeform 5"/>
          <p:cNvSpPr>
            <a:spLocks noEditPoints="1"/>
          </p:cNvSpPr>
          <p:nvPr/>
        </p:nvSpPr>
        <p:spPr bwMode="auto">
          <a:xfrm>
            <a:off x="4843920" y="2464818"/>
            <a:ext cx="383968" cy="524972"/>
          </a:xfrm>
          <a:custGeom>
            <a:avLst/>
            <a:gdLst/>
            <a:ahLst/>
            <a:cxnLst>
              <a:cxn ang="0">
                <a:pos x="495" y="412"/>
              </a:cxn>
              <a:cxn ang="0">
                <a:pos x="534" y="373"/>
              </a:cxn>
              <a:cxn ang="0">
                <a:pos x="495" y="334"/>
              </a:cxn>
              <a:cxn ang="0">
                <a:pos x="478" y="334"/>
              </a:cxn>
              <a:cxn ang="0">
                <a:pos x="478" y="78"/>
              </a:cxn>
              <a:cxn ang="0">
                <a:pos x="495" y="78"/>
              </a:cxn>
              <a:cxn ang="0">
                <a:pos x="534" y="39"/>
              </a:cxn>
              <a:cxn ang="0">
                <a:pos x="495" y="0"/>
              </a:cxn>
              <a:cxn ang="0">
                <a:pos x="39" y="0"/>
              </a:cxn>
              <a:cxn ang="0">
                <a:pos x="0" y="39"/>
              </a:cxn>
              <a:cxn ang="0">
                <a:pos x="39" y="78"/>
              </a:cxn>
              <a:cxn ang="0">
                <a:pos x="56" y="78"/>
              </a:cxn>
              <a:cxn ang="0">
                <a:pos x="56" y="334"/>
              </a:cxn>
              <a:cxn ang="0">
                <a:pos x="39" y="334"/>
              </a:cxn>
              <a:cxn ang="0">
                <a:pos x="0" y="373"/>
              </a:cxn>
              <a:cxn ang="0">
                <a:pos x="39" y="412"/>
              </a:cxn>
              <a:cxn ang="0">
                <a:pos x="56" y="412"/>
              </a:cxn>
              <a:cxn ang="0">
                <a:pos x="56" y="658"/>
              </a:cxn>
              <a:cxn ang="0">
                <a:pos x="39" y="658"/>
              </a:cxn>
              <a:cxn ang="0">
                <a:pos x="0" y="697"/>
              </a:cxn>
              <a:cxn ang="0">
                <a:pos x="39" y="736"/>
              </a:cxn>
              <a:cxn ang="0">
                <a:pos x="495" y="736"/>
              </a:cxn>
              <a:cxn ang="0">
                <a:pos x="534" y="697"/>
              </a:cxn>
              <a:cxn ang="0">
                <a:pos x="495" y="658"/>
              </a:cxn>
              <a:cxn ang="0">
                <a:pos x="478" y="658"/>
              </a:cxn>
              <a:cxn ang="0">
                <a:pos x="478" y="412"/>
              </a:cxn>
              <a:cxn ang="0">
                <a:pos x="495" y="412"/>
              </a:cxn>
              <a:cxn ang="0">
                <a:pos x="267" y="424"/>
              </a:cxn>
              <a:cxn ang="0">
                <a:pos x="193" y="350"/>
              </a:cxn>
              <a:cxn ang="0">
                <a:pos x="267" y="204"/>
              </a:cxn>
              <a:cxn ang="0">
                <a:pos x="341" y="350"/>
              </a:cxn>
              <a:cxn ang="0">
                <a:pos x="267" y="424"/>
              </a:cxn>
              <a:cxn ang="0">
                <a:pos x="267" y="424"/>
              </a:cxn>
              <a:cxn ang="0">
                <a:pos x="267" y="424"/>
              </a:cxn>
            </a:cxnLst>
            <a:rect l="0" t="0" r="r" b="b"/>
            <a:pathLst>
              <a:path w="534" h="736">
                <a:moveTo>
                  <a:pt x="495" y="412"/>
                </a:moveTo>
                <a:cubicBezTo>
                  <a:pt x="517" y="412"/>
                  <a:pt x="534" y="395"/>
                  <a:pt x="534" y="373"/>
                </a:cubicBezTo>
                <a:cubicBezTo>
                  <a:pt x="534" y="352"/>
                  <a:pt x="517" y="334"/>
                  <a:pt x="495" y="334"/>
                </a:cubicBezTo>
                <a:cubicBezTo>
                  <a:pt x="478" y="334"/>
                  <a:pt x="478" y="334"/>
                  <a:pt x="478" y="334"/>
                </a:cubicBezTo>
                <a:cubicBezTo>
                  <a:pt x="478" y="78"/>
                  <a:pt x="478" y="78"/>
                  <a:pt x="478" y="78"/>
                </a:cubicBezTo>
                <a:cubicBezTo>
                  <a:pt x="495" y="78"/>
                  <a:pt x="495" y="78"/>
                  <a:pt x="495" y="78"/>
                </a:cubicBezTo>
                <a:cubicBezTo>
                  <a:pt x="517" y="78"/>
                  <a:pt x="534" y="61"/>
                  <a:pt x="534" y="39"/>
                </a:cubicBezTo>
                <a:cubicBezTo>
                  <a:pt x="534" y="17"/>
                  <a:pt x="517" y="0"/>
                  <a:pt x="495" y="0"/>
                </a:cubicBezTo>
                <a:cubicBezTo>
                  <a:pt x="39" y="0"/>
                  <a:pt x="39" y="0"/>
                  <a:pt x="39" y="0"/>
                </a:cubicBezTo>
                <a:cubicBezTo>
                  <a:pt x="18" y="0"/>
                  <a:pt x="0" y="17"/>
                  <a:pt x="0" y="39"/>
                </a:cubicBezTo>
                <a:cubicBezTo>
                  <a:pt x="0" y="61"/>
                  <a:pt x="18" y="78"/>
                  <a:pt x="39" y="78"/>
                </a:cubicBezTo>
                <a:cubicBezTo>
                  <a:pt x="56" y="78"/>
                  <a:pt x="56" y="78"/>
                  <a:pt x="56" y="78"/>
                </a:cubicBezTo>
                <a:cubicBezTo>
                  <a:pt x="56" y="334"/>
                  <a:pt x="56" y="334"/>
                  <a:pt x="56" y="334"/>
                </a:cubicBezTo>
                <a:cubicBezTo>
                  <a:pt x="39" y="334"/>
                  <a:pt x="39" y="334"/>
                  <a:pt x="39" y="334"/>
                </a:cubicBezTo>
                <a:cubicBezTo>
                  <a:pt x="18" y="334"/>
                  <a:pt x="0" y="352"/>
                  <a:pt x="0" y="373"/>
                </a:cubicBezTo>
                <a:cubicBezTo>
                  <a:pt x="0" y="395"/>
                  <a:pt x="18" y="412"/>
                  <a:pt x="39" y="412"/>
                </a:cubicBezTo>
                <a:cubicBezTo>
                  <a:pt x="56" y="412"/>
                  <a:pt x="56" y="412"/>
                  <a:pt x="56" y="412"/>
                </a:cubicBezTo>
                <a:cubicBezTo>
                  <a:pt x="56" y="658"/>
                  <a:pt x="56" y="658"/>
                  <a:pt x="56" y="658"/>
                </a:cubicBezTo>
                <a:cubicBezTo>
                  <a:pt x="39" y="658"/>
                  <a:pt x="39" y="658"/>
                  <a:pt x="39" y="658"/>
                </a:cubicBezTo>
                <a:cubicBezTo>
                  <a:pt x="18" y="658"/>
                  <a:pt x="0" y="675"/>
                  <a:pt x="0" y="697"/>
                </a:cubicBezTo>
                <a:cubicBezTo>
                  <a:pt x="0" y="718"/>
                  <a:pt x="18" y="736"/>
                  <a:pt x="39" y="736"/>
                </a:cubicBezTo>
                <a:cubicBezTo>
                  <a:pt x="495" y="736"/>
                  <a:pt x="495" y="736"/>
                  <a:pt x="495" y="736"/>
                </a:cubicBezTo>
                <a:cubicBezTo>
                  <a:pt x="517" y="736"/>
                  <a:pt x="534" y="718"/>
                  <a:pt x="534" y="697"/>
                </a:cubicBezTo>
                <a:cubicBezTo>
                  <a:pt x="534" y="675"/>
                  <a:pt x="517" y="658"/>
                  <a:pt x="495" y="658"/>
                </a:cubicBezTo>
                <a:cubicBezTo>
                  <a:pt x="478" y="658"/>
                  <a:pt x="478" y="658"/>
                  <a:pt x="478" y="658"/>
                </a:cubicBezTo>
                <a:cubicBezTo>
                  <a:pt x="478" y="412"/>
                  <a:pt x="478" y="412"/>
                  <a:pt x="478" y="412"/>
                </a:cubicBezTo>
                <a:lnTo>
                  <a:pt x="495" y="412"/>
                </a:lnTo>
                <a:close/>
                <a:moveTo>
                  <a:pt x="267" y="424"/>
                </a:moveTo>
                <a:cubicBezTo>
                  <a:pt x="227" y="424"/>
                  <a:pt x="193" y="390"/>
                  <a:pt x="193" y="350"/>
                </a:cubicBezTo>
                <a:cubicBezTo>
                  <a:pt x="193" y="309"/>
                  <a:pt x="267" y="204"/>
                  <a:pt x="267" y="204"/>
                </a:cubicBezTo>
                <a:cubicBezTo>
                  <a:pt x="267" y="204"/>
                  <a:pt x="341" y="309"/>
                  <a:pt x="341" y="350"/>
                </a:cubicBezTo>
                <a:cubicBezTo>
                  <a:pt x="341" y="390"/>
                  <a:pt x="308" y="424"/>
                  <a:pt x="267" y="424"/>
                </a:cubicBezTo>
                <a:close/>
                <a:moveTo>
                  <a:pt x="267" y="424"/>
                </a:moveTo>
                <a:cubicBezTo>
                  <a:pt x="267" y="424"/>
                  <a:pt x="267" y="424"/>
                  <a:pt x="267" y="424"/>
                </a:cubicBezTo>
              </a:path>
            </a:pathLst>
          </a:custGeom>
          <a:solidFill>
            <a:schemeClr val="accent1"/>
          </a:solidFill>
          <a:ln w="9525">
            <a:noFill/>
            <a:round/>
            <a:headEnd/>
            <a:tailEnd/>
          </a:ln>
        </p:spPr>
        <p:txBody>
          <a:bodyPr vert="horz" wrap="square" lIns="70560" tIns="35280" rIns="70560" bIns="35280"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3"/>
          <p:cNvSpPr>
            <a:spLocks noEditPoints="1"/>
          </p:cNvSpPr>
          <p:nvPr/>
        </p:nvSpPr>
        <p:spPr bwMode="auto">
          <a:xfrm>
            <a:off x="5924426" y="3686410"/>
            <a:ext cx="442772" cy="486804"/>
          </a:xfrm>
          <a:custGeom>
            <a:avLst/>
            <a:gdLst/>
            <a:ahLst/>
            <a:cxnLst>
              <a:cxn ang="0">
                <a:pos x="610" y="651"/>
              </a:cxn>
              <a:cxn ang="0">
                <a:pos x="610" y="51"/>
              </a:cxn>
              <a:cxn ang="0">
                <a:pos x="568" y="9"/>
              </a:cxn>
              <a:cxn ang="0">
                <a:pos x="303" y="9"/>
              </a:cxn>
              <a:cxn ang="0">
                <a:pos x="261" y="51"/>
              </a:cxn>
              <a:cxn ang="0">
                <a:pos x="261" y="262"/>
              </a:cxn>
              <a:cxn ang="0">
                <a:pos x="181" y="296"/>
              </a:cxn>
              <a:cxn ang="0">
                <a:pos x="160" y="357"/>
              </a:cxn>
              <a:cxn ang="0">
                <a:pos x="164" y="528"/>
              </a:cxn>
              <a:cxn ang="0">
                <a:pos x="164" y="538"/>
              </a:cxn>
              <a:cxn ang="0">
                <a:pos x="121" y="614"/>
              </a:cxn>
              <a:cxn ang="0">
                <a:pos x="94" y="605"/>
              </a:cxn>
              <a:cxn ang="0">
                <a:pos x="72" y="538"/>
              </a:cxn>
              <a:cxn ang="0">
                <a:pos x="72" y="289"/>
              </a:cxn>
              <a:cxn ang="0">
                <a:pos x="94" y="248"/>
              </a:cxn>
              <a:cxn ang="0">
                <a:pos x="129" y="107"/>
              </a:cxn>
              <a:cxn ang="0">
                <a:pos x="182" y="86"/>
              </a:cxn>
              <a:cxn ang="0">
                <a:pos x="225" y="43"/>
              </a:cxn>
              <a:cxn ang="0">
                <a:pos x="182" y="0"/>
              </a:cxn>
              <a:cxn ang="0">
                <a:pos x="66" y="49"/>
              </a:cxn>
              <a:cxn ang="0">
                <a:pos x="8" y="255"/>
              </a:cxn>
              <a:cxn ang="0">
                <a:pos x="29" y="288"/>
              </a:cxn>
              <a:cxn ang="0">
                <a:pos x="29" y="538"/>
              </a:cxn>
              <a:cxn ang="0">
                <a:pos x="64" y="636"/>
              </a:cxn>
              <a:cxn ang="0">
                <a:pos x="118" y="657"/>
              </a:cxn>
              <a:cxn ang="0">
                <a:pos x="123" y="657"/>
              </a:cxn>
              <a:cxn ang="0">
                <a:pos x="207" y="536"/>
              </a:cxn>
              <a:cxn ang="0">
                <a:pos x="207" y="528"/>
              </a:cxn>
              <a:cxn ang="0">
                <a:pos x="203" y="354"/>
              </a:cxn>
              <a:cxn ang="0">
                <a:pos x="214" y="325"/>
              </a:cxn>
              <a:cxn ang="0">
                <a:pos x="261" y="305"/>
              </a:cxn>
              <a:cxn ang="0">
                <a:pos x="261" y="651"/>
              </a:cxn>
              <a:cxn ang="0">
                <a:pos x="252" y="651"/>
              </a:cxn>
              <a:cxn ang="0">
                <a:pos x="219" y="683"/>
              </a:cxn>
              <a:cxn ang="0">
                <a:pos x="219" y="711"/>
              </a:cxn>
              <a:cxn ang="0">
                <a:pos x="645" y="711"/>
              </a:cxn>
              <a:cxn ang="0">
                <a:pos x="645" y="685"/>
              </a:cxn>
              <a:cxn ang="0">
                <a:pos x="610" y="651"/>
              </a:cxn>
              <a:cxn ang="0">
                <a:pos x="368" y="443"/>
              </a:cxn>
              <a:cxn ang="0">
                <a:pos x="344" y="467"/>
              </a:cxn>
              <a:cxn ang="0">
                <a:pos x="340" y="467"/>
              </a:cxn>
              <a:cxn ang="0">
                <a:pos x="316" y="443"/>
              </a:cxn>
              <a:cxn ang="0">
                <a:pos x="316" y="387"/>
              </a:cxn>
              <a:cxn ang="0">
                <a:pos x="344" y="360"/>
              </a:cxn>
              <a:cxn ang="0">
                <a:pos x="368" y="384"/>
              </a:cxn>
              <a:cxn ang="0">
                <a:pos x="368" y="443"/>
              </a:cxn>
              <a:cxn ang="0">
                <a:pos x="555" y="185"/>
              </a:cxn>
              <a:cxn ang="0">
                <a:pos x="527" y="213"/>
              </a:cxn>
              <a:cxn ang="0">
                <a:pos x="344" y="213"/>
              </a:cxn>
              <a:cxn ang="0">
                <a:pos x="316" y="185"/>
              </a:cxn>
              <a:cxn ang="0">
                <a:pos x="316" y="89"/>
              </a:cxn>
              <a:cxn ang="0">
                <a:pos x="344" y="62"/>
              </a:cxn>
              <a:cxn ang="0">
                <a:pos x="527" y="62"/>
              </a:cxn>
              <a:cxn ang="0">
                <a:pos x="555" y="89"/>
              </a:cxn>
              <a:cxn ang="0">
                <a:pos x="555" y="185"/>
              </a:cxn>
              <a:cxn ang="0">
                <a:pos x="555" y="185"/>
              </a:cxn>
              <a:cxn ang="0">
                <a:pos x="555" y="185"/>
              </a:cxn>
            </a:cxnLst>
            <a:rect l="0" t="0" r="r" b="b"/>
            <a:pathLst>
              <a:path w="645" h="711">
                <a:moveTo>
                  <a:pt x="610" y="651"/>
                </a:moveTo>
                <a:cubicBezTo>
                  <a:pt x="610" y="51"/>
                  <a:pt x="610" y="51"/>
                  <a:pt x="610" y="51"/>
                </a:cubicBezTo>
                <a:cubicBezTo>
                  <a:pt x="610" y="28"/>
                  <a:pt x="591" y="9"/>
                  <a:pt x="568" y="9"/>
                </a:cubicBezTo>
                <a:cubicBezTo>
                  <a:pt x="303" y="9"/>
                  <a:pt x="303" y="9"/>
                  <a:pt x="303" y="9"/>
                </a:cubicBezTo>
                <a:cubicBezTo>
                  <a:pt x="280" y="9"/>
                  <a:pt x="261" y="28"/>
                  <a:pt x="261" y="51"/>
                </a:cubicBezTo>
                <a:cubicBezTo>
                  <a:pt x="261" y="262"/>
                  <a:pt x="261" y="262"/>
                  <a:pt x="261" y="262"/>
                </a:cubicBezTo>
                <a:cubicBezTo>
                  <a:pt x="226" y="265"/>
                  <a:pt x="199" y="277"/>
                  <a:pt x="181" y="296"/>
                </a:cubicBezTo>
                <a:cubicBezTo>
                  <a:pt x="157" y="324"/>
                  <a:pt x="160" y="355"/>
                  <a:pt x="160" y="357"/>
                </a:cubicBezTo>
                <a:cubicBezTo>
                  <a:pt x="160" y="359"/>
                  <a:pt x="164" y="505"/>
                  <a:pt x="164" y="528"/>
                </a:cubicBezTo>
                <a:cubicBezTo>
                  <a:pt x="164" y="531"/>
                  <a:pt x="164" y="534"/>
                  <a:pt x="164" y="538"/>
                </a:cubicBezTo>
                <a:cubicBezTo>
                  <a:pt x="166" y="585"/>
                  <a:pt x="160" y="612"/>
                  <a:pt x="121" y="614"/>
                </a:cubicBezTo>
                <a:cubicBezTo>
                  <a:pt x="109" y="614"/>
                  <a:pt x="101" y="612"/>
                  <a:pt x="94" y="605"/>
                </a:cubicBezTo>
                <a:cubicBezTo>
                  <a:pt x="76" y="588"/>
                  <a:pt x="72" y="551"/>
                  <a:pt x="72" y="538"/>
                </a:cubicBezTo>
                <a:cubicBezTo>
                  <a:pt x="72" y="289"/>
                  <a:pt x="72" y="289"/>
                  <a:pt x="72" y="289"/>
                </a:cubicBezTo>
                <a:cubicBezTo>
                  <a:pt x="87" y="281"/>
                  <a:pt x="96" y="265"/>
                  <a:pt x="94" y="248"/>
                </a:cubicBezTo>
                <a:cubicBezTo>
                  <a:pt x="92" y="223"/>
                  <a:pt x="95" y="144"/>
                  <a:pt x="129" y="107"/>
                </a:cubicBezTo>
                <a:cubicBezTo>
                  <a:pt x="142" y="93"/>
                  <a:pt x="159" y="86"/>
                  <a:pt x="182" y="86"/>
                </a:cubicBezTo>
                <a:cubicBezTo>
                  <a:pt x="205" y="86"/>
                  <a:pt x="225" y="67"/>
                  <a:pt x="225" y="43"/>
                </a:cubicBezTo>
                <a:cubicBezTo>
                  <a:pt x="225" y="19"/>
                  <a:pt x="205" y="0"/>
                  <a:pt x="182" y="0"/>
                </a:cubicBezTo>
                <a:cubicBezTo>
                  <a:pt x="135" y="0"/>
                  <a:pt x="95" y="17"/>
                  <a:pt x="66" y="49"/>
                </a:cubicBezTo>
                <a:cubicBezTo>
                  <a:pt x="0" y="120"/>
                  <a:pt x="7" y="241"/>
                  <a:pt x="8" y="255"/>
                </a:cubicBezTo>
                <a:cubicBezTo>
                  <a:pt x="10" y="269"/>
                  <a:pt x="18" y="281"/>
                  <a:pt x="29" y="288"/>
                </a:cubicBezTo>
                <a:cubicBezTo>
                  <a:pt x="29" y="538"/>
                  <a:pt x="29" y="538"/>
                  <a:pt x="29" y="538"/>
                </a:cubicBezTo>
                <a:cubicBezTo>
                  <a:pt x="29" y="545"/>
                  <a:pt x="30" y="603"/>
                  <a:pt x="64" y="636"/>
                </a:cubicBezTo>
                <a:cubicBezTo>
                  <a:pt x="79" y="650"/>
                  <a:pt x="97" y="657"/>
                  <a:pt x="118" y="657"/>
                </a:cubicBezTo>
                <a:cubicBezTo>
                  <a:pt x="120" y="657"/>
                  <a:pt x="121" y="657"/>
                  <a:pt x="123" y="657"/>
                </a:cubicBezTo>
                <a:cubicBezTo>
                  <a:pt x="212" y="652"/>
                  <a:pt x="209" y="565"/>
                  <a:pt x="207" y="536"/>
                </a:cubicBezTo>
                <a:cubicBezTo>
                  <a:pt x="207" y="533"/>
                  <a:pt x="207" y="530"/>
                  <a:pt x="207" y="528"/>
                </a:cubicBezTo>
                <a:cubicBezTo>
                  <a:pt x="207" y="504"/>
                  <a:pt x="203" y="362"/>
                  <a:pt x="203" y="354"/>
                </a:cubicBezTo>
                <a:cubicBezTo>
                  <a:pt x="203" y="354"/>
                  <a:pt x="202" y="338"/>
                  <a:pt x="214" y="325"/>
                </a:cubicBezTo>
                <a:cubicBezTo>
                  <a:pt x="224" y="314"/>
                  <a:pt x="239" y="308"/>
                  <a:pt x="261" y="305"/>
                </a:cubicBezTo>
                <a:cubicBezTo>
                  <a:pt x="261" y="651"/>
                  <a:pt x="261" y="651"/>
                  <a:pt x="261" y="651"/>
                </a:cubicBezTo>
                <a:cubicBezTo>
                  <a:pt x="252" y="651"/>
                  <a:pt x="252" y="651"/>
                  <a:pt x="252" y="651"/>
                </a:cubicBezTo>
                <a:cubicBezTo>
                  <a:pt x="233" y="651"/>
                  <a:pt x="219" y="665"/>
                  <a:pt x="219" y="683"/>
                </a:cubicBezTo>
                <a:cubicBezTo>
                  <a:pt x="219" y="711"/>
                  <a:pt x="219" y="711"/>
                  <a:pt x="219" y="711"/>
                </a:cubicBezTo>
                <a:cubicBezTo>
                  <a:pt x="645" y="711"/>
                  <a:pt x="645" y="711"/>
                  <a:pt x="645" y="711"/>
                </a:cubicBezTo>
                <a:cubicBezTo>
                  <a:pt x="645" y="685"/>
                  <a:pt x="645" y="685"/>
                  <a:pt x="645" y="685"/>
                </a:cubicBezTo>
                <a:cubicBezTo>
                  <a:pt x="645" y="666"/>
                  <a:pt x="630" y="651"/>
                  <a:pt x="610" y="651"/>
                </a:cubicBezTo>
                <a:close/>
                <a:moveTo>
                  <a:pt x="368" y="443"/>
                </a:moveTo>
                <a:cubicBezTo>
                  <a:pt x="368" y="456"/>
                  <a:pt x="357" y="467"/>
                  <a:pt x="344" y="467"/>
                </a:cubicBezTo>
                <a:cubicBezTo>
                  <a:pt x="340" y="467"/>
                  <a:pt x="340" y="467"/>
                  <a:pt x="340" y="467"/>
                </a:cubicBezTo>
                <a:cubicBezTo>
                  <a:pt x="327" y="467"/>
                  <a:pt x="316" y="456"/>
                  <a:pt x="316" y="443"/>
                </a:cubicBezTo>
                <a:cubicBezTo>
                  <a:pt x="316" y="387"/>
                  <a:pt x="316" y="387"/>
                  <a:pt x="316" y="387"/>
                </a:cubicBezTo>
                <a:cubicBezTo>
                  <a:pt x="316" y="372"/>
                  <a:pt x="328" y="360"/>
                  <a:pt x="344" y="360"/>
                </a:cubicBezTo>
                <a:cubicBezTo>
                  <a:pt x="357" y="360"/>
                  <a:pt x="368" y="371"/>
                  <a:pt x="368" y="384"/>
                </a:cubicBezTo>
                <a:lnTo>
                  <a:pt x="368" y="443"/>
                </a:lnTo>
                <a:close/>
                <a:moveTo>
                  <a:pt x="555" y="185"/>
                </a:moveTo>
                <a:cubicBezTo>
                  <a:pt x="555" y="200"/>
                  <a:pt x="542" y="213"/>
                  <a:pt x="527" y="213"/>
                </a:cubicBezTo>
                <a:cubicBezTo>
                  <a:pt x="344" y="213"/>
                  <a:pt x="344" y="213"/>
                  <a:pt x="344" y="213"/>
                </a:cubicBezTo>
                <a:cubicBezTo>
                  <a:pt x="328" y="213"/>
                  <a:pt x="316" y="200"/>
                  <a:pt x="316" y="185"/>
                </a:cubicBezTo>
                <a:cubicBezTo>
                  <a:pt x="316" y="89"/>
                  <a:pt x="316" y="89"/>
                  <a:pt x="316" y="89"/>
                </a:cubicBezTo>
                <a:cubicBezTo>
                  <a:pt x="316" y="74"/>
                  <a:pt x="328" y="62"/>
                  <a:pt x="344" y="62"/>
                </a:cubicBezTo>
                <a:cubicBezTo>
                  <a:pt x="527" y="62"/>
                  <a:pt x="527" y="62"/>
                  <a:pt x="527" y="62"/>
                </a:cubicBezTo>
                <a:cubicBezTo>
                  <a:pt x="542" y="62"/>
                  <a:pt x="555" y="74"/>
                  <a:pt x="555" y="89"/>
                </a:cubicBezTo>
                <a:lnTo>
                  <a:pt x="555" y="185"/>
                </a:lnTo>
                <a:close/>
                <a:moveTo>
                  <a:pt x="555" y="185"/>
                </a:moveTo>
                <a:cubicBezTo>
                  <a:pt x="555" y="185"/>
                  <a:pt x="555" y="185"/>
                  <a:pt x="555" y="185"/>
                </a:cubicBezTo>
              </a:path>
            </a:pathLst>
          </a:custGeom>
          <a:solidFill>
            <a:schemeClr val="accent4"/>
          </a:solidFill>
          <a:ln w="9525">
            <a:noFill/>
            <a:round/>
            <a:headEnd/>
            <a:tailEnd/>
          </a:ln>
        </p:spPr>
        <p:txBody>
          <a:bodyPr vert="horz" wrap="square" lIns="70560" tIns="35280" rIns="70560" bIns="35280"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67"/>
          <p:cNvGrpSpPr/>
          <p:nvPr/>
        </p:nvGrpSpPr>
        <p:grpSpPr>
          <a:xfrm>
            <a:off x="5904468" y="1471112"/>
            <a:ext cx="627635" cy="401896"/>
            <a:chOff x="196850" y="1958976"/>
            <a:chExt cx="1200150" cy="768350"/>
          </a:xfrm>
        </p:grpSpPr>
        <p:grpSp>
          <p:nvGrpSpPr>
            <p:cNvPr id="9" name="Group 47"/>
            <p:cNvGrpSpPr/>
            <p:nvPr/>
          </p:nvGrpSpPr>
          <p:grpSpPr>
            <a:xfrm>
              <a:off x="196850" y="1958976"/>
              <a:ext cx="1200150" cy="768350"/>
              <a:chOff x="196850" y="1958976"/>
              <a:chExt cx="1200150" cy="768350"/>
            </a:xfrm>
            <a:solidFill>
              <a:schemeClr val="accent2"/>
            </a:solidFill>
          </p:grpSpPr>
          <p:sp>
            <p:nvSpPr>
              <p:cNvPr id="6163" name="Freeform 19"/>
              <p:cNvSpPr>
                <a:spLocks noEditPoints="1"/>
              </p:cNvSpPr>
              <p:nvPr/>
            </p:nvSpPr>
            <p:spPr bwMode="auto">
              <a:xfrm>
                <a:off x="196850" y="1958976"/>
                <a:ext cx="1200150" cy="641350"/>
              </a:xfrm>
              <a:custGeom>
                <a:avLst/>
                <a:gdLst/>
                <a:ahLst/>
                <a:cxnLst>
                  <a:cxn ang="0">
                    <a:pos x="2" y="159"/>
                  </a:cxn>
                  <a:cxn ang="0">
                    <a:pos x="6" y="157"/>
                  </a:cxn>
                  <a:cxn ang="0">
                    <a:pos x="100" y="157"/>
                  </a:cxn>
                  <a:cxn ang="0">
                    <a:pos x="105" y="159"/>
                  </a:cxn>
                  <a:cxn ang="0">
                    <a:pos x="107" y="163"/>
                  </a:cxn>
                  <a:cxn ang="0">
                    <a:pos x="107" y="164"/>
                  </a:cxn>
                  <a:cxn ang="0">
                    <a:pos x="105" y="168"/>
                  </a:cxn>
                  <a:cxn ang="0">
                    <a:pos x="100" y="170"/>
                  </a:cxn>
                  <a:cxn ang="0">
                    <a:pos x="6" y="170"/>
                  </a:cxn>
                  <a:cxn ang="0">
                    <a:pos x="2" y="168"/>
                  </a:cxn>
                  <a:cxn ang="0">
                    <a:pos x="0" y="164"/>
                  </a:cxn>
                  <a:cxn ang="0">
                    <a:pos x="0" y="163"/>
                  </a:cxn>
                  <a:cxn ang="0">
                    <a:pos x="2" y="159"/>
                  </a:cxn>
                  <a:cxn ang="0">
                    <a:pos x="317" y="90"/>
                  </a:cxn>
                  <a:cxn ang="0">
                    <a:pos x="299" y="132"/>
                  </a:cxn>
                  <a:cxn ang="0">
                    <a:pos x="257" y="150"/>
                  </a:cxn>
                  <a:cxn ang="0">
                    <a:pos x="63" y="150"/>
                  </a:cxn>
                  <a:cxn ang="0">
                    <a:pos x="20" y="132"/>
                  </a:cxn>
                  <a:cxn ang="0">
                    <a:pos x="3" y="90"/>
                  </a:cxn>
                  <a:cxn ang="0">
                    <a:pos x="3" y="83"/>
                  </a:cxn>
                  <a:cxn ang="0">
                    <a:pos x="20" y="41"/>
                  </a:cxn>
                  <a:cxn ang="0">
                    <a:pos x="63" y="23"/>
                  </a:cxn>
                  <a:cxn ang="0">
                    <a:pos x="68" y="23"/>
                  </a:cxn>
                  <a:cxn ang="0">
                    <a:pos x="68" y="20"/>
                  </a:cxn>
                  <a:cxn ang="0">
                    <a:pos x="71" y="12"/>
                  </a:cxn>
                  <a:cxn ang="0">
                    <a:pos x="79" y="9"/>
                  </a:cxn>
                  <a:cxn ang="0">
                    <a:pos x="87" y="12"/>
                  </a:cxn>
                  <a:cxn ang="0">
                    <a:pos x="90" y="20"/>
                  </a:cxn>
                  <a:cxn ang="0">
                    <a:pos x="90" y="23"/>
                  </a:cxn>
                  <a:cxn ang="0">
                    <a:pos x="123" y="23"/>
                  </a:cxn>
                  <a:cxn ang="0">
                    <a:pos x="122" y="18"/>
                  </a:cxn>
                  <a:cxn ang="0">
                    <a:pos x="122" y="17"/>
                  </a:cxn>
                  <a:cxn ang="0">
                    <a:pos x="127" y="5"/>
                  </a:cxn>
                  <a:cxn ang="0">
                    <a:pos x="140" y="0"/>
                  </a:cxn>
                  <a:cxn ang="0">
                    <a:pos x="180" y="0"/>
                  </a:cxn>
                  <a:cxn ang="0">
                    <a:pos x="193" y="5"/>
                  </a:cxn>
                  <a:cxn ang="0">
                    <a:pos x="198" y="17"/>
                  </a:cxn>
                  <a:cxn ang="0">
                    <a:pos x="198" y="18"/>
                  </a:cxn>
                  <a:cxn ang="0">
                    <a:pos x="197" y="23"/>
                  </a:cxn>
                  <a:cxn ang="0">
                    <a:pos x="226" y="23"/>
                  </a:cxn>
                  <a:cxn ang="0">
                    <a:pos x="226" y="20"/>
                  </a:cxn>
                  <a:cxn ang="0">
                    <a:pos x="229" y="12"/>
                  </a:cxn>
                  <a:cxn ang="0">
                    <a:pos x="237" y="9"/>
                  </a:cxn>
                  <a:cxn ang="0">
                    <a:pos x="245" y="12"/>
                  </a:cxn>
                  <a:cxn ang="0">
                    <a:pos x="248" y="20"/>
                  </a:cxn>
                  <a:cxn ang="0">
                    <a:pos x="248" y="23"/>
                  </a:cxn>
                  <a:cxn ang="0">
                    <a:pos x="257" y="23"/>
                  </a:cxn>
                  <a:cxn ang="0">
                    <a:pos x="299" y="41"/>
                  </a:cxn>
                  <a:cxn ang="0">
                    <a:pos x="317" y="83"/>
                  </a:cxn>
                  <a:cxn ang="0">
                    <a:pos x="317" y="90"/>
                  </a:cxn>
                  <a:cxn ang="0">
                    <a:pos x="301" y="159"/>
                  </a:cxn>
                  <a:cxn ang="0">
                    <a:pos x="303" y="163"/>
                  </a:cxn>
                  <a:cxn ang="0">
                    <a:pos x="303" y="164"/>
                  </a:cxn>
                  <a:cxn ang="0">
                    <a:pos x="301" y="168"/>
                  </a:cxn>
                  <a:cxn ang="0">
                    <a:pos x="296" y="170"/>
                  </a:cxn>
                  <a:cxn ang="0">
                    <a:pos x="202" y="170"/>
                  </a:cxn>
                  <a:cxn ang="0">
                    <a:pos x="198" y="168"/>
                  </a:cxn>
                  <a:cxn ang="0">
                    <a:pos x="196" y="164"/>
                  </a:cxn>
                  <a:cxn ang="0">
                    <a:pos x="196" y="163"/>
                  </a:cxn>
                  <a:cxn ang="0">
                    <a:pos x="198" y="159"/>
                  </a:cxn>
                  <a:cxn ang="0">
                    <a:pos x="202" y="157"/>
                  </a:cxn>
                  <a:cxn ang="0">
                    <a:pos x="296" y="157"/>
                  </a:cxn>
                  <a:cxn ang="0">
                    <a:pos x="301" y="159"/>
                  </a:cxn>
                </a:cxnLst>
                <a:rect l="0" t="0" r="r" b="b"/>
                <a:pathLst>
                  <a:path w="317" h="170">
                    <a:moveTo>
                      <a:pt x="2" y="159"/>
                    </a:moveTo>
                    <a:cubicBezTo>
                      <a:pt x="3" y="158"/>
                      <a:pt x="4" y="157"/>
                      <a:pt x="6" y="157"/>
                    </a:cubicBezTo>
                    <a:cubicBezTo>
                      <a:pt x="100" y="157"/>
                      <a:pt x="100" y="157"/>
                      <a:pt x="100" y="157"/>
                    </a:cubicBezTo>
                    <a:cubicBezTo>
                      <a:pt x="102" y="157"/>
                      <a:pt x="104" y="158"/>
                      <a:pt x="105" y="159"/>
                    </a:cubicBezTo>
                    <a:cubicBezTo>
                      <a:pt x="106" y="160"/>
                      <a:pt x="107" y="162"/>
                      <a:pt x="107" y="163"/>
                    </a:cubicBezTo>
                    <a:cubicBezTo>
                      <a:pt x="107" y="164"/>
                      <a:pt x="107" y="164"/>
                      <a:pt x="107" y="164"/>
                    </a:cubicBezTo>
                    <a:cubicBezTo>
                      <a:pt x="107" y="165"/>
                      <a:pt x="106" y="167"/>
                      <a:pt x="105" y="168"/>
                    </a:cubicBezTo>
                    <a:cubicBezTo>
                      <a:pt x="104" y="169"/>
                      <a:pt x="102" y="170"/>
                      <a:pt x="100" y="170"/>
                    </a:cubicBezTo>
                    <a:cubicBezTo>
                      <a:pt x="6" y="170"/>
                      <a:pt x="6" y="170"/>
                      <a:pt x="6" y="170"/>
                    </a:cubicBezTo>
                    <a:cubicBezTo>
                      <a:pt x="4" y="170"/>
                      <a:pt x="3" y="169"/>
                      <a:pt x="2" y="168"/>
                    </a:cubicBezTo>
                    <a:cubicBezTo>
                      <a:pt x="0" y="167"/>
                      <a:pt x="0" y="165"/>
                      <a:pt x="0" y="164"/>
                    </a:cubicBezTo>
                    <a:cubicBezTo>
                      <a:pt x="0" y="163"/>
                      <a:pt x="0" y="163"/>
                      <a:pt x="0" y="163"/>
                    </a:cubicBezTo>
                    <a:cubicBezTo>
                      <a:pt x="0" y="162"/>
                      <a:pt x="0" y="160"/>
                      <a:pt x="2" y="159"/>
                    </a:cubicBezTo>
                    <a:close/>
                    <a:moveTo>
                      <a:pt x="317" y="90"/>
                    </a:moveTo>
                    <a:cubicBezTo>
                      <a:pt x="317" y="107"/>
                      <a:pt x="311" y="121"/>
                      <a:pt x="299" y="132"/>
                    </a:cubicBezTo>
                    <a:cubicBezTo>
                      <a:pt x="287" y="144"/>
                      <a:pt x="273" y="150"/>
                      <a:pt x="257" y="150"/>
                    </a:cubicBezTo>
                    <a:cubicBezTo>
                      <a:pt x="63" y="150"/>
                      <a:pt x="63" y="150"/>
                      <a:pt x="63" y="150"/>
                    </a:cubicBezTo>
                    <a:cubicBezTo>
                      <a:pt x="46" y="150"/>
                      <a:pt x="32" y="144"/>
                      <a:pt x="20" y="132"/>
                    </a:cubicBezTo>
                    <a:cubicBezTo>
                      <a:pt x="9" y="121"/>
                      <a:pt x="3" y="107"/>
                      <a:pt x="3" y="90"/>
                    </a:cubicBezTo>
                    <a:cubicBezTo>
                      <a:pt x="3" y="83"/>
                      <a:pt x="3" y="83"/>
                      <a:pt x="3" y="83"/>
                    </a:cubicBezTo>
                    <a:cubicBezTo>
                      <a:pt x="3" y="66"/>
                      <a:pt x="9" y="52"/>
                      <a:pt x="20" y="41"/>
                    </a:cubicBezTo>
                    <a:cubicBezTo>
                      <a:pt x="32" y="29"/>
                      <a:pt x="46" y="23"/>
                      <a:pt x="63" y="23"/>
                    </a:cubicBezTo>
                    <a:cubicBezTo>
                      <a:pt x="68" y="23"/>
                      <a:pt x="68" y="23"/>
                      <a:pt x="68" y="23"/>
                    </a:cubicBezTo>
                    <a:cubicBezTo>
                      <a:pt x="68" y="20"/>
                      <a:pt x="68" y="20"/>
                      <a:pt x="68" y="20"/>
                    </a:cubicBezTo>
                    <a:cubicBezTo>
                      <a:pt x="68" y="17"/>
                      <a:pt x="69" y="14"/>
                      <a:pt x="71" y="12"/>
                    </a:cubicBezTo>
                    <a:cubicBezTo>
                      <a:pt x="73" y="10"/>
                      <a:pt x="76" y="9"/>
                      <a:pt x="79" y="9"/>
                    </a:cubicBezTo>
                    <a:cubicBezTo>
                      <a:pt x="82" y="9"/>
                      <a:pt x="84" y="10"/>
                      <a:pt x="87" y="12"/>
                    </a:cubicBezTo>
                    <a:cubicBezTo>
                      <a:pt x="89" y="14"/>
                      <a:pt x="90" y="17"/>
                      <a:pt x="90" y="20"/>
                    </a:cubicBezTo>
                    <a:cubicBezTo>
                      <a:pt x="90" y="23"/>
                      <a:pt x="90" y="23"/>
                      <a:pt x="90" y="23"/>
                    </a:cubicBezTo>
                    <a:cubicBezTo>
                      <a:pt x="123" y="23"/>
                      <a:pt x="123" y="23"/>
                      <a:pt x="123" y="23"/>
                    </a:cubicBezTo>
                    <a:cubicBezTo>
                      <a:pt x="122" y="21"/>
                      <a:pt x="122" y="20"/>
                      <a:pt x="122" y="18"/>
                    </a:cubicBezTo>
                    <a:cubicBezTo>
                      <a:pt x="122" y="17"/>
                      <a:pt x="122" y="17"/>
                      <a:pt x="122" y="17"/>
                    </a:cubicBezTo>
                    <a:cubicBezTo>
                      <a:pt x="122" y="12"/>
                      <a:pt x="124" y="8"/>
                      <a:pt x="127" y="5"/>
                    </a:cubicBezTo>
                    <a:cubicBezTo>
                      <a:pt x="130" y="1"/>
                      <a:pt x="135" y="0"/>
                      <a:pt x="140" y="0"/>
                    </a:cubicBezTo>
                    <a:cubicBezTo>
                      <a:pt x="180" y="0"/>
                      <a:pt x="180" y="0"/>
                      <a:pt x="180" y="0"/>
                    </a:cubicBezTo>
                    <a:cubicBezTo>
                      <a:pt x="185" y="0"/>
                      <a:pt x="189" y="1"/>
                      <a:pt x="193" y="5"/>
                    </a:cubicBezTo>
                    <a:cubicBezTo>
                      <a:pt x="196" y="8"/>
                      <a:pt x="198" y="12"/>
                      <a:pt x="198" y="17"/>
                    </a:cubicBezTo>
                    <a:cubicBezTo>
                      <a:pt x="198" y="18"/>
                      <a:pt x="198" y="18"/>
                      <a:pt x="198" y="18"/>
                    </a:cubicBezTo>
                    <a:cubicBezTo>
                      <a:pt x="198" y="20"/>
                      <a:pt x="198" y="21"/>
                      <a:pt x="197" y="23"/>
                    </a:cubicBezTo>
                    <a:cubicBezTo>
                      <a:pt x="226" y="23"/>
                      <a:pt x="226" y="23"/>
                      <a:pt x="226" y="23"/>
                    </a:cubicBezTo>
                    <a:cubicBezTo>
                      <a:pt x="226" y="20"/>
                      <a:pt x="226" y="20"/>
                      <a:pt x="226" y="20"/>
                    </a:cubicBezTo>
                    <a:cubicBezTo>
                      <a:pt x="226" y="17"/>
                      <a:pt x="227" y="14"/>
                      <a:pt x="229" y="12"/>
                    </a:cubicBezTo>
                    <a:cubicBezTo>
                      <a:pt x="231" y="10"/>
                      <a:pt x="234" y="9"/>
                      <a:pt x="237" y="9"/>
                    </a:cubicBezTo>
                    <a:cubicBezTo>
                      <a:pt x="240" y="9"/>
                      <a:pt x="242" y="10"/>
                      <a:pt x="245" y="12"/>
                    </a:cubicBezTo>
                    <a:cubicBezTo>
                      <a:pt x="247" y="14"/>
                      <a:pt x="248" y="17"/>
                      <a:pt x="248" y="20"/>
                    </a:cubicBezTo>
                    <a:cubicBezTo>
                      <a:pt x="248" y="23"/>
                      <a:pt x="248" y="23"/>
                      <a:pt x="248" y="23"/>
                    </a:cubicBezTo>
                    <a:cubicBezTo>
                      <a:pt x="257" y="23"/>
                      <a:pt x="257" y="23"/>
                      <a:pt x="257" y="23"/>
                    </a:cubicBezTo>
                    <a:cubicBezTo>
                      <a:pt x="273" y="23"/>
                      <a:pt x="287" y="29"/>
                      <a:pt x="299" y="41"/>
                    </a:cubicBezTo>
                    <a:cubicBezTo>
                      <a:pt x="311" y="52"/>
                      <a:pt x="317" y="66"/>
                      <a:pt x="317" y="83"/>
                    </a:cubicBezTo>
                    <a:lnTo>
                      <a:pt x="317" y="90"/>
                    </a:lnTo>
                    <a:close/>
                    <a:moveTo>
                      <a:pt x="301" y="159"/>
                    </a:moveTo>
                    <a:cubicBezTo>
                      <a:pt x="302" y="160"/>
                      <a:pt x="303" y="162"/>
                      <a:pt x="303" y="163"/>
                    </a:cubicBezTo>
                    <a:cubicBezTo>
                      <a:pt x="303" y="164"/>
                      <a:pt x="303" y="164"/>
                      <a:pt x="303" y="164"/>
                    </a:cubicBezTo>
                    <a:cubicBezTo>
                      <a:pt x="303" y="165"/>
                      <a:pt x="302" y="167"/>
                      <a:pt x="301" y="168"/>
                    </a:cubicBezTo>
                    <a:cubicBezTo>
                      <a:pt x="300" y="169"/>
                      <a:pt x="298" y="170"/>
                      <a:pt x="296" y="170"/>
                    </a:cubicBezTo>
                    <a:cubicBezTo>
                      <a:pt x="202" y="170"/>
                      <a:pt x="202" y="170"/>
                      <a:pt x="202" y="170"/>
                    </a:cubicBezTo>
                    <a:cubicBezTo>
                      <a:pt x="200" y="170"/>
                      <a:pt x="199" y="169"/>
                      <a:pt x="198" y="168"/>
                    </a:cubicBezTo>
                    <a:cubicBezTo>
                      <a:pt x="196" y="167"/>
                      <a:pt x="196" y="165"/>
                      <a:pt x="196" y="164"/>
                    </a:cubicBezTo>
                    <a:cubicBezTo>
                      <a:pt x="196" y="163"/>
                      <a:pt x="196" y="163"/>
                      <a:pt x="196" y="163"/>
                    </a:cubicBezTo>
                    <a:cubicBezTo>
                      <a:pt x="196" y="162"/>
                      <a:pt x="196" y="160"/>
                      <a:pt x="198" y="159"/>
                    </a:cubicBezTo>
                    <a:cubicBezTo>
                      <a:pt x="199" y="158"/>
                      <a:pt x="200" y="157"/>
                      <a:pt x="202" y="157"/>
                    </a:cubicBezTo>
                    <a:cubicBezTo>
                      <a:pt x="296" y="157"/>
                      <a:pt x="296" y="157"/>
                      <a:pt x="296" y="157"/>
                    </a:cubicBezTo>
                    <a:cubicBezTo>
                      <a:pt x="298" y="157"/>
                      <a:pt x="300" y="158"/>
                      <a:pt x="301" y="159"/>
                    </a:cubicBez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4" name="Freeform 20"/>
              <p:cNvSpPr>
                <a:spLocks/>
              </p:cNvSpPr>
              <p:nvPr/>
            </p:nvSpPr>
            <p:spPr bwMode="auto">
              <a:xfrm>
                <a:off x="261938" y="2611438"/>
                <a:ext cx="117475" cy="115888"/>
              </a:xfrm>
              <a:custGeom>
                <a:avLst/>
                <a:gdLst/>
                <a:ahLst/>
                <a:cxnLst>
                  <a:cxn ang="0">
                    <a:pos x="26" y="26"/>
                  </a:cxn>
                  <a:cxn ang="0">
                    <a:pos x="15" y="31"/>
                  </a:cxn>
                  <a:cxn ang="0">
                    <a:pos x="4" y="26"/>
                  </a:cxn>
                  <a:cxn ang="0">
                    <a:pos x="0" y="15"/>
                  </a:cxn>
                  <a:cxn ang="0">
                    <a:pos x="4" y="4"/>
                  </a:cxn>
                  <a:cxn ang="0">
                    <a:pos x="15" y="0"/>
                  </a:cxn>
                  <a:cxn ang="0">
                    <a:pos x="26" y="4"/>
                  </a:cxn>
                  <a:cxn ang="0">
                    <a:pos x="31" y="15"/>
                  </a:cxn>
                  <a:cxn ang="0">
                    <a:pos x="26" y="26"/>
                  </a:cxn>
                </a:cxnLst>
                <a:rect l="0" t="0" r="r" b="b"/>
                <a:pathLst>
                  <a:path w="31" h="31">
                    <a:moveTo>
                      <a:pt x="26" y="26"/>
                    </a:moveTo>
                    <a:cubicBezTo>
                      <a:pt x="23" y="29"/>
                      <a:pt x="19" y="31"/>
                      <a:pt x="15" y="31"/>
                    </a:cubicBez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5" name="Freeform 21"/>
              <p:cNvSpPr>
                <a:spLocks/>
              </p:cNvSpPr>
              <p:nvPr/>
            </p:nvSpPr>
            <p:spPr bwMode="auto">
              <a:xfrm>
                <a:off x="420688"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6" name="Freeform 22"/>
              <p:cNvSpPr>
                <a:spLocks/>
              </p:cNvSpPr>
              <p:nvPr/>
            </p:nvSpPr>
            <p:spPr bwMode="auto">
              <a:xfrm>
                <a:off x="1003300" y="2611438"/>
                <a:ext cx="117475" cy="115888"/>
              </a:xfrm>
              <a:custGeom>
                <a:avLst/>
                <a:gdLst/>
                <a:ahLst/>
                <a:cxnLst>
                  <a:cxn ang="0">
                    <a:pos x="15" y="31"/>
                  </a:cxn>
                  <a:cxn ang="0">
                    <a:pos x="4" y="26"/>
                  </a:cxn>
                  <a:cxn ang="0">
                    <a:pos x="0" y="15"/>
                  </a:cxn>
                  <a:cxn ang="0">
                    <a:pos x="4" y="4"/>
                  </a:cxn>
                  <a:cxn ang="0">
                    <a:pos x="15" y="0"/>
                  </a:cxn>
                  <a:cxn ang="0">
                    <a:pos x="26" y="4"/>
                  </a:cxn>
                  <a:cxn ang="0">
                    <a:pos x="31" y="15"/>
                  </a:cxn>
                  <a:cxn ang="0">
                    <a:pos x="26" y="26"/>
                  </a:cxn>
                  <a:cxn ang="0">
                    <a:pos x="15" y="31"/>
                  </a:cxn>
                </a:cxnLst>
                <a:rect l="0" t="0" r="r" b="b"/>
                <a:pathLst>
                  <a:path w="31" h="31">
                    <a:moveTo>
                      <a:pt x="15" y="31"/>
                    </a:moveTo>
                    <a:cubicBezTo>
                      <a:pt x="11" y="31"/>
                      <a:pt x="7" y="29"/>
                      <a:pt x="4" y="26"/>
                    </a:cubicBez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67" name="Freeform 23"/>
              <p:cNvSpPr>
                <a:spLocks/>
              </p:cNvSpPr>
              <p:nvPr/>
            </p:nvSpPr>
            <p:spPr bwMode="auto">
              <a:xfrm>
                <a:off x="1162050" y="2611438"/>
                <a:ext cx="117475" cy="115888"/>
              </a:xfrm>
              <a:custGeom>
                <a:avLst/>
                <a:gdLst/>
                <a:ahLst/>
                <a:cxnLst>
                  <a:cxn ang="0">
                    <a:pos x="4" y="26"/>
                  </a:cxn>
                  <a:cxn ang="0">
                    <a:pos x="0" y="15"/>
                  </a:cxn>
                  <a:cxn ang="0">
                    <a:pos x="4" y="4"/>
                  </a:cxn>
                  <a:cxn ang="0">
                    <a:pos x="15" y="0"/>
                  </a:cxn>
                  <a:cxn ang="0">
                    <a:pos x="26" y="4"/>
                  </a:cxn>
                  <a:cxn ang="0">
                    <a:pos x="31" y="15"/>
                  </a:cxn>
                  <a:cxn ang="0">
                    <a:pos x="26" y="26"/>
                  </a:cxn>
                  <a:cxn ang="0">
                    <a:pos x="15" y="31"/>
                  </a:cxn>
                  <a:cxn ang="0">
                    <a:pos x="4" y="26"/>
                  </a:cxn>
                </a:cxnLst>
                <a:rect l="0" t="0" r="r" b="b"/>
                <a:pathLst>
                  <a:path w="31" h="31">
                    <a:moveTo>
                      <a:pt x="4" y="26"/>
                    </a:moveTo>
                    <a:cubicBezTo>
                      <a:pt x="1" y="23"/>
                      <a:pt x="0" y="20"/>
                      <a:pt x="0" y="15"/>
                    </a:cubicBezTo>
                    <a:cubicBezTo>
                      <a:pt x="0" y="11"/>
                      <a:pt x="1" y="7"/>
                      <a:pt x="4" y="4"/>
                    </a:cubicBezTo>
                    <a:cubicBezTo>
                      <a:pt x="7" y="1"/>
                      <a:pt x="11" y="0"/>
                      <a:pt x="15" y="0"/>
                    </a:cubicBezTo>
                    <a:cubicBezTo>
                      <a:pt x="19" y="0"/>
                      <a:pt x="23" y="1"/>
                      <a:pt x="26" y="4"/>
                    </a:cubicBezTo>
                    <a:cubicBezTo>
                      <a:pt x="29" y="7"/>
                      <a:pt x="31" y="11"/>
                      <a:pt x="31" y="15"/>
                    </a:cubicBezTo>
                    <a:cubicBezTo>
                      <a:pt x="31" y="20"/>
                      <a:pt x="29" y="23"/>
                      <a:pt x="26" y="26"/>
                    </a:cubicBezTo>
                    <a:cubicBezTo>
                      <a:pt x="23" y="29"/>
                      <a:pt x="19" y="31"/>
                      <a:pt x="15" y="31"/>
                    </a:cubicBezTo>
                    <a:cubicBezTo>
                      <a:pt x="11" y="31"/>
                      <a:pt x="7" y="29"/>
                      <a:pt x="4" y="26"/>
                    </a:cubicBezTo>
                    <a:close/>
                  </a:path>
                </a:pathLst>
              </a:custGeom>
              <a:grp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36"/>
            <p:cNvSpPr>
              <a:spLocks noEditPoints="1"/>
            </p:cNvSpPr>
            <p:nvPr/>
          </p:nvSpPr>
          <p:spPr bwMode="auto">
            <a:xfrm>
              <a:off x="668545" y="2082800"/>
              <a:ext cx="256761" cy="351747"/>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bg1"/>
            </a:solidFill>
            <a:ln w="9525">
              <a:noFill/>
              <a:round/>
              <a:headEnd/>
              <a:tailEnd/>
            </a:ln>
          </p:spPr>
          <p:txBody>
            <a:bodyPr vert="horz" wrap="square" lIns="99212" tIns="49606" rIns="99212" bIns="49606"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56"/>
          <p:cNvGrpSpPr/>
          <p:nvPr/>
        </p:nvGrpSpPr>
        <p:grpSpPr>
          <a:xfrm>
            <a:off x="4415658" y="1693407"/>
            <a:ext cx="1297356" cy="420468"/>
            <a:chOff x="270390" y="1425360"/>
            <a:chExt cx="1681193" cy="544765"/>
          </a:xfrm>
        </p:grpSpPr>
        <p:sp>
          <p:nvSpPr>
            <p:cNvPr id="73" name="TextBox 72"/>
            <p:cNvSpPr txBox="1"/>
            <p:nvPr/>
          </p:nvSpPr>
          <p:spPr>
            <a:xfrm>
              <a:off x="270390" y="1611303"/>
              <a:ext cx="1681193" cy="358822"/>
            </a:xfrm>
            <a:prstGeom prst="rect">
              <a:avLst/>
            </a:prstGeom>
            <a:noFill/>
          </p:spPr>
          <p:txBody>
            <a:bodyPr wrap="square" lIns="0" tIns="0" rIns="0" bIns="0" rtlCol="0">
              <a:spAutoFit/>
            </a:bodyPr>
            <a:lstStyle/>
            <a:p>
              <a:pPr algn="ctr" defTabSz="705519">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Rectangle 73"/>
            <p:cNvSpPr/>
            <p:nvPr/>
          </p:nvSpPr>
          <p:spPr>
            <a:xfrm>
              <a:off x="709657" y="1425360"/>
              <a:ext cx="830763" cy="119607"/>
            </a:xfrm>
            <a:prstGeom prst="rect">
              <a:avLst/>
            </a:prstGeom>
          </p:spPr>
          <p:txBody>
            <a:bodyPr wrap="none" lIns="0" tIns="0" rIns="0" bIns="0">
              <a:spAutoFit/>
            </a:bodyPr>
            <a:lstStyle/>
            <a:p>
              <a:pPr algn="ctr" defTabSz="705519">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Rectangle 80"/>
          <p:cNvSpPr/>
          <p:nvPr/>
        </p:nvSpPr>
        <p:spPr>
          <a:xfrm>
            <a:off x="6078996" y="2089077"/>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82" name="Rectangle 81"/>
          <p:cNvSpPr/>
          <p:nvPr/>
        </p:nvSpPr>
        <p:spPr>
          <a:xfrm>
            <a:off x="6078996" y="318453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83" name="Rectangle 82"/>
          <p:cNvSpPr/>
          <p:nvPr/>
        </p:nvSpPr>
        <p:spPr>
          <a:xfrm>
            <a:off x="5508401"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84" name="Rectangle 83"/>
          <p:cNvSpPr/>
          <p:nvPr/>
        </p:nvSpPr>
        <p:spPr>
          <a:xfrm>
            <a:off x="6636519" y="2634718"/>
            <a:ext cx="282080" cy="203098"/>
          </a:xfrm>
          <a:prstGeom prst="rect">
            <a:avLst/>
          </a:prstGeom>
        </p:spPr>
        <p:txBody>
          <a:bodyPr wrap="none" lIns="0" tIns="0" rIns="0" bIns="0">
            <a:spAutoFit/>
          </a:bodyPr>
          <a:lstStyle/>
          <a:p>
            <a:pPr algn="ctr">
              <a:lnSpc>
                <a:spcPct val="120000"/>
              </a:lnSpc>
            </a:pPr>
            <a:r>
              <a:rPr 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30%</a:t>
            </a:r>
          </a:p>
        </p:txBody>
      </p:sp>
      <p:sp>
        <p:nvSpPr>
          <p:cNvPr id="85" name="Text Placeholder 3"/>
          <p:cNvSpPr txBox="1">
            <a:spLocks/>
          </p:cNvSpPr>
          <p:nvPr/>
        </p:nvSpPr>
        <p:spPr>
          <a:xfrm>
            <a:off x="1449655" y="3087474"/>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a:spLocks/>
          </p:cNvSpPr>
          <p:nvPr/>
        </p:nvSpPr>
        <p:spPr>
          <a:xfrm>
            <a:off x="1449655" y="3487994"/>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 Placeholder 3"/>
          <p:cNvSpPr txBox="1">
            <a:spLocks/>
          </p:cNvSpPr>
          <p:nvPr/>
        </p:nvSpPr>
        <p:spPr>
          <a:xfrm>
            <a:off x="1449655" y="3843697"/>
            <a:ext cx="2421597" cy="1846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94" name="Chart 93"/>
          <p:cNvGraphicFramePr/>
          <p:nvPr>
            <p:extLst/>
          </p:nvPr>
        </p:nvGraphicFramePr>
        <p:xfrm>
          <a:off x="1123238" y="1398949"/>
          <a:ext cx="2889546" cy="1568366"/>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56"/>
          <p:cNvGrpSpPr/>
          <p:nvPr/>
        </p:nvGrpSpPr>
        <p:grpSpPr>
          <a:xfrm>
            <a:off x="6639027" y="1693407"/>
            <a:ext cx="1297356" cy="420468"/>
            <a:chOff x="270390" y="1425360"/>
            <a:chExt cx="1681193" cy="544765"/>
          </a:xfrm>
        </p:grpSpPr>
        <p:sp>
          <p:nvSpPr>
            <p:cNvPr id="96" name="TextBox 95"/>
            <p:cNvSpPr txBox="1"/>
            <p:nvPr/>
          </p:nvSpPr>
          <p:spPr>
            <a:xfrm>
              <a:off x="270390" y="1611303"/>
              <a:ext cx="1681193" cy="358822"/>
            </a:xfrm>
            <a:prstGeom prst="rect">
              <a:avLst/>
            </a:prstGeom>
            <a:noFill/>
          </p:spPr>
          <p:txBody>
            <a:bodyPr wrap="square" lIns="0" tIns="0" rIns="0" bIns="0" rtlCol="0">
              <a:spAutoFit/>
            </a:bodyPr>
            <a:lstStyle/>
            <a:p>
              <a:pPr algn="ctr" defTabSz="705519">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09657" y="1425360"/>
              <a:ext cx="830763" cy="119607"/>
            </a:xfrm>
            <a:prstGeom prst="rect">
              <a:avLst/>
            </a:prstGeom>
          </p:spPr>
          <p:txBody>
            <a:bodyPr wrap="none" lIns="0" tIns="0" rIns="0" bIns="0">
              <a:spAutoFit/>
            </a:bodyPr>
            <a:lstStyle/>
            <a:p>
              <a:pPr algn="ctr" defTabSz="705519">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56"/>
          <p:cNvGrpSpPr/>
          <p:nvPr/>
        </p:nvGrpSpPr>
        <p:grpSpPr>
          <a:xfrm>
            <a:off x="4415658" y="3327787"/>
            <a:ext cx="1297356" cy="420467"/>
            <a:chOff x="270390" y="1425360"/>
            <a:chExt cx="1681193" cy="544764"/>
          </a:xfrm>
        </p:grpSpPr>
        <p:sp>
          <p:nvSpPr>
            <p:cNvPr id="99" name="TextBox 98"/>
            <p:cNvSpPr txBox="1"/>
            <p:nvPr/>
          </p:nvSpPr>
          <p:spPr>
            <a:xfrm>
              <a:off x="270390" y="1611302"/>
              <a:ext cx="1681193" cy="358822"/>
            </a:xfrm>
            <a:prstGeom prst="rect">
              <a:avLst/>
            </a:prstGeom>
            <a:noFill/>
          </p:spPr>
          <p:txBody>
            <a:bodyPr wrap="square" lIns="0" tIns="0" rIns="0" bIns="0" rtlCol="0">
              <a:spAutoFit/>
            </a:bodyPr>
            <a:lstStyle/>
            <a:p>
              <a:pPr algn="ctr" defTabSz="705519">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99"/>
            <p:cNvSpPr/>
            <p:nvPr/>
          </p:nvSpPr>
          <p:spPr>
            <a:xfrm>
              <a:off x="709657" y="1425360"/>
              <a:ext cx="830763" cy="119607"/>
            </a:xfrm>
            <a:prstGeom prst="rect">
              <a:avLst/>
            </a:prstGeom>
          </p:spPr>
          <p:txBody>
            <a:bodyPr wrap="none" lIns="0" tIns="0" rIns="0" bIns="0">
              <a:spAutoFit/>
            </a:bodyPr>
            <a:lstStyle/>
            <a:p>
              <a:pPr algn="ctr" defTabSz="705519">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56"/>
          <p:cNvGrpSpPr/>
          <p:nvPr/>
        </p:nvGrpSpPr>
        <p:grpSpPr>
          <a:xfrm>
            <a:off x="6639027" y="3327787"/>
            <a:ext cx="1297356" cy="420468"/>
            <a:chOff x="270390" y="1425360"/>
            <a:chExt cx="1681193" cy="544765"/>
          </a:xfrm>
        </p:grpSpPr>
        <p:sp>
          <p:nvSpPr>
            <p:cNvPr id="102" name="TextBox 101"/>
            <p:cNvSpPr txBox="1"/>
            <p:nvPr/>
          </p:nvSpPr>
          <p:spPr>
            <a:xfrm>
              <a:off x="270390" y="1611303"/>
              <a:ext cx="1681193" cy="358822"/>
            </a:xfrm>
            <a:prstGeom prst="rect">
              <a:avLst/>
            </a:prstGeom>
            <a:noFill/>
          </p:spPr>
          <p:txBody>
            <a:bodyPr wrap="square" lIns="0" tIns="0" rIns="0" bIns="0" rtlCol="0">
              <a:spAutoFit/>
            </a:bodyPr>
            <a:lstStyle/>
            <a:p>
              <a:pPr algn="ctr" defTabSz="705519">
                <a:lnSpc>
                  <a:spcPct val="120000"/>
                </a:lnSpc>
                <a:spcBef>
                  <a:spcPct val="20000"/>
                </a:spcBef>
                <a:defRPr/>
              </a:pPr>
              <a:r>
                <a:rPr lang="en-US" altLang="zh-CN"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2"/>
            <p:cNvSpPr/>
            <p:nvPr/>
          </p:nvSpPr>
          <p:spPr>
            <a:xfrm>
              <a:off x="709657" y="1425360"/>
              <a:ext cx="830763" cy="119607"/>
            </a:xfrm>
            <a:prstGeom prst="rect">
              <a:avLst/>
            </a:prstGeom>
          </p:spPr>
          <p:txBody>
            <a:bodyPr wrap="none" lIns="0" tIns="0" rIns="0" bIns="0">
              <a:spAutoFit/>
            </a:bodyPr>
            <a:lstStyle/>
            <a:p>
              <a:pPr algn="ctr" defTabSz="705519">
                <a:lnSpc>
                  <a:spcPct val="120000"/>
                </a:lnSpc>
                <a:defRPr/>
              </a:pPr>
              <a:r>
                <a:rPr lang="zh-CN" alt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5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Freeform 45"/>
          <p:cNvSpPr>
            <a:spLocks noEditPoints="1"/>
          </p:cNvSpPr>
          <p:nvPr/>
        </p:nvSpPr>
        <p:spPr bwMode="auto">
          <a:xfrm>
            <a:off x="1159470" y="3106101"/>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70560" tIns="35280" rIns="70560" bIns="35280"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45"/>
          <p:cNvSpPr>
            <a:spLocks noEditPoints="1"/>
          </p:cNvSpPr>
          <p:nvPr/>
        </p:nvSpPr>
        <p:spPr bwMode="auto">
          <a:xfrm>
            <a:off x="1161932" y="3498222"/>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70560" tIns="35280" rIns="70560" bIns="35280"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1161932" y="3846148"/>
            <a:ext cx="239970" cy="2400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70560" tIns="35280" rIns="70560" bIns="35280" numCol="1" anchor="t" anchorCtr="0" compatLnSpc="1">
            <a:prstTxWarp prst="textNoShape">
              <a:avLst/>
            </a:prstTxWarp>
          </a:bodyPr>
          <a:lstStyle/>
          <a:p>
            <a:pPr>
              <a:lnSpc>
                <a:spcPct val="120000"/>
              </a:lnSpc>
            </a:pPr>
            <a:endParaRPr lang="en-US" sz="150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2952532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2" accel="50000" decel="5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ppt_w</p:attrName>
                                        </p:attrNameLst>
                                      </p:cBhvr>
                                      <p:tavLst>
                                        <p:tav tm="0">
                                          <p:val>
                                            <p:fltVal val="0"/>
                                          </p:val>
                                        </p:tav>
                                        <p:tav tm="100000">
                                          <p:val>
                                            <p:strVal val="#ppt_w"/>
                                          </p:val>
                                        </p:tav>
                                      </p:tavLst>
                                    </p:anim>
                                    <p:anim calcmode="lin" valueType="num">
                                      <p:cBhvr>
                                        <p:cTn id="19" dur="500" fill="hold"/>
                                        <p:tgtEl>
                                          <p:spTgt spid="83"/>
                                        </p:tgtEl>
                                        <p:attrNameLst>
                                          <p:attrName>ppt_h</p:attrName>
                                        </p:attrNameLst>
                                      </p:cBhvr>
                                      <p:tavLst>
                                        <p:tav tm="0">
                                          <p:val>
                                            <p:fltVal val="0"/>
                                          </p:val>
                                        </p:tav>
                                        <p:tav tm="100000">
                                          <p:val>
                                            <p:strVal val="#ppt_h"/>
                                          </p:val>
                                        </p:tav>
                                      </p:tavLst>
                                    </p:anim>
                                    <p:animEffect transition="in" filter="fade">
                                      <p:cBhvr>
                                        <p:cTn id="20" dur="500"/>
                                        <p:tgtEl>
                                          <p:spTgt spid="83"/>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fltVal val="0"/>
                                          </p:val>
                                        </p:tav>
                                        <p:tav tm="100000">
                                          <p:val>
                                            <p:strVal val="#ppt_w"/>
                                          </p:val>
                                        </p:tav>
                                      </p:tavLst>
                                    </p:anim>
                                    <p:anim calcmode="lin" valueType="num">
                                      <p:cBhvr>
                                        <p:cTn id="24" dur="500" fill="hold"/>
                                        <p:tgtEl>
                                          <p:spTgt spid="64"/>
                                        </p:tgtEl>
                                        <p:attrNameLst>
                                          <p:attrName>ppt_h</p:attrName>
                                        </p:attrNameLst>
                                      </p:cBhvr>
                                      <p:tavLst>
                                        <p:tav tm="0">
                                          <p:val>
                                            <p:fltVal val="0"/>
                                          </p:val>
                                        </p:tav>
                                        <p:tav tm="100000">
                                          <p:val>
                                            <p:strVal val="#ppt_h"/>
                                          </p:val>
                                        </p:tav>
                                      </p:tavLst>
                                    </p:anim>
                                    <p:animEffect transition="in" filter="fade">
                                      <p:cBhvr>
                                        <p:cTn id="25" dur="500"/>
                                        <p:tgtEl>
                                          <p:spTgt spid="64"/>
                                        </p:tgtEl>
                                      </p:cBhvr>
                                    </p:animEffect>
                                  </p:childTnLst>
                                </p:cTn>
                              </p:par>
                            </p:childTnLst>
                          </p:cTn>
                        </p:par>
                        <p:par>
                          <p:cTn id="26" fill="hold">
                            <p:stCondLst>
                              <p:cond delay="1500"/>
                            </p:stCondLst>
                            <p:childTnLst>
                              <p:par>
                                <p:cTn id="27" presetID="2" presetClass="entr" presetSubtype="4" accel="50000" decel="5000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par>
                                <p:cTn id="37" presetID="53"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500"/>
                            </p:stCondLst>
                            <p:childTnLst>
                              <p:par>
                                <p:cTn id="43" presetID="2" presetClass="entr" presetSubtype="8" accel="50000" decel="5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0-#ppt_w/2"/>
                                          </p:val>
                                        </p:tav>
                                        <p:tav tm="100000">
                                          <p:val>
                                            <p:strVal val="#ppt_x"/>
                                          </p:val>
                                        </p:tav>
                                      </p:tavLst>
                                    </p:anim>
                                    <p:anim calcmode="lin" valueType="num">
                                      <p:cBhvr additive="base">
                                        <p:cTn id="46" dur="50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0" fill="hold" grpId="0" nodeType="after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p:cTn id="50" dur="500" fill="hold"/>
                                        <p:tgtEl>
                                          <p:spTgt spid="84"/>
                                        </p:tgtEl>
                                        <p:attrNameLst>
                                          <p:attrName>ppt_w</p:attrName>
                                        </p:attrNameLst>
                                      </p:cBhvr>
                                      <p:tavLst>
                                        <p:tav tm="0">
                                          <p:val>
                                            <p:fltVal val="0"/>
                                          </p:val>
                                        </p:tav>
                                        <p:tav tm="100000">
                                          <p:val>
                                            <p:strVal val="#ppt_w"/>
                                          </p:val>
                                        </p:tav>
                                      </p:tavLst>
                                    </p:anim>
                                    <p:anim calcmode="lin" valueType="num">
                                      <p:cBhvr>
                                        <p:cTn id="51" dur="500" fill="hold"/>
                                        <p:tgtEl>
                                          <p:spTgt spid="84"/>
                                        </p:tgtEl>
                                        <p:attrNameLst>
                                          <p:attrName>ppt_h</p:attrName>
                                        </p:attrNameLst>
                                      </p:cBhvr>
                                      <p:tavLst>
                                        <p:tav tm="0">
                                          <p:val>
                                            <p:fltVal val="0"/>
                                          </p:val>
                                        </p:tav>
                                        <p:tav tm="100000">
                                          <p:val>
                                            <p:strVal val="#ppt_h"/>
                                          </p:val>
                                        </p:tav>
                                      </p:tavLst>
                                    </p:anim>
                                    <p:animEffect transition="in" filter="fade">
                                      <p:cBhvr>
                                        <p:cTn id="52" dur="500"/>
                                        <p:tgtEl>
                                          <p:spTgt spid="84"/>
                                        </p:tgtEl>
                                      </p:cBhvr>
                                    </p:animEffect>
                                  </p:childTnLst>
                                </p:cTn>
                              </p:par>
                              <p:par>
                                <p:cTn id="53" presetID="53"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childTnLst>
                          </p:cTn>
                        </p:par>
                        <p:par>
                          <p:cTn id="58" fill="hold">
                            <p:stCondLst>
                              <p:cond delay="3500"/>
                            </p:stCondLst>
                            <p:childTnLst>
                              <p:par>
                                <p:cTn id="59" presetID="2" presetClass="entr" presetSubtype="1" accel="50000" decel="5000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53" presetClass="entr" presetSubtype="0"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4500"/>
                            </p:stCondLst>
                            <p:childTnLst>
                              <p:par>
                                <p:cTn id="75" presetID="2" presetClass="entr" presetSubtype="8" accel="50000" decel="5000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0-#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2" presetClass="entr" presetSubtype="8" accel="50000" decel="50000"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0-#ppt_w/2"/>
                                          </p:val>
                                        </p:tav>
                                        <p:tav tm="100000">
                                          <p:val>
                                            <p:strVal val="#ppt_x"/>
                                          </p:val>
                                        </p:tav>
                                      </p:tavLst>
                                    </p:anim>
                                    <p:anim calcmode="lin" valueType="num">
                                      <p:cBhvr additive="base">
                                        <p:cTn id="83" dur="500" fill="hold"/>
                                        <p:tgtEl>
                                          <p:spTgt spid="10"/>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accel="50000" decel="50000" fill="hold"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1+#ppt_w/2"/>
                                          </p:val>
                                        </p:tav>
                                        <p:tav tm="100000">
                                          <p:val>
                                            <p:strVal val="#ppt_x"/>
                                          </p:val>
                                        </p:tav>
                                      </p:tavLst>
                                    </p:anim>
                                    <p:anim calcmode="lin" valueType="num">
                                      <p:cBhvr additive="base">
                                        <p:cTn id="88" dur="500" fill="hold"/>
                                        <p:tgtEl>
                                          <p:spTgt spid="11"/>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2" presetClass="entr" presetSubtype="2" accel="50000" decel="50000"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1+#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childTnLst>
                          </p:cTn>
                        </p:par>
                        <p:par>
                          <p:cTn id="94" fill="hold">
                            <p:stCondLst>
                              <p:cond delay="6500"/>
                            </p:stCondLst>
                            <p:childTnLst>
                              <p:par>
                                <p:cTn id="95" presetID="2" presetClass="entr" presetSubtype="8" accel="50000" decel="50000"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0-#ppt_w/2"/>
                                          </p:val>
                                        </p:tav>
                                        <p:tav tm="100000">
                                          <p:val>
                                            <p:strVal val="#ppt_x"/>
                                          </p:val>
                                        </p:tav>
                                      </p:tavLst>
                                    </p:anim>
                                    <p:anim calcmode="lin" valueType="num">
                                      <p:cBhvr additive="base">
                                        <p:cTn id="98" dur="500" fill="hold"/>
                                        <p:tgtEl>
                                          <p:spTgt spid="94"/>
                                        </p:tgtEl>
                                        <p:attrNameLst>
                                          <p:attrName>ppt_y</p:attrName>
                                        </p:attrNameLst>
                                      </p:cBhvr>
                                      <p:tavLst>
                                        <p:tav tm="0">
                                          <p:val>
                                            <p:strVal val="#ppt_y"/>
                                          </p:val>
                                        </p:tav>
                                        <p:tav tm="100000">
                                          <p:val>
                                            <p:strVal val="#ppt_y"/>
                                          </p:val>
                                        </p:tav>
                                      </p:tavLst>
                                    </p:anim>
                                  </p:childTnLst>
                                </p:cTn>
                              </p:par>
                            </p:childTnLst>
                          </p:cTn>
                        </p:par>
                        <p:par>
                          <p:cTn id="99" fill="hold">
                            <p:stCondLst>
                              <p:cond delay="7000"/>
                            </p:stCondLst>
                            <p:childTnLst>
                              <p:par>
                                <p:cTn id="100" presetID="53" presetClass="entr" presetSubtype="0" fill="hold" grpId="0" nodeType="afterEffect">
                                  <p:stCondLst>
                                    <p:cond delay="0"/>
                                  </p:stCondLst>
                                  <p:childTnLst>
                                    <p:set>
                                      <p:cBhvr>
                                        <p:cTn id="101" dur="1" fill="hold">
                                          <p:stCondLst>
                                            <p:cond delay="0"/>
                                          </p:stCondLst>
                                        </p:cTn>
                                        <p:tgtEl>
                                          <p:spTgt spid="86"/>
                                        </p:tgtEl>
                                        <p:attrNameLst>
                                          <p:attrName>style.visibility</p:attrName>
                                        </p:attrNameLst>
                                      </p:cBhvr>
                                      <p:to>
                                        <p:strVal val="visible"/>
                                      </p:to>
                                    </p:set>
                                    <p:anim calcmode="lin" valueType="num">
                                      <p:cBhvr>
                                        <p:cTn id="102" dur="500" fill="hold"/>
                                        <p:tgtEl>
                                          <p:spTgt spid="86"/>
                                        </p:tgtEl>
                                        <p:attrNameLst>
                                          <p:attrName>ppt_w</p:attrName>
                                        </p:attrNameLst>
                                      </p:cBhvr>
                                      <p:tavLst>
                                        <p:tav tm="0">
                                          <p:val>
                                            <p:fltVal val="0"/>
                                          </p:val>
                                        </p:tav>
                                        <p:tav tm="100000">
                                          <p:val>
                                            <p:strVal val="#ppt_w"/>
                                          </p:val>
                                        </p:tav>
                                      </p:tavLst>
                                    </p:anim>
                                    <p:anim calcmode="lin" valueType="num">
                                      <p:cBhvr>
                                        <p:cTn id="103" dur="500" fill="hold"/>
                                        <p:tgtEl>
                                          <p:spTgt spid="86"/>
                                        </p:tgtEl>
                                        <p:attrNameLst>
                                          <p:attrName>ppt_h</p:attrName>
                                        </p:attrNameLst>
                                      </p:cBhvr>
                                      <p:tavLst>
                                        <p:tav tm="0">
                                          <p:val>
                                            <p:fltVal val="0"/>
                                          </p:val>
                                        </p:tav>
                                        <p:tav tm="100000">
                                          <p:val>
                                            <p:strVal val="#ppt_h"/>
                                          </p:val>
                                        </p:tav>
                                      </p:tavLst>
                                    </p:anim>
                                    <p:animEffect transition="in" filter="fade">
                                      <p:cBhvr>
                                        <p:cTn id="104" dur="500"/>
                                        <p:tgtEl>
                                          <p:spTgt spid="86"/>
                                        </p:tgtEl>
                                      </p:cBhvr>
                                    </p:animEffect>
                                  </p:childTnLst>
                                </p:cTn>
                              </p:par>
                              <p:par>
                                <p:cTn id="105" presetID="2" presetClass="entr" presetSubtype="4" accel="50000" decel="50000" fill="hold" grpId="0" nodeType="with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additive="base">
                                        <p:cTn id="107" dur="500" fill="hold"/>
                                        <p:tgtEl>
                                          <p:spTgt spid="85"/>
                                        </p:tgtEl>
                                        <p:attrNameLst>
                                          <p:attrName>ppt_x</p:attrName>
                                        </p:attrNameLst>
                                      </p:cBhvr>
                                      <p:tavLst>
                                        <p:tav tm="0">
                                          <p:val>
                                            <p:strVal val="#ppt_x"/>
                                          </p:val>
                                        </p:tav>
                                        <p:tav tm="100000">
                                          <p:val>
                                            <p:strVal val="#ppt_x"/>
                                          </p:val>
                                        </p:tav>
                                      </p:tavLst>
                                    </p:anim>
                                    <p:anim calcmode="lin" valueType="num">
                                      <p:cBhvr additive="base">
                                        <p:cTn id="108" dur="500" fill="hold"/>
                                        <p:tgtEl>
                                          <p:spTgt spid="85"/>
                                        </p:tgtEl>
                                        <p:attrNameLst>
                                          <p:attrName>ppt_y</p:attrName>
                                        </p:attrNameLst>
                                      </p:cBhvr>
                                      <p:tavLst>
                                        <p:tav tm="0">
                                          <p:val>
                                            <p:strVal val="1+#ppt_h/2"/>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88"/>
                                        </p:tgtEl>
                                        <p:attrNameLst>
                                          <p:attrName>style.visibility</p:attrName>
                                        </p:attrNameLst>
                                      </p:cBhvr>
                                      <p:to>
                                        <p:strVal val="visible"/>
                                      </p:to>
                                    </p:set>
                                    <p:anim calcmode="lin" valueType="num">
                                      <p:cBhvr>
                                        <p:cTn id="112" dur="500" fill="hold"/>
                                        <p:tgtEl>
                                          <p:spTgt spid="88"/>
                                        </p:tgtEl>
                                        <p:attrNameLst>
                                          <p:attrName>ppt_w</p:attrName>
                                        </p:attrNameLst>
                                      </p:cBhvr>
                                      <p:tavLst>
                                        <p:tav tm="0">
                                          <p:val>
                                            <p:fltVal val="0"/>
                                          </p:val>
                                        </p:tav>
                                        <p:tav tm="100000">
                                          <p:val>
                                            <p:strVal val="#ppt_w"/>
                                          </p:val>
                                        </p:tav>
                                      </p:tavLst>
                                    </p:anim>
                                    <p:anim calcmode="lin" valueType="num">
                                      <p:cBhvr>
                                        <p:cTn id="113" dur="500" fill="hold"/>
                                        <p:tgtEl>
                                          <p:spTgt spid="88"/>
                                        </p:tgtEl>
                                        <p:attrNameLst>
                                          <p:attrName>ppt_h</p:attrName>
                                        </p:attrNameLst>
                                      </p:cBhvr>
                                      <p:tavLst>
                                        <p:tav tm="0">
                                          <p:val>
                                            <p:fltVal val="0"/>
                                          </p:val>
                                        </p:tav>
                                        <p:tav tm="100000">
                                          <p:val>
                                            <p:strVal val="#ppt_h"/>
                                          </p:val>
                                        </p:tav>
                                      </p:tavLst>
                                    </p:anim>
                                    <p:animEffect transition="in" filter="fade">
                                      <p:cBhvr>
                                        <p:cTn id="114" dur="500"/>
                                        <p:tgtEl>
                                          <p:spTgt spid="88"/>
                                        </p:tgtEl>
                                      </p:cBhvr>
                                    </p:animEffect>
                                  </p:childTnLst>
                                </p:cTn>
                              </p:par>
                              <p:par>
                                <p:cTn id="115" presetID="2" presetClass="entr" presetSubtype="4" accel="50000" decel="5000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additive="base">
                                        <p:cTn id="117" dur="500" fill="hold"/>
                                        <p:tgtEl>
                                          <p:spTgt spid="87"/>
                                        </p:tgtEl>
                                        <p:attrNameLst>
                                          <p:attrName>ppt_x</p:attrName>
                                        </p:attrNameLst>
                                      </p:cBhvr>
                                      <p:tavLst>
                                        <p:tav tm="0">
                                          <p:val>
                                            <p:strVal val="#ppt_x"/>
                                          </p:val>
                                        </p:tav>
                                        <p:tav tm="100000">
                                          <p:val>
                                            <p:strVal val="#ppt_x"/>
                                          </p:val>
                                        </p:tav>
                                      </p:tavLst>
                                    </p:anim>
                                    <p:anim calcmode="lin" valueType="num">
                                      <p:cBhvr additive="base">
                                        <p:cTn id="118" dur="500" fill="hold"/>
                                        <p:tgtEl>
                                          <p:spTgt spid="87"/>
                                        </p:tgtEl>
                                        <p:attrNameLst>
                                          <p:attrName>ppt_y</p:attrName>
                                        </p:attrNameLst>
                                      </p:cBhvr>
                                      <p:tavLst>
                                        <p:tav tm="0">
                                          <p:val>
                                            <p:strVal val="1+#ppt_h/2"/>
                                          </p:val>
                                        </p:tav>
                                        <p:tav tm="100000">
                                          <p:val>
                                            <p:strVal val="#ppt_y"/>
                                          </p:val>
                                        </p:tav>
                                      </p:tavLst>
                                    </p:anim>
                                  </p:childTnLst>
                                </p:cTn>
                              </p:par>
                            </p:childTnLst>
                          </p:cTn>
                        </p:par>
                        <p:par>
                          <p:cTn id="119" fill="hold">
                            <p:stCondLst>
                              <p:cond delay="8000"/>
                            </p:stCondLst>
                            <p:childTnLst>
                              <p:par>
                                <p:cTn id="120" presetID="53" presetClass="entr" presetSubtype="0" fill="hold" grpId="0" nodeType="after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p:cTn id="122" dur="500" fill="hold"/>
                                        <p:tgtEl>
                                          <p:spTgt spid="90"/>
                                        </p:tgtEl>
                                        <p:attrNameLst>
                                          <p:attrName>ppt_w</p:attrName>
                                        </p:attrNameLst>
                                      </p:cBhvr>
                                      <p:tavLst>
                                        <p:tav tm="0">
                                          <p:val>
                                            <p:fltVal val="0"/>
                                          </p:val>
                                        </p:tav>
                                        <p:tav tm="100000">
                                          <p:val>
                                            <p:strVal val="#ppt_w"/>
                                          </p:val>
                                        </p:tav>
                                      </p:tavLst>
                                    </p:anim>
                                    <p:anim calcmode="lin" valueType="num">
                                      <p:cBhvr>
                                        <p:cTn id="123" dur="500" fill="hold"/>
                                        <p:tgtEl>
                                          <p:spTgt spid="90"/>
                                        </p:tgtEl>
                                        <p:attrNameLst>
                                          <p:attrName>ppt_h</p:attrName>
                                        </p:attrNameLst>
                                      </p:cBhvr>
                                      <p:tavLst>
                                        <p:tav tm="0">
                                          <p:val>
                                            <p:fltVal val="0"/>
                                          </p:val>
                                        </p:tav>
                                        <p:tav tm="100000">
                                          <p:val>
                                            <p:strVal val="#ppt_h"/>
                                          </p:val>
                                        </p:tav>
                                      </p:tavLst>
                                    </p:anim>
                                    <p:animEffect transition="in" filter="fade">
                                      <p:cBhvr>
                                        <p:cTn id="124" dur="500"/>
                                        <p:tgtEl>
                                          <p:spTgt spid="90"/>
                                        </p:tgtEl>
                                      </p:cBhvr>
                                    </p:animEffect>
                                  </p:childTnLst>
                                </p:cTn>
                              </p:par>
                              <p:par>
                                <p:cTn id="125" presetID="2" presetClass="entr" presetSubtype="4" accel="50000" decel="5000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500" fill="hold"/>
                                        <p:tgtEl>
                                          <p:spTgt spid="89"/>
                                        </p:tgtEl>
                                        <p:attrNameLst>
                                          <p:attrName>ppt_x</p:attrName>
                                        </p:attrNameLst>
                                      </p:cBhvr>
                                      <p:tavLst>
                                        <p:tav tm="0">
                                          <p:val>
                                            <p:strVal val="#ppt_x"/>
                                          </p:val>
                                        </p:tav>
                                        <p:tav tm="100000">
                                          <p:val>
                                            <p:strVal val="#ppt_x"/>
                                          </p:val>
                                        </p:tav>
                                      </p:tavLst>
                                    </p:anim>
                                    <p:anim calcmode="lin" valueType="num">
                                      <p:cBhvr additive="base">
                                        <p:cTn id="12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81" grpId="0"/>
      <p:bldP spid="82" grpId="0"/>
      <p:bldP spid="83" grpId="0"/>
      <p:bldP spid="84" grpId="0"/>
      <p:bldP spid="85" grpId="0"/>
      <p:bldP spid="87" grpId="0"/>
      <p:bldP spid="89" grpId="0"/>
      <p:bldGraphic spid="94" grpId="0">
        <p:bldAsOne/>
      </p:bldGraphic>
      <p:bldP spid="86" grpId="0" animBg="1"/>
      <p:bldP spid="88" grpId="0" animBg="1"/>
      <p:bldP spid="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A3EAEAF-379C-4421-96DA-EF6F89E376A3}"/>
              </a:ext>
            </a:extLst>
          </p:cNvPr>
          <p:cNvPicPr>
            <a:picLocks noChangeAspect="1"/>
          </p:cNvPicPr>
          <p:nvPr/>
        </p:nvPicPr>
        <p:blipFill>
          <a:blip r:embed="rId2"/>
          <a:stretch>
            <a:fillRect/>
          </a:stretch>
        </p:blipFill>
        <p:spPr>
          <a:xfrm>
            <a:off x="3211" y="3272"/>
            <a:ext cx="9139379" cy="5146493"/>
          </a:xfrm>
          <a:prstGeom prst="rect">
            <a:avLst/>
          </a:prstGeom>
        </p:spPr>
      </p:pic>
      <p:sp>
        <p:nvSpPr>
          <p:cNvPr id="5" name="TextBox 6">
            <a:extLst>
              <a:ext uri="{FF2B5EF4-FFF2-40B4-BE49-F238E27FC236}">
                <a16:creationId xmlns:a16="http://schemas.microsoft.com/office/drawing/2014/main" id="{045812C6-802E-45C2-B2BD-77937BBC7ED2}"/>
              </a:ext>
            </a:extLst>
          </p:cNvPr>
          <p:cNvSpPr txBox="1"/>
          <p:nvPr/>
        </p:nvSpPr>
        <p:spPr>
          <a:xfrm>
            <a:off x="1116827" y="1897358"/>
            <a:ext cx="2519398" cy="1446230"/>
          </a:xfrm>
          <a:prstGeom prst="rect">
            <a:avLst/>
          </a:prstGeom>
          <a:noFill/>
        </p:spPr>
        <p:txBody>
          <a:bodyPr wrap="square" rtlCol="0">
            <a:spAutoFit/>
          </a:bodyPr>
          <a:lstStyle/>
          <a:p>
            <a:pPr algn="ctr"/>
            <a:r>
              <a:rPr lang="zh-CN" altLang="en-US" sz="8798" dirty="0">
                <a:solidFill>
                  <a:schemeClr val="bg1"/>
                </a:solidFill>
                <a:latin typeface="华文隶书" panose="02010800040101010101" pitchFamily="2" charset="-122"/>
                <a:ea typeface="华文隶书" panose="02010800040101010101" pitchFamily="2" charset="-122"/>
              </a:rPr>
              <a:t>谢谢</a:t>
            </a:r>
          </a:p>
        </p:txBody>
      </p:sp>
      <p:sp>
        <p:nvSpPr>
          <p:cNvPr id="6" name="TextBox 6">
            <a:extLst>
              <a:ext uri="{FF2B5EF4-FFF2-40B4-BE49-F238E27FC236}">
                <a16:creationId xmlns:a16="http://schemas.microsoft.com/office/drawing/2014/main" id="{EF2B0271-A18E-4279-9DCE-E5CB527C0F82}"/>
              </a:ext>
            </a:extLst>
          </p:cNvPr>
          <p:cNvSpPr txBox="1"/>
          <p:nvPr/>
        </p:nvSpPr>
        <p:spPr>
          <a:xfrm>
            <a:off x="4643984" y="1897359"/>
            <a:ext cx="3782290" cy="1446230"/>
          </a:xfrm>
          <a:prstGeom prst="rect">
            <a:avLst/>
          </a:prstGeom>
          <a:noFill/>
        </p:spPr>
        <p:txBody>
          <a:bodyPr wrap="square" rtlCol="0">
            <a:spAutoFit/>
          </a:bodyPr>
          <a:lstStyle/>
          <a:p>
            <a:pPr algn="ctr"/>
            <a:r>
              <a:rPr lang="zh-CN" altLang="en-US" sz="8798" dirty="0">
                <a:solidFill>
                  <a:schemeClr val="bg1"/>
                </a:solidFill>
                <a:latin typeface="华文隶书" panose="02010800040101010101" pitchFamily="2" charset="-122"/>
                <a:ea typeface="华文隶书" panose="02010800040101010101" pitchFamily="2" charset="-122"/>
              </a:rPr>
              <a:t>聆听</a:t>
            </a:r>
          </a:p>
        </p:txBody>
      </p:sp>
      <p:sp>
        <p:nvSpPr>
          <p:cNvPr id="7" name="文本框 6">
            <a:extLst>
              <a:ext uri="{FF2B5EF4-FFF2-40B4-BE49-F238E27FC236}">
                <a16:creationId xmlns:a16="http://schemas.microsoft.com/office/drawing/2014/main" id="{E96248D8-809C-4A52-84A3-4FF02B693B35}"/>
              </a:ext>
            </a:extLst>
          </p:cNvPr>
          <p:cNvSpPr txBox="1"/>
          <p:nvPr/>
        </p:nvSpPr>
        <p:spPr>
          <a:xfrm>
            <a:off x="1836655" y="3652287"/>
            <a:ext cx="5470691" cy="460767"/>
          </a:xfrm>
          <a:prstGeom prst="rect">
            <a:avLst/>
          </a:prstGeom>
          <a:noFill/>
        </p:spPr>
        <p:txBody>
          <a:bodyPr wrap="square" rtlCol="0">
            <a:spAutoFit/>
            <a:scene3d>
              <a:camera prst="orthographicFront"/>
              <a:lightRig rig="threePt" dir="t"/>
            </a:scene3d>
            <a:sp3d contourW="12700"/>
          </a:bodyPr>
          <a:lstStyle/>
          <a:p>
            <a:pPr algn="ctr" defTabSz="685461">
              <a:lnSpc>
                <a:spcPct val="114000"/>
              </a:lnSpc>
              <a:defRPr/>
            </a:pPr>
            <a:r>
              <a:rPr lang="en-US" altLang="zh-CN" sz="1050" dirty="0">
                <a:solidFill>
                  <a:srgbClr val="FFFFFF"/>
                </a:solidFill>
                <a:latin typeface="微软雅黑"/>
                <a:ea typeface="微软雅黑"/>
              </a:rPr>
              <a:t>The user can demonstrate on a projector or computer, or print the demonstrate on a projector or computer, or print the presentationpresentation</a:t>
            </a:r>
          </a:p>
        </p:txBody>
      </p:sp>
    </p:spTree>
    <p:extLst>
      <p:ext uri="{BB962C8B-B14F-4D97-AF65-F5344CB8AC3E}">
        <p14:creationId xmlns:p14="http://schemas.microsoft.com/office/powerpoint/2010/main" val="379758336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901"/>
                                        <p:tgtEl>
                                          <p:spTgt spid="5"/>
                                        </p:tgtEl>
                                      </p:cBhvr>
                                    </p:animEffect>
                                  </p:childTnLst>
                                </p:cTn>
                              </p:par>
                            </p:childTnLst>
                          </p:cTn>
                        </p:par>
                        <p:par>
                          <p:cTn id="8" fill="hold">
                            <p:stCondLst>
                              <p:cond delay="901"/>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901"/>
                                        <p:tgtEl>
                                          <p:spTgt spid="6"/>
                                        </p:tgtEl>
                                      </p:cBhvr>
                                    </p:animEffect>
                                  </p:childTnLst>
                                </p:cTn>
                              </p:par>
                            </p:childTnLst>
                          </p:cTn>
                        </p:par>
                        <p:par>
                          <p:cTn id="12" fill="hold">
                            <p:stCondLst>
                              <p:cond delay="1802"/>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768C4A58-AE7F-4D03-8276-6D9782145CFC}"/>
              </a:ext>
            </a:extLst>
          </p:cNvPr>
          <p:cNvPicPr>
            <a:picLocks noChangeAspect="1"/>
          </p:cNvPicPr>
          <p:nvPr/>
        </p:nvPicPr>
        <p:blipFill rotWithShape="1">
          <a:blip r:embed="rId13"/>
          <a:srcRect l="33733" r="25977"/>
          <a:stretch/>
        </p:blipFill>
        <p:spPr>
          <a:xfrm>
            <a:off x="5458245" y="3272"/>
            <a:ext cx="3682271" cy="5146493"/>
          </a:xfrm>
          <a:prstGeom prst="rect">
            <a:avLst/>
          </a:prstGeom>
        </p:spPr>
      </p:pic>
      <p:sp>
        <p:nvSpPr>
          <p:cNvPr id="4098" name="文本框 28"/>
          <p:cNvSpPr txBox="1">
            <a:spLocks noChangeArrowheads="1"/>
          </p:cNvSpPr>
          <p:nvPr>
            <p:custDataLst>
              <p:tags r:id="rId2"/>
            </p:custDataLst>
          </p:nvPr>
        </p:nvSpPr>
        <p:spPr bwMode="auto">
          <a:xfrm>
            <a:off x="1571239" y="2101228"/>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p>
        </p:txBody>
      </p:sp>
      <p:sp>
        <p:nvSpPr>
          <p:cNvPr id="30" name="文本框 29"/>
          <p:cNvSpPr txBox="1"/>
          <p:nvPr>
            <p:custDataLst>
              <p:tags r:id="rId3"/>
            </p:custDataLst>
          </p:nvPr>
        </p:nvSpPr>
        <p:spPr>
          <a:xfrm>
            <a:off x="2598691" y="2267903"/>
            <a:ext cx="2887706" cy="670285"/>
          </a:xfrm>
          <a:prstGeom prst="rect">
            <a:avLst/>
          </a:prstGeom>
          <a:noFill/>
        </p:spPr>
        <p:txBody>
          <a:bodyPr/>
          <a:lstStyle/>
          <a:p>
            <a:pPr>
              <a:lnSpc>
                <a:spcPct val="130000"/>
              </a:lnSpc>
              <a:defRPr/>
            </a:pPr>
            <a:r>
              <a:rPr lang="zh-CN" altLang="en-US" sz="900" dirty="0">
                <a:solidFill>
                  <a:schemeClr val="bg1">
                    <a:lumMod val="65000"/>
                  </a:schemeClr>
                </a:solidFill>
                <a:latin typeface="幼圆" panose="02010509060101010101" pitchFamily="49" charset="-122"/>
                <a:ea typeface="幼圆" panose="02010509060101010101" pitchFamily="49" charset="-122"/>
              </a:rPr>
              <a:t>您的内容请写在这里您的内容请写在这里您的内容请写在这里您的内容请写在这里您的内容请写在这里</a:t>
            </a:r>
          </a:p>
        </p:txBody>
      </p:sp>
      <p:grpSp>
        <p:nvGrpSpPr>
          <p:cNvPr id="4100" name="组合 30"/>
          <p:cNvGrpSpPr>
            <a:grpSpLocks/>
          </p:cNvGrpSpPr>
          <p:nvPr>
            <p:custDataLst>
              <p:tags r:id="rId4"/>
            </p:custDataLst>
          </p:nvPr>
        </p:nvGrpSpPr>
        <p:grpSpPr bwMode="auto">
          <a:xfrm>
            <a:off x="2432012" y="2053603"/>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5"/>
            </p:custDataLst>
          </p:nvPr>
        </p:nvSpPr>
        <p:spPr>
          <a:xfrm>
            <a:off x="655699" y="1839305"/>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p>
        </p:txBody>
      </p:sp>
      <p:sp>
        <p:nvSpPr>
          <p:cNvPr id="36" name="椭圆 35"/>
          <p:cNvSpPr/>
          <p:nvPr>
            <p:custDataLst>
              <p:tags r:id="rId6"/>
            </p:custDataLst>
          </p:nvPr>
        </p:nvSpPr>
        <p:spPr>
          <a:xfrm>
            <a:off x="1066441" y="1961930"/>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1</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7"/>
            </p:custDataLst>
          </p:nvPr>
        </p:nvSpPr>
        <p:spPr>
          <a:xfrm>
            <a:off x="1699817" y="1847635"/>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38" name="椭圆 37"/>
          <p:cNvSpPr/>
          <p:nvPr>
            <p:custDataLst>
              <p:tags r:id="rId8"/>
            </p:custDataLst>
          </p:nvPr>
        </p:nvSpPr>
        <p:spPr>
          <a:xfrm flipV="1">
            <a:off x="2161754" y="2221470"/>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4105" name="文本框 38"/>
          <p:cNvSpPr txBox="1">
            <a:spLocks noChangeArrowheads="1"/>
          </p:cNvSpPr>
          <p:nvPr>
            <p:custDataLst>
              <p:tags r:id="rId9"/>
            </p:custDataLst>
          </p:nvPr>
        </p:nvSpPr>
        <p:spPr bwMode="auto">
          <a:xfrm>
            <a:off x="2668933" y="1945260"/>
            <a:ext cx="2112053" cy="3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defTabSz="685869">
              <a:buNone/>
              <a:defRPr/>
            </a:pPr>
            <a:r>
              <a:rPr lang="zh-CN" altLang="en-US" sz="2000" b="1" dirty="0">
                <a:solidFill>
                  <a:schemeClr val="accent1"/>
                </a:solidFill>
                <a:latin typeface="微软雅黑" pitchFamily="34" charset="-122"/>
                <a:ea typeface="微软雅黑" pitchFamily="34" charset="-122"/>
              </a:rPr>
              <a:t>项目介绍</a:t>
            </a:r>
            <a:endParaRPr lang="zh-CN" altLang="en-US" sz="2000" kern="0" dirty="0">
              <a:solidFill>
                <a:schemeClr val="accent1"/>
              </a:solidFill>
              <a:latin typeface="微软雅黑" pitchFamily="34" charset="-122"/>
              <a:ea typeface="微软雅黑" pitchFamily="34" charset="-122"/>
            </a:endParaRPr>
          </a:p>
        </p:txBody>
      </p:sp>
      <p:sp>
        <p:nvSpPr>
          <p:cNvPr id="13" name="任意多边形 12"/>
          <p:cNvSpPr/>
          <p:nvPr>
            <p:custDataLst>
              <p:tags r:id="rId10"/>
            </p:custDataLst>
          </p:nvPr>
        </p:nvSpPr>
        <p:spPr>
          <a:xfrm>
            <a:off x="480684" y="2115511"/>
            <a:ext cx="1358429" cy="66671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 fmla="*/ 2881560 w 2973000"/>
              <a:gd name="connsiteY0" fmla="*/ 1694793 h 2025869"/>
              <a:gd name="connsiteX1" fmla="*/ 2881560 w 2973000"/>
              <a:gd name="connsiteY1" fmla="*/ 2025869 h 2025869"/>
              <a:gd name="connsiteX2" fmla="*/ 0 w 2973000"/>
              <a:gd name="connsiteY2" fmla="*/ 2025869 h 2025869"/>
              <a:gd name="connsiteX3" fmla="*/ 0 w 2973000"/>
              <a:gd name="connsiteY3" fmla="*/ 0 h 2025869"/>
              <a:gd name="connsiteX4" fmla="*/ 409902 w 2973000"/>
              <a:gd name="connsiteY4" fmla="*/ 0 h 2025869"/>
              <a:gd name="connsiteX5" fmla="*/ 409902 w 2973000"/>
              <a:gd name="connsiteY5" fmla="*/ 1694793 h 2025869"/>
              <a:gd name="connsiteX6" fmla="*/ 2973000 w 2973000"/>
              <a:gd name="connsiteY6" fmla="*/ 1786233 h 2025869"/>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 name="connsiteX5" fmla="*/ 409902 w 2881560"/>
              <a:gd name="connsiteY5" fmla="*/ 1694793 h 2025869"/>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dirty="0">
              <a:solidFill>
                <a:prstClr val="white"/>
              </a:solidFill>
            </a:endParaRPr>
          </a:p>
        </p:txBody>
      </p:sp>
    </p:spTree>
    <p:custDataLst>
      <p:tags r:id="rId1"/>
    </p:custDataLst>
    <p:extLst>
      <p:ext uri="{BB962C8B-B14F-4D97-AF65-F5344CB8AC3E}">
        <p14:creationId xmlns:p14="http://schemas.microsoft.com/office/powerpoint/2010/main" val="595248270"/>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1000"/>
                                        <p:tgtEl>
                                          <p:spTgt spid="4105"/>
                                        </p:tgtEl>
                                      </p:cBhvr>
                                    </p:animEffect>
                                    <p:anim calcmode="lin" valueType="num">
                                      <p:cBhvr>
                                        <p:cTn id="38" dur="1000" fill="hold"/>
                                        <p:tgtEl>
                                          <p:spTgt spid="4105"/>
                                        </p:tgtEl>
                                        <p:attrNameLst>
                                          <p:attrName>ppt_x</p:attrName>
                                        </p:attrNameLst>
                                      </p:cBhvr>
                                      <p:tavLst>
                                        <p:tav tm="0">
                                          <p:val>
                                            <p:strVal val="#ppt_x"/>
                                          </p:val>
                                        </p:tav>
                                        <p:tav tm="100000">
                                          <p:val>
                                            <p:strVal val="#ppt_x"/>
                                          </p:val>
                                        </p:tav>
                                      </p:tavLst>
                                    </p:anim>
                                    <p:anim calcmode="lin" valueType="num">
                                      <p:cBhvr>
                                        <p:cTn id="39" dur="1000" fill="hold"/>
                                        <p:tgtEl>
                                          <p:spTgt spid="410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 grpId="0"/>
      <p:bldP spid="35" grpId="0"/>
      <p:bldP spid="36" grpId="0" animBg="1"/>
      <p:bldP spid="37" grpId="0" animBg="1"/>
      <p:bldP spid="38" grpId="0" animBg="1"/>
      <p:bldP spid="4105"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9fda675-c063-4677-9641-b71de222af15"/>
          <p:cNvGrpSpPr>
            <a:grpSpLocks noChangeAspect="1"/>
          </p:cNvGrpSpPr>
          <p:nvPr/>
        </p:nvGrpSpPr>
        <p:grpSpPr>
          <a:xfrm>
            <a:off x="3051597" y="1353393"/>
            <a:ext cx="3050933" cy="2945105"/>
            <a:chOff x="4068796" y="1933224"/>
            <a:chExt cx="4067910" cy="3926807"/>
          </a:xfrm>
        </p:grpSpPr>
        <p:cxnSp>
          <p:nvCxnSpPr>
            <p:cNvPr id="11" name="Connector: Elbow 13"/>
            <p:cNvCxnSpPr/>
            <p:nvPr/>
          </p:nvCxnSpPr>
          <p:spPr>
            <a:xfrm rot="16200000" flipV="1">
              <a:off x="4266427" y="1735593"/>
              <a:ext cx="668917" cy="1064180"/>
            </a:xfrm>
            <a:prstGeom prst="bentConnector2">
              <a:avLst/>
            </a:prstGeom>
            <a:ln w="635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Connector: Elbow 14"/>
            <p:cNvCxnSpPr/>
            <p:nvPr/>
          </p:nvCxnSpPr>
          <p:spPr>
            <a:xfrm rot="5400000">
              <a:off x="4270836" y="4989074"/>
              <a:ext cx="660101" cy="1064179"/>
            </a:xfrm>
            <a:prstGeom prst="bentConnector2">
              <a:avLst/>
            </a:prstGeom>
            <a:ln w="635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5"/>
            <p:cNvCxnSpPr/>
            <p:nvPr/>
          </p:nvCxnSpPr>
          <p:spPr>
            <a:xfrm rot="5400000" flipH="1" flipV="1">
              <a:off x="7249627" y="1742630"/>
              <a:ext cx="668916" cy="1050111"/>
            </a:xfrm>
            <a:prstGeom prst="bentConnector2">
              <a:avLst/>
            </a:prstGeom>
            <a:ln w="635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 name="Connector: Elbow 16"/>
            <p:cNvCxnSpPr/>
            <p:nvPr/>
          </p:nvCxnSpPr>
          <p:spPr>
            <a:xfrm rot="16200000" flipH="1">
              <a:off x="7263409" y="4986734"/>
              <a:ext cx="668919" cy="1077675"/>
            </a:xfrm>
            <a:prstGeom prst="bentConnector2">
              <a:avLst/>
            </a:prstGeom>
            <a:ln w="635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 name="Rectangle 22"/>
            <p:cNvSpPr/>
            <p:nvPr/>
          </p:nvSpPr>
          <p:spPr>
            <a:xfrm>
              <a:off x="6137297" y="3942575"/>
              <a:ext cx="1843463" cy="1387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108000" anchor="b" anchorCtr="1">
              <a:normAutofit/>
              <a:scene3d>
                <a:camera prst="orthographicFront"/>
                <a:lightRig rig="threePt" dir="t"/>
              </a:scene3d>
              <a:sp3d contourW="12700"/>
            </a:bodyPr>
            <a:lstStyle/>
            <a:p>
              <a:pPr algn="ctr">
                <a:defRPr/>
              </a:pPr>
              <a:r>
                <a:rPr lang="zh-CN" altLang="en-US" sz="1200" b="1">
                  <a:solidFill>
                    <a:schemeClr val="bg1"/>
                  </a:solidFill>
                </a:rPr>
                <a:t>标题文本预设</a:t>
              </a:r>
            </a:p>
          </p:txBody>
        </p:sp>
        <p:sp>
          <p:nvSpPr>
            <p:cNvPr id="5" name="Rectangle 30"/>
            <p:cNvSpPr/>
            <p:nvPr/>
          </p:nvSpPr>
          <p:spPr>
            <a:xfrm flipH="1">
              <a:off x="4211243" y="3942575"/>
              <a:ext cx="1843463" cy="1387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108000" anchor="b" anchorCtr="1">
              <a:normAutofit/>
              <a:scene3d>
                <a:camera prst="orthographicFront"/>
                <a:lightRig rig="threePt" dir="t"/>
              </a:scene3d>
              <a:sp3d contourW="12700"/>
            </a:bodyPr>
            <a:lstStyle/>
            <a:p>
              <a:pPr algn="ctr">
                <a:defRPr/>
              </a:pPr>
              <a:r>
                <a:rPr lang="zh-CN" altLang="en-US" sz="1200" b="1" dirty="0">
                  <a:solidFill>
                    <a:schemeClr val="bg1"/>
                  </a:solidFill>
                </a:rPr>
                <a:t>标题文本预设</a:t>
              </a:r>
            </a:p>
          </p:txBody>
        </p:sp>
        <p:sp>
          <p:nvSpPr>
            <p:cNvPr id="6" name="Rectangle 26"/>
            <p:cNvSpPr/>
            <p:nvPr/>
          </p:nvSpPr>
          <p:spPr>
            <a:xfrm flipH="1">
              <a:off x="4211243" y="2482342"/>
              <a:ext cx="1843463" cy="1387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108000" anchor="b" anchorCtr="1">
              <a:normAutofit/>
              <a:scene3d>
                <a:camera prst="orthographicFront"/>
                <a:lightRig rig="threePt" dir="t"/>
              </a:scene3d>
              <a:sp3d contourW="12700"/>
            </a:bodyPr>
            <a:lstStyle/>
            <a:p>
              <a:pPr algn="ctr">
                <a:defRPr/>
              </a:pPr>
              <a:r>
                <a:rPr lang="zh-CN" altLang="en-US" sz="1200" b="1">
                  <a:solidFill>
                    <a:schemeClr val="bg1"/>
                  </a:solidFill>
                </a:rPr>
                <a:t>标题文本预设</a:t>
              </a:r>
            </a:p>
          </p:txBody>
        </p:sp>
        <p:sp>
          <p:nvSpPr>
            <p:cNvPr id="15" name="Rectangle 18"/>
            <p:cNvSpPr/>
            <p:nvPr/>
          </p:nvSpPr>
          <p:spPr>
            <a:xfrm>
              <a:off x="6137299" y="2482342"/>
              <a:ext cx="1843463" cy="13875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bIns="108000" anchor="b" anchorCtr="1">
              <a:normAutofit/>
              <a:scene3d>
                <a:camera prst="orthographicFront"/>
                <a:lightRig rig="threePt" dir="t"/>
              </a:scene3d>
              <a:sp3d contourW="12700"/>
            </a:bodyPr>
            <a:lstStyle/>
            <a:p>
              <a:pPr algn="ctr">
                <a:defRPr/>
              </a:pPr>
              <a:r>
                <a:rPr lang="zh-CN" altLang="en-US" sz="1200" b="1">
                  <a:solidFill>
                    <a:schemeClr val="bg1"/>
                  </a:solidFill>
                </a:rPr>
                <a:t>标题文本预设</a:t>
              </a:r>
            </a:p>
          </p:txBody>
        </p:sp>
        <p:sp>
          <p:nvSpPr>
            <p:cNvPr id="16" name="Freeform: Shape 33"/>
            <p:cNvSpPr>
              <a:spLocks/>
            </p:cNvSpPr>
            <p:nvPr/>
          </p:nvSpPr>
          <p:spPr bwMode="auto">
            <a:xfrm>
              <a:off x="4849971" y="2614567"/>
              <a:ext cx="633204" cy="633204"/>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a:extLst/>
          </p:spPr>
          <p:txBody>
            <a:bodyPr anchor="ctr"/>
            <a:lstStyle/>
            <a:p>
              <a:pPr algn="ctr"/>
              <a:endParaRPr sz="1350"/>
            </a:p>
          </p:txBody>
        </p:sp>
        <p:sp>
          <p:nvSpPr>
            <p:cNvPr id="17" name="Freeform: Shape 34"/>
            <p:cNvSpPr>
              <a:spLocks/>
            </p:cNvSpPr>
            <p:nvPr/>
          </p:nvSpPr>
          <p:spPr bwMode="auto">
            <a:xfrm>
              <a:off x="6742426" y="2606436"/>
              <a:ext cx="633204" cy="633204"/>
            </a:xfrm>
            <a:custGeom>
              <a:avLst/>
              <a:gdLst>
                <a:gd name="T0" fmla="*/ 119 w 236"/>
                <a:gd name="T1" fmla="*/ 123 h 236"/>
                <a:gd name="T2" fmla="*/ 111 w 236"/>
                <a:gd name="T3" fmla="*/ 131 h 236"/>
                <a:gd name="T4" fmla="*/ 115 w 236"/>
                <a:gd name="T5" fmla="*/ 138 h 236"/>
                <a:gd name="T6" fmla="*/ 115 w 236"/>
                <a:gd name="T7" fmla="*/ 150 h 236"/>
                <a:gd name="T8" fmla="*/ 118 w 236"/>
                <a:gd name="T9" fmla="*/ 154 h 236"/>
                <a:gd name="T10" fmla="*/ 119 w 236"/>
                <a:gd name="T11" fmla="*/ 154 h 236"/>
                <a:gd name="T12" fmla="*/ 122 w 236"/>
                <a:gd name="T13" fmla="*/ 150 h 236"/>
                <a:gd name="T14" fmla="*/ 122 w 236"/>
                <a:gd name="T15" fmla="*/ 138 h 236"/>
                <a:gd name="T16" fmla="*/ 126 w 236"/>
                <a:gd name="T17" fmla="*/ 131 h 236"/>
                <a:gd name="T18" fmla="*/ 119 w 236"/>
                <a:gd name="T19" fmla="*/ 123 h 236"/>
                <a:gd name="T20" fmla="*/ 119 w 236"/>
                <a:gd name="T21" fmla="*/ 66 h 236"/>
                <a:gd name="T22" fmla="*/ 100 w 236"/>
                <a:gd name="T23" fmla="*/ 84 h 236"/>
                <a:gd name="T24" fmla="*/ 100 w 236"/>
                <a:gd name="T25" fmla="*/ 102 h 236"/>
                <a:gd name="T26" fmla="*/ 137 w 236"/>
                <a:gd name="T27" fmla="*/ 102 h 236"/>
                <a:gd name="T28" fmla="*/ 137 w 236"/>
                <a:gd name="T29" fmla="*/ 84 h 236"/>
                <a:gd name="T30" fmla="*/ 119 w 236"/>
                <a:gd name="T31" fmla="*/ 66 h 236"/>
                <a:gd name="T32" fmla="*/ 118 w 236"/>
                <a:gd name="T33" fmla="*/ 0 h 236"/>
                <a:gd name="T34" fmla="*/ 0 w 236"/>
                <a:gd name="T35" fmla="*/ 118 h 236"/>
                <a:gd name="T36" fmla="*/ 118 w 236"/>
                <a:gd name="T37" fmla="*/ 236 h 236"/>
                <a:gd name="T38" fmla="*/ 236 w 236"/>
                <a:gd name="T39" fmla="*/ 118 h 236"/>
                <a:gd name="T40" fmla="*/ 118 w 236"/>
                <a:gd name="T41" fmla="*/ 0 h 236"/>
                <a:gd name="T42" fmla="*/ 164 w 236"/>
                <a:gd name="T43" fmla="*/ 161 h 236"/>
                <a:gd name="T44" fmla="*/ 149 w 236"/>
                <a:gd name="T45" fmla="*/ 176 h 236"/>
                <a:gd name="T46" fmla="*/ 88 w 236"/>
                <a:gd name="T47" fmla="*/ 176 h 236"/>
                <a:gd name="T48" fmla="*/ 73 w 236"/>
                <a:gd name="T49" fmla="*/ 161 h 236"/>
                <a:gd name="T50" fmla="*/ 73 w 236"/>
                <a:gd name="T51" fmla="*/ 105 h 236"/>
                <a:gd name="T52" fmla="*/ 76 w 236"/>
                <a:gd name="T53" fmla="*/ 102 h 236"/>
                <a:gd name="T54" fmla="*/ 86 w 236"/>
                <a:gd name="T55" fmla="*/ 102 h 236"/>
                <a:gd name="T56" fmla="*/ 86 w 236"/>
                <a:gd name="T57" fmla="*/ 84 h 236"/>
                <a:gd name="T58" fmla="*/ 118 w 236"/>
                <a:gd name="T59" fmla="*/ 51 h 236"/>
                <a:gd name="T60" fmla="*/ 119 w 236"/>
                <a:gd name="T61" fmla="*/ 51 h 236"/>
                <a:gd name="T62" fmla="*/ 152 w 236"/>
                <a:gd name="T63" fmla="*/ 84 h 236"/>
                <a:gd name="T64" fmla="*/ 152 w 236"/>
                <a:gd name="T65" fmla="*/ 102 h 236"/>
                <a:gd name="T66" fmla="*/ 161 w 236"/>
                <a:gd name="T67" fmla="*/ 102 h 236"/>
                <a:gd name="T68" fmla="*/ 164 w 236"/>
                <a:gd name="T69" fmla="*/ 105 h 236"/>
                <a:gd name="T70" fmla="*/ 164 w 236"/>
                <a:gd name="T71" fmla="*/ 16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a:extLst/>
          </p:spPr>
          <p:txBody>
            <a:bodyPr anchor="ctr"/>
            <a:lstStyle/>
            <a:p>
              <a:pPr algn="ctr"/>
              <a:endParaRPr sz="1350"/>
            </a:p>
          </p:txBody>
        </p:sp>
        <p:sp>
          <p:nvSpPr>
            <p:cNvPr id="18" name="Freeform: Shape 35"/>
            <p:cNvSpPr>
              <a:spLocks/>
            </p:cNvSpPr>
            <p:nvPr/>
          </p:nvSpPr>
          <p:spPr bwMode="auto">
            <a:xfrm>
              <a:off x="6742929" y="4069868"/>
              <a:ext cx="633204" cy="633204"/>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a:extLst/>
          </p:spPr>
          <p:txBody>
            <a:bodyPr anchor="ctr"/>
            <a:lstStyle/>
            <a:p>
              <a:pPr algn="ctr"/>
              <a:endParaRPr sz="1350"/>
            </a:p>
          </p:txBody>
        </p:sp>
        <p:sp>
          <p:nvSpPr>
            <p:cNvPr id="19" name="Freeform: Shape 36"/>
            <p:cNvSpPr>
              <a:spLocks/>
            </p:cNvSpPr>
            <p:nvPr/>
          </p:nvSpPr>
          <p:spPr bwMode="auto">
            <a:xfrm>
              <a:off x="4849971" y="4069868"/>
              <a:ext cx="633204" cy="633204"/>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a:extLst/>
          </p:spPr>
          <p:txBody>
            <a:bodyPr anchor="ctr"/>
            <a:lstStyle/>
            <a:p>
              <a:pPr algn="ctr"/>
              <a:endParaRPr sz="1350"/>
            </a:p>
          </p:txBody>
        </p:sp>
      </p:grpSp>
      <p:grpSp>
        <p:nvGrpSpPr>
          <p:cNvPr id="29" name="组合 28"/>
          <p:cNvGrpSpPr/>
          <p:nvPr/>
        </p:nvGrpSpPr>
        <p:grpSpPr>
          <a:xfrm>
            <a:off x="6198076" y="1186436"/>
            <a:ext cx="2424431" cy="938499"/>
            <a:chOff x="6302885" y="1678126"/>
            <a:chExt cx="3232574" cy="1251332"/>
          </a:xfrm>
        </p:grpSpPr>
        <p:sp>
          <p:nvSpPr>
            <p:cNvPr id="30" name="矩形 29"/>
            <p:cNvSpPr/>
            <p:nvPr/>
          </p:nvSpPr>
          <p:spPr>
            <a:xfrm>
              <a:off x="6302885" y="2030750"/>
              <a:ext cx="3232574" cy="898708"/>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31" name="矩形 30"/>
            <p:cNvSpPr/>
            <p:nvPr/>
          </p:nvSpPr>
          <p:spPr>
            <a:xfrm>
              <a:off x="6302885" y="1678126"/>
              <a:ext cx="2241974"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b="1" dirty="0">
                  <a:solidFill>
                    <a:schemeClr val="tx1">
                      <a:lumMod val="75000"/>
                      <a:lumOff val="25000"/>
                    </a:schemeClr>
                  </a:solidFill>
                </a:rPr>
                <a:t>标题文字添加</a:t>
              </a:r>
            </a:p>
          </p:txBody>
        </p:sp>
      </p:grpSp>
      <p:grpSp>
        <p:nvGrpSpPr>
          <p:cNvPr id="32" name="组合 31"/>
          <p:cNvGrpSpPr/>
          <p:nvPr/>
        </p:nvGrpSpPr>
        <p:grpSpPr>
          <a:xfrm>
            <a:off x="6198076" y="3577211"/>
            <a:ext cx="2424431" cy="938499"/>
            <a:chOff x="6302885" y="1678126"/>
            <a:chExt cx="3232574" cy="1251332"/>
          </a:xfrm>
        </p:grpSpPr>
        <p:sp>
          <p:nvSpPr>
            <p:cNvPr id="33" name="矩形 32"/>
            <p:cNvSpPr/>
            <p:nvPr/>
          </p:nvSpPr>
          <p:spPr>
            <a:xfrm>
              <a:off x="6302885" y="2030750"/>
              <a:ext cx="3232574" cy="898708"/>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34" name="矩形 33"/>
            <p:cNvSpPr/>
            <p:nvPr/>
          </p:nvSpPr>
          <p:spPr>
            <a:xfrm>
              <a:off x="6302885" y="1678126"/>
              <a:ext cx="2241974"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b="1" dirty="0">
                  <a:solidFill>
                    <a:schemeClr val="tx1">
                      <a:lumMod val="75000"/>
                      <a:lumOff val="25000"/>
                    </a:schemeClr>
                  </a:solidFill>
                </a:rPr>
                <a:t>标题文字添加</a:t>
              </a:r>
            </a:p>
          </p:txBody>
        </p:sp>
      </p:grpSp>
      <p:grpSp>
        <p:nvGrpSpPr>
          <p:cNvPr id="35" name="组合 34"/>
          <p:cNvGrpSpPr/>
          <p:nvPr/>
        </p:nvGrpSpPr>
        <p:grpSpPr>
          <a:xfrm>
            <a:off x="578340" y="1186436"/>
            <a:ext cx="2424431" cy="938499"/>
            <a:chOff x="6302885" y="1678126"/>
            <a:chExt cx="3232574" cy="1251332"/>
          </a:xfrm>
        </p:grpSpPr>
        <p:sp>
          <p:nvSpPr>
            <p:cNvPr id="36" name="矩形 35"/>
            <p:cNvSpPr/>
            <p:nvPr/>
          </p:nvSpPr>
          <p:spPr>
            <a:xfrm>
              <a:off x="6302885" y="2030750"/>
              <a:ext cx="3232574" cy="8987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37" name="矩形 36"/>
            <p:cNvSpPr/>
            <p:nvPr/>
          </p:nvSpPr>
          <p:spPr>
            <a:xfrm>
              <a:off x="7293485" y="1678126"/>
              <a:ext cx="2241974" cy="45550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75000"/>
                      <a:lumOff val="25000"/>
                    </a:schemeClr>
                  </a:solidFill>
                </a:rPr>
                <a:t>标题文字添加</a:t>
              </a:r>
            </a:p>
          </p:txBody>
        </p:sp>
      </p:grpSp>
      <p:grpSp>
        <p:nvGrpSpPr>
          <p:cNvPr id="38" name="组合 37"/>
          <p:cNvGrpSpPr/>
          <p:nvPr/>
        </p:nvGrpSpPr>
        <p:grpSpPr>
          <a:xfrm>
            <a:off x="578340" y="3577211"/>
            <a:ext cx="2424431" cy="938499"/>
            <a:chOff x="6302885" y="1678126"/>
            <a:chExt cx="3232574" cy="1251332"/>
          </a:xfrm>
        </p:grpSpPr>
        <p:sp>
          <p:nvSpPr>
            <p:cNvPr id="39" name="矩形 38"/>
            <p:cNvSpPr/>
            <p:nvPr/>
          </p:nvSpPr>
          <p:spPr>
            <a:xfrm>
              <a:off x="6302885" y="2030750"/>
              <a:ext cx="3232574" cy="89870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dirty="0">
                  <a:solidFill>
                    <a:schemeClr val="tx1">
                      <a:lumMod val="75000"/>
                      <a:lumOff val="25000"/>
                    </a:schemeClr>
                  </a:solidFill>
                </a:rPr>
                <a:t>用户可以在投影仪或者计算机上进行演示也可以将演示文稿打印出来制作成胶片以便应用到更广泛的领域中</a:t>
              </a:r>
            </a:p>
          </p:txBody>
        </p:sp>
        <p:sp>
          <p:nvSpPr>
            <p:cNvPr id="40" name="矩形 39"/>
            <p:cNvSpPr/>
            <p:nvPr/>
          </p:nvSpPr>
          <p:spPr>
            <a:xfrm>
              <a:off x="7293485" y="1678126"/>
              <a:ext cx="2241974" cy="45550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75000"/>
                      <a:lumOff val="25000"/>
                    </a:schemeClr>
                  </a:solidFill>
                </a:rPr>
                <a:t>标题文字添加</a:t>
              </a:r>
            </a:p>
          </p:txBody>
        </p:sp>
      </p:grpSp>
    </p:spTree>
    <p:extLst>
      <p:ext uri="{BB962C8B-B14F-4D97-AF65-F5344CB8AC3E}">
        <p14:creationId xmlns:p14="http://schemas.microsoft.com/office/powerpoint/2010/main" val="2360834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3" fill="hold" nodeType="withEffect" p14:presetBounceEnd="60000">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14:bounceEnd="60000">
                                          <p:cBhvr additive="base">
                                            <p:cTn id="13" dur="1000" fill="hold"/>
                                            <p:tgtEl>
                                              <p:spTgt spid="29"/>
                                            </p:tgtEl>
                                            <p:attrNameLst>
                                              <p:attrName>ppt_x</p:attrName>
                                            </p:attrNameLst>
                                          </p:cBhvr>
                                          <p:tavLst>
                                            <p:tav tm="0">
                                              <p:val>
                                                <p:strVal val="1+#ppt_w/2"/>
                                              </p:val>
                                            </p:tav>
                                            <p:tav tm="100000">
                                              <p:val>
                                                <p:strVal val="#ppt_x"/>
                                              </p:val>
                                            </p:tav>
                                          </p:tavLst>
                                        </p:anim>
                                        <p:anim calcmode="lin" valueType="num" p14:bounceEnd="60000">
                                          <p:cBhvr additive="base">
                                            <p:cTn id="14" dur="1000" fill="hold"/>
                                            <p:tgtEl>
                                              <p:spTgt spid="29"/>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14:presetBounceEnd="60000">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14:bounceEnd="60000">
                                          <p:cBhvr additive="base">
                                            <p:cTn id="17" dur="10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18" dur="1000" fill="hold"/>
                                            <p:tgtEl>
                                              <p:spTgt spid="3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14:presetBounceEnd="60000">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14:bounceEnd="60000">
                                          <p:cBhvr additive="base">
                                            <p:cTn id="21" dur="1000" fill="hold"/>
                                            <p:tgtEl>
                                              <p:spTgt spid="35"/>
                                            </p:tgtEl>
                                            <p:attrNameLst>
                                              <p:attrName>ppt_x</p:attrName>
                                            </p:attrNameLst>
                                          </p:cBhvr>
                                          <p:tavLst>
                                            <p:tav tm="0">
                                              <p:val>
                                                <p:strVal val="1+#ppt_w/2"/>
                                              </p:val>
                                            </p:tav>
                                            <p:tav tm="100000">
                                              <p:val>
                                                <p:strVal val="#ppt_x"/>
                                              </p:val>
                                            </p:tav>
                                          </p:tavLst>
                                        </p:anim>
                                        <p:anim calcmode="lin" valueType="num" p14:bounceEnd="60000">
                                          <p:cBhvr additive="base">
                                            <p:cTn id="22" dur="1000" fill="hold"/>
                                            <p:tgtEl>
                                              <p:spTgt spid="35"/>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14:presetBounceEnd="60000">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14:bounceEnd="60000">
                                          <p:cBhvr additive="base">
                                            <p:cTn id="25" dur="10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26"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3"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1000" fill="hold"/>
                                            <p:tgtEl>
                                              <p:spTgt spid="29"/>
                                            </p:tgtEl>
                                            <p:attrNameLst>
                                              <p:attrName>ppt_x</p:attrName>
                                            </p:attrNameLst>
                                          </p:cBhvr>
                                          <p:tavLst>
                                            <p:tav tm="0">
                                              <p:val>
                                                <p:strVal val="1+#ppt_w/2"/>
                                              </p:val>
                                            </p:tav>
                                            <p:tav tm="100000">
                                              <p:val>
                                                <p:strVal val="#ppt_x"/>
                                              </p:val>
                                            </p:tav>
                                          </p:tavLst>
                                        </p:anim>
                                        <p:anim calcmode="lin" valueType="num">
                                          <p:cBhvr additive="base">
                                            <p:cTn id="14" dur="1000" fill="hold"/>
                                            <p:tgtEl>
                                              <p:spTgt spid="29"/>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1+#ppt_w/2"/>
                                              </p:val>
                                            </p:tav>
                                            <p:tav tm="100000">
                                              <p:val>
                                                <p:strVal val="#ppt_x"/>
                                              </p:val>
                                            </p:tav>
                                          </p:tavLst>
                                        </p:anim>
                                        <p:anim calcmode="lin" valueType="num">
                                          <p:cBhvr additive="base">
                                            <p:cTn id="18" dur="1000" fill="hold"/>
                                            <p:tgtEl>
                                              <p:spTgt spid="3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1000" fill="hold"/>
                                            <p:tgtEl>
                                              <p:spTgt spid="35"/>
                                            </p:tgtEl>
                                            <p:attrNameLst>
                                              <p:attrName>ppt_x</p:attrName>
                                            </p:attrNameLst>
                                          </p:cBhvr>
                                          <p:tavLst>
                                            <p:tav tm="0">
                                              <p:val>
                                                <p:strVal val="1+#ppt_w/2"/>
                                              </p:val>
                                            </p:tav>
                                            <p:tav tm="100000">
                                              <p:val>
                                                <p:strVal val="#ppt_x"/>
                                              </p:val>
                                            </p:tav>
                                          </p:tavLst>
                                        </p:anim>
                                        <p:anim calcmode="lin" valueType="num">
                                          <p:cBhvr additive="base">
                                            <p:cTn id="22" dur="1000" fill="hold"/>
                                            <p:tgtEl>
                                              <p:spTgt spid="35"/>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1+#ppt_w/2"/>
                                              </p:val>
                                            </p:tav>
                                            <p:tav tm="100000">
                                              <p:val>
                                                <p:strVal val="#ppt_x"/>
                                              </p:val>
                                            </p:tav>
                                          </p:tavLst>
                                        </p:anim>
                                        <p:anim calcmode="lin" valueType="num">
                                          <p:cBhvr additive="base">
                                            <p:cTn id="26" dur="10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0" y="1858963"/>
            <a:ext cx="4002088" cy="2827337"/>
          </a:xfrm>
        </p:spPr>
      </p:pic>
      <p:sp>
        <p:nvSpPr>
          <p:cNvPr id="20" name="椭圆 19"/>
          <p:cNvSpPr/>
          <p:nvPr/>
        </p:nvSpPr>
        <p:spPr>
          <a:xfrm>
            <a:off x="4557712" y="1251075"/>
            <a:ext cx="607254" cy="607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i="1" dirty="0">
                <a:latin typeface="Century Gothic" panose="020B0502020202020204" pitchFamily="34" charset="0"/>
              </a:rPr>
              <a:t>01</a:t>
            </a:r>
            <a:endParaRPr lang="zh-CN" altLang="en-US" sz="1500" i="1" dirty="0">
              <a:latin typeface="Century Gothic" panose="020B0502020202020204" pitchFamily="34" charset="0"/>
            </a:endParaRPr>
          </a:p>
        </p:txBody>
      </p:sp>
      <p:sp>
        <p:nvSpPr>
          <p:cNvPr id="21" name="椭圆 20"/>
          <p:cNvSpPr/>
          <p:nvPr/>
        </p:nvSpPr>
        <p:spPr>
          <a:xfrm>
            <a:off x="4557712" y="2098359"/>
            <a:ext cx="607254" cy="6072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i="1" dirty="0">
                <a:latin typeface="Century Gothic" panose="020B0502020202020204" pitchFamily="34" charset="0"/>
              </a:rPr>
              <a:t>02</a:t>
            </a:r>
            <a:endParaRPr lang="zh-CN" altLang="en-US" sz="1500" i="1" dirty="0">
              <a:latin typeface="Century Gothic" panose="020B0502020202020204" pitchFamily="34" charset="0"/>
            </a:endParaRPr>
          </a:p>
        </p:txBody>
      </p:sp>
      <p:sp>
        <p:nvSpPr>
          <p:cNvPr id="22" name="椭圆 21"/>
          <p:cNvSpPr/>
          <p:nvPr/>
        </p:nvSpPr>
        <p:spPr>
          <a:xfrm>
            <a:off x="4557712" y="2945643"/>
            <a:ext cx="607254" cy="607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i="1" dirty="0">
                <a:latin typeface="Century Gothic" panose="020B0502020202020204" pitchFamily="34" charset="0"/>
              </a:rPr>
              <a:t>03</a:t>
            </a:r>
            <a:endParaRPr lang="zh-CN" altLang="en-US" sz="1500" i="1" dirty="0">
              <a:latin typeface="Century Gothic" panose="020B0502020202020204" pitchFamily="34" charset="0"/>
            </a:endParaRPr>
          </a:p>
        </p:txBody>
      </p:sp>
      <p:sp>
        <p:nvSpPr>
          <p:cNvPr id="23" name="椭圆 22"/>
          <p:cNvSpPr/>
          <p:nvPr/>
        </p:nvSpPr>
        <p:spPr>
          <a:xfrm>
            <a:off x="4557712" y="3792927"/>
            <a:ext cx="607254" cy="6072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i="1" dirty="0">
                <a:latin typeface="Century Gothic" panose="020B0502020202020204" pitchFamily="34" charset="0"/>
              </a:rPr>
              <a:t>04</a:t>
            </a:r>
            <a:endParaRPr lang="zh-CN" altLang="en-US" sz="1500" i="1" dirty="0">
              <a:latin typeface="Century Gothic" panose="020B0502020202020204" pitchFamily="34" charset="0"/>
            </a:endParaRPr>
          </a:p>
        </p:txBody>
      </p:sp>
      <p:grpSp>
        <p:nvGrpSpPr>
          <p:cNvPr id="25" name="组合 24"/>
          <p:cNvGrpSpPr/>
          <p:nvPr/>
        </p:nvGrpSpPr>
        <p:grpSpPr>
          <a:xfrm>
            <a:off x="5347970" y="1190355"/>
            <a:ext cx="2929255" cy="744599"/>
            <a:chOff x="6302884" y="1678126"/>
            <a:chExt cx="3905673" cy="992799"/>
          </a:xfrm>
        </p:grpSpPr>
        <p:sp>
          <p:nvSpPr>
            <p:cNvPr id="26" name="矩形 25"/>
            <p:cNvSpPr/>
            <p:nvPr/>
          </p:nvSpPr>
          <p:spPr>
            <a:xfrm>
              <a:off x="6302884" y="2030750"/>
              <a:ext cx="3905673" cy="640175"/>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75000"/>
                      <a:lumOff val="25000"/>
                    </a:schemeClr>
                  </a:solidFill>
                </a:rPr>
                <a:t>用户可以在投影仪或者计算机上进行演示也可以将演示文稿打印出来制作成胶片</a:t>
              </a:r>
            </a:p>
          </p:txBody>
        </p:sp>
        <p:sp>
          <p:nvSpPr>
            <p:cNvPr id="27" name="矩形 26"/>
            <p:cNvSpPr/>
            <p:nvPr/>
          </p:nvSpPr>
          <p:spPr>
            <a:xfrm>
              <a:off x="6302885" y="1678126"/>
              <a:ext cx="2241974"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b="1" dirty="0">
                  <a:solidFill>
                    <a:schemeClr val="tx1">
                      <a:lumMod val="75000"/>
                      <a:lumOff val="25000"/>
                    </a:schemeClr>
                  </a:solidFill>
                </a:rPr>
                <a:t>标题文字添加</a:t>
              </a:r>
            </a:p>
          </p:txBody>
        </p:sp>
      </p:grpSp>
      <p:grpSp>
        <p:nvGrpSpPr>
          <p:cNvPr id="28" name="组合 27"/>
          <p:cNvGrpSpPr/>
          <p:nvPr/>
        </p:nvGrpSpPr>
        <p:grpSpPr>
          <a:xfrm>
            <a:off x="5347970" y="2041227"/>
            <a:ext cx="2929255" cy="744599"/>
            <a:chOff x="6302884" y="1678126"/>
            <a:chExt cx="3905673" cy="992799"/>
          </a:xfrm>
        </p:grpSpPr>
        <p:sp>
          <p:nvSpPr>
            <p:cNvPr id="29" name="矩形 28"/>
            <p:cNvSpPr/>
            <p:nvPr/>
          </p:nvSpPr>
          <p:spPr>
            <a:xfrm>
              <a:off x="6302884" y="2030750"/>
              <a:ext cx="3905673" cy="640175"/>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75000"/>
                      <a:lumOff val="25000"/>
                    </a:schemeClr>
                  </a:solidFill>
                </a:rPr>
                <a:t>用户可以在投影仪或者计算机上进行演示也可以将演示文稿打印出来制作成胶片</a:t>
              </a:r>
            </a:p>
          </p:txBody>
        </p:sp>
        <p:sp>
          <p:nvSpPr>
            <p:cNvPr id="30" name="矩形 29"/>
            <p:cNvSpPr/>
            <p:nvPr/>
          </p:nvSpPr>
          <p:spPr>
            <a:xfrm>
              <a:off x="6302885" y="1678126"/>
              <a:ext cx="2241974"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b="1" dirty="0">
                  <a:solidFill>
                    <a:schemeClr val="tx1">
                      <a:lumMod val="75000"/>
                      <a:lumOff val="25000"/>
                    </a:schemeClr>
                  </a:solidFill>
                </a:rPr>
                <a:t>标题文字添加</a:t>
              </a:r>
            </a:p>
          </p:txBody>
        </p:sp>
      </p:grpSp>
      <p:grpSp>
        <p:nvGrpSpPr>
          <p:cNvPr id="31" name="组合 30"/>
          <p:cNvGrpSpPr/>
          <p:nvPr/>
        </p:nvGrpSpPr>
        <p:grpSpPr>
          <a:xfrm>
            <a:off x="5347970" y="2888511"/>
            <a:ext cx="2929255" cy="744599"/>
            <a:chOff x="6302884" y="1678126"/>
            <a:chExt cx="3905673" cy="992799"/>
          </a:xfrm>
        </p:grpSpPr>
        <p:sp>
          <p:nvSpPr>
            <p:cNvPr id="32" name="矩形 31"/>
            <p:cNvSpPr/>
            <p:nvPr/>
          </p:nvSpPr>
          <p:spPr>
            <a:xfrm>
              <a:off x="6302884" y="2030750"/>
              <a:ext cx="3905673" cy="640175"/>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75000"/>
                      <a:lumOff val="25000"/>
                    </a:schemeClr>
                  </a:solidFill>
                </a:rPr>
                <a:t>用户可以在投影仪或者计算机上进行演示也可以将演示文稿打印出来制作成胶片</a:t>
              </a:r>
            </a:p>
          </p:txBody>
        </p:sp>
        <p:sp>
          <p:nvSpPr>
            <p:cNvPr id="33" name="矩形 32"/>
            <p:cNvSpPr/>
            <p:nvPr/>
          </p:nvSpPr>
          <p:spPr>
            <a:xfrm>
              <a:off x="6302885" y="1678126"/>
              <a:ext cx="2241974"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b="1" dirty="0">
                  <a:solidFill>
                    <a:schemeClr val="tx1">
                      <a:lumMod val="75000"/>
                      <a:lumOff val="25000"/>
                    </a:schemeClr>
                  </a:solidFill>
                </a:rPr>
                <a:t>标题文字添加</a:t>
              </a:r>
            </a:p>
          </p:txBody>
        </p:sp>
      </p:grpSp>
      <p:grpSp>
        <p:nvGrpSpPr>
          <p:cNvPr id="34" name="组合 33"/>
          <p:cNvGrpSpPr/>
          <p:nvPr/>
        </p:nvGrpSpPr>
        <p:grpSpPr>
          <a:xfrm>
            <a:off x="5347970" y="3735795"/>
            <a:ext cx="2929255" cy="744599"/>
            <a:chOff x="6302884" y="1678126"/>
            <a:chExt cx="3905673" cy="992799"/>
          </a:xfrm>
        </p:grpSpPr>
        <p:sp>
          <p:nvSpPr>
            <p:cNvPr id="35" name="矩形 34"/>
            <p:cNvSpPr/>
            <p:nvPr/>
          </p:nvSpPr>
          <p:spPr>
            <a:xfrm>
              <a:off x="6302884" y="2030750"/>
              <a:ext cx="3905673" cy="640175"/>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75000"/>
                      <a:lumOff val="25000"/>
                    </a:schemeClr>
                  </a:solidFill>
                </a:rPr>
                <a:t>用户可以在投影仪或者计算机上进行演示也可以将演示文稿打印出来制作成胶片</a:t>
              </a:r>
            </a:p>
          </p:txBody>
        </p:sp>
        <p:sp>
          <p:nvSpPr>
            <p:cNvPr id="36" name="矩形 35"/>
            <p:cNvSpPr/>
            <p:nvPr/>
          </p:nvSpPr>
          <p:spPr>
            <a:xfrm>
              <a:off x="6302885" y="1678126"/>
              <a:ext cx="2241974" cy="455509"/>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b="1" dirty="0">
                  <a:solidFill>
                    <a:schemeClr val="tx1">
                      <a:lumMod val="75000"/>
                      <a:lumOff val="25000"/>
                    </a:schemeClr>
                  </a:solidFill>
                </a:rPr>
                <a:t>标题文字添加</a:t>
              </a:r>
            </a:p>
          </p:txBody>
        </p:sp>
      </p:grpSp>
    </p:spTree>
    <p:extLst>
      <p:ext uri="{BB962C8B-B14F-4D97-AF65-F5344CB8AC3E}">
        <p14:creationId xmlns:p14="http://schemas.microsoft.com/office/powerpoint/2010/main" val="4150470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2" fill="hold" nodeType="afterEffect" p14:presetBounceEnd="60000">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14:bounceEnd="60000">
                                          <p:cBhvr additive="base">
                                            <p:cTn id="29" dur="10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30" dur="10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60000">
                                      <p:stCondLst>
                                        <p:cond delay="250"/>
                                      </p:stCondLst>
                                      <p:childTnLst>
                                        <p:set>
                                          <p:cBhvr>
                                            <p:cTn id="32" dur="1" fill="hold">
                                              <p:stCondLst>
                                                <p:cond delay="0"/>
                                              </p:stCondLst>
                                            </p:cTn>
                                            <p:tgtEl>
                                              <p:spTgt spid="28"/>
                                            </p:tgtEl>
                                            <p:attrNameLst>
                                              <p:attrName>style.visibility</p:attrName>
                                            </p:attrNameLst>
                                          </p:cBhvr>
                                          <p:to>
                                            <p:strVal val="visible"/>
                                          </p:to>
                                        </p:set>
                                        <p:anim calcmode="lin" valueType="num" p14:bounceEnd="60000">
                                          <p:cBhvr additive="base">
                                            <p:cTn id="33"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34" dur="10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60000">
                                      <p:stCondLst>
                                        <p:cond delay="500"/>
                                      </p:stCondLst>
                                      <p:childTnLst>
                                        <p:set>
                                          <p:cBhvr>
                                            <p:cTn id="36" dur="1" fill="hold">
                                              <p:stCondLst>
                                                <p:cond delay="0"/>
                                              </p:stCondLst>
                                            </p:cTn>
                                            <p:tgtEl>
                                              <p:spTgt spid="31"/>
                                            </p:tgtEl>
                                            <p:attrNameLst>
                                              <p:attrName>style.visibility</p:attrName>
                                            </p:attrNameLst>
                                          </p:cBhvr>
                                          <p:to>
                                            <p:strVal val="visible"/>
                                          </p:to>
                                        </p:set>
                                        <p:anim calcmode="lin" valueType="num" p14:bounceEnd="60000">
                                          <p:cBhvr additive="base">
                                            <p:cTn id="37"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38" dur="10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14:presetBounceEnd="60000">
                                      <p:stCondLst>
                                        <p:cond delay="750"/>
                                      </p:stCondLst>
                                      <p:childTnLst>
                                        <p:set>
                                          <p:cBhvr>
                                            <p:cTn id="40" dur="1" fill="hold">
                                              <p:stCondLst>
                                                <p:cond delay="0"/>
                                              </p:stCondLst>
                                            </p:cTn>
                                            <p:tgtEl>
                                              <p:spTgt spid="34"/>
                                            </p:tgtEl>
                                            <p:attrNameLst>
                                              <p:attrName>style.visibility</p:attrName>
                                            </p:attrNameLst>
                                          </p:cBhvr>
                                          <p:to>
                                            <p:strVal val="visible"/>
                                          </p:to>
                                        </p:set>
                                        <p:anim calcmode="lin" valueType="num" p14:bounceEnd="60000">
                                          <p:cBhvr additive="base">
                                            <p:cTn id="41" dur="10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42"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1000" fill="hold"/>
                                            <p:tgtEl>
                                              <p:spTgt spid="25"/>
                                            </p:tgtEl>
                                            <p:attrNameLst>
                                              <p:attrName>ppt_x</p:attrName>
                                            </p:attrNameLst>
                                          </p:cBhvr>
                                          <p:tavLst>
                                            <p:tav tm="0">
                                              <p:val>
                                                <p:strVal val="1+#ppt_w/2"/>
                                              </p:val>
                                            </p:tav>
                                            <p:tav tm="100000">
                                              <p:val>
                                                <p:strVal val="#ppt_x"/>
                                              </p:val>
                                            </p:tav>
                                          </p:tavLst>
                                        </p:anim>
                                        <p:anim calcmode="lin" valueType="num">
                                          <p:cBhvr additive="base">
                                            <p:cTn id="30" dur="1000" fill="hold"/>
                                            <p:tgtEl>
                                              <p:spTgt spid="25"/>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1000" fill="hold"/>
                                            <p:tgtEl>
                                              <p:spTgt spid="28"/>
                                            </p:tgtEl>
                                            <p:attrNameLst>
                                              <p:attrName>ppt_x</p:attrName>
                                            </p:attrNameLst>
                                          </p:cBhvr>
                                          <p:tavLst>
                                            <p:tav tm="0">
                                              <p:val>
                                                <p:strVal val="1+#ppt_w/2"/>
                                              </p:val>
                                            </p:tav>
                                            <p:tav tm="100000">
                                              <p:val>
                                                <p:strVal val="#ppt_x"/>
                                              </p:val>
                                            </p:tav>
                                          </p:tavLst>
                                        </p:anim>
                                        <p:anim calcmode="lin" valueType="num">
                                          <p:cBhvr additive="base">
                                            <p:cTn id="34" dur="10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1000" fill="hold"/>
                                            <p:tgtEl>
                                              <p:spTgt spid="31"/>
                                            </p:tgtEl>
                                            <p:attrNameLst>
                                              <p:attrName>ppt_x</p:attrName>
                                            </p:attrNameLst>
                                          </p:cBhvr>
                                          <p:tavLst>
                                            <p:tav tm="0">
                                              <p:val>
                                                <p:strVal val="1+#ppt_w/2"/>
                                              </p:val>
                                            </p:tav>
                                            <p:tav tm="100000">
                                              <p:val>
                                                <p:strVal val="#ppt_x"/>
                                              </p:val>
                                            </p:tav>
                                          </p:tavLst>
                                        </p:anim>
                                        <p:anim calcmode="lin" valueType="num">
                                          <p:cBhvr additive="base">
                                            <p:cTn id="38" dur="10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75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1000" fill="hold"/>
                                            <p:tgtEl>
                                              <p:spTgt spid="34"/>
                                            </p:tgtEl>
                                            <p:attrNameLst>
                                              <p:attrName>ppt_x</p:attrName>
                                            </p:attrNameLst>
                                          </p:cBhvr>
                                          <p:tavLst>
                                            <p:tav tm="0">
                                              <p:val>
                                                <p:strVal val="1+#ppt_w/2"/>
                                              </p:val>
                                            </p:tav>
                                            <p:tav tm="100000">
                                              <p:val>
                                                <p:strVal val="#ppt_x"/>
                                              </p:val>
                                            </p:tav>
                                          </p:tavLst>
                                        </p:anim>
                                        <p:anim calcmode="lin" valueType="num">
                                          <p:cBhvr additive="base">
                                            <p:cTn id="42"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62433" y="1550475"/>
            <a:ext cx="1523272" cy="858817"/>
            <a:chOff x="2977705" y="1914245"/>
            <a:chExt cx="534988" cy="301625"/>
          </a:xfrm>
        </p:grpSpPr>
        <p:sp>
          <p:nvSpPr>
            <p:cNvPr id="10" name="Freeform 5"/>
            <p:cNvSpPr>
              <a:spLocks/>
            </p:cNvSpPr>
            <p:nvPr/>
          </p:nvSpPr>
          <p:spPr bwMode="auto">
            <a:xfrm>
              <a:off x="3114230" y="1914245"/>
              <a:ext cx="398463" cy="301625"/>
            </a:xfrm>
            <a:custGeom>
              <a:avLst/>
              <a:gdLst>
                <a:gd name="T0" fmla="*/ 48 w 106"/>
                <a:gd name="T1" fmla="*/ 4 h 80"/>
                <a:gd name="T2" fmla="*/ 0 w 106"/>
                <a:gd name="T3" fmla="*/ 21 h 80"/>
                <a:gd name="T4" fmla="*/ 0 w 106"/>
                <a:gd name="T5" fmla="*/ 59 h 80"/>
                <a:gd name="T6" fmla="*/ 48 w 106"/>
                <a:gd name="T7" fmla="*/ 76 h 80"/>
                <a:gd name="T8" fmla="*/ 66 w 106"/>
                <a:gd name="T9" fmla="*/ 80 h 80"/>
                <a:gd name="T10" fmla="*/ 106 w 106"/>
                <a:gd name="T11" fmla="*/ 40 h 80"/>
                <a:gd name="T12" fmla="*/ 66 w 106"/>
                <a:gd name="T13" fmla="*/ 0 h 80"/>
                <a:gd name="T14" fmla="*/ 48 w 106"/>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80">
                  <a:moveTo>
                    <a:pt x="48" y="4"/>
                  </a:moveTo>
                  <a:cubicBezTo>
                    <a:pt x="25" y="15"/>
                    <a:pt x="11" y="20"/>
                    <a:pt x="0" y="21"/>
                  </a:cubicBezTo>
                  <a:cubicBezTo>
                    <a:pt x="0" y="59"/>
                    <a:pt x="0" y="59"/>
                    <a:pt x="0" y="59"/>
                  </a:cubicBezTo>
                  <a:cubicBezTo>
                    <a:pt x="11" y="61"/>
                    <a:pt x="25" y="65"/>
                    <a:pt x="48" y="76"/>
                  </a:cubicBezTo>
                  <a:cubicBezTo>
                    <a:pt x="54" y="79"/>
                    <a:pt x="60" y="80"/>
                    <a:pt x="66" y="80"/>
                  </a:cubicBezTo>
                  <a:cubicBezTo>
                    <a:pt x="88" y="80"/>
                    <a:pt x="106" y="62"/>
                    <a:pt x="106" y="40"/>
                  </a:cubicBezTo>
                  <a:cubicBezTo>
                    <a:pt x="106" y="18"/>
                    <a:pt x="88" y="0"/>
                    <a:pt x="66" y="0"/>
                  </a:cubicBezTo>
                  <a:cubicBezTo>
                    <a:pt x="60" y="0"/>
                    <a:pt x="54" y="2"/>
                    <a:pt x="48"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Freeform 6"/>
            <p:cNvSpPr>
              <a:spLocks/>
            </p:cNvSpPr>
            <p:nvPr/>
          </p:nvSpPr>
          <p:spPr bwMode="auto">
            <a:xfrm>
              <a:off x="2977705" y="1990445"/>
              <a:ext cx="120650" cy="150813"/>
            </a:xfrm>
            <a:custGeom>
              <a:avLst/>
              <a:gdLst>
                <a:gd name="T0" fmla="*/ 15 w 32"/>
                <a:gd name="T1" fmla="*/ 0 h 40"/>
                <a:gd name="T2" fmla="*/ 13 w 32"/>
                <a:gd name="T3" fmla="*/ 2 h 40"/>
                <a:gd name="T4" fmla="*/ 10 w 32"/>
                <a:gd name="T5" fmla="*/ 0 h 40"/>
                <a:gd name="T6" fmla="*/ 8 w 32"/>
                <a:gd name="T7" fmla="*/ 2 h 40"/>
                <a:gd name="T8" fmla="*/ 8 w 32"/>
                <a:gd name="T9" fmla="*/ 8 h 40"/>
                <a:gd name="T10" fmla="*/ 0 w 32"/>
                <a:gd name="T11" fmla="*/ 20 h 40"/>
                <a:gd name="T12" fmla="*/ 8 w 32"/>
                <a:gd name="T13" fmla="*/ 33 h 40"/>
                <a:gd name="T14" fmla="*/ 8 w 32"/>
                <a:gd name="T15" fmla="*/ 38 h 40"/>
                <a:gd name="T16" fmla="*/ 10 w 32"/>
                <a:gd name="T17" fmla="*/ 40 h 40"/>
                <a:gd name="T18" fmla="*/ 13 w 32"/>
                <a:gd name="T19" fmla="*/ 38 h 40"/>
                <a:gd name="T20" fmla="*/ 15 w 32"/>
                <a:gd name="T21" fmla="*/ 40 h 40"/>
                <a:gd name="T22" fmla="*/ 17 w 32"/>
                <a:gd name="T23" fmla="*/ 38 h 40"/>
                <a:gd name="T24" fmla="*/ 20 w 32"/>
                <a:gd name="T25" fmla="*/ 40 h 40"/>
                <a:gd name="T26" fmla="*/ 22 w 32"/>
                <a:gd name="T27" fmla="*/ 38 h 40"/>
                <a:gd name="T28" fmla="*/ 25 w 32"/>
                <a:gd name="T29" fmla="*/ 40 h 40"/>
                <a:gd name="T30" fmla="*/ 27 w 32"/>
                <a:gd name="T31" fmla="*/ 38 h 40"/>
                <a:gd name="T32" fmla="*/ 29 w 32"/>
                <a:gd name="T33" fmla="*/ 40 h 40"/>
                <a:gd name="T34" fmla="*/ 32 w 32"/>
                <a:gd name="T35" fmla="*/ 38 h 40"/>
                <a:gd name="T36" fmla="*/ 32 w 32"/>
                <a:gd name="T37" fmla="*/ 2 h 40"/>
                <a:gd name="T38" fmla="*/ 29 w 32"/>
                <a:gd name="T39" fmla="*/ 0 h 40"/>
                <a:gd name="T40" fmla="*/ 27 w 32"/>
                <a:gd name="T41" fmla="*/ 2 h 40"/>
                <a:gd name="T42" fmla="*/ 25 w 32"/>
                <a:gd name="T43" fmla="*/ 0 h 40"/>
                <a:gd name="T44" fmla="*/ 22 w 32"/>
                <a:gd name="T45" fmla="*/ 2 h 40"/>
                <a:gd name="T46" fmla="*/ 20 w 32"/>
                <a:gd name="T47" fmla="*/ 0 h 40"/>
                <a:gd name="T48" fmla="*/ 17 w 32"/>
                <a:gd name="T49" fmla="*/ 2 h 40"/>
                <a:gd name="T50" fmla="*/ 15 w 32"/>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0">
                  <a:moveTo>
                    <a:pt x="15" y="0"/>
                  </a:moveTo>
                  <a:cubicBezTo>
                    <a:pt x="14" y="0"/>
                    <a:pt x="13" y="1"/>
                    <a:pt x="13" y="2"/>
                  </a:cubicBezTo>
                  <a:cubicBezTo>
                    <a:pt x="13" y="1"/>
                    <a:pt x="12" y="0"/>
                    <a:pt x="10" y="0"/>
                  </a:cubicBezTo>
                  <a:cubicBezTo>
                    <a:pt x="9" y="0"/>
                    <a:pt x="8" y="1"/>
                    <a:pt x="8" y="2"/>
                  </a:cubicBezTo>
                  <a:cubicBezTo>
                    <a:pt x="8" y="8"/>
                    <a:pt x="8" y="8"/>
                    <a:pt x="8" y="8"/>
                  </a:cubicBezTo>
                  <a:cubicBezTo>
                    <a:pt x="3" y="10"/>
                    <a:pt x="0" y="15"/>
                    <a:pt x="0" y="20"/>
                  </a:cubicBezTo>
                  <a:cubicBezTo>
                    <a:pt x="0" y="26"/>
                    <a:pt x="3" y="31"/>
                    <a:pt x="8" y="33"/>
                  </a:cubicBezTo>
                  <a:cubicBezTo>
                    <a:pt x="8" y="38"/>
                    <a:pt x="8" y="38"/>
                    <a:pt x="8" y="38"/>
                  </a:cubicBezTo>
                  <a:cubicBezTo>
                    <a:pt x="8" y="39"/>
                    <a:pt x="9" y="40"/>
                    <a:pt x="10" y="40"/>
                  </a:cubicBezTo>
                  <a:cubicBezTo>
                    <a:pt x="12" y="40"/>
                    <a:pt x="13" y="39"/>
                    <a:pt x="13" y="38"/>
                  </a:cubicBezTo>
                  <a:cubicBezTo>
                    <a:pt x="13" y="39"/>
                    <a:pt x="14" y="40"/>
                    <a:pt x="15" y="40"/>
                  </a:cubicBezTo>
                  <a:cubicBezTo>
                    <a:pt x="16" y="40"/>
                    <a:pt x="17" y="39"/>
                    <a:pt x="17" y="38"/>
                  </a:cubicBezTo>
                  <a:cubicBezTo>
                    <a:pt x="17" y="39"/>
                    <a:pt x="18" y="40"/>
                    <a:pt x="20" y="40"/>
                  </a:cubicBezTo>
                  <a:cubicBezTo>
                    <a:pt x="21" y="40"/>
                    <a:pt x="22" y="39"/>
                    <a:pt x="22" y="38"/>
                  </a:cubicBezTo>
                  <a:cubicBezTo>
                    <a:pt x="22" y="39"/>
                    <a:pt x="23" y="40"/>
                    <a:pt x="25" y="40"/>
                  </a:cubicBezTo>
                  <a:cubicBezTo>
                    <a:pt x="26" y="40"/>
                    <a:pt x="27" y="39"/>
                    <a:pt x="27" y="38"/>
                  </a:cubicBezTo>
                  <a:cubicBezTo>
                    <a:pt x="27" y="39"/>
                    <a:pt x="28" y="40"/>
                    <a:pt x="29" y="40"/>
                  </a:cubicBezTo>
                  <a:cubicBezTo>
                    <a:pt x="31" y="40"/>
                    <a:pt x="32" y="39"/>
                    <a:pt x="32" y="38"/>
                  </a:cubicBezTo>
                  <a:cubicBezTo>
                    <a:pt x="32" y="2"/>
                    <a:pt x="32" y="2"/>
                    <a:pt x="32" y="2"/>
                  </a:cubicBezTo>
                  <a:cubicBezTo>
                    <a:pt x="32" y="1"/>
                    <a:pt x="31" y="0"/>
                    <a:pt x="29" y="0"/>
                  </a:cubicBezTo>
                  <a:cubicBezTo>
                    <a:pt x="28" y="0"/>
                    <a:pt x="27" y="1"/>
                    <a:pt x="27" y="2"/>
                  </a:cubicBezTo>
                  <a:cubicBezTo>
                    <a:pt x="27" y="1"/>
                    <a:pt x="26" y="0"/>
                    <a:pt x="25" y="0"/>
                  </a:cubicBezTo>
                  <a:cubicBezTo>
                    <a:pt x="23" y="0"/>
                    <a:pt x="22" y="1"/>
                    <a:pt x="22" y="2"/>
                  </a:cubicBezTo>
                  <a:cubicBezTo>
                    <a:pt x="22" y="1"/>
                    <a:pt x="21" y="0"/>
                    <a:pt x="20" y="0"/>
                  </a:cubicBezTo>
                  <a:cubicBezTo>
                    <a:pt x="18" y="0"/>
                    <a:pt x="17" y="1"/>
                    <a:pt x="17" y="2"/>
                  </a:cubicBezTo>
                  <a:cubicBezTo>
                    <a:pt x="17" y="1"/>
                    <a:pt x="16" y="0"/>
                    <a:pt x="15"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Group 13"/>
          <p:cNvGrpSpPr/>
          <p:nvPr/>
        </p:nvGrpSpPr>
        <p:grpSpPr>
          <a:xfrm>
            <a:off x="2583409" y="1968206"/>
            <a:ext cx="1523272" cy="858817"/>
            <a:chOff x="2977705" y="1914245"/>
            <a:chExt cx="534988" cy="301625"/>
          </a:xfrm>
        </p:grpSpPr>
        <p:sp>
          <p:nvSpPr>
            <p:cNvPr id="15" name="Freeform 5"/>
            <p:cNvSpPr>
              <a:spLocks/>
            </p:cNvSpPr>
            <p:nvPr/>
          </p:nvSpPr>
          <p:spPr bwMode="auto">
            <a:xfrm>
              <a:off x="3114230" y="1914245"/>
              <a:ext cx="398463" cy="301625"/>
            </a:xfrm>
            <a:custGeom>
              <a:avLst/>
              <a:gdLst>
                <a:gd name="T0" fmla="*/ 48 w 106"/>
                <a:gd name="T1" fmla="*/ 4 h 80"/>
                <a:gd name="T2" fmla="*/ 0 w 106"/>
                <a:gd name="T3" fmla="*/ 21 h 80"/>
                <a:gd name="T4" fmla="*/ 0 w 106"/>
                <a:gd name="T5" fmla="*/ 59 h 80"/>
                <a:gd name="T6" fmla="*/ 48 w 106"/>
                <a:gd name="T7" fmla="*/ 76 h 80"/>
                <a:gd name="T8" fmla="*/ 66 w 106"/>
                <a:gd name="T9" fmla="*/ 80 h 80"/>
                <a:gd name="T10" fmla="*/ 106 w 106"/>
                <a:gd name="T11" fmla="*/ 40 h 80"/>
                <a:gd name="T12" fmla="*/ 66 w 106"/>
                <a:gd name="T13" fmla="*/ 0 h 80"/>
                <a:gd name="T14" fmla="*/ 48 w 106"/>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80">
                  <a:moveTo>
                    <a:pt x="48" y="4"/>
                  </a:moveTo>
                  <a:cubicBezTo>
                    <a:pt x="25" y="15"/>
                    <a:pt x="11" y="20"/>
                    <a:pt x="0" y="21"/>
                  </a:cubicBezTo>
                  <a:cubicBezTo>
                    <a:pt x="0" y="59"/>
                    <a:pt x="0" y="59"/>
                    <a:pt x="0" y="59"/>
                  </a:cubicBezTo>
                  <a:cubicBezTo>
                    <a:pt x="11" y="61"/>
                    <a:pt x="25" y="65"/>
                    <a:pt x="48" y="76"/>
                  </a:cubicBezTo>
                  <a:cubicBezTo>
                    <a:pt x="54" y="79"/>
                    <a:pt x="60" y="80"/>
                    <a:pt x="66" y="80"/>
                  </a:cubicBezTo>
                  <a:cubicBezTo>
                    <a:pt x="88" y="80"/>
                    <a:pt x="106" y="62"/>
                    <a:pt x="106" y="40"/>
                  </a:cubicBezTo>
                  <a:cubicBezTo>
                    <a:pt x="106" y="18"/>
                    <a:pt x="88" y="0"/>
                    <a:pt x="66" y="0"/>
                  </a:cubicBezTo>
                  <a:cubicBezTo>
                    <a:pt x="60" y="0"/>
                    <a:pt x="54" y="2"/>
                    <a:pt x="4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6"/>
            <p:cNvSpPr>
              <a:spLocks/>
            </p:cNvSpPr>
            <p:nvPr/>
          </p:nvSpPr>
          <p:spPr bwMode="auto">
            <a:xfrm>
              <a:off x="2977705" y="1990445"/>
              <a:ext cx="120650" cy="150813"/>
            </a:xfrm>
            <a:custGeom>
              <a:avLst/>
              <a:gdLst>
                <a:gd name="T0" fmla="*/ 15 w 32"/>
                <a:gd name="T1" fmla="*/ 0 h 40"/>
                <a:gd name="T2" fmla="*/ 13 w 32"/>
                <a:gd name="T3" fmla="*/ 2 h 40"/>
                <a:gd name="T4" fmla="*/ 10 w 32"/>
                <a:gd name="T5" fmla="*/ 0 h 40"/>
                <a:gd name="T6" fmla="*/ 8 w 32"/>
                <a:gd name="T7" fmla="*/ 2 h 40"/>
                <a:gd name="T8" fmla="*/ 8 w 32"/>
                <a:gd name="T9" fmla="*/ 8 h 40"/>
                <a:gd name="T10" fmla="*/ 0 w 32"/>
                <a:gd name="T11" fmla="*/ 20 h 40"/>
                <a:gd name="T12" fmla="*/ 8 w 32"/>
                <a:gd name="T13" fmla="*/ 33 h 40"/>
                <a:gd name="T14" fmla="*/ 8 w 32"/>
                <a:gd name="T15" fmla="*/ 38 h 40"/>
                <a:gd name="T16" fmla="*/ 10 w 32"/>
                <a:gd name="T17" fmla="*/ 40 h 40"/>
                <a:gd name="T18" fmla="*/ 13 w 32"/>
                <a:gd name="T19" fmla="*/ 38 h 40"/>
                <a:gd name="T20" fmla="*/ 15 w 32"/>
                <a:gd name="T21" fmla="*/ 40 h 40"/>
                <a:gd name="T22" fmla="*/ 17 w 32"/>
                <a:gd name="T23" fmla="*/ 38 h 40"/>
                <a:gd name="T24" fmla="*/ 20 w 32"/>
                <a:gd name="T25" fmla="*/ 40 h 40"/>
                <a:gd name="T26" fmla="*/ 22 w 32"/>
                <a:gd name="T27" fmla="*/ 38 h 40"/>
                <a:gd name="T28" fmla="*/ 25 w 32"/>
                <a:gd name="T29" fmla="*/ 40 h 40"/>
                <a:gd name="T30" fmla="*/ 27 w 32"/>
                <a:gd name="T31" fmla="*/ 38 h 40"/>
                <a:gd name="T32" fmla="*/ 29 w 32"/>
                <a:gd name="T33" fmla="*/ 40 h 40"/>
                <a:gd name="T34" fmla="*/ 32 w 32"/>
                <a:gd name="T35" fmla="*/ 38 h 40"/>
                <a:gd name="T36" fmla="*/ 32 w 32"/>
                <a:gd name="T37" fmla="*/ 2 h 40"/>
                <a:gd name="T38" fmla="*/ 29 w 32"/>
                <a:gd name="T39" fmla="*/ 0 h 40"/>
                <a:gd name="T40" fmla="*/ 27 w 32"/>
                <a:gd name="T41" fmla="*/ 2 h 40"/>
                <a:gd name="T42" fmla="*/ 25 w 32"/>
                <a:gd name="T43" fmla="*/ 0 h 40"/>
                <a:gd name="T44" fmla="*/ 22 w 32"/>
                <a:gd name="T45" fmla="*/ 2 h 40"/>
                <a:gd name="T46" fmla="*/ 20 w 32"/>
                <a:gd name="T47" fmla="*/ 0 h 40"/>
                <a:gd name="T48" fmla="*/ 17 w 32"/>
                <a:gd name="T49" fmla="*/ 2 h 40"/>
                <a:gd name="T50" fmla="*/ 15 w 32"/>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0">
                  <a:moveTo>
                    <a:pt x="15" y="0"/>
                  </a:moveTo>
                  <a:cubicBezTo>
                    <a:pt x="14" y="0"/>
                    <a:pt x="13" y="1"/>
                    <a:pt x="13" y="2"/>
                  </a:cubicBezTo>
                  <a:cubicBezTo>
                    <a:pt x="13" y="1"/>
                    <a:pt x="12" y="0"/>
                    <a:pt x="10" y="0"/>
                  </a:cubicBezTo>
                  <a:cubicBezTo>
                    <a:pt x="9" y="0"/>
                    <a:pt x="8" y="1"/>
                    <a:pt x="8" y="2"/>
                  </a:cubicBezTo>
                  <a:cubicBezTo>
                    <a:pt x="8" y="8"/>
                    <a:pt x="8" y="8"/>
                    <a:pt x="8" y="8"/>
                  </a:cubicBezTo>
                  <a:cubicBezTo>
                    <a:pt x="3" y="10"/>
                    <a:pt x="0" y="15"/>
                    <a:pt x="0" y="20"/>
                  </a:cubicBezTo>
                  <a:cubicBezTo>
                    <a:pt x="0" y="26"/>
                    <a:pt x="3" y="31"/>
                    <a:pt x="8" y="33"/>
                  </a:cubicBezTo>
                  <a:cubicBezTo>
                    <a:pt x="8" y="38"/>
                    <a:pt x="8" y="38"/>
                    <a:pt x="8" y="38"/>
                  </a:cubicBezTo>
                  <a:cubicBezTo>
                    <a:pt x="8" y="39"/>
                    <a:pt x="9" y="40"/>
                    <a:pt x="10" y="40"/>
                  </a:cubicBezTo>
                  <a:cubicBezTo>
                    <a:pt x="12" y="40"/>
                    <a:pt x="13" y="39"/>
                    <a:pt x="13" y="38"/>
                  </a:cubicBezTo>
                  <a:cubicBezTo>
                    <a:pt x="13" y="39"/>
                    <a:pt x="14" y="40"/>
                    <a:pt x="15" y="40"/>
                  </a:cubicBezTo>
                  <a:cubicBezTo>
                    <a:pt x="16" y="40"/>
                    <a:pt x="17" y="39"/>
                    <a:pt x="17" y="38"/>
                  </a:cubicBezTo>
                  <a:cubicBezTo>
                    <a:pt x="17" y="39"/>
                    <a:pt x="18" y="40"/>
                    <a:pt x="20" y="40"/>
                  </a:cubicBezTo>
                  <a:cubicBezTo>
                    <a:pt x="21" y="40"/>
                    <a:pt x="22" y="39"/>
                    <a:pt x="22" y="38"/>
                  </a:cubicBezTo>
                  <a:cubicBezTo>
                    <a:pt x="22" y="39"/>
                    <a:pt x="23" y="40"/>
                    <a:pt x="25" y="40"/>
                  </a:cubicBezTo>
                  <a:cubicBezTo>
                    <a:pt x="26" y="40"/>
                    <a:pt x="27" y="39"/>
                    <a:pt x="27" y="38"/>
                  </a:cubicBezTo>
                  <a:cubicBezTo>
                    <a:pt x="27" y="39"/>
                    <a:pt x="28" y="40"/>
                    <a:pt x="29" y="40"/>
                  </a:cubicBezTo>
                  <a:cubicBezTo>
                    <a:pt x="31" y="40"/>
                    <a:pt x="32" y="39"/>
                    <a:pt x="32" y="38"/>
                  </a:cubicBezTo>
                  <a:cubicBezTo>
                    <a:pt x="32" y="2"/>
                    <a:pt x="32" y="2"/>
                    <a:pt x="32" y="2"/>
                  </a:cubicBezTo>
                  <a:cubicBezTo>
                    <a:pt x="32" y="1"/>
                    <a:pt x="31" y="0"/>
                    <a:pt x="29" y="0"/>
                  </a:cubicBezTo>
                  <a:cubicBezTo>
                    <a:pt x="28" y="0"/>
                    <a:pt x="27" y="1"/>
                    <a:pt x="27" y="2"/>
                  </a:cubicBezTo>
                  <a:cubicBezTo>
                    <a:pt x="27" y="1"/>
                    <a:pt x="26" y="0"/>
                    <a:pt x="25" y="0"/>
                  </a:cubicBezTo>
                  <a:cubicBezTo>
                    <a:pt x="23" y="0"/>
                    <a:pt x="22" y="1"/>
                    <a:pt x="22" y="2"/>
                  </a:cubicBezTo>
                  <a:cubicBezTo>
                    <a:pt x="22" y="1"/>
                    <a:pt x="21" y="0"/>
                    <a:pt x="20" y="0"/>
                  </a:cubicBezTo>
                  <a:cubicBezTo>
                    <a:pt x="18" y="0"/>
                    <a:pt x="17" y="1"/>
                    <a:pt x="17" y="2"/>
                  </a:cubicBezTo>
                  <a:cubicBezTo>
                    <a:pt x="17" y="1"/>
                    <a:pt x="16" y="0"/>
                    <a:pt x="15"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Group 16"/>
          <p:cNvGrpSpPr/>
          <p:nvPr/>
        </p:nvGrpSpPr>
        <p:grpSpPr>
          <a:xfrm>
            <a:off x="4604386" y="2425406"/>
            <a:ext cx="1523272" cy="858817"/>
            <a:chOff x="2977705" y="1914245"/>
            <a:chExt cx="534988" cy="301625"/>
          </a:xfrm>
        </p:grpSpPr>
        <p:sp>
          <p:nvSpPr>
            <p:cNvPr id="18" name="Freeform 5"/>
            <p:cNvSpPr>
              <a:spLocks/>
            </p:cNvSpPr>
            <p:nvPr/>
          </p:nvSpPr>
          <p:spPr bwMode="auto">
            <a:xfrm>
              <a:off x="3114230" y="1914245"/>
              <a:ext cx="398463" cy="301625"/>
            </a:xfrm>
            <a:custGeom>
              <a:avLst/>
              <a:gdLst>
                <a:gd name="T0" fmla="*/ 48 w 106"/>
                <a:gd name="T1" fmla="*/ 4 h 80"/>
                <a:gd name="T2" fmla="*/ 0 w 106"/>
                <a:gd name="T3" fmla="*/ 21 h 80"/>
                <a:gd name="T4" fmla="*/ 0 w 106"/>
                <a:gd name="T5" fmla="*/ 59 h 80"/>
                <a:gd name="T6" fmla="*/ 48 w 106"/>
                <a:gd name="T7" fmla="*/ 76 h 80"/>
                <a:gd name="T8" fmla="*/ 66 w 106"/>
                <a:gd name="T9" fmla="*/ 80 h 80"/>
                <a:gd name="T10" fmla="*/ 106 w 106"/>
                <a:gd name="T11" fmla="*/ 40 h 80"/>
                <a:gd name="T12" fmla="*/ 66 w 106"/>
                <a:gd name="T13" fmla="*/ 0 h 80"/>
                <a:gd name="T14" fmla="*/ 48 w 106"/>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80">
                  <a:moveTo>
                    <a:pt x="48" y="4"/>
                  </a:moveTo>
                  <a:cubicBezTo>
                    <a:pt x="25" y="15"/>
                    <a:pt x="11" y="20"/>
                    <a:pt x="0" y="21"/>
                  </a:cubicBezTo>
                  <a:cubicBezTo>
                    <a:pt x="0" y="59"/>
                    <a:pt x="0" y="59"/>
                    <a:pt x="0" y="59"/>
                  </a:cubicBezTo>
                  <a:cubicBezTo>
                    <a:pt x="11" y="61"/>
                    <a:pt x="25" y="65"/>
                    <a:pt x="48" y="76"/>
                  </a:cubicBezTo>
                  <a:cubicBezTo>
                    <a:pt x="54" y="79"/>
                    <a:pt x="60" y="80"/>
                    <a:pt x="66" y="80"/>
                  </a:cubicBezTo>
                  <a:cubicBezTo>
                    <a:pt x="88" y="80"/>
                    <a:pt x="106" y="62"/>
                    <a:pt x="106" y="40"/>
                  </a:cubicBezTo>
                  <a:cubicBezTo>
                    <a:pt x="106" y="18"/>
                    <a:pt x="88" y="0"/>
                    <a:pt x="66" y="0"/>
                  </a:cubicBezTo>
                  <a:cubicBezTo>
                    <a:pt x="60" y="0"/>
                    <a:pt x="54" y="2"/>
                    <a:pt x="48" y="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Freeform 6"/>
            <p:cNvSpPr>
              <a:spLocks/>
            </p:cNvSpPr>
            <p:nvPr/>
          </p:nvSpPr>
          <p:spPr bwMode="auto">
            <a:xfrm>
              <a:off x="2977705" y="1990445"/>
              <a:ext cx="120650" cy="150813"/>
            </a:xfrm>
            <a:custGeom>
              <a:avLst/>
              <a:gdLst>
                <a:gd name="T0" fmla="*/ 15 w 32"/>
                <a:gd name="T1" fmla="*/ 0 h 40"/>
                <a:gd name="T2" fmla="*/ 13 w 32"/>
                <a:gd name="T3" fmla="*/ 2 h 40"/>
                <a:gd name="T4" fmla="*/ 10 w 32"/>
                <a:gd name="T5" fmla="*/ 0 h 40"/>
                <a:gd name="T6" fmla="*/ 8 w 32"/>
                <a:gd name="T7" fmla="*/ 2 h 40"/>
                <a:gd name="T8" fmla="*/ 8 w 32"/>
                <a:gd name="T9" fmla="*/ 8 h 40"/>
                <a:gd name="T10" fmla="*/ 0 w 32"/>
                <a:gd name="T11" fmla="*/ 20 h 40"/>
                <a:gd name="T12" fmla="*/ 8 w 32"/>
                <a:gd name="T13" fmla="*/ 33 h 40"/>
                <a:gd name="T14" fmla="*/ 8 w 32"/>
                <a:gd name="T15" fmla="*/ 38 h 40"/>
                <a:gd name="T16" fmla="*/ 10 w 32"/>
                <a:gd name="T17" fmla="*/ 40 h 40"/>
                <a:gd name="T18" fmla="*/ 13 w 32"/>
                <a:gd name="T19" fmla="*/ 38 h 40"/>
                <a:gd name="T20" fmla="*/ 15 w 32"/>
                <a:gd name="T21" fmla="*/ 40 h 40"/>
                <a:gd name="T22" fmla="*/ 17 w 32"/>
                <a:gd name="T23" fmla="*/ 38 h 40"/>
                <a:gd name="T24" fmla="*/ 20 w 32"/>
                <a:gd name="T25" fmla="*/ 40 h 40"/>
                <a:gd name="T26" fmla="*/ 22 w 32"/>
                <a:gd name="T27" fmla="*/ 38 h 40"/>
                <a:gd name="T28" fmla="*/ 25 w 32"/>
                <a:gd name="T29" fmla="*/ 40 h 40"/>
                <a:gd name="T30" fmla="*/ 27 w 32"/>
                <a:gd name="T31" fmla="*/ 38 h 40"/>
                <a:gd name="T32" fmla="*/ 29 w 32"/>
                <a:gd name="T33" fmla="*/ 40 h 40"/>
                <a:gd name="T34" fmla="*/ 32 w 32"/>
                <a:gd name="T35" fmla="*/ 38 h 40"/>
                <a:gd name="T36" fmla="*/ 32 w 32"/>
                <a:gd name="T37" fmla="*/ 2 h 40"/>
                <a:gd name="T38" fmla="*/ 29 w 32"/>
                <a:gd name="T39" fmla="*/ 0 h 40"/>
                <a:gd name="T40" fmla="*/ 27 w 32"/>
                <a:gd name="T41" fmla="*/ 2 h 40"/>
                <a:gd name="T42" fmla="*/ 25 w 32"/>
                <a:gd name="T43" fmla="*/ 0 h 40"/>
                <a:gd name="T44" fmla="*/ 22 w 32"/>
                <a:gd name="T45" fmla="*/ 2 h 40"/>
                <a:gd name="T46" fmla="*/ 20 w 32"/>
                <a:gd name="T47" fmla="*/ 0 h 40"/>
                <a:gd name="T48" fmla="*/ 17 w 32"/>
                <a:gd name="T49" fmla="*/ 2 h 40"/>
                <a:gd name="T50" fmla="*/ 15 w 32"/>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0">
                  <a:moveTo>
                    <a:pt x="15" y="0"/>
                  </a:moveTo>
                  <a:cubicBezTo>
                    <a:pt x="14" y="0"/>
                    <a:pt x="13" y="1"/>
                    <a:pt x="13" y="2"/>
                  </a:cubicBezTo>
                  <a:cubicBezTo>
                    <a:pt x="13" y="1"/>
                    <a:pt x="12" y="0"/>
                    <a:pt x="10" y="0"/>
                  </a:cubicBezTo>
                  <a:cubicBezTo>
                    <a:pt x="9" y="0"/>
                    <a:pt x="8" y="1"/>
                    <a:pt x="8" y="2"/>
                  </a:cubicBezTo>
                  <a:cubicBezTo>
                    <a:pt x="8" y="8"/>
                    <a:pt x="8" y="8"/>
                    <a:pt x="8" y="8"/>
                  </a:cubicBezTo>
                  <a:cubicBezTo>
                    <a:pt x="3" y="10"/>
                    <a:pt x="0" y="15"/>
                    <a:pt x="0" y="20"/>
                  </a:cubicBezTo>
                  <a:cubicBezTo>
                    <a:pt x="0" y="26"/>
                    <a:pt x="3" y="31"/>
                    <a:pt x="8" y="33"/>
                  </a:cubicBezTo>
                  <a:cubicBezTo>
                    <a:pt x="8" y="38"/>
                    <a:pt x="8" y="38"/>
                    <a:pt x="8" y="38"/>
                  </a:cubicBezTo>
                  <a:cubicBezTo>
                    <a:pt x="8" y="39"/>
                    <a:pt x="9" y="40"/>
                    <a:pt x="10" y="40"/>
                  </a:cubicBezTo>
                  <a:cubicBezTo>
                    <a:pt x="12" y="40"/>
                    <a:pt x="13" y="39"/>
                    <a:pt x="13" y="38"/>
                  </a:cubicBezTo>
                  <a:cubicBezTo>
                    <a:pt x="13" y="39"/>
                    <a:pt x="14" y="40"/>
                    <a:pt x="15" y="40"/>
                  </a:cubicBezTo>
                  <a:cubicBezTo>
                    <a:pt x="16" y="40"/>
                    <a:pt x="17" y="39"/>
                    <a:pt x="17" y="38"/>
                  </a:cubicBezTo>
                  <a:cubicBezTo>
                    <a:pt x="17" y="39"/>
                    <a:pt x="18" y="40"/>
                    <a:pt x="20" y="40"/>
                  </a:cubicBezTo>
                  <a:cubicBezTo>
                    <a:pt x="21" y="40"/>
                    <a:pt x="22" y="39"/>
                    <a:pt x="22" y="38"/>
                  </a:cubicBezTo>
                  <a:cubicBezTo>
                    <a:pt x="22" y="39"/>
                    <a:pt x="23" y="40"/>
                    <a:pt x="25" y="40"/>
                  </a:cubicBezTo>
                  <a:cubicBezTo>
                    <a:pt x="26" y="40"/>
                    <a:pt x="27" y="39"/>
                    <a:pt x="27" y="38"/>
                  </a:cubicBezTo>
                  <a:cubicBezTo>
                    <a:pt x="27" y="39"/>
                    <a:pt x="28" y="40"/>
                    <a:pt x="29" y="40"/>
                  </a:cubicBezTo>
                  <a:cubicBezTo>
                    <a:pt x="31" y="40"/>
                    <a:pt x="32" y="39"/>
                    <a:pt x="32" y="38"/>
                  </a:cubicBezTo>
                  <a:cubicBezTo>
                    <a:pt x="32" y="2"/>
                    <a:pt x="32" y="2"/>
                    <a:pt x="32" y="2"/>
                  </a:cubicBezTo>
                  <a:cubicBezTo>
                    <a:pt x="32" y="1"/>
                    <a:pt x="31" y="0"/>
                    <a:pt x="29" y="0"/>
                  </a:cubicBezTo>
                  <a:cubicBezTo>
                    <a:pt x="28" y="0"/>
                    <a:pt x="27" y="1"/>
                    <a:pt x="27" y="2"/>
                  </a:cubicBezTo>
                  <a:cubicBezTo>
                    <a:pt x="27" y="1"/>
                    <a:pt x="26" y="0"/>
                    <a:pt x="25" y="0"/>
                  </a:cubicBezTo>
                  <a:cubicBezTo>
                    <a:pt x="23" y="0"/>
                    <a:pt x="22" y="1"/>
                    <a:pt x="22" y="2"/>
                  </a:cubicBezTo>
                  <a:cubicBezTo>
                    <a:pt x="22" y="1"/>
                    <a:pt x="21" y="0"/>
                    <a:pt x="20" y="0"/>
                  </a:cubicBezTo>
                  <a:cubicBezTo>
                    <a:pt x="18" y="0"/>
                    <a:pt x="17" y="1"/>
                    <a:pt x="17" y="2"/>
                  </a:cubicBezTo>
                  <a:cubicBezTo>
                    <a:pt x="17" y="1"/>
                    <a:pt x="16" y="0"/>
                    <a:pt x="15"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Group 19"/>
          <p:cNvGrpSpPr/>
          <p:nvPr/>
        </p:nvGrpSpPr>
        <p:grpSpPr>
          <a:xfrm>
            <a:off x="6625362" y="2845875"/>
            <a:ext cx="1523272" cy="858817"/>
            <a:chOff x="2977705" y="1914245"/>
            <a:chExt cx="534988" cy="301625"/>
          </a:xfrm>
        </p:grpSpPr>
        <p:sp>
          <p:nvSpPr>
            <p:cNvPr id="21" name="Freeform 5"/>
            <p:cNvSpPr>
              <a:spLocks/>
            </p:cNvSpPr>
            <p:nvPr/>
          </p:nvSpPr>
          <p:spPr bwMode="auto">
            <a:xfrm>
              <a:off x="3114230" y="1914245"/>
              <a:ext cx="398463" cy="301625"/>
            </a:xfrm>
            <a:custGeom>
              <a:avLst/>
              <a:gdLst>
                <a:gd name="T0" fmla="*/ 48 w 106"/>
                <a:gd name="T1" fmla="*/ 4 h 80"/>
                <a:gd name="T2" fmla="*/ 0 w 106"/>
                <a:gd name="T3" fmla="*/ 21 h 80"/>
                <a:gd name="T4" fmla="*/ 0 w 106"/>
                <a:gd name="T5" fmla="*/ 59 h 80"/>
                <a:gd name="T6" fmla="*/ 48 w 106"/>
                <a:gd name="T7" fmla="*/ 76 h 80"/>
                <a:gd name="T8" fmla="*/ 66 w 106"/>
                <a:gd name="T9" fmla="*/ 80 h 80"/>
                <a:gd name="T10" fmla="*/ 106 w 106"/>
                <a:gd name="T11" fmla="*/ 40 h 80"/>
                <a:gd name="T12" fmla="*/ 66 w 106"/>
                <a:gd name="T13" fmla="*/ 0 h 80"/>
                <a:gd name="T14" fmla="*/ 48 w 106"/>
                <a:gd name="T15" fmla="*/ 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80">
                  <a:moveTo>
                    <a:pt x="48" y="4"/>
                  </a:moveTo>
                  <a:cubicBezTo>
                    <a:pt x="25" y="15"/>
                    <a:pt x="11" y="20"/>
                    <a:pt x="0" y="21"/>
                  </a:cubicBezTo>
                  <a:cubicBezTo>
                    <a:pt x="0" y="59"/>
                    <a:pt x="0" y="59"/>
                    <a:pt x="0" y="59"/>
                  </a:cubicBezTo>
                  <a:cubicBezTo>
                    <a:pt x="11" y="61"/>
                    <a:pt x="25" y="65"/>
                    <a:pt x="48" y="76"/>
                  </a:cubicBezTo>
                  <a:cubicBezTo>
                    <a:pt x="54" y="79"/>
                    <a:pt x="60" y="80"/>
                    <a:pt x="66" y="80"/>
                  </a:cubicBezTo>
                  <a:cubicBezTo>
                    <a:pt x="88" y="80"/>
                    <a:pt x="106" y="62"/>
                    <a:pt x="106" y="40"/>
                  </a:cubicBezTo>
                  <a:cubicBezTo>
                    <a:pt x="106" y="18"/>
                    <a:pt x="88" y="0"/>
                    <a:pt x="66" y="0"/>
                  </a:cubicBezTo>
                  <a:cubicBezTo>
                    <a:pt x="60" y="0"/>
                    <a:pt x="54" y="2"/>
                    <a:pt x="48" y="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6"/>
            <p:cNvSpPr>
              <a:spLocks/>
            </p:cNvSpPr>
            <p:nvPr/>
          </p:nvSpPr>
          <p:spPr bwMode="auto">
            <a:xfrm>
              <a:off x="2977705" y="1990445"/>
              <a:ext cx="120650" cy="150813"/>
            </a:xfrm>
            <a:custGeom>
              <a:avLst/>
              <a:gdLst>
                <a:gd name="T0" fmla="*/ 15 w 32"/>
                <a:gd name="T1" fmla="*/ 0 h 40"/>
                <a:gd name="T2" fmla="*/ 13 w 32"/>
                <a:gd name="T3" fmla="*/ 2 h 40"/>
                <a:gd name="T4" fmla="*/ 10 w 32"/>
                <a:gd name="T5" fmla="*/ 0 h 40"/>
                <a:gd name="T6" fmla="*/ 8 w 32"/>
                <a:gd name="T7" fmla="*/ 2 h 40"/>
                <a:gd name="T8" fmla="*/ 8 w 32"/>
                <a:gd name="T9" fmla="*/ 8 h 40"/>
                <a:gd name="T10" fmla="*/ 0 w 32"/>
                <a:gd name="T11" fmla="*/ 20 h 40"/>
                <a:gd name="T12" fmla="*/ 8 w 32"/>
                <a:gd name="T13" fmla="*/ 33 h 40"/>
                <a:gd name="T14" fmla="*/ 8 w 32"/>
                <a:gd name="T15" fmla="*/ 38 h 40"/>
                <a:gd name="T16" fmla="*/ 10 w 32"/>
                <a:gd name="T17" fmla="*/ 40 h 40"/>
                <a:gd name="T18" fmla="*/ 13 w 32"/>
                <a:gd name="T19" fmla="*/ 38 h 40"/>
                <a:gd name="T20" fmla="*/ 15 w 32"/>
                <a:gd name="T21" fmla="*/ 40 h 40"/>
                <a:gd name="T22" fmla="*/ 17 w 32"/>
                <a:gd name="T23" fmla="*/ 38 h 40"/>
                <a:gd name="T24" fmla="*/ 20 w 32"/>
                <a:gd name="T25" fmla="*/ 40 h 40"/>
                <a:gd name="T26" fmla="*/ 22 w 32"/>
                <a:gd name="T27" fmla="*/ 38 h 40"/>
                <a:gd name="T28" fmla="*/ 25 w 32"/>
                <a:gd name="T29" fmla="*/ 40 h 40"/>
                <a:gd name="T30" fmla="*/ 27 w 32"/>
                <a:gd name="T31" fmla="*/ 38 h 40"/>
                <a:gd name="T32" fmla="*/ 29 w 32"/>
                <a:gd name="T33" fmla="*/ 40 h 40"/>
                <a:gd name="T34" fmla="*/ 32 w 32"/>
                <a:gd name="T35" fmla="*/ 38 h 40"/>
                <a:gd name="T36" fmla="*/ 32 w 32"/>
                <a:gd name="T37" fmla="*/ 2 h 40"/>
                <a:gd name="T38" fmla="*/ 29 w 32"/>
                <a:gd name="T39" fmla="*/ 0 h 40"/>
                <a:gd name="T40" fmla="*/ 27 w 32"/>
                <a:gd name="T41" fmla="*/ 2 h 40"/>
                <a:gd name="T42" fmla="*/ 25 w 32"/>
                <a:gd name="T43" fmla="*/ 0 h 40"/>
                <a:gd name="T44" fmla="*/ 22 w 32"/>
                <a:gd name="T45" fmla="*/ 2 h 40"/>
                <a:gd name="T46" fmla="*/ 20 w 32"/>
                <a:gd name="T47" fmla="*/ 0 h 40"/>
                <a:gd name="T48" fmla="*/ 17 w 32"/>
                <a:gd name="T49" fmla="*/ 2 h 40"/>
                <a:gd name="T50" fmla="*/ 15 w 32"/>
                <a:gd name="T5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0">
                  <a:moveTo>
                    <a:pt x="15" y="0"/>
                  </a:moveTo>
                  <a:cubicBezTo>
                    <a:pt x="14" y="0"/>
                    <a:pt x="13" y="1"/>
                    <a:pt x="13" y="2"/>
                  </a:cubicBezTo>
                  <a:cubicBezTo>
                    <a:pt x="13" y="1"/>
                    <a:pt x="12" y="0"/>
                    <a:pt x="10" y="0"/>
                  </a:cubicBezTo>
                  <a:cubicBezTo>
                    <a:pt x="9" y="0"/>
                    <a:pt x="8" y="1"/>
                    <a:pt x="8" y="2"/>
                  </a:cubicBezTo>
                  <a:cubicBezTo>
                    <a:pt x="8" y="8"/>
                    <a:pt x="8" y="8"/>
                    <a:pt x="8" y="8"/>
                  </a:cubicBezTo>
                  <a:cubicBezTo>
                    <a:pt x="3" y="10"/>
                    <a:pt x="0" y="15"/>
                    <a:pt x="0" y="20"/>
                  </a:cubicBezTo>
                  <a:cubicBezTo>
                    <a:pt x="0" y="26"/>
                    <a:pt x="3" y="31"/>
                    <a:pt x="8" y="33"/>
                  </a:cubicBezTo>
                  <a:cubicBezTo>
                    <a:pt x="8" y="38"/>
                    <a:pt x="8" y="38"/>
                    <a:pt x="8" y="38"/>
                  </a:cubicBezTo>
                  <a:cubicBezTo>
                    <a:pt x="8" y="39"/>
                    <a:pt x="9" y="40"/>
                    <a:pt x="10" y="40"/>
                  </a:cubicBezTo>
                  <a:cubicBezTo>
                    <a:pt x="12" y="40"/>
                    <a:pt x="13" y="39"/>
                    <a:pt x="13" y="38"/>
                  </a:cubicBezTo>
                  <a:cubicBezTo>
                    <a:pt x="13" y="39"/>
                    <a:pt x="14" y="40"/>
                    <a:pt x="15" y="40"/>
                  </a:cubicBezTo>
                  <a:cubicBezTo>
                    <a:pt x="16" y="40"/>
                    <a:pt x="17" y="39"/>
                    <a:pt x="17" y="38"/>
                  </a:cubicBezTo>
                  <a:cubicBezTo>
                    <a:pt x="17" y="39"/>
                    <a:pt x="18" y="40"/>
                    <a:pt x="20" y="40"/>
                  </a:cubicBezTo>
                  <a:cubicBezTo>
                    <a:pt x="21" y="40"/>
                    <a:pt x="22" y="39"/>
                    <a:pt x="22" y="38"/>
                  </a:cubicBezTo>
                  <a:cubicBezTo>
                    <a:pt x="22" y="39"/>
                    <a:pt x="23" y="40"/>
                    <a:pt x="25" y="40"/>
                  </a:cubicBezTo>
                  <a:cubicBezTo>
                    <a:pt x="26" y="40"/>
                    <a:pt x="27" y="39"/>
                    <a:pt x="27" y="38"/>
                  </a:cubicBezTo>
                  <a:cubicBezTo>
                    <a:pt x="27" y="39"/>
                    <a:pt x="28" y="40"/>
                    <a:pt x="29" y="40"/>
                  </a:cubicBezTo>
                  <a:cubicBezTo>
                    <a:pt x="31" y="40"/>
                    <a:pt x="32" y="39"/>
                    <a:pt x="32" y="38"/>
                  </a:cubicBezTo>
                  <a:cubicBezTo>
                    <a:pt x="32" y="2"/>
                    <a:pt x="32" y="2"/>
                    <a:pt x="32" y="2"/>
                  </a:cubicBezTo>
                  <a:cubicBezTo>
                    <a:pt x="32" y="1"/>
                    <a:pt x="31" y="0"/>
                    <a:pt x="29" y="0"/>
                  </a:cubicBezTo>
                  <a:cubicBezTo>
                    <a:pt x="28" y="0"/>
                    <a:pt x="27" y="1"/>
                    <a:pt x="27" y="2"/>
                  </a:cubicBezTo>
                  <a:cubicBezTo>
                    <a:pt x="27" y="1"/>
                    <a:pt x="26" y="0"/>
                    <a:pt x="25" y="0"/>
                  </a:cubicBezTo>
                  <a:cubicBezTo>
                    <a:pt x="23" y="0"/>
                    <a:pt x="22" y="1"/>
                    <a:pt x="22" y="2"/>
                  </a:cubicBezTo>
                  <a:cubicBezTo>
                    <a:pt x="22" y="1"/>
                    <a:pt x="21" y="0"/>
                    <a:pt x="20" y="0"/>
                  </a:cubicBezTo>
                  <a:cubicBezTo>
                    <a:pt x="18" y="0"/>
                    <a:pt x="17" y="1"/>
                    <a:pt x="17" y="2"/>
                  </a:cubicBezTo>
                  <a:cubicBezTo>
                    <a:pt x="17" y="1"/>
                    <a:pt x="16" y="0"/>
                    <a:pt x="15"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4" name="Group 23"/>
          <p:cNvGrpSpPr/>
          <p:nvPr/>
        </p:nvGrpSpPr>
        <p:grpSpPr>
          <a:xfrm>
            <a:off x="3563888" y="2183561"/>
            <a:ext cx="286783" cy="388983"/>
            <a:chOff x="6943725" y="4087813"/>
            <a:chExt cx="371475" cy="506412"/>
          </a:xfrm>
          <a:solidFill>
            <a:schemeClr val="bg1"/>
          </a:solidFill>
        </p:grpSpPr>
        <p:sp>
          <p:nvSpPr>
            <p:cNvPr id="25" name="Freeform 24"/>
            <p:cNvSpPr>
              <a:spLocks noEditPoints="1"/>
            </p:cNvSpPr>
            <p:nvPr/>
          </p:nvSpPr>
          <p:spPr bwMode="auto">
            <a:xfrm>
              <a:off x="6943725" y="4087813"/>
              <a:ext cx="371475" cy="506412"/>
            </a:xfrm>
            <a:custGeom>
              <a:avLst/>
              <a:gdLst>
                <a:gd name="T0" fmla="*/ 75 w 99"/>
                <a:gd name="T1" fmla="*/ 0 h 135"/>
                <a:gd name="T2" fmla="*/ 24 w 99"/>
                <a:gd name="T3" fmla="*/ 0 h 135"/>
                <a:gd name="T4" fmla="*/ 0 w 99"/>
                <a:gd name="T5" fmla="*/ 23 h 135"/>
                <a:gd name="T6" fmla="*/ 0 w 99"/>
                <a:gd name="T7" fmla="*/ 111 h 135"/>
                <a:gd name="T8" fmla="*/ 24 w 99"/>
                <a:gd name="T9" fmla="*/ 135 h 135"/>
                <a:gd name="T10" fmla="*/ 75 w 99"/>
                <a:gd name="T11" fmla="*/ 135 h 135"/>
                <a:gd name="T12" fmla="*/ 99 w 99"/>
                <a:gd name="T13" fmla="*/ 111 h 135"/>
                <a:gd name="T14" fmla="*/ 99 w 99"/>
                <a:gd name="T15" fmla="*/ 23 h 135"/>
                <a:gd name="T16" fmla="*/ 75 w 99"/>
                <a:gd name="T17" fmla="*/ 0 h 135"/>
                <a:gd name="T18" fmla="*/ 49 w 99"/>
                <a:gd name="T19" fmla="*/ 126 h 135"/>
                <a:gd name="T20" fmla="*/ 44 w 99"/>
                <a:gd name="T21" fmla="*/ 121 h 135"/>
                <a:gd name="T22" fmla="*/ 49 w 99"/>
                <a:gd name="T23" fmla="*/ 115 h 135"/>
                <a:gd name="T24" fmla="*/ 55 w 99"/>
                <a:gd name="T25" fmla="*/ 121 h 135"/>
                <a:gd name="T26" fmla="*/ 49 w 99"/>
                <a:gd name="T27" fmla="*/ 126 h 135"/>
                <a:gd name="T28" fmla="*/ 81 w 99"/>
                <a:gd name="T29" fmla="*/ 108 h 135"/>
                <a:gd name="T30" fmla="*/ 18 w 99"/>
                <a:gd name="T31" fmla="*/ 108 h 135"/>
                <a:gd name="T32" fmla="*/ 18 w 99"/>
                <a:gd name="T33" fmla="*/ 18 h 135"/>
                <a:gd name="T34" fmla="*/ 81 w 99"/>
                <a:gd name="T35" fmla="*/ 18 h 135"/>
                <a:gd name="T36" fmla="*/ 81 w 99"/>
                <a:gd name="T3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135">
                  <a:moveTo>
                    <a:pt x="75" y="0"/>
                  </a:moveTo>
                  <a:cubicBezTo>
                    <a:pt x="24" y="0"/>
                    <a:pt x="24" y="0"/>
                    <a:pt x="24" y="0"/>
                  </a:cubicBezTo>
                  <a:cubicBezTo>
                    <a:pt x="11" y="0"/>
                    <a:pt x="0" y="10"/>
                    <a:pt x="0" y="23"/>
                  </a:cubicBezTo>
                  <a:cubicBezTo>
                    <a:pt x="0" y="111"/>
                    <a:pt x="0" y="111"/>
                    <a:pt x="0" y="111"/>
                  </a:cubicBezTo>
                  <a:cubicBezTo>
                    <a:pt x="0" y="124"/>
                    <a:pt x="11" y="135"/>
                    <a:pt x="24" y="135"/>
                  </a:cubicBezTo>
                  <a:cubicBezTo>
                    <a:pt x="75" y="135"/>
                    <a:pt x="75" y="135"/>
                    <a:pt x="75" y="135"/>
                  </a:cubicBezTo>
                  <a:cubicBezTo>
                    <a:pt x="88" y="135"/>
                    <a:pt x="99" y="124"/>
                    <a:pt x="99" y="111"/>
                  </a:cubicBezTo>
                  <a:cubicBezTo>
                    <a:pt x="99" y="23"/>
                    <a:pt x="99" y="23"/>
                    <a:pt x="99" y="23"/>
                  </a:cubicBezTo>
                  <a:cubicBezTo>
                    <a:pt x="99" y="10"/>
                    <a:pt x="88" y="0"/>
                    <a:pt x="75" y="0"/>
                  </a:cubicBezTo>
                  <a:close/>
                  <a:moveTo>
                    <a:pt x="49" y="126"/>
                  </a:moveTo>
                  <a:cubicBezTo>
                    <a:pt x="47" y="126"/>
                    <a:pt x="44" y="124"/>
                    <a:pt x="44" y="121"/>
                  </a:cubicBezTo>
                  <a:cubicBezTo>
                    <a:pt x="44" y="118"/>
                    <a:pt x="47" y="115"/>
                    <a:pt x="49" y="115"/>
                  </a:cubicBezTo>
                  <a:cubicBezTo>
                    <a:pt x="52" y="115"/>
                    <a:pt x="55" y="118"/>
                    <a:pt x="55" y="121"/>
                  </a:cubicBezTo>
                  <a:cubicBezTo>
                    <a:pt x="55" y="124"/>
                    <a:pt x="52" y="126"/>
                    <a:pt x="49" y="126"/>
                  </a:cubicBezTo>
                  <a:close/>
                  <a:moveTo>
                    <a:pt x="81" y="108"/>
                  </a:moveTo>
                  <a:cubicBezTo>
                    <a:pt x="18" y="108"/>
                    <a:pt x="18" y="108"/>
                    <a:pt x="18" y="108"/>
                  </a:cubicBezTo>
                  <a:cubicBezTo>
                    <a:pt x="18" y="18"/>
                    <a:pt x="18" y="18"/>
                    <a:pt x="18" y="18"/>
                  </a:cubicBezTo>
                  <a:cubicBezTo>
                    <a:pt x="81" y="18"/>
                    <a:pt x="81" y="18"/>
                    <a:pt x="81" y="18"/>
                  </a:cubicBezTo>
                  <a:lnTo>
                    <a:pt x="81"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25"/>
            <p:cNvSpPr>
              <a:spLocks noEditPoints="1"/>
            </p:cNvSpPr>
            <p:nvPr/>
          </p:nvSpPr>
          <p:spPr bwMode="auto">
            <a:xfrm>
              <a:off x="7097713" y="4200525"/>
              <a:ext cx="63500" cy="242887"/>
            </a:xfrm>
            <a:custGeom>
              <a:avLst/>
              <a:gdLst>
                <a:gd name="T0" fmla="*/ 8 w 17"/>
                <a:gd name="T1" fmla="*/ 65 h 65"/>
                <a:gd name="T2" fmla="*/ 0 w 17"/>
                <a:gd name="T3" fmla="*/ 56 h 65"/>
                <a:gd name="T4" fmla="*/ 9 w 17"/>
                <a:gd name="T5" fmla="*/ 48 h 65"/>
                <a:gd name="T6" fmla="*/ 17 w 17"/>
                <a:gd name="T7" fmla="*/ 56 h 65"/>
                <a:gd name="T8" fmla="*/ 9 w 17"/>
                <a:gd name="T9" fmla="*/ 65 h 65"/>
                <a:gd name="T10" fmla="*/ 8 w 17"/>
                <a:gd name="T11" fmla="*/ 65 h 65"/>
                <a:gd name="T12" fmla="*/ 3 w 17"/>
                <a:gd name="T13" fmla="*/ 43 h 65"/>
                <a:gd name="T14" fmla="*/ 1 w 17"/>
                <a:gd name="T15" fmla="*/ 0 h 65"/>
                <a:gd name="T16" fmla="*/ 16 w 17"/>
                <a:gd name="T17" fmla="*/ 0 h 65"/>
                <a:gd name="T18" fmla="*/ 14 w 17"/>
                <a:gd name="T19" fmla="*/ 43 h 65"/>
                <a:gd name="T20" fmla="*/ 3 w 17"/>
                <a:gd name="T21"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5">
                  <a:moveTo>
                    <a:pt x="8" y="65"/>
                  </a:moveTo>
                  <a:cubicBezTo>
                    <a:pt x="3" y="65"/>
                    <a:pt x="0" y="61"/>
                    <a:pt x="0" y="56"/>
                  </a:cubicBezTo>
                  <a:cubicBezTo>
                    <a:pt x="0" y="51"/>
                    <a:pt x="4" y="48"/>
                    <a:pt x="9" y="48"/>
                  </a:cubicBezTo>
                  <a:cubicBezTo>
                    <a:pt x="14" y="48"/>
                    <a:pt x="17" y="51"/>
                    <a:pt x="17" y="56"/>
                  </a:cubicBezTo>
                  <a:cubicBezTo>
                    <a:pt x="17" y="61"/>
                    <a:pt x="14" y="65"/>
                    <a:pt x="9" y="65"/>
                  </a:cubicBezTo>
                  <a:lnTo>
                    <a:pt x="8" y="65"/>
                  </a:lnTo>
                  <a:close/>
                  <a:moveTo>
                    <a:pt x="3" y="43"/>
                  </a:moveTo>
                  <a:cubicBezTo>
                    <a:pt x="1" y="0"/>
                    <a:pt x="1" y="0"/>
                    <a:pt x="1" y="0"/>
                  </a:cubicBezTo>
                  <a:cubicBezTo>
                    <a:pt x="16" y="0"/>
                    <a:pt x="16" y="0"/>
                    <a:pt x="16" y="0"/>
                  </a:cubicBezTo>
                  <a:cubicBezTo>
                    <a:pt x="14" y="43"/>
                    <a:pt x="14" y="43"/>
                    <a:pt x="14" y="43"/>
                  </a:cubicBezTo>
                  <a:lnTo>
                    <a:pt x="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7" name="Group 26"/>
          <p:cNvGrpSpPr/>
          <p:nvPr/>
        </p:nvGrpSpPr>
        <p:grpSpPr>
          <a:xfrm>
            <a:off x="5508104" y="2638777"/>
            <a:ext cx="346838" cy="365815"/>
            <a:chOff x="8804275" y="3135313"/>
            <a:chExt cx="449263" cy="476250"/>
          </a:xfrm>
          <a:solidFill>
            <a:schemeClr val="bg1"/>
          </a:solidFill>
        </p:grpSpPr>
        <p:sp>
          <p:nvSpPr>
            <p:cNvPr id="28" name="Freeform 27"/>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28"/>
            <p:cNvSpPr>
              <a:spLocks/>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 name="Group 29"/>
          <p:cNvGrpSpPr/>
          <p:nvPr/>
        </p:nvGrpSpPr>
        <p:grpSpPr>
          <a:xfrm>
            <a:off x="7541527" y="3040346"/>
            <a:ext cx="378845" cy="396294"/>
            <a:chOff x="7640638" y="3014663"/>
            <a:chExt cx="434976" cy="434976"/>
          </a:xfrm>
          <a:solidFill>
            <a:schemeClr val="bg1"/>
          </a:solidFill>
        </p:grpSpPr>
        <p:sp>
          <p:nvSpPr>
            <p:cNvPr id="31" name="Freeform 30"/>
            <p:cNvSpPr>
              <a:spLocks/>
            </p:cNvSpPr>
            <p:nvPr/>
          </p:nvSpPr>
          <p:spPr bwMode="auto">
            <a:xfrm>
              <a:off x="7651751" y="3014663"/>
              <a:ext cx="198438" cy="190500"/>
            </a:xfrm>
            <a:custGeom>
              <a:avLst/>
              <a:gdLst>
                <a:gd name="T0" fmla="*/ 42 w 53"/>
                <a:gd name="T1" fmla="*/ 0 h 51"/>
                <a:gd name="T2" fmla="*/ 41 w 53"/>
                <a:gd name="T3" fmla="*/ 0 h 51"/>
                <a:gd name="T4" fmla="*/ 38 w 53"/>
                <a:gd name="T5" fmla="*/ 2 h 51"/>
                <a:gd name="T6" fmla="*/ 38 w 53"/>
                <a:gd name="T7" fmla="*/ 6 h 51"/>
                <a:gd name="T8" fmla="*/ 13 w 53"/>
                <a:gd name="T9" fmla="*/ 22 h 51"/>
                <a:gd name="T10" fmla="*/ 0 w 53"/>
                <a:gd name="T11" fmla="*/ 50 h 51"/>
                <a:gd name="T12" fmla="*/ 0 w 53"/>
                <a:gd name="T13" fmla="*/ 51 h 51"/>
                <a:gd name="T14" fmla="*/ 1 w 53"/>
                <a:gd name="T15" fmla="*/ 51 h 51"/>
                <a:gd name="T16" fmla="*/ 8 w 53"/>
                <a:gd name="T17" fmla="*/ 51 h 51"/>
                <a:gd name="T18" fmla="*/ 9 w 53"/>
                <a:gd name="T19" fmla="*/ 50 h 51"/>
                <a:gd name="T20" fmla="*/ 38 w 53"/>
                <a:gd name="T21" fmla="*/ 15 h 51"/>
                <a:gd name="T22" fmla="*/ 38 w 53"/>
                <a:gd name="T23" fmla="*/ 18 h 51"/>
                <a:gd name="T24" fmla="*/ 41 w 53"/>
                <a:gd name="T25" fmla="*/ 21 h 51"/>
                <a:gd name="T26" fmla="*/ 42 w 53"/>
                <a:gd name="T27" fmla="*/ 20 h 51"/>
                <a:gd name="T28" fmla="*/ 52 w 53"/>
                <a:gd name="T29" fmla="*/ 12 h 51"/>
                <a:gd name="T30" fmla="*/ 53 w 53"/>
                <a:gd name="T31" fmla="*/ 10 h 51"/>
                <a:gd name="T32" fmla="*/ 52 w 53"/>
                <a:gd name="T33" fmla="*/ 8 h 51"/>
                <a:gd name="T34" fmla="*/ 42 w 53"/>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1">
                  <a:moveTo>
                    <a:pt x="42" y="0"/>
                  </a:moveTo>
                  <a:cubicBezTo>
                    <a:pt x="42" y="0"/>
                    <a:pt x="41" y="0"/>
                    <a:pt x="41" y="0"/>
                  </a:cubicBezTo>
                  <a:cubicBezTo>
                    <a:pt x="39" y="0"/>
                    <a:pt x="38" y="1"/>
                    <a:pt x="38" y="2"/>
                  </a:cubicBezTo>
                  <a:cubicBezTo>
                    <a:pt x="38" y="6"/>
                    <a:pt x="38" y="6"/>
                    <a:pt x="38" y="6"/>
                  </a:cubicBezTo>
                  <a:cubicBezTo>
                    <a:pt x="28" y="9"/>
                    <a:pt x="20" y="14"/>
                    <a:pt x="13" y="22"/>
                  </a:cubicBezTo>
                  <a:cubicBezTo>
                    <a:pt x="6" y="30"/>
                    <a:pt x="1" y="40"/>
                    <a:pt x="0" y="50"/>
                  </a:cubicBezTo>
                  <a:cubicBezTo>
                    <a:pt x="0" y="50"/>
                    <a:pt x="0" y="51"/>
                    <a:pt x="0" y="51"/>
                  </a:cubicBezTo>
                  <a:cubicBezTo>
                    <a:pt x="0" y="51"/>
                    <a:pt x="1" y="51"/>
                    <a:pt x="1" y="51"/>
                  </a:cubicBezTo>
                  <a:cubicBezTo>
                    <a:pt x="8" y="51"/>
                    <a:pt x="8" y="51"/>
                    <a:pt x="8" y="51"/>
                  </a:cubicBezTo>
                  <a:cubicBezTo>
                    <a:pt x="8" y="51"/>
                    <a:pt x="9" y="51"/>
                    <a:pt x="9" y="50"/>
                  </a:cubicBezTo>
                  <a:cubicBezTo>
                    <a:pt x="11" y="34"/>
                    <a:pt x="23" y="20"/>
                    <a:pt x="38" y="15"/>
                  </a:cubicBezTo>
                  <a:cubicBezTo>
                    <a:pt x="38" y="18"/>
                    <a:pt x="38" y="18"/>
                    <a:pt x="38" y="18"/>
                  </a:cubicBezTo>
                  <a:cubicBezTo>
                    <a:pt x="38" y="19"/>
                    <a:pt x="39" y="21"/>
                    <a:pt x="41" y="21"/>
                  </a:cubicBezTo>
                  <a:cubicBezTo>
                    <a:pt x="41" y="21"/>
                    <a:pt x="42" y="20"/>
                    <a:pt x="42" y="20"/>
                  </a:cubicBezTo>
                  <a:cubicBezTo>
                    <a:pt x="52" y="12"/>
                    <a:pt x="52" y="12"/>
                    <a:pt x="52" y="12"/>
                  </a:cubicBezTo>
                  <a:cubicBezTo>
                    <a:pt x="52" y="12"/>
                    <a:pt x="53" y="11"/>
                    <a:pt x="53" y="10"/>
                  </a:cubicBezTo>
                  <a:cubicBezTo>
                    <a:pt x="53" y="9"/>
                    <a:pt x="52" y="9"/>
                    <a:pt x="52" y="8"/>
                  </a:cubicBez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31"/>
            <p:cNvSpPr>
              <a:spLocks/>
            </p:cNvSpPr>
            <p:nvPr/>
          </p:nvSpPr>
          <p:spPr bwMode="auto">
            <a:xfrm>
              <a:off x="7640638" y="3235326"/>
              <a:ext cx="190500" cy="198438"/>
            </a:xfrm>
            <a:custGeom>
              <a:avLst/>
              <a:gdLst>
                <a:gd name="T0" fmla="*/ 50 w 51"/>
                <a:gd name="T1" fmla="*/ 44 h 53"/>
                <a:gd name="T2" fmla="*/ 15 w 51"/>
                <a:gd name="T3" fmla="*/ 14 h 53"/>
                <a:gd name="T4" fmla="*/ 18 w 51"/>
                <a:gd name="T5" fmla="*/ 14 h 53"/>
                <a:gd name="T6" fmla="*/ 20 w 51"/>
                <a:gd name="T7" fmla="*/ 13 h 53"/>
                <a:gd name="T8" fmla="*/ 20 w 51"/>
                <a:gd name="T9" fmla="*/ 10 h 53"/>
                <a:gd name="T10" fmla="*/ 12 w 51"/>
                <a:gd name="T11" fmla="*/ 1 h 53"/>
                <a:gd name="T12" fmla="*/ 10 w 51"/>
                <a:gd name="T13" fmla="*/ 0 h 53"/>
                <a:gd name="T14" fmla="*/ 8 w 51"/>
                <a:gd name="T15" fmla="*/ 1 h 53"/>
                <a:gd name="T16" fmla="*/ 0 w 51"/>
                <a:gd name="T17" fmla="*/ 10 h 53"/>
                <a:gd name="T18" fmla="*/ 0 w 51"/>
                <a:gd name="T19" fmla="*/ 13 h 53"/>
                <a:gd name="T20" fmla="*/ 2 w 51"/>
                <a:gd name="T21" fmla="*/ 14 h 53"/>
                <a:gd name="T22" fmla="*/ 6 w 51"/>
                <a:gd name="T23" fmla="*/ 14 h 53"/>
                <a:gd name="T24" fmla="*/ 22 w 51"/>
                <a:gd name="T25" fmla="*/ 40 h 53"/>
                <a:gd name="T26" fmla="*/ 50 w 51"/>
                <a:gd name="T27" fmla="*/ 53 h 53"/>
                <a:gd name="T28" fmla="*/ 50 w 51"/>
                <a:gd name="T29" fmla="*/ 53 h 53"/>
                <a:gd name="T30" fmla="*/ 51 w 51"/>
                <a:gd name="T31" fmla="*/ 52 h 53"/>
                <a:gd name="T32" fmla="*/ 51 w 51"/>
                <a:gd name="T33" fmla="*/ 52 h 53"/>
                <a:gd name="T34" fmla="*/ 51 w 51"/>
                <a:gd name="T35" fmla="*/ 45 h 53"/>
                <a:gd name="T36" fmla="*/ 50 w 51"/>
                <a:gd name="T37"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50" y="44"/>
                  </a:moveTo>
                  <a:cubicBezTo>
                    <a:pt x="34" y="42"/>
                    <a:pt x="20" y="30"/>
                    <a:pt x="15" y="14"/>
                  </a:cubicBezTo>
                  <a:cubicBezTo>
                    <a:pt x="18" y="14"/>
                    <a:pt x="18" y="14"/>
                    <a:pt x="18" y="14"/>
                  </a:cubicBezTo>
                  <a:cubicBezTo>
                    <a:pt x="19" y="14"/>
                    <a:pt x="20" y="14"/>
                    <a:pt x="20" y="13"/>
                  </a:cubicBezTo>
                  <a:cubicBezTo>
                    <a:pt x="21" y="12"/>
                    <a:pt x="21" y="11"/>
                    <a:pt x="20" y="10"/>
                  </a:cubicBezTo>
                  <a:cubicBezTo>
                    <a:pt x="12" y="1"/>
                    <a:pt x="12" y="1"/>
                    <a:pt x="12" y="1"/>
                  </a:cubicBezTo>
                  <a:cubicBezTo>
                    <a:pt x="12" y="0"/>
                    <a:pt x="11" y="0"/>
                    <a:pt x="10" y="0"/>
                  </a:cubicBezTo>
                  <a:cubicBezTo>
                    <a:pt x="9" y="0"/>
                    <a:pt x="9" y="0"/>
                    <a:pt x="8" y="1"/>
                  </a:cubicBezTo>
                  <a:cubicBezTo>
                    <a:pt x="0" y="10"/>
                    <a:pt x="0" y="10"/>
                    <a:pt x="0" y="10"/>
                  </a:cubicBezTo>
                  <a:cubicBezTo>
                    <a:pt x="0" y="11"/>
                    <a:pt x="0" y="12"/>
                    <a:pt x="0" y="13"/>
                  </a:cubicBezTo>
                  <a:cubicBezTo>
                    <a:pt x="0" y="14"/>
                    <a:pt x="1" y="14"/>
                    <a:pt x="2" y="14"/>
                  </a:cubicBezTo>
                  <a:cubicBezTo>
                    <a:pt x="6" y="14"/>
                    <a:pt x="6" y="14"/>
                    <a:pt x="6" y="14"/>
                  </a:cubicBezTo>
                  <a:cubicBezTo>
                    <a:pt x="9" y="24"/>
                    <a:pt x="14" y="33"/>
                    <a:pt x="22" y="40"/>
                  </a:cubicBezTo>
                  <a:cubicBezTo>
                    <a:pt x="30" y="47"/>
                    <a:pt x="40" y="51"/>
                    <a:pt x="50" y="53"/>
                  </a:cubicBezTo>
                  <a:cubicBezTo>
                    <a:pt x="50" y="53"/>
                    <a:pt x="50" y="53"/>
                    <a:pt x="50" y="53"/>
                  </a:cubicBezTo>
                  <a:cubicBezTo>
                    <a:pt x="51" y="53"/>
                    <a:pt x="51" y="53"/>
                    <a:pt x="51" y="52"/>
                  </a:cubicBezTo>
                  <a:cubicBezTo>
                    <a:pt x="51" y="52"/>
                    <a:pt x="51" y="52"/>
                    <a:pt x="51" y="52"/>
                  </a:cubicBezTo>
                  <a:cubicBezTo>
                    <a:pt x="51" y="45"/>
                    <a:pt x="51" y="45"/>
                    <a:pt x="51" y="45"/>
                  </a:cubicBezTo>
                  <a:cubicBezTo>
                    <a:pt x="51" y="44"/>
                    <a:pt x="51" y="44"/>
                    <a:pt x="5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32"/>
            <p:cNvSpPr>
              <a:spLocks/>
            </p:cNvSpPr>
            <p:nvPr/>
          </p:nvSpPr>
          <p:spPr bwMode="auto">
            <a:xfrm>
              <a:off x="7861301" y="3251201"/>
              <a:ext cx="203200" cy="198438"/>
            </a:xfrm>
            <a:custGeom>
              <a:avLst/>
              <a:gdLst>
                <a:gd name="T0" fmla="*/ 53 w 54"/>
                <a:gd name="T1" fmla="*/ 0 h 53"/>
                <a:gd name="T2" fmla="*/ 46 w 54"/>
                <a:gd name="T3" fmla="*/ 0 h 53"/>
                <a:gd name="T4" fmla="*/ 45 w 54"/>
                <a:gd name="T5" fmla="*/ 0 h 53"/>
                <a:gd name="T6" fmla="*/ 15 w 54"/>
                <a:gd name="T7" fmla="*/ 37 h 53"/>
                <a:gd name="T8" fmla="*/ 15 w 54"/>
                <a:gd name="T9" fmla="*/ 34 h 53"/>
                <a:gd name="T10" fmla="*/ 12 w 54"/>
                <a:gd name="T11" fmla="*/ 31 h 53"/>
                <a:gd name="T12" fmla="*/ 11 w 54"/>
                <a:gd name="T13" fmla="*/ 32 h 53"/>
                <a:gd name="T14" fmla="*/ 1 w 54"/>
                <a:gd name="T15" fmla="*/ 40 h 53"/>
                <a:gd name="T16" fmla="*/ 0 w 54"/>
                <a:gd name="T17" fmla="*/ 42 h 53"/>
                <a:gd name="T18" fmla="*/ 1 w 54"/>
                <a:gd name="T19" fmla="*/ 44 h 53"/>
                <a:gd name="T20" fmla="*/ 11 w 54"/>
                <a:gd name="T21" fmla="*/ 52 h 53"/>
                <a:gd name="T22" fmla="*/ 12 w 54"/>
                <a:gd name="T23" fmla="*/ 53 h 53"/>
                <a:gd name="T24" fmla="*/ 15 w 54"/>
                <a:gd name="T25" fmla="*/ 50 h 53"/>
                <a:gd name="T26" fmla="*/ 15 w 54"/>
                <a:gd name="T27" fmla="*/ 46 h 53"/>
                <a:gd name="T28" fmla="*/ 41 w 54"/>
                <a:gd name="T29" fmla="*/ 30 h 53"/>
                <a:gd name="T30" fmla="*/ 54 w 54"/>
                <a:gd name="T31" fmla="*/ 1 h 53"/>
                <a:gd name="T32" fmla="*/ 54 w 54"/>
                <a:gd name="T33" fmla="*/ 0 h 53"/>
                <a:gd name="T34" fmla="*/ 53 w 54"/>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3">
                  <a:moveTo>
                    <a:pt x="53" y="0"/>
                  </a:moveTo>
                  <a:cubicBezTo>
                    <a:pt x="46" y="0"/>
                    <a:pt x="46" y="0"/>
                    <a:pt x="46" y="0"/>
                  </a:cubicBezTo>
                  <a:cubicBezTo>
                    <a:pt x="46" y="0"/>
                    <a:pt x="45" y="0"/>
                    <a:pt x="45" y="0"/>
                  </a:cubicBezTo>
                  <a:cubicBezTo>
                    <a:pt x="43" y="17"/>
                    <a:pt x="31" y="32"/>
                    <a:pt x="15" y="37"/>
                  </a:cubicBezTo>
                  <a:cubicBezTo>
                    <a:pt x="15" y="34"/>
                    <a:pt x="15" y="34"/>
                    <a:pt x="15" y="34"/>
                  </a:cubicBezTo>
                  <a:cubicBezTo>
                    <a:pt x="15" y="32"/>
                    <a:pt x="14" y="31"/>
                    <a:pt x="12" y="31"/>
                  </a:cubicBezTo>
                  <a:cubicBezTo>
                    <a:pt x="12" y="31"/>
                    <a:pt x="11" y="31"/>
                    <a:pt x="11" y="32"/>
                  </a:cubicBezTo>
                  <a:cubicBezTo>
                    <a:pt x="1" y="40"/>
                    <a:pt x="1" y="40"/>
                    <a:pt x="1" y="40"/>
                  </a:cubicBezTo>
                  <a:cubicBezTo>
                    <a:pt x="0" y="40"/>
                    <a:pt x="0" y="41"/>
                    <a:pt x="0" y="42"/>
                  </a:cubicBezTo>
                  <a:cubicBezTo>
                    <a:pt x="0" y="43"/>
                    <a:pt x="0" y="43"/>
                    <a:pt x="1" y="44"/>
                  </a:cubicBezTo>
                  <a:cubicBezTo>
                    <a:pt x="11" y="52"/>
                    <a:pt x="11" y="52"/>
                    <a:pt x="11" y="52"/>
                  </a:cubicBezTo>
                  <a:cubicBezTo>
                    <a:pt x="11" y="52"/>
                    <a:pt x="12" y="53"/>
                    <a:pt x="12" y="53"/>
                  </a:cubicBezTo>
                  <a:cubicBezTo>
                    <a:pt x="14" y="53"/>
                    <a:pt x="15" y="51"/>
                    <a:pt x="15" y="50"/>
                  </a:cubicBezTo>
                  <a:cubicBezTo>
                    <a:pt x="15" y="46"/>
                    <a:pt x="15" y="46"/>
                    <a:pt x="15" y="46"/>
                  </a:cubicBezTo>
                  <a:cubicBezTo>
                    <a:pt x="25" y="43"/>
                    <a:pt x="34" y="38"/>
                    <a:pt x="41" y="30"/>
                  </a:cubicBezTo>
                  <a:cubicBezTo>
                    <a:pt x="48" y="21"/>
                    <a:pt x="53" y="11"/>
                    <a:pt x="54" y="1"/>
                  </a:cubicBezTo>
                  <a:cubicBezTo>
                    <a:pt x="54" y="0"/>
                    <a:pt x="54"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33"/>
            <p:cNvSpPr>
              <a:spLocks/>
            </p:cNvSpPr>
            <p:nvPr/>
          </p:nvSpPr>
          <p:spPr bwMode="auto">
            <a:xfrm>
              <a:off x="7880351" y="3022601"/>
              <a:ext cx="195263" cy="198438"/>
            </a:xfrm>
            <a:custGeom>
              <a:avLst/>
              <a:gdLst>
                <a:gd name="T0" fmla="*/ 51 w 52"/>
                <a:gd name="T1" fmla="*/ 40 h 53"/>
                <a:gd name="T2" fmla="*/ 49 w 52"/>
                <a:gd name="T3" fmla="*/ 39 h 53"/>
                <a:gd name="T4" fmla="*/ 45 w 52"/>
                <a:gd name="T5" fmla="*/ 39 h 53"/>
                <a:gd name="T6" fmla="*/ 29 w 52"/>
                <a:gd name="T7" fmla="*/ 13 h 53"/>
                <a:gd name="T8" fmla="*/ 1 w 52"/>
                <a:gd name="T9" fmla="*/ 0 h 53"/>
                <a:gd name="T10" fmla="*/ 1 w 52"/>
                <a:gd name="T11" fmla="*/ 0 h 53"/>
                <a:gd name="T12" fmla="*/ 1 w 52"/>
                <a:gd name="T13" fmla="*/ 1 h 53"/>
                <a:gd name="T14" fmla="*/ 0 w 52"/>
                <a:gd name="T15" fmla="*/ 1 h 53"/>
                <a:gd name="T16" fmla="*/ 0 w 52"/>
                <a:gd name="T17" fmla="*/ 8 h 53"/>
                <a:gd name="T18" fmla="*/ 1 w 52"/>
                <a:gd name="T19" fmla="*/ 9 h 53"/>
                <a:gd name="T20" fmla="*/ 37 w 52"/>
                <a:gd name="T21" fmla="*/ 39 h 53"/>
                <a:gd name="T22" fmla="*/ 33 w 52"/>
                <a:gd name="T23" fmla="*/ 39 h 53"/>
                <a:gd name="T24" fmla="*/ 31 w 52"/>
                <a:gd name="T25" fmla="*/ 40 h 53"/>
                <a:gd name="T26" fmla="*/ 31 w 52"/>
                <a:gd name="T27" fmla="*/ 43 h 53"/>
                <a:gd name="T28" fmla="*/ 39 w 52"/>
                <a:gd name="T29" fmla="*/ 52 h 53"/>
                <a:gd name="T30" fmla="*/ 41 w 52"/>
                <a:gd name="T31" fmla="*/ 53 h 53"/>
                <a:gd name="T32" fmla="*/ 43 w 52"/>
                <a:gd name="T33" fmla="*/ 52 h 53"/>
                <a:gd name="T34" fmla="*/ 51 w 52"/>
                <a:gd name="T35" fmla="*/ 43 h 53"/>
                <a:gd name="T36" fmla="*/ 51 w 52"/>
                <a:gd name="T37"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3">
                  <a:moveTo>
                    <a:pt x="51" y="40"/>
                  </a:moveTo>
                  <a:cubicBezTo>
                    <a:pt x="51" y="39"/>
                    <a:pt x="50" y="39"/>
                    <a:pt x="49" y="39"/>
                  </a:cubicBezTo>
                  <a:cubicBezTo>
                    <a:pt x="45" y="39"/>
                    <a:pt x="45" y="39"/>
                    <a:pt x="45" y="39"/>
                  </a:cubicBezTo>
                  <a:cubicBezTo>
                    <a:pt x="42" y="29"/>
                    <a:pt x="37" y="20"/>
                    <a:pt x="29" y="13"/>
                  </a:cubicBezTo>
                  <a:cubicBezTo>
                    <a:pt x="21" y="6"/>
                    <a:pt x="12" y="2"/>
                    <a:pt x="1" y="0"/>
                  </a:cubicBezTo>
                  <a:cubicBezTo>
                    <a:pt x="1" y="0"/>
                    <a:pt x="1" y="0"/>
                    <a:pt x="1" y="0"/>
                  </a:cubicBezTo>
                  <a:cubicBezTo>
                    <a:pt x="1" y="0"/>
                    <a:pt x="1" y="0"/>
                    <a:pt x="1" y="1"/>
                  </a:cubicBezTo>
                  <a:cubicBezTo>
                    <a:pt x="0" y="1"/>
                    <a:pt x="0" y="1"/>
                    <a:pt x="0" y="1"/>
                  </a:cubicBezTo>
                  <a:cubicBezTo>
                    <a:pt x="0" y="8"/>
                    <a:pt x="0" y="8"/>
                    <a:pt x="0" y="8"/>
                  </a:cubicBezTo>
                  <a:cubicBezTo>
                    <a:pt x="0" y="9"/>
                    <a:pt x="1" y="9"/>
                    <a:pt x="1" y="9"/>
                  </a:cubicBezTo>
                  <a:cubicBezTo>
                    <a:pt x="18" y="11"/>
                    <a:pt x="31" y="23"/>
                    <a:pt x="37" y="39"/>
                  </a:cubicBezTo>
                  <a:cubicBezTo>
                    <a:pt x="33" y="39"/>
                    <a:pt x="33" y="39"/>
                    <a:pt x="33" y="39"/>
                  </a:cubicBezTo>
                  <a:cubicBezTo>
                    <a:pt x="32" y="39"/>
                    <a:pt x="31" y="39"/>
                    <a:pt x="31" y="40"/>
                  </a:cubicBezTo>
                  <a:cubicBezTo>
                    <a:pt x="31" y="41"/>
                    <a:pt x="31" y="42"/>
                    <a:pt x="31" y="43"/>
                  </a:cubicBezTo>
                  <a:cubicBezTo>
                    <a:pt x="39" y="52"/>
                    <a:pt x="39" y="52"/>
                    <a:pt x="39" y="52"/>
                  </a:cubicBezTo>
                  <a:cubicBezTo>
                    <a:pt x="40" y="53"/>
                    <a:pt x="40" y="53"/>
                    <a:pt x="41" y="53"/>
                  </a:cubicBezTo>
                  <a:cubicBezTo>
                    <a:pt x="42" y="53"/>
                    <a:pt x="43" y="53"/>
                    <a:pt x="43" y="52"/>
                  </a:cubicBezTo>
                  <a:cubicBezTo>
                    <a:pt x="51" y="43"/>
                    <a:pt x="51" y="43"/>
                    <a:pt x="51" y="43"/>
                  </a:cubicBezTo>
                  <a:cubicBezTo>
                    <a:pt x="52" y="42"/>
                    <a:pt x="52" y="41"/>
                    <a:pt x="5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34"/>
            <p:cNvSpPr>
              <a:spLocks noEditPoints="1"/>
            </p:cNvSpPr>
            <p:nvPr/>
          </p:nvSpPr>
          <p:spPr bwMode="auto">
            <a:xfrm>
              <a:off x="7723188" y="3092451"/>
              <a:ext cx="269875" cy="269875"/>
            </a:xfrm>
            <a:custGeom>
              <a:avLst/>
              <a:gdLst>
                <a:gd name="T0" fmla="*/ 36 w 72"/>
                <a:gd name="T1" fmla="*/ 72 h 72"/>
                <a:gd name="T2" fmla="*/ 61 w 72"/>
                <a:gd name="T3" fmla="*/ 21 h 72"/>
                <a:gd name="T4" fmla="*/ 66 w 72"/>
                <a:gd name="T5" fmla="*/ 34 h 72"/>
                <a:gd name="T6" fmla="*/ 52 w 72"/>
                <a:gd name="T7" fmla="*/ 34 h 72"/>
                <a:gd name="T8" fmla="*/ 51 w 72"/>
                <a:gd name="T9" fmla="*/ 23 h 72"/>
                <a:gd name="T10" fmla="*/ 61 w 72"/>
                <a:gd name="T11" fmla="*/ 21 h 72"/>
                <a:gd name="T12" fmla="*/ 57 w 72"/>
                <a:gd name="T13" fmla="*/ 15 h 72"/>
                <a:gd name="T14" fmla="*/ 57 w 72"/>
                <a:gd name="T15" fmla="*/ 17 h 72"/>
                <a:gd name="T16" fmla="*/ 50 w 72"/>
                <a:gd name="T17" fmla="*/ 18 h 72"/>
                <a:gd name="T18" fmla="*/ 50 w 72"/>
                <a:gd name="T19" fmla="*/ 10 h 72"/>
                <a:gd name="T20" fmla="*/ 24 w 72"/>
                <a:gd name="T21" fmla="*/ 34 h 72"/>
                <a:gd name="T22" fmla="*/ 25 w 72"/>
                <a:gd name="T23" fmla="*/ 23 h 72"/>
                <a:gd name="T24" fmla="*/ 46 w 72"/>
                <a:gd name="T25" fmla="*/ 23 h 72"/>
                <a:gd name="T26" fmla="*/ 48 w 72"/>
                <a:gd name="T27" fmla="*/ 33 h 72"/>
                <a:gd name="T28" fmla="*/ 48 w 72"/>
                <a:gd name="T29" fmla="*/ 38 h 72"/>
                <a:gd name="T30" fmla="*/ 47 w 72"/>
                <a:gd name="T31" fmla="*/ 48 h 72"/>
                <a:gd name="T32" fmla="*/ 26 w 72"/>
                <a:gd name="T33" fmla="*/ 48 h 72"/>
                <a:gd name="T34" fmla="*/ 24 w 72"/>
                <a:gd name="T35" fmla="*/ 39 h 72"/>
                <a:gd name="T36" fmla="*/ 47 w 72"/>
                <a:gd name="T37" fmla="*/ 38 h 72"/>
                <a:gd name="T38" fmla="*/ 28 w 72"/>
                <a:gd name="T39" fmla="*/ 13 h 72"/>
                <a:gd name="T40" fmla="*/ 32 w 72"/>
                <a:gd name="T41" fmla="*/ 7 h 72"/>
                <a:gd name="T42" fmla="*/ 41 w 72"/>
                <a:gd name="T43" fmla="*/ 7 h 72"/>
                <a:gd name="T44" fmla="*/ 46 w 72"/>
                <a:gd name="T45" fmla="*/ 18 h 72"/>
                <a:gd name="T46" fmla="*/ 36 w 72"/>
                <a:gd name="T47" fmla="*/ 20 h 72"/>
                <a:gd name="T48" fmla="*/ 27 w 72"/>
                <a:gd name="T49" fmla="*/ 18 h 72"/>
                <a:gd name="T50" fmla="*/ 23 w 72"/>
                <a:gd name="T51" fmla="*/ 10 h 72"/>
                <a:gd name="T52" fmla="*/ 22 w 72"/>
                <a:gd name="T53" fmla="*/ 18 h 72"/>
                <a:gd name="T54" fmla="*/ 16 w 72"/>
                <a:gd name="T55" fmla="*/ 17 h 72"/>
                <a:gd name="T56" fmla="*/ 7 w 72"/>
                <a:gd name="T57" fmla="*/ 33 h 72"/>
                <a:gd name="T58" fmla="*/ 12 w 72"/>
                <a:gd name="T59" fmla="*/ 21 h 72"/>
                <a:gd name="T60" fmla="*/ 21 w 72"/>
                <a:gd name="T61" fmla="*/ 24 h 72"/>
                <a:gd name="T62" fmla="*/ 19 w 72"/>
                <a:gd name="T63" fmla="*/ 34 h 72"/>
                <a:gd name="T64" fmla="*/ 7 w 72"/>
                <a:gd name="T65" fmla="*/ 33 h 72"/>
                <a:gd name="T66" fmla="*/ 7 w 72"/>
                <a:gd name="T67" fmla="*/ 39 h 72"/>
                <a:gd name="T68" fmla="*/ 19 w 72"/>
                <a:gd name="T69" fmla="*/ 38 h 72"/>
                <a:gd name="T70" fmla="*/ 21 w 72"/>
                <a:gd name="T71" fmla="*/ 48 h 72"/>
                <a:gd name="T72" fmla="*/ 12 w 72"/>
                <a:gd name="T73" fmla="*/ 51 h 72"/>
                <a:gd name="T74" fmla="*/ 15 w 72"/>
                <a:gd name="T75" fmla="*/ 57 h 72"/>
                <a:gd name="T76" fmla="*/ 14 w 72"/>
                <a:gd name="T77" fmla="*/ 55 h 72"/>
                <a:gd name="T78" fmla="*/ 22 w 72"/>
                <a:gd name="T79" fmla="*/ 53 h 72"/>
                <a:gd name="T80" fmla="*/ 26 w 72"/>
                <a:gd name="T81" fmla="*/ 63 h 72"/>
                <a:gd name="T82" fmla="*/ 44 w 72"/>
                <a:gd name="T83" fmla="*/ 59 h 72"/>
                <a:gd name="T84" fmla="*/ 40 w 72"/>
                <a:gd name="T85" fmla="*/ 65 h 72"/>
                <a:gd name="T86" fmla="*/ 32 w 72"/>
                <a:gd name="T87" fmla="*/ 65 h 72"/>
                <a:gd name="T88" fmla="*/ 27 w 72"/>
                <a:gd name="T89" fmla="*/ 54 h 72"/>
                <a:gd name="T90" fmla="*/ 36 w 72"/>
                <a:gd name="T91" fmla="*/ 52 h 72"/>
                <a:gd name="T92" fmla="*/ 46 w 72"/>
                <a:gd name="T93" fmla="*/ 54 h 72"/>
                <a:gd name="T94" fmla="*/ 50 w 72"/>
                <a:gd name="T95" fmla="*/ 62 h 72"/>
                <a:gd name="T96" fmla="*/ 50 w 72"/>
                <a:gd name="T97" fmla="*/ 54 h 72"/>
                <a:gd name="T98" fmla="*/ 57 w 72"/>
                <a:gd name="T99" fmla="*/ 54 h 72"/>
                <a:gd name="T100" fmla="*/ 65 w 72"/>
                <a:gd name="T101" fmla="*/ 39 h 72"/>
                <a:gd name="T102" fmla="*/ 60 w 72"/>
                <a:gd name="T103" fmla="*/ 51 h 72"/>
                <a:gd name="T104" fmla="*/ 52 w 72"/>
                <a:gd name="T105" fmla="*/ 48 h 72"/>
                <a:gd name="T106" fmla="*/ 53 w 72"/>
                <a:gd name="T107" fmla="*/ 38 h 72"/>
                <a:gd name="T108" fmla="*/ 65 w 72"/>
                <a:gd name="T109"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72">
                  <a:moveTo>
                    <a:pt x="36" y="0"/>
                  </a:moveTo>
                  <a:cubicBezTo>
                    <a:pt x="17" y="0"/>
                    <a:pt x="0" y="16"/>
                    <a:pt x="0" y="36"/>
                  </a:cubicBezTo>
                  <a:cubicBezTo>
                    <a:pt x="0" y="56"/>
                    <a:pt x="17" y="72"/>
                    <a:pt x="36" y="72"/>
                  </a:cubicBezTo>
                  <a:cubicBezTo>
                    <a:pt x="56" y="72"/>
                    <a:pt x="72" y="56"/>
                    <a:pt x="72" y="36"/>
                  </a:cubicBezTo>
                  <a:cubicBezTo>
                    <a:pt x="72" y="16"/>
                    <a:pt x="56" y="0"/>
                    <a:pt x="36" y="0"/>
                  </a:cubicBezTo>
                  <a:close/>
                  <a:moveTo>
                    <a:pt x="61" y="21"/>
                  </a:moveTo>
                  <a:cubicBezTo>
                    <a:pt x="62" y="21"/>
                    <a:pt x="62" y="21"/>
                    <a:pt x="62" y="21"/>
                  </a:cubicBezTo>
                  <a:cubicBezTo>
                    <a:pt x="64" y="25"/>
                    <a:pt x="65" y="28"/>
                    <a:pt x="65" y="33"/>
                  </a:cubicBezTo>
                  <a:cubicBezTo>
                    <a:pt x="66" y="34"/>
                    <a:pt x="66" y="34"/>
                    <a:pt x="66" y="34"/>
                  </a:cubicBezTo>
                  <a:cubicBezTo>
                    <a:pt x="64" y="34"/>
                    <a:pt x="64" y="34"/>
                    <a:pt x="64" y="34"/>
                  </a:cubicBezTo>
                  <a:cubicBezTo>
                    <a:pt x="53" y="34"/>
                    <a:pt x="53" y="34"/>
                    <a:pt x="53" y="34"/>
                  </a:cubicBezTo>
                  <a:cubicBezTo>
                    <a:pt x="52" y="34"/>
                    <a:pt x="52" y="34"/>
                    <a:pt x="52" y="34"/>
                  </a:cubicBezTo>
                  <a:cubicBezTo>
                    <a:pt x="52" y="33"/>
                    <a:pt x="52" y="33"/>
                    <a:pt x="52" y="33"/>
                  </a:cubicBezTo>
                  <a:cubicBezTo>
                    <a:pt x="52" y="30"/>
                    <a:pt x="52" y="27"/>
                    <a:pt x="52" y="24"/>
                  </a:cubicBezTo>
                  <a:cubicBezTo>
                    <a:pt x="51" y="23"/>
                    <a:pt x="51" y="23"/>
                    <a:pt x="51" y="23"/>
                  </a:cubicBezTo>
                  <a:cubicBezTo>
                    <a:pt x="52" y="23"/>
                    <a:pt x="52" y="23"/>
                    <a:pt x="52" y="23"/>
                  </a:cubicBezTo>
                  <a:cubicBezTo>
                    <a:pt x="55" y="22"/>
                    <a:pt x="58" y="22"/>
                    <a:pt x="60" y="21"/>
                  </a:cubicBezTo>
                  <a:lnTo>
                    <a:pt x="61" y="21"/>
                  </a:lnTo>
                  <a:close/>
                  <a:moveTo>
                    <a:pt x="50" y="10"/>
                  </a:moveTo>
                  <a:cubicBezTo>
                    <a:pt x="52" y="11"/>
                    <a:pt x="55" y="13"/>
                    <a:pt x="57" y="15"/>
                  </a:cubicBezTo>
                  <a:cubicBezTo>
                    <a:pt x="57" y="15"/>
                    <a:pt x="57" y="15"/>
                    <a:pt x="57" y="15"/>
                  </a:cubicBezTo>
                  <a:cubicBezTo>
                    <a:pt x="57" y="15"/>
                    <a:pt x="57" y="15"/>
                    <a:pt x="57" y="16"/>
                  </a:cubicBezTo>
                  <a:cubicBezTo>
                    <a:pt x="59" y="17"/>
                    <a:pt x="59" y="17"/>
                    <a:pt x="59" y="17"/>
                  </a:cubicBezTo>
                  <a:cubicBezTo>
                    <a:pt x="57" y="17"/>
                    <a:pt x="57" y="17"/>
                    <a:pt x="57" y="17"/>
                  </a:cubicBezTo>
                  <a:cubicBezTo>
                    <a:pt x="55" y="18"/>
                    <a:pt x="53" y="18"/>
                    <a:pt x="52" y="19"/>
                  </a:cubicBezTo>
                  <a:cubicBezTo>
                    <a:pt x="50" y="19"/>
                    <a:pt x="50" y="19"/>
                    <a:pt x="50" y="19"/>
                  </a:cubicBezTo>
                  <a:cubicBezTo>
                    <a:pt x="50" y="18"/>
                    <a:pt x="50" y="18"/>
                    <a:pt x="50" y="18"/>
                  </a:cubicBezTo>
                  <a:cubicBezTo>
                    <a:pt x="50" y="15"/>
                    <a:pt x="49" y="13"/>
                    <a:pt x="48" y="11"/>
                  </a:cubicBezTo>
                  <a:cubicBezTo>
                    <a:pt x="47" y="8"/>
                    <a:pt x="47" y="8"/>
                    <a:pt x="47" y="8"/>
                  </a:cubicBezTo>
                  <a:lnTo>
                    <a:pt x="50" y="10"/>
                  </a:lnTo>
                  <a:close/>
                  <a:moveTo>
                    <a:pt x="47" y="34"/>
                  </a:moveTo>
                  <a:cubicBezTo>
                    <a:pt x="25" y="34"/>
                    <a:pt x="25" y="34"/>
                    <a:pt x="25" y="34"/>
                  </a:cubicBezTo>
                  <a:cubicBezTo>
                    <a:pt x="24" y="34"/>
                    <a:pt x="24" y="34"/>
                    <a:pt x="24" y="34"/>
                  </a:cubicBezTo>
                  <a:cubicBezTo>
                    <a:pt x="24" y="33"/>
                    <a:pt x="24" y="33"/>
                    <a:pt x="24" y="33"/>
                  </a:cubicBezTo>
                  <a:cubicBezTo>
                    <a:pt x="24" y="30"/>
                    <a:pt x="25" y="27"/>
                    <a:pt x="25" y="24"/>
                  </a:cubicBezTo>
                  <a:cubicBezTo>
                    <a:pt x="25" y="23"/>
                    <a:pt x="25" y="23"/>
                    <a:pt x="25" y="23"/>
                  </a:cubicBezTo>
                  <a:cubicBezTo>
                    <a:pt x="26" y="23"/>
                    <a:pt x="26" y="23"/>
                    <a:pt x="26" y="23"/>
                  </a:cubicBezTo>
                  <a:cubicBezTo>
                    <a:pt x="30" y="24"/>
                    <a:pt x="33" y="24"/>
                    <a:pt x="36" y="24"/>
                  </a:cubicBezTo>
                  <a:cubicBezTo>
                    <a:pt x="40" y="24"/>
                    <a:pt x="43" y="24"/>
                    <a:pt x="46" y="23"/>
                  </a:cubicBezTo>
                  <a:cubicBezTo>
                    <a:pt x="47" y="23"/>
                    <a:pt x="47" y="23"/>
                    <a:pt x="47" y="23"/>
                  </a:cubicBezTo>
                  <a:cubicBezTo>
                    <a:pt x="47" y="24"/>
                    <a:pt x="47" y="24"/>
                    <a:pt x="47" y="24"/>
                  </a:cubicBezTo>
                  <a:cubicBezTo>
                    <a:pt x="48" y="27"/>
                    <a:pt x="48" y="30"/>
                    <a:pt x="48" y="33"/>
                  </a:cubicBezTo>
                  <a:cubicBezTo>
                    <a:pt x="48" y="34"/>
                    <a:pt x="48" y="34"/>
                    <a:pt x="48" y="34"/>
                  </a:cubicBezTo>
                  <a:lnTo>
                    <a:pt x="47" y="34"/>
                  </a:lnTo>
                  <a:close/>
                  <a:moveTo>
                    <a:pt x="48" y="38"/>
                  </a:moveTo>
                  <a:cubicBezTo>
                    <a:pt x="48" y="39"/>
                    <a:pt x="48" y="39"/>
                    <a:pt x="48" y="39"/>
                  </a:cubicBezTo>
                  <a:cubicBezTo>
                    <a:pt x="48" y="42"/>
                    <a:pt x="48" y="45"/>
                    <a:pt x="47" y="47"/>
                  </a:cubicBezTo>
                  <a:cubicBezTo>
                    <a:pt x="47" y="48"/>
                    <a:pt x="47" y="48"/>
                    <a:pt x="47" y="48"/>
                  </a:cubicBezTo>
                  <a:cubicBezTo>
                    <a:pt x="46" y="48"/>
                    <a:pt x="46" y="48"/>
                    <a:pt x="46" y="48"/>
                  </a:cubicBezTo>
                  <a:cubicBezTo>
                    <a:pt x="43" y="48"/>
                    <a:pt x="40" y="48"/>
                    <a:pt x="36" y="48"/>
                  </a:cubicBezTo>
                  <a:cubicBezTo>
                    <a:pt x="33" y="48"/>
                    <a:pt x="30" y="48"/>
                    <a:pt x="26" y="48"/>
                  </a:cubicBezTo>
                  <a:cubicBezTo>
                    <a:pt x="25" y="48"/>
                    <a:pt x="25" y="48"/>
                    <a:pt x="25" y="48"/>
                  </a:cubicBezTo>
                  <a:cubicBezTo>
                    <a:pt x="25" y="47"/>
                    <a:pt x="25" y="47"/>
                    <a:pt x="25" y="47"/>
                  </a:cubicBezTo>
                  <a:cubicBezTo>
                    <a:pt x="25" y="45"/>
                    <a:pt x="24" y="42"/>
                    <a:pt x="24" y="39"/>
                  </a:cubicBezTo>
                  <a:cubicBezTo>
                    <a:pt x="24" y="38"/>
                    <a:pt x="24" y="38"/>
                    <a:pt x="24" y="38"/>
                  </a:cubicBezTo>
                  <a:cubicBezTo>
                    <a:pt x="25" y="38"/>
                    <a:pt x="25" y="38"/>
                    <a:pt x="25" y="38"/>
                  </a:cubicBezTo>
                  <a:cubicBezTo>
                    <a:pt x="47" y="38"/>
                    <a:pt x="47" y="38"/>
                    <a:pt x="47" y="38"/>
                  </a:cubicBezTo>
                  <a:lnTo>
                    <a:pt x="48" y="38"/>
                  </a:lnTo>
                  <a:close/>
                  <a:moveTo>
                    <a:pt x="27" y="18"/>
                  </a:moveTo>
                  <a:cubicBezTo>
                    <a:pt x="27" y="16"/>
                    <a:pt x="28" y="14"/>
                    <a:pt x="28" y="13"/>
                  </a:cubicBezTo>
                  <a:cubicBezTo>
                    <a:pt x="29" y="10"/>
                    <a:pt x="30" y="9"/>
                    <a:pt x="32" y="7"/>
                  </a:cubicBezTo>
                  <a:cubicBezTo>
                    <a:pt x="32" y="7"/>
                    <a:pt x="32" y="7"/>
                    <a:pt x="32" y="7"/>
                  </a:cubicBezTo>
                  <a:cubicBezTo>
                    <a:pt x="32" y="7"/>
                    <a:pt x="32" y="7"/>
                    <a:pt x="32" y="7"/>
                  </a:cubicBezTo>
                  <a:cubicBezTo>
                    <a:pt x="34" y="7"/>
                    <a:pt x="35" y="7"/>
                    <a:pt x="36" y="7"/>
                  </a:cubicBezTo>
                  <a:cubicBezTo>
                    <a:pt x="38" y="7"/>
                    <a:pt x="39" y="7"/>
                    <a:pt x="40" y="7"/>
                  </a:cubicBezTo>
                  <a:cubicBezTo>
                    <a:pt x="41" y="7"/>
                    <a:pt x="41" y="7"/>
                    <a:pt x="41" y="7"/>
                  </a:cubicBezTo>
                  <a:cubicBezTo>
                    <a:pt x="41" y="7"/>
                    <a:pt x="41" y="7"/>
                    <a:pt x="41" y="7"/>
                  </a:cubicBezTo>
                  <a:cubicBezTo>
                    <a:pt x="42" y="9"/>
                    <a:pt x="43" y="10"/>
                    <a:pt x="44" y="13"/>
                  </a:cubicBezTo>
                  <a:cubicBezTo>
                    <a:pt x="45" y="14"/>
                    <a:pt x="45" y="16"/>
                    <a:pt x="46" y="18"/>
                  </a:cubicBezTo>
                  <a:cubicBezTo>
                    <a:pt x="46" y="19"/>
                    <a:pt x="46" y="19"/>
                    <a:pt x="46" y="19"/>
                  </a:cubicBezTo>
                  <a:cubicBezTo>
                    <a:pt x="45" y="19"/>
                    <a:pt x="45" y="19"/>
                    <a:pt x="45" y="19"/>
                  </a:cubicBezTo>
                  <a:cubicBezTo>
                    <a:pt x="42" y="20"/>
                    <a:pt x="39" y="20"/>
                    <a:pt x="36" y="20"/>
                  </a:cubicBezTo>
                  <a:cubicBezTo>
                    <a:pt x="33" y="20"/>
                    <a:pt x="30" y="20"/>
                    <a:pt x="28" y="19"/>
                  </a:cubicBezTo>
                  <a:cubicBezTo>
                    <a:pt x="26" y="19"/>
                    <a:pt x="26" y="19"/>
                    <a:pt x="26" y="19"/>
                  </a:cubicBezTo>
                  <a:lnTo>
                    <a:pt x="27" y="18"/>
                  </a:lnTo>
                  <a:close/>
                  <a:moveTo>
                    <a:pt x="15" y="16"/>
                  </a:moveTo>
                  <a:cubicBezTo>
                    <a:pt x="15" y="15"/>
                    <a:pt x="15" y="15"/>
                    <a:pt x="15" y="15"/>
                  </a:cubicBezTo>
                  <a:cubicBezTo>
                    <a:pt x="18" y="13"/>
                    <a:pt x="20" y="11"/>
                    <a:pt x="23" y="10"/>
                  </a:cubicBezTo>
                  <a:cubicBezTo>
                    <a:pt x="26" y="8"/>
                    <a:pt x="26" y="8"/>
                    <a:pt x="26" y="8"/>
                  </a:cubicBezTo>
                  <a:cubicBezTo>
                    <a:pt x="24" y="11"/>
                    <a:pt x="24" y="11"/>
                    <a:pt x="24" y="11"/>
                  </a:cubicBezTo>
                  <a:cubicBezTo>
                    <a:pt x="24" y="13"/>
                    <a:pt x="23" y="15"/>
                    <a:pt x="22" y="18"/>
                  </a:cubicBezTo>
                  <a:cubicBezTo>
                    <a:pt x="22" y="19"/>
                    <a:pt x="22" y="19"/>
                    <a:pt x="22" y="19"/>
                  </a:cubicBezTo>
                  <a:cubicBezTo>
                    <a:pt x="21" y="19"/>
                    <a:pt x="21" y="19"/>
                    <a:pt x="21" y="19"/>
                  </a:cubicBezTo>
                  <a:cubicBezTo>
                    <a:pt x="19" y="18"/>
                    <a:pt x="17" y="18"/>
                    <a:pt x="16" y="17"/>
                  </a:cubicBezTo>
                  <a:cubicBezTo>
                    <a:pt x="14" y="17"/>
                    <a:pt x="14" y="17"/>
                    <a:pt x="14" y="17"/>
                  </a:cubicBezTo>
                  <a:lnTo>
                    <a:pt x="15" y="16"/>
                  </a:lnTo>
                  <a:close/>
                  <a:moveTo>
                    <a:pt x="7" y="33"/>
                  </a:moveTo>
                  <a:cubicBezTo>
                    <a:pt x="8" y="28"/>
                    <a:pt x="9" y="25"/>
                    <a:pt x="11" y="21"/>
                  </a:cubicBezTo>
                  <a:cubicBezTo>
                    <a:pt x="11" y="21"/>
                    <a:pt x="11" y="21"/>
                    <a:pt x="11" y="21"/>
                  </a:cubicBezTo>
                  <a:cubicBezTo>
                    <a:pt x="12" y="21"/>
                    <a:pt x="12" y="21"/>
                    <a:pt x="12" y="21"/>
                  </a:cubicBezTo>
                  <a:cubicBezTo>
                    <a:pt x="14" y="22"/>
                    <a:pt x="17" y="22"/>
                    <a:pt x="20" y="23"/>
                  </a:cubicBezTo>
                  <a:cubicBezTo>
                    <a:pt x="21" y="23"/>
                    <a:pt x="21" y="23"/>
                    <a:pt x="21" y="23"/>
                  </a:cubicBezTo>
                  <a:cubicBezTo>
                    <a:pt x="21" y="24"/>
                    <a:pt x="21" y="24"/>
                    <a:pt x="21" y="24"/>
                  </a:cubicBezTo>
                  <a:cubicBezTo>
                    <a:pt x="20" y="27"/>
                    <a:pt x="20" y="30"/>
                    <a:pt x="20" y="33"/>
                  </a:cubicBezTo>
                  <a:cubicBezTo>
                    <a:pt x="20" y="34"/>
                    <a:pt x="20" y="34"/>
                    <a:pt x="20" y="34"/>
                  </a:cubicBezTo>
                  <a:cubicBezTo>
                    <a:pt x="19" y="34"/>
                    <a:pt x="19" y="34"/>
                    <a:pt x="19" y="34"/>
                  </a:cubicBezTo>
                  <a:cubicBezTo>
                    <a:pt x="8" y="34"/>
                    <a:pt x="8" y="34"/>
                    <a:pt x="8" y="34"/>
                  </a:cubicBezTo>
                  <a:cubicBezTo>
                    <a:pt x="7" y="34"/>
                    <a:pt x="7" y="34"/>
                    <a:pt x="7" y="34"/>
                  </a:cubicBezTo>
                  <a:lnTo>
                    <a:pt x="7" y="33"/>
                  </a:lnTo>
                  <a:close/>
                  <a:moveTo>
                    <a:pt x="11" y="51"/>
                  </a:moveTo>
                  <a:cubicBezTo>
                    <a:pt x="11" y="50"/>
                    <a:pt x="11" y="50"/>
                    <a:pt x="11" y="50"/>
                  </a:cubicBezTo>
                  <a:cubicBezTo>
                    <a:pt x="9" y="47"/>
                    <a:pt x="8" y="43"/>
                    <a:pt x="7" y="39"/>
                  </a:cubicBezTo>
                  <a:cubicBezTo>
                    <a:pt x="7" y="38"/>
                    <a:pt x="7" y="38"/>
                    <a:pt x="7" y="38"/>
                  </a:cubicBezTo>
                  <a:cubicBezTo>
                    <a:pt x="8" y="38"/>
                    <a:pt x="8" y="38"/>
                    <a:pt x="8" y="38"/>
                  </a:cubicBezTo>
                  <a:cubicBezTo>
                    <a:pt x="19" y="38"/>
                    <a:pt x="19" y="38"/>
                    <a:pt x="19" y="38"/>
                  </a:cubicBezTo>
                  <a:cubicBezTo>
                    <a:pt x="20" y="38"/>
                    <a:pt x="20" y="38"/>
                    <a:pt x="20" y="38"/>
                  </a:cubicBezTo>
                  <a:cubicBezTo>
                    <a:pt x="20" y="39"/>
                    <a:pt x="20" y="39"/>
                    <a:pt x="20" y="39"/>
                  </a:cubicBezTo>
                  <a:cubicBezTo>
                    <a:pt x="20" y="42"/>
                    <a:pt x="20" y="45"/>
                    <a:pt x="21" y="48"/>
                  </a:cubicBezTo>
                  <a:cubicBezTo>
                    <a:pt x="21" y="49"/>
                    <a:pt x="21" y="49"/>
                    <a:pt x="21" y="49"/>
                  </a:cubicBezTo>
                  <a:cubicBezTo>
                    <a:pt x="20" y="49"/>
                    <a:pt x="20" y="49"/>
                    <a:pt x="20" y="49"/>
                  </a:cubicBezTo>
                  <a:cubicBezTo>
                    <a:pt x="17" y="50"/>
                    <a:pt x="14" y="50"/>
                    <a:pt x="12" y="51"/>
                  </a:cubicBezTo>
                  <a:lnTo>
                    <a:pt x="11" y="51"/>
                  </a:lnTo>
                  <a:close/>
                  <a:moveTo>
                    <a:pt x="23" y="62"/>
                  </a:moveTo>
                  <a:cubicBezTo>
                    <a:pt x="20" y="61"/>
                    <a:pt x="18" y="59"/>
                    <a:pt x="15" y="57"/>
                  </a:cubicBezTo>
                  <a:cubicBezTo>
                    <a:pt x="15" y="56"/>
                    <a:pt x="15" y="56"/>
                    <a:pt x="15" y="56"/>
                  </a:cubicBezTo>
                  <a:cubicBezTo>
                    <a:pt x="15" y="56"/>
                    <a:pt x="15" y="56"/>
                    <a:pt x="15" y="56"/>
                  </a:cubicBezTo>
                  <a:cubicBezTo>
                    <a:pt x="14" y="55"/>
                    <a:pt x="14" y="55"/>
                    <a:pt x="14" y="55"/>
                  </a:cubicBezTo>
                  <a:cubicBezTo>
                    <a:pt x="16" y="54"/>
                    <a:pt x="16" y="54"/>
                    <a:pt x="16" y="54"/>
                  </a:cubicBezTo>
                  <a:cubicBezTo>
                    <a:pt x="17" y="54"/>
                    <a:pt x="19" y="53"/>
                    <a:pt x="21" y="53"/>
                  </a:cubicBezTo>
                  <a:cubicBezTo>
                    <a:pt x="22" y="53"/>
                    <a:pt x="22" y="53"/>
                    <a:pt x="22" y="53"/>
                  </a:cubicBezTo>
                  <a:cubicBezTo>
                    <a:pt x="22" y="54"/>
                    <a:pt x="22" y="54"/>
                    <a:pt x="22" y="54"/>
                  </a:cubicBezTo>
                  <a:cubicBezTo>
                    <a:pt x="23" y="56"/>
                    <a:pt x="24" y="59"/>
                    <a:pt x="24" y="61"/>
                  </a:cubicBezTo>
                  <a:cubicBezTo>
                    <a:pt x="26" y="63"/>
                    <a:pt x="26" y="63"/>
                    <a:pt x="26" y="63"/>
                  </a:cubicBezTo>
                  <a:lnTo>
                    <a:pt x="23" y="62"/>
                  </a:lnTo>
                  <a:close/>
                  <a:moveTo>
                    <a:pt x="46" y="54"/>
                  </a:moveTo>
                  <a:cubicBezTo>
                    <a:pt x="45" y="56"/>
                    <a:pt x="45" y="58"/>
                    <a:pt x="44" y="59"/>
                  </a:cubicBezTo>
                  <a:cubicBezTo>
                    <a:pt x="43" y="61"/>
                    <a:pt x="42" y="63"/>
                    <a:pt x="41" y="65"/>
                  </a:cubicBezTo>
                  <a:cubicBezTo>
                    <a:pt x="41" y="65"/>
                    <a:pt x="41" y="65"/>
                    <a:pt x="41" y="65"/>
                  </a:cubicBezTo>
                  <a:cubicBezTo>
                    <a:pt x="40" y="65"/>
                    <a:pt x="40" y="65"/>
                    <a:pt x="40" y="65"/>
                  </a:cubicBezTo>
                  <a:cubicBezTo>
                    <a:pt x="39" y="65"/>
                    <a:pt x="38" y="65"/>
                    <a:pt x="36" y="65"/>
                  </a:cubicBezTo>
                  <a:cubicBezTo>
                    <a:pt x="35" y="65"/>
                    <a:pt x="34" y="65"/>
                    <a:pt x="32" y="65"/>
                  </a:cubicBezTo>
                  <a:cubicBezTo>
                    <a:pt x="32" y="65"/>
                    <a:pt x="32" y="65"/>
                    <a:pt x="32" y="65"/>
                  </a:cubicBezTo>
                  <a:cubicBezTo>
                    <a:pt x="32" y="65"/>
                    <a:pt x="32" y="65"/>
                    <a:pt x="32" y="65"/>
                  </a:cubicBezTo>
                  <a:cubicBezTo>
                    <a:pt x="30" y="63"/>
                    <a:pt x="29" y="61"/>
                    <a:pt x="28" y="59"/>
                  </a:cubicBezTo>
                  <a:cubicBezTo>
                    <a:pt x="28" y="58"/>
                    <a:pt x="27" y="56"/>
                    <a:pt x="27" y="54"/>
                  </a:cubicBezTo>
                  <a:cubicBezTo>
                    <a:pt x="26" y="53"/>
                    <a:pt x="26" y="53"/>
                    <a:pt x="26" y="53"/>
                  </a:cubicBezTo>
                  <a:cubicBezTo>
                    <a:pt x="28" y="52"/>
                    <a:pt x="28" y="52"/>
                    <a:pt x="28" y="52"/>
                  </a:cubicBezTo>
                  <a:cubicBezTo>
                    <a:pt x="30" y="52"/>
                    <a:pt x="33" y="52"/>
                    <a:pt x="36" y="52"/>
                  </a:cubicBezTo>
                  <a:cubicBezTo>
                    <a:pt x="39" y="52"/>
                    <a:pt x="42" y="52"/>
                    <a:pt x="45" y="52"/>
                  </a:cubicBezTo>
                  <a:cubicBezTo>
                    <a:pt x="46" y="53"/>
                    <a:pt x="46" y="53"/>
                    <a:pt x="46" y="53"/>
                  </a:cubicBezTo>
                  <a:lnTo>
                    <a:pt x="46" y="54"/>
                  </a:lnTo>
                  <a:close/>
                  <a:moveTo>
                    <a:pt x="57" y="56"/>
                  </a:moveTo>
                  <a:cubicBezTo>
                    <a:pt x="57" y="56"/>
                    <a:pt x="57" y="56"/>
                    <a:pt x="57" y="57"/>
                  </a:cubicBezTo>
                  <a:cubicBezTo>
                    <a:pt x="55" y="59"/>
                    <a:pt x="52" y="61"/>
                    <a:pt x="50" y="62"/>
                  </a:cubicBezTo>
                  <a:cubicBezTo>
                    <a:pt x="47" y="63"/>
                    <a:pt x="47" y="63"/>
                    <a:pt x="47" y="63"/>
                  </a:cubicBezTo>
                  <a:cubicBezTo>
                    <a:pt x="48" y="61"/>
                    <a:pt x="48" y="61"/>
                    <a:pt x="48" y="61"/>
                  </a:cubicBezTo>
                  <a:cubicBezTo>
                    <a:pt x="49" y="59"/>
                    <a:pt x="50" y="56"/>
                    <a:pt x="50" y="54"/>
                  </a:cubicBezTo>
                  <a:cubicBezTo>
                    <a:pt x="50" y="53"/>
                    <a:pt x="50" y="53"/>
                    <a:pt x="50" y="53"/>
                  </a:cubicBezTo>
                  <a:cubicBezTo>
                    <a:pt x="52" y="53"/>
                    <a:pt x="52" y="53"/>
                    <a:pt x="52" y="53"/>
                  </a:cubicBezTo>
                  <a:cubicBezTo>
                    <a:pt x="53" y="53"/>
                    <a:pt x="55" y="54"/>
                    <a:pt x="57" y="54"/>
                  </a:cubicBezTo>
                  <a:cubicBezTo>
                    <a:pt x="59" y="55"/>
                    <a:pt x="59" y="55"/>
                    <a:pt x="59" y="55"/>
                  </a:cubicBezTo>
                  <a:lnTo>
                    <a:pt x="57" y="56"/>
                  </a:lnTo>
                  <a:close/>
                  <a:moveTo>
                    <a:pt x="65" y="39"/>
                  </a:moveTo>
                  <a:cubicBezTo>
                    <a:pt x="65" y="43"/>
                    <a:pt x="64" y="47"/>
                    <a:pt x="62" y="50"/>
                  </a:cubicBezTo>
                  <a:cubicBezTo>
                    <a:pt x="61" y="51"/>
                    <a:pt x="61" y="51"/>
                    <a:pt x="61" y="51"/>
                  </a:cubicBezTo>
                  <a:cubicBezTo>
                    <a:pt x="60" y="51"/>
                    <a:pt x="60" y="51"/>
                    <a:pt x="60" y="51"/>
                  </a:cubicBezTo>
                  <a:cubicBezTo>
                    <a:pt x="58" y="50"/>
                    <a:pt x="55" y="50"/>
                    <a:pt x="52" y="49"/>
                  </a:cubicBezTo>
                  <a:cubicBezTo>
                    <a:pt x="51" y="49"/>
                    <a:pt x="51" y="49"/>
                    <a:pt x="51" y="49"/>
                  </a:cubicBezTo>
                  <a:cubicBezTo>
                    <a:pt x="52" y="48"/>
                    <a:pt x="52" y="48"/>
                    <a:pt x="52" y="48"/>
                  </a:cubicBezTo>
                  <a:cubicBezTo>
                    <a:pt x="52" y="45"/>
                    <a:pt x="52" y="42"/>
                    <a:pt x="52" y="39"/>
                  </a:cubicBezTo>
                  <a:cubicBezTo>
                    <a:pt x="52" y="38"/>
                    <a:pt x="52" y="38"/>
                    <a:pt x="52" y="38"/>
                  </a:cubicBezTo>
                  <a:cubicBezTo>
                    <a:pt x="53" y="38"/>
                    <a:pt x="53" y="38"/>
                    <a:pt x="53" y="38"/>
                  </a:cubicBezTo>
                  <a:cubicBezTo>
                    <a:pt x="64" y="38"/>
                    <a:pt x="64" y="38"/>
                    <a:pt x="64" y="38"/>
                  </a:cubicBezTo>
                  <a:cubicBezTo>
                    <a:pt x="66" y="38"/>
                    <a:pt x="66" y="38"/>
                    <a:pt x="66" y="38"/>
                  </a:cubicBezTo>
                  <a:lnTo>
                    <a:pt x="65"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6" name="Group 35"/>
          <p:cNvGrpSpPr/>
          <p:nvPr/>
        </p:nvGrpSpPr>
        <p:grpSpPr>
          <a:xfrm>
            <a:off x="1483823" y="1792974"/>
            <a:ext cx="351873" cy="275514"/>
            <a:chOff x="8594725" y="2671763"/>
            <a:chExt cx="536575" cy="401637"/>
          </a:xfrm>
          <a:solidFill>
            <a:schemeClr val="bg1"/>
          </a:solidFill>
        </p:grpSpPr>
        <p:sp>
          <p:nvSpPr>
            <p:cNvPr id="37" name="Freeform 36"/>
            <p:cNvSpPr>
              <a:spLocks/>
            </p:cNvSpPr>
            <p:nvPr/>
          </p:nvSpPr>
          <p:spPr bwMode="auto">
            <a:xfrm>
              <a:off x="8594725" y="2671763"/>
              <a:ext cx="34925" cy="401637"/>
            </a:xfrm>
            <a:custGeom>
              <a:avLst/>
              <a:gdLst>
                <a:gd name="T0" fmla="*/ 9 w 9"/>
                <a:gd name="T1" fmla="*/ 102 h 107"/>
                <a:gd name="T2" fmla="*/ 5 w 9"/>
                <a:gd name="T3" fmla="*/ 107 h 107"/>
                <a:gd name="T4" fmla="*/ 5 w 9"/>
                <a:gd name="T5" fmla="*/ 107 h 107"/>
                <a:gd name="T6" fmla="*/ 0 w 9"/>
                <a:gd name="T7" fmla="*/ 102 h 107"/>
                <a:gd name="T8" fmla="*/ 0 w 9"/>
                <a:gd name="T9" fmla="*/ 5 h 107"/>
                <a:gd name="T10" fmla="*/ 5 w 9"/>
                <a:gd name="T11" fmla="*/ 0 h 107"/>
                <a:gd name="T12" fmla="*/ 5 w 9"/>
                <a:gd name="T13" fmla="*/ 0 h 107"/>
                <a:gd name="T14" fmla="*/ 9 w 9"/>
                <a:gd name="T15" fmla="*/ 5 h 107"/>
                <a:gd name="T16" fmla="*/ 9 w 9"/>
                <a:gd name="T17"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7">
                  <a:moveTo>
                    <a:pt x="9" y="102"/>
                  </a:moveTo>
                  <a:cubicBezTo>
                    <a:pt x="9" y="105"/>
                    <a:pt x="7" y="107"/>
                    <a:pt x="5" y="107"/>
                  </a:cubicBezTo>
                  <a:cubicBezTo>
                    <a:pt x="5" y="107"/>
                    <a:pt x="5" y="107"/>
                    <a:pt x="5" y="107"/>
                  </a:cubicBezTo>
                  <a:cubicBezTo>
                    <a:pt x="2" y="107"/>
                    <a:pt x="0" y="105"/>
                    <a:pt x="0" y="102"/>
                  </a:cubicBezTo>
                  <a:cubicBezTo>
                    <a:pt x="0" y="5"/>
                    <a:pt x="0" y="5"/>
                    <a:pt x="0" y="5"/>
                  </a:cubicBezTo>
                  <a:cubicBezTo>
                    <a:pt x="0" y="2"/>
                    <a:pt x="2" y="0"/>
                    <a:pt x="5" y="0"/>
                  </a:cubicBezTo>
                  <a:cubicBezTo>
                    <a:pt x="5" y="0"/>
                    <a:pt x="5" y="0"/>
                    <a:pt x="5" y="0"/>
                  </a:cubicBezTo>
                  <a:cubicBezTo>
                    <a:pt x="7" y="0"/>
                    <a:pt x="9" y="2"/>
                    <a:pt x="9" y="5"/>
                  </a:cubicBezTo>
                  <a:lnTo>
                    <a:pt x="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Freeform 37"/>
            <p:cNvSpPr>
              <a:spLocks/>
            </p:cNvSpPr>
            <p:nvPr/>
          </p:nvSpPr>
          <p:spPr bwMode="auto">
            <a:xfrm>
              <a:off x="8594725" y="3038475"/>
              <a:ext cx="536575" cy="34925"/>
            </a:xfrm>
            <a:custGeom>
              <a:avLst/>
              <a:gdLst>
                <a:gd name="T0" fmla="*/ 139 w 143"/>
                <a:gd name="T1" fmla="*/ 0 h 9"/>
                <a:gd name="T2" fmla="*/ 143 w 143"/>
                <a:gd name="T3" fmla="*/ 4 h 9"/>
                <a:gd name="T4" fmla="*/ 143 w 143"/>
                <a:gd name="T5" fmla="*/ 4 h 9"/>
                <a:gd name="T6" fmla="*/ 139 w 143"/>
                <a:gd name="T7" fmla="*/ 9 h 9"/>
                <a:gd name="T8" fmla="*/ 5 w 143"/>
                <a:gd name="T9" fmla="*/ 9 h 9"/>
                <a:gd name="T10" fmla="*/ 0 w 143"/>
                <a:gd name="T11" fmla="*/ 4 h 9"/>
                <a:gd name="T12" fmla="*/ 0 w 143"/>
                <a:gd name="T13" fmla="*/ 4 h 9"/>
                <a:gd name="T14" fmla="*/ 5 w 143"/>
                <a:gd name="T15" fmla="*/ 0 h 9"/>
                <a:gd name="T16" fmla="*/ 139 w 14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
                  <a:moveTo>
                    <a:pt x="139" y="0"/>
                  </a:moveTo>
                  <a:cubicBezTo>
                    <a:pt x="141" y="0"/>
                    <a:pt x="143" y="2"/>
                    <a:pt x="143" y="4"/>
                  </a:cubicBezTo>
                  <a:cubicBezTo>
                    <a:pt x="143" y="4"/>
                    <a:pt x="143" y="4"/>
                    <a:pt x="143" y="4"/>
                  </a:cubicBezTo>
                  <a:cubicBezTo>
                    <a:pt x="143" y="7"/>
                    <a:pt x="141" y="9"/>
                    <a:pt x="139" y="9"/>
                  </a:cubicBezTo>
                  <a:cubicBezTo>
                    <a:pt x="5" y="9"/>
                    <a:pt x="5" y="9"/>
                    <a:pt x="5" y="9"/>
                  </a:cubicBezTo>
                  <a:cubicBezTo>
                    <a:pt x="2" y="9"/>
                    <a:pt x="0" y="7"/>
                    <a:pt x="0" y="4"/>
                  </a:cubicBezTo>
                  <a:cubicBezTo>
                    <a:pt x="0" y="4"/>
                    <a:pt x="0" y="4"/>
                    <a:pt x="0" y="4"/>
                  </a:cubicBezTo>
                  <a:cubicBezTo>
                    <a:pt x="0" y="2"/>
                    <a:pt x="2" y="0"/>
                    <a:pt x="5" y="0"/>
                  </a:cubicBezTo>
                  <a:lnTo>
                    <a:pt x="1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38"/>
            <p:cNvSpPr>
              <a:spLocks/>
            </p:cNvSpPr>
            <p:nvPr/>
          </p:nvSpPr>
          <p:spPr bwMode="auto">
            <a:xfrm>
              <a:off x="8899525" y="2886075"/>
              <a:ext cx="66675" cy="187325"/>
            </a:xfrm>
            <a:custGeom>
              <a:avLst/>
              <a:gdLst>
                <a:gd name="T0" fmla="*/ 13 w 18"/>
                <a:gd name="T1" fmla="*/ 0 h 50"/>
                <a:gd name="T2" fmla="*/ 5 w 18"/>
                <a:gd name="T3" fmla="*/ 0 h 50"/>
                <a:gd name="T4" fmla="*/ 0 w 18"/>
                <a:gd name="T5" fmla="*/ 5 h 50"/>
                <a:gd name="T6" fmla="*/ 0 w 18"/>
                <a:gd name="T7" fmla="*/ 50 h 50"/>
                <a:gd name="T8" fmla="*/ 18 w 18"/>
                <a:gd name="T9" fmla="*/ 50 h 50"/>
                <a:gd name="T10" fmla="*/ 18 w 18"/>
                <a:gd name="T11" fmla="*/ 5 h 50"/>
                <a:gd name="T12" fmla="*/ 13 w 18"/>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8" h="50">
                  <a:moveTo>
                    <a:pt x="13" y="0"/>
                  </a:moveTo>
                  <a:cubicBezTo>
                    <a:pt x="5" y="0"/>
                    <a:pt x="5" y="0"/>
                    <a:pt x="5" y="0"/>
                  </a:cubicBezTo>
                  <a:cubicBezTo>
                    <a:pt x="2" y="0"/>
                    <a:pt x="0" y="2"/>
                    <a:pt x="0" y="5"/>
                  </a:cubicBezTo>
                  <a:cubicBezTo>
                    <a:pt x="0" y="50"/>
                    <a:pt x="0" y="50"/>
                    <a:pt x="0" y="50"/>
                  </a:cubicBezTo>
                  <a:cubicBezTo>
                    <a:pt x="18" y="50"/>
                    <a:pt x="18" y="50"/>
                    <a:pt x="18" y="50"/>
                  </a:cubicBezTo>
                  <a:cubicBezTo>
                    <a:pt x="18" y="5"/>
                    <a:pt x="18" y="5"/>
                    <a:pt x="18" y="5"/>
                  </a:cubicBezTo>
                  <a:cubicBezTo>
                    <a:pt x="18" y="2"/>
                    <a:pt x="16"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39"/>
            <p:cNvSpPr>
              <a:spLocks/>
            </p:cNvSpPr>
            <p:nvPr/>
          </p:nvSpPr>
          <p:spPr bwMode="auto">
            <a:xfrm>
              <a:off x="8789988" y="2828925"/>
              <a:ext cx="63500" cy="244475"/>
            </a:xfrm>
            <a:custGeom>
              <a:avLst/>
              <a:gdLst>
                <a:gd name="T0" fmla="*/ 12 w 17"/>
                <a:gd name="T1" fmla="*/ 0 h 65"/>
                <a:gd name="T2" fmla="*/ 4 w 17"/>
                <a:gd name="T3" fmla="*/ 0 h 65"/>
                <a:gd name="T4" fmla="*/ 0 w 17"/>
                <a:gd name="T5" fmla="*/ 4 h 65"/>
                <a:gd name="T6" fmla="*/ 0 w 17"/>
                <a:gd name="T7" fmla="*/ 65 h 65"/>
                <a:gd name="T8" fmla="*/ 17 w 17"/>
                <a:gd name="T9" fmla="*/ 65 h 65"/>
                <a:gd name="T10" fmla="*/ 17 w 17"/>
                <a:gd name="T11" fmla="*/ 4 h 65"/>
                <a:gd name="T12" fmla="*/ 12 w 17"/>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17" h="65">
                  <a:moveTo>
                    <a:pt x="12" y="0"/>
                  </a:moveTo>
                  <a:cubicBezTo>
                    <a:pt x="4" y="0"/>
                    <a:pt x="4" y="0"/>
                    <a:pt x="4" y="0"/>
                  </a:cubicBezTo>
                  <a:cubicBezTo>
                    <a:pt x="2" y="0"/>
                    <a:pt x="0" y="2"/>
                    <a:pt x="0" y="4"/>
                  </a:cubicBezTo>
                  <a:cubicBezTo>
                    <a:pt x="0" y="65"/>
                    <a:pt x="0" y="65"/>
                    <a:pt x="0" y="65"/>
                  </a:cubicBezTo>
                  <a:cubicBezTo>
                    <a:pt x="17" y="65"/>
                    <a:pt x="17" y="65"/>
                    <a:pt x="17" y="65"/>
                  </a:cubicBezTo>
                  <a:cubicBezTo>
                    <a:pt x="17" y="4"/>
                    <a:pt x="17" y="4"/>
                    <a:pt x="17" y="4"/>
                  </a:cubicBezTo>
                  <a:cubicBezTo>
                    <a:pt x="17" y="2"/>
                    <a:pt x="15"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40"/>
            <p:cNvSpPr>
              <a:spLocks/>
            </p:cNvSpPr>
            <p:nvPr/>
          </p:nvSpPr>
          <p:spPr bwMode="auto">
            <a:xfrm>
              <a:off x="9010650" y="2790825"/>
              <a:ext cx="65088" cy="282575"/>
            </a:xfrm>
            <a:custGeom>
              <a:avLst/>
              <a:gdLst>
                <a:gd name="T0" fmla="*/ 13 w 17"/>
                <a:gd name="T1" fmla="*/ 0 h 75"/>
                <a:gd name="T2" fmla="*/ 5 w 17"/>
                <a:gd name="T3" fmla="*/ 0 h 75"/>
                <a:gd name="T4" fmla="*/ 0 w 17"/>
                <a:gd name="T5" fmla="*/ 4 h 75"/>
                <a:gd name="T6" fmla="*/ 0 w 17"/>
                <a:gd name="T7" fmla="*/ 75 h 75"/>
                <a:gd name="T8" fmla="*/ 17 w 17"/>
                <a:gd name="T9" fmla="*/ 75 h 75"/>
                <a:gd name="T10" fmla="*/ 17 w 17"/>
                <a:gd name="T11" fmla="*/ 4 h 75"/>
                <a:gd name="T12" fmla="*/ 13 w 17"/>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7" h="75">
                  <a:moveTo>
                    <a:pt x="13" y="0"/>
                  </a:moveTo>
                  <a:cubicBezTo>
                    <a:pt x="5" y="0"/>
                    <a:pt x="5" y="0"/>
                    <a:pt x="5" y="0"/>
                  </a:cubicBezTo>
                  <a:cubicBezTo>
                    <a:pt x="2" y="0"/>
                    <a:pt x="0" y="2"/>
                    <a:pt x="0" y="4"/>
                  </a:cubicBezTo>
                  <a:cubicBezTo>
                    <a:pt x="0" y="75"/>
                    <a:pt x="0" y="75"/>
                    <a:pt x="0" y="75"/>
                  </a:cubicBezTo>
                  <a:cubicBezTo>
                    <a:pt x="17" y="75"/>
                    <a:pt x="17" y="75"/>
                    <a:pt x="17" y="75"/>
                  </a:cubicBezTo>
                  <a:cubicBezTo>
                    <a:pt x="17" y="4"/>
                    <a:pt x="17" y="4"/>
                    <a:pt x="17" y="4"/>
                  </a:cubicBezTo>
                  <a:cubicBezTo>
                    <a:pt x="17" y="2"/>
                    <a:pt x="1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Freeform 41"/>
            <p:cNvSpPr>
              <a:spLocks/>
            </p:cNvSpPr>
            <p:nvPr/>
          </p:nvSpPr>
          <p:spPr bwMode="auto">
            <a:xfrm>
              <a:off x="8677275" y="2944813"/>
              <a:ext cx="63500" cy="128587"/>
            </a:xfrm>
            <a:custGeom>
              <a:avLst/>
              <a:gdLst>
                <a:gd name="T0" fmla="*/ 13 w 17"/>
                <a:gd name="T1" fmla="*/ 0 h 34"/>
                <a:gd name="T2" fmla="*/ 4 w 17"/>
                <a:gd name="T3" fmla="*/ 0 h 34"/>
                <a:gd name="T4" fmla="*/ 0 w 17"/>
                <a:gd name="T5" fmla="*/ 5 h 34"/>
                <a:gd name="T6" fmla="*/ 0 w 17"/>
                <a:gd name="T7" fmla="*/ 34 h 34"/>
                <a:gd name="T8" fmla="*/ 17 w 17"/>
                <a:gd name="T9" fmla="*/ 34 h 34"/>
                <a:gd name="T10" fmla="*/ 17 w 17"/>
                <a:gd name="T11" fmla="*/ 5 h 34"/>
                <a:gd name="T12" fmla="*/ 13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3" y="0"/>
                  </a:moveTo>
                  <a:cubicBezTo>
                    <a:pt x="4" y="0"/>
                    <a:pt x="4" y="0"/>
                    <a:pt x="4" y="0"/>
                  </a:cubicBezTo>
                  <a:cubicBezTo>
                    <a:pt x="2" y="0"/>
                    <a:pt x="0" y="2"/>
                    <a:pt x="0" y="5"/>
                  </a:cubicBezTo>
                  <a:cubicBezTo>
                    <a:pt x="0" y="34"/>
                    <a:pt x="0" y="34"/>
                    <a:pt x="0" y="34"/>
                  </a:cubicBezTo>
                  <a:cubicBezTo>
                    <a:pt x="17" y="34"/>
                    <a:pt x="17" y="34"/>
                    <a:pt x="17" y="34"/>
                  </a:cubicBezTo>
                  <a:cubicBezTo>
                    <a:pt x="17" y="5"/>
                    <a:pt x="17" y="5"/>
                    <a:pt x="17" y="5"/>
                  </a:cubicBezTo>
                  <a:cubicBezTo>
                    <a:pt x="17" y="2"/>
                    <a:pt x="15"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Freeform 42"/>
            <p:cNvSpPr>
              <a:spLocks/>
            </p:cNvSpPr>
            <p:nvPr/>
          </p:nvSpPr>
          <p:spPr bwMode="auto">
            <a:xfrm>
              <a:off x="8682038" y="2732088"/>
              <a:ext cx="134938" cy="153987"/>
            </a:xfrm>
            <a:custGeom>
              <a:avLst/>
              <a:gdLst>
                <a:gd name="T0" fmla="*/ 85 w 85"/>
                <a:gd name="T1" fmla="*/ 14 h 97"/>
                <a:gd name="T2" fmla="*/ 14 w 85"/>
                <a:gd name="T3" fmla="*/ 97 h 97"/>
                <a:gd name="T4" fmla="*/ 0 w 85"/>
                <a:gd name="T5" fmla="*/ 82 h 97"/>
                <a:gd name="T6" fmla="*/ 68 w 85"/>
                <a:gd name="T7" fmla="*/ 0 h 97"/>
                <a:gd name="T8" fmla="*/ 85 w 85"/>
                <a:gd name="T9" fmla="*/ 14 h 97"/>
              </a:gdLst>
              <a:ahLst/>
              <a:cxnLst>
                <a:cxn ang="0">
                  <a:pos x="T0" y="T1"/>
                </a:cxn>
                <a:cxn ang="0">
                  <a:pos x="T2" y="T3"/>
                </a:cxn>
                <a:cxn ang="0">
                  <a:pos x="T4" y="T5"/>
                </a:cxn>
                <a:cxn ang="0">
                  <a:pos x="T6" y="T7"/>
                </a:cxn>
                <a:cxn ang="0">
                  <a:pos x="T8" y="T9"/>
                </a:cxn>
              </a:cxnLst>
              <a:rect l="0" t="0" r="r" b="b"/>
              <a:pathLst>
                <a:path w="85" h="97">
                  <a:moveTo>
                    <a:pt x="85" y="14"/>
                  </a:moveTo>
                  <a:lnTo>
                    <a:pt x="14" y="97"/>
                  </a:lnTo>
                  <a:lnTo>
                    <a:pt x="0" y="82"/>
                  </a:lnTo>
                  <a:lnTo>
                    <a:pt x="68" y="0"/>
                  </a:lnTo>
                  <a:lnTo>
                    <a:pt x="85"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Freeform 43"/>
            <p:cNvSpPr>
              <a:spLocks/>
            </p:cNvSpPr>
            <p:nvPr/>
          </p:nvSpPr>
          <p:spPr bwMode="auto">
            <a:xfrm>
              <a:off x="8789988" y="2709863"/>
              <a:ext cx="168275" cy="152400"/>
            </a:xfrm>
            <a:custGeom>
              <a:avLst/>
              <a:gdLst>
                <a:gd name="T0" fmla="*/ 92 w 106"/>
                <a:gd name="T1" fmla="*/ 96 h 96"/>
                <a:gd name="T2" fmla="*/ 0 w 106"/>
                <a:gd name="T3" fmla="*/ 16 h 96"/>
                <a:gd name="T4" fmla="*/ 14 w 106"/>
                <a:gd name="T5" fmla="*/ 0 h 96"/>
                <a:gd name="T6" fmla="*/ 106 w 106"/>
                <a:gd name="T7" fmla="*/ 80 h 96"/>
                <a:gd name="T8" fmla="*/ 92 w 106"/>
                <a:gd name="T9" fmla="*/ 96 h 96"/>
              </a:gdLst>
              <a:ahLst/>
              <a:cxnLst>
                <a:cxn ang="0">
                  <a:pos x="T0" y="T1"/>
                </a:cxn>
                <a:cxn ang="0">
                  <a:pos x="T2" y="T3"/>
                </a:cxn>
                <a:cxn ang="0">
                  <a:pos x="T4" y="T5"/>
                </a:cxn>
                <a:cxn ang="0">
                  <a:pos x="T6" y="T7"/>
                </a:cxn>
                <a:cxn ang="0">
                  <a:pos x="T8" y="T9"/>
                </a:cxn>
              </a:cxnLst>
              <a:rect l="0" t="0" r="r" b="b"/>
              <a:pathLst>
                <a:path w="106" h="96">
                  <a:moveTo>
                    <a:pt x="92" y="96"/>
                  </a:moveTo>
                  <a:lnTo>
                    <a:pt x="0" y="16"/>
                  </a:lnTo>
                  <a:lnTo>
                    <a:pt x="14" y="0"/>
                  </a:lnTo>
                  <a:lnTo>
                    <a:pt x="106" y="80"/>
                  </a:lnTo>
                  <a:lnTo>
                    <a:pt x="92"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44"/>
            <p:cNvSpPr>
              <a:spLocks/>
            </p:cNvSpPr>
            <p:nvPr/>
          </p:nvSpPr>
          <p:spPr bwMode="auto">
            <a:xfrm>
              <a:off x="8910638" y="2697163"/>
              <a:ext cx="149225" cy="161925"/>
            </a:xfrm>
            <a:custGeom>
              <a:avLst/>
              <a:gdLst>
                <a:gd name="T0" fmla="*/ 94 w 94"/>
                <a:gd name="T1" fmla="*/ 15 h 102"/>
                <a:gd name="T2" fmla="*/ 16 w 94"/>
                <a:gd name="T3" fmla="*/ 102 h 102"/>
                <a:gd name="T4" fmla="*/ 0 w 94"/>
                <a:gd name="T5" fmla="*/ 88 h 102"/>
                <a:gd name="T6" fmla="*/ 78 w 94"/>
                <a:gd name="T7" fmla="*/ 0 h 102"/>
                <a:gd name="T8" fmla="*/ 94 w 94"/>
                <a:gd name="T9" fmla="*/ 15 h 102"/>
              </a:gdLst>
              <a:ahLst/>
              <a:cxnLst>
                <a:cxn ang="0">
                  <a:pos x="T0" y="T1"/>
                </a:cxn>
                <a:cxn ang="0">
                  <a:pos x="T2" y="T3"/>
                </a:cxn>
                <a:cxn ang="0">
                  <a:pos x="T4" y="T5"/>
                </a:cxn>
                <a:cxn ang="0">
                  <a:pos x="T6" y="T7"/>
                </a:cxn>
                <a:cxn ang="0">
                  <a:pos x="T8" y="T9"/>
                </a:cxn>
              </a:cxnLst>
              <a:rect l="0" t="0" r="r" b="b"/>
              <a:pathLst>
                <a:path w="94" h="102">
                  <a:moveTo>
                    <a:pt x="94" y="15"/>
                  </a:moveTo>
                  <a:lnTo>
                    <a:pt x="16" y="102"/>
                  </a:lnTo>
                  <a:lnTo>
                    <a:pt x="0" y="88"/>
                  </a:lnTo>
                  <a:lnTo>
                    <a:pt x="78" y="0"/>
                  </a:lnTo>
                  <a:lnTo>
                    <a:pt x="9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Freeform 45"/>
            <p:cNvSpPr>
              <a:spLocks/>
            </p:cNvSpPr>
            <p:nvPr/>
          </p:nvSpPr>
          <p:spPr bwMode="auto">
            <a:xfrm>
              <a:off x="8993188" y="2679700"/>
              <a:ext cx="82550" cy="82550"/>
            </a:xfrm>
            <a:custGeom>
              <a:avLst/>
              <a:gdLst>
                <a:gd name="T0" fmla="*/ 19 w 22"/>
                <a:gd name="T1" fmla="*/ 0 h 22"/>
                <a:gd name="T2" fmla="*/ 22 w 22"/>
                <a:gd name="T3" fmla="*/ 2 h 22"/>
                <a:gd name="T4" fmla="*/ 21 w 22"/>
                <a:gd name="T5" fmla="*/ 8 h 22"/>
                <a:gd name="T6" fmla="*/ 19 w 22"/>
                <a:gd name="T7" fmla="*/ 14 h 22"/>
                <a:gd name="T8" fmla="*/ 18 w 22"/>
                <a:gd name="T9" fmla="*/ 20 h 22"/>
                <a:gd name="T10" fmla="*/ 15 w 22"/>
                <a:gd name="T11" fmla="*/ 21 h 22"/>
                <a:gd name="T12" fmla="*/ 10 w 22"/>
                <a:gd name="T13" fmla="*/ 17 h 22"/>
                <a:gd name="T14" fmla="*/ 5 w 22"/>
                <a:gd name="T15" fmla="*/ 13 h 22"/>
                <a:gd name="T16" fmla="*/ 1 w 22"/>
                <a:gd name="T17" fmla="*/ 9 h 22"/>
                <a:gd name="T18" fmla="*/ 2 w 22"/>
                <a:gd name="T19" fmla="*/ 6 h 22"/>
                <a:gd name="T20" fmla="*/ 7 w 22"/>
                <a:gd name="T21" fmla="*/ 4 h 22"/>
                <a:gd name="T22" fmla="*/ 14 w 22"/>
                <a:gd name="T23" fmla="*/ 2 h 22"/>
                <a:gd name="T24" fmla="*/ 19 w 2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2">
                  <a:moveTo>
                    <a:pt x="19" y="0"/>
                  </a:moveTo>
                  <a:cubicBezTo>
                    <a:pt x="21" y="0"/>
                    <a:pt x="22" y="1"/>
                    <a:pt x="22" y="2"/>
                  </a:cubicBezTo>
                  <a:cubicBezTo>
                    <a:pt x="21" y="8"/>
                    <a:pt x="21" y="8"/>
                    <a:pt x="21" y="8"/>
                  </a:cubicBezTo>
                  <a:cubicBezTo>
                    <a:pt x="20" y="10"/>
                    <a:pt x="20" y="13"/>
                    <a:pt x="19" y="14"/>
                  </a:cubicBezTo>
                  <a:cubicBezTo>
                    <a:pt x="18" y="20"/>
                    <a:pt x="18" y="20"/>
                    <a:pt x="18" y="20"/>
                  </a:cubicBezTo>
                  <a:cubicBezTo>
                    <a:pt x="18" y="22"/>
                    <a:pt x="16" y="22"/>
                    <a:pt x="15" y="21"/>
                  </a:cubicBezTo>
                  <a:cubicBezTo>
                    <a:pt x="10" y="17"/>
                    <a:pt x="10" y="17"/>
                    <a:pt x="10" y="17"/>
                  </a:cubicBezTo>
                  <a:cubicBezTo>
                    <a:pt x="9" y="16"/>
                    <a:pt x="7" y="14"/>
                    <a:pt x="5" y="13"/>
                  </a:cubicBezTo>
                  <a:cubicBezTo>
                    <a:pt x="1" y="9"/>
                    <a:pt x="1" y="9"/>
                    <a:pt x="1" y="9"/>
                  </a:cubicBezTo>
                  <a:cubicBezTo>
                    <a:pt x="0" y="8"/>
                    <a:pt x="0" y="6"/>
                    <a:pt x="2" y="6"/>
                  </a:cubicBezTo>
                  <a:cubicBezTo>
                    <a:pt x="7" y="4"/>
                    <a:pt x="7" y="4"/>
                    <a:pt x="7" y="4"/>
                  </a:cubicBezTo>
                  <a:cubicBezTo>
                    <a:pt x="9" y="3"/>
                    <a:pt x="12" y="2"/>
                    <a:pt x="14" y="2"/>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7" name="TextBox 46"/>
          <p:cNvSpPr txBox="1"/>
          <p:nvPr/>
        </p:nvSpPr>
        <p:spPr>
          <a:xfrm>
            <a:off x="456212" y="2459614"/>
            <a:ext cx="1201601" cy="276999"/>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8" name="Rectangle 47"/>
          <p:cNvSpPr/>
          <p:nvPr/>
        </p:nvSpPr>
        <p:spPr>
          <a:xfrm>
            <a:off x="460210" y="2764414"/>
            <a:ext cx="2040293" cy="338554"/>
          </a:xfrm>
          <a:prstGeom prst="rect">
            <a:avLst/>
          </a:prstGeom>
        </p:spPr>
        <p:txBody>
          <a:bodyPr wrap="square">
            <a:spAutoFit/>
          </a:bodyPr>
          <a:lstStyle/>
          <a:p>
            <a:pPr algn="just"/>
            <a:r>
              <a:rPr lang="en-US" sz="8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and simply dummy text of and the printing and typesetting. </a:t>
            </a:r>
          </a:p>
        </p:txBody>
      </p:sp>
      <p:sp>
        <p:nvSpPr>
          <p:cNvPr id="49" name="TextBox 48"/>
          <p:cNvSpPr txBox="1"/>
          <p:nvPr/>
        </p:nvSpPr>
        <p:spPr>
          <a:xfrm>
            <a:off x="2518641" y="2877345"/>
            <a:ext cx="1201601" cy="276999"/>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0" name="Rectangle 49"/>
          <p:cNvSpPr/>
          <p:nvPr/>
        </p:nvSpPr>
        <p:spPr>
          <a:xfrm>
            <a:off x="2522639" y="3182145"/>
            <a:ext cx="2040293" cy="338554"/>
          </a:xfrm>
          <a:prstGeom prst="rect">
            <a:avLst/>
          </a:prstGeom>
        </p:spPr>
        <p:txBody>
          <a:bodyPr wrap="square">
            <a:spAutoFit/>
          </a:bodyPr>
          <a:lstStyle/>
          <a:p>
            <a:pPr algn="just"/>
            <a:r>
              <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and simply dummy text of and the printing and typesetting. </a:t>
            </a:r>
          </a:p>
        </p:txBody>
      </p:sp>
      <p:sp>
        <p:nvSpPr>
          <p:cNvPr id="51" name="TextBox 50"/>
          <p:cNvSpPr txBox="1"/>
          <p:nvPr/>
        </p:nvSpPr>
        <p:spPr>
          <a:xfrm>
            <a:off x="4581070" y="3334545"/>
            <a:ext cx="1201601" cy="276999"/>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2" name="Rectangle 51"/>
          <p:cNvSpPr/>
          <p:nvPr/>
        </p:nvSpPr>
        <p:spPr>
          <a:xfrm>
            <a:off x="4585068" y="3639345"/>
            <a:ext cx="2040293" cy="338554"/>
          </a:xfrm>
          <a:prstGeom prst="rect">
            <a:avLst/>
          </a:prstGeom>
        </p:spPr>
        <p:txBody>
          <a:bodyPr wrap="square">
            <a:spAutoFit/>
          </a:bodyPr>
          <a:lstStyle/>
          <a:p>
            <a:pPr algn="just"/>
            <a:r>
              <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and simply dummy text of and the printing and typesetting. </a:t>
            </a:r>
          </a:p>
        </p:txBody>
      </p:sp>
      <p:sp>
        <p:nvSpPr>
          <p:cNvPr id="53" name="TextBox 52"/>
          <p:cNvSpPr txBox="1"/>
          <p:nvPr/>
        </p:nvSpPr>
        <p:spPr>
          <a:xfrm>
            <a:off x="6643499" y="3755014"/>
            <a:ext cx="1201601" cy="276999"/>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4" name="Rectangle 53"/>
          <p:cNvSpPr/>
          <p:nvPr/>
        </p:nvSpPr>
        <p:spPr>
          <a:xfrm>
            <a:off x="6647497" y="4059814"/>
            <a:ext cx="2040293" cy="338554"/>
          </a:xfrm>
          <a:prstGeom prst="rect">
            <a:avLst/>
          </a:prstGeom>
        </p:spPr>
        <p:txBody>
          <a:bodyPr wrap="square">
            <a:spAutoFit/>
          </a:bodyPr>
          <a:lstStyle/>
          <a:p>
            <a:pPr algn="just"/>
            <a:r>
              <a:rPr lang="en-US" sz="80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and simply dummy text of and the printing and typesetting. </a:t>
            </a:r>
          </a:p>
        </p:txBody>
      </p:sp>
    </p:spTree>
    <p:extLst>
      <p:ext uri="{BB962C8B-B14F-4D97-AF65-F5344CB8AC3E}">
        <p14:creationId xmlns:p14="http://schemas.microsoft.com/office/powerpoint/2010/main" val="3386728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250" fill="hold"/>
                                        <p:tgtEl>
                                          <p:spTgt spid="47"/>
                                        </p:tgtEl>
                                        <p:attrNameLst>
                                          <p:attrName>ppt_x</p:attrName>
                                        </p:attrNameLst>
                                      </p:cBhvr>
                                      <p:tavLst>
                                        <p:tav tm="0">
                                          <p:val>
                                            <p:strVal val="#ppt_x"/>
                                          </p:val>
                                        </p:tav>
                                        <p:tav tm="100000">
                                          <p:val>
                                            <p:strVal val="#ppt_x"/>
                                          </p:val>
                                        </p:tav>
                                      </p:tavLst>
                                    </p:anim>
                                    <p:anim calcmode="lin" valueType="num">
                                      <p:cBhvr additive="base">
                                        <p:cTn id="40" dur="25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4250"/>
                            </p:stCondLst>
                            <p:childTnLst>
                              <p:par>
                                <p:cTn id="42" presetID="2" presetClass="entr" presetSubtype="4"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250" fill="hold"/>
                                        <p:tgtEl>
                                          <p:spTgt spid="49"/>
                                        </p:tgtEl>
                                        <p:attrNameLst>
                                          <p:attrName>ppt_x</p:attrName>
                                        </p:attrNameLst>
                                      </p:cBhvr>
                                      <p:tavLst>
                                        <p:tav tm="0">
                                          <p:val>
                                            <p:strVal val="#ppt_x"/>
                                          </p:val>
                                        </p:tav>
                                        <p:tav tm="100000">
                                          <p:val>
                                            <p:strVal val="#ppt_x"/>
                                          </p:val>
                                        </p:tav>
                                      </p:tavLst>
                                    </p:anim>
                                    <p:anim calcmode="lin" valueType="num">
                                      <p:cBhvr additive="base">
                                        <p:cTn id="45" dur="250" fill="hold"/>
                                        <p:tgtEl>
                                          <p:spTgt spid="49"/>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250" fill="hold"/>
                                        <p:tgtEl>
                                          <p:spTgt spid="51"/>
                                        </p:tgtEl>
                                        <p:attrNameLst>
                                          <p:attrName>ppt_x</p:attrName>
                                        </p:attrNameLst>
                                      </p:cBhvr>
                                      <p:tavLst>
                                        <p:tav tm="0">
                                          <p:val>
                                            <p:strVal val="#ppt_x"/>
                                          </p:val>
                                        </p:tav>
                                        <p:tav tm="100000">
                                          <p:val>
                                            <p:strVal val="#ppt_x"/>
                                          </p:val>
                                        </p:tav>
                                      </p:tavLst>
                                    </p:anim>
                                    <p:anim calcmode="lin" valueType="num">
                                      <p:cBhvr additive="base">
                                        <p:cTn id="50" dur="250" fill="hold"/>
                                        <p:tgtEl>
                                          <p:spTgt spid="51"/>
                                        </p:tgtEl>
                                        <p:attrNameLst>
                                          <p:attrName>ppt_y</p:attrName>
                                        </p:attrNameLst>
                                      </p:cBhvr>
                                      <p:tavLst>
                                        <p:tav tm="0">
                                          <p:val>
                                            <p:strVal val="1+#ppt_h/2"/>
                                          </p:val>
                                        </p:tav>
                                        <p:tav tm="100000">
                                          <p:val>
                                            <p:strVal val="#ppt_y"/>
                                          </p:val>
                                        </p:tav>
                                      </p:tavLst>
                                    </p:anim>
                                  </p:childTnLst>
                                </p:cTn>
                              </p:par>
                            </p:childTnLst>
                          </p:cTn>
                        </p:par>
                        <p:par>
                          <p:cTn id="51" fill="hold">
                            <p:stCondLst>
                              <p:cond delay="4750"/>
                            </p:stCondLst>
                            <p:childTnLst>
                              <p:par>
                                <p:cTn id="52" presetID="2" presetClass="entr" presetSubtype="4"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250" fill="hold"/>
                                        <p:tgtEl>
                                          <p:spTgt spid="53"/>
                                        </p:tgtEl>
                                        <p:attrNameLst>
                                          <p:attrName>ppt_x</p:attrName>
                                        </p:attrNameLst>
                                      </p:cBhvr>
                                      <p:tavLst>
                                        <p:tav tm="0">
                                          <p:val>
                                            <p:strVal val="#ppt_x"/>
                                          </p:val>
                                        </p:tav>
                                        <p:tav tm="100000">
                                          <p:val>
                                            <p:strVal val="#ppt_x"/>
                                          </p:val>
                                        </p:tav>
                                      </p:tavLst>
                                    </p:anim>
                                    <p:anim calcmode="lin" valueType="num">
                                      <p:cBhvr additive="base">
                                        <p:cTn id="55" dur="250" fill="hold"/>
                                        <p:tgtEl>
                                          <p:spTgt spid="5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69505" y="1294971"/>
            <a:ext cx="2846866" cy="2996346"/>
            <a:chOff x="997527" y="1726095"/>
            <a:chExt cx="3795821" cy="3993895"/>
          </a:xfrm>
        </p:grpSpPr>
        <p:grpSp>
          <p:nvGrpSpPr>
            <p:cNvPr id="5" name="组合 4"/>
            <p:cNvGrpSpPr/>
            <p:nvPr/>
          </p:nvGrpSpPr>
          <p:grpSpPr>
            <a:xfrm>
              <a:off x="997527" y="1726095"/>
              <a:ext cx="3795821" cy="3993895"/>
              <a:chOff x="1724025" y="1868488"/>
              <a:chExt cx="3163888" cy="3328987"/>
            </a:xfrm>
          </p:grpSpPr>
          <p:sp>
            <p:nvSpPr>
              <p:cNvPr id="8" name="Line 16"/>
              <p:cNvSpPr>
                <a:spLocks noChangeShapeType="1"/>
              </p:cNvSpPr>
              <p:nvPr/>
            </p:nvSpPr>
            <p:spPr bwMode="auto">
              <a:xfrm>
                <a:off x="1724025" y="3534242"/>
                <a:ext cx="3163888" cy="1"/>
              </a:xfrm>
              <a:prstGeom prst="line">
                <a:avLst/>
              </a:prstGeom>
              <a:noFill/>
              <a:ln w="28575">
                <a:solidFill>
                  <a:schemeClr val="accent1">
                    <a:alpha val="50195"/>
                  </a:schemeClr>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Line 17"/>
              <p:cNvSpPr>
                <a:spLocks noChangeShapeType="1"/>
              </p:cNvSpPr>
              <p:nvPr/>
            </p:nvSpPr>
            <p:spPr bwMode="auto">
              <a:xfrm>
                <a:off x="3306599" y="1868488"/>
                <a:ext cx="1" cy="3328987"/>
              </a:xfrm>
              <a:prstGeom prst="line">
                <a:avLst/>
              </a:prstGeom>
              <a:noFill/>
              <a:ln w="28575">
                <a:solidFill>
                  <a:schemeClr val="accent1">
                    <a:alpha val="50195"/>
                  </a:schemeClr>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 name="Oval 10"/>
            <p:cNvSpPr>
              <a:spLocks noChangeArrowheads="1"/>
            </p:cNvSpPr>
            <p:nvPr/>
          </p:nvSpPr>
          <p:spPr bwMode="auto">
            <a:xfrm>
              <a:off x="1375446" y="2190940"/>
              <a:ext cx="3039983" cy="3064204"/>
            </a:xfrm>
            <a:prstGeom prst="ellipse">
              <a:avLst/>
            </a:prstGeom>
            <a:noFill/>
            <a:ln w="12700">
              <a:solidFill>
                <a:schemeClr val="accent1">
                  <a:alpha val="50000"/>
                </a:schemeClr>
              </a:solidFill>
              <a:bevel/>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100" dirty="0">
                <a:solidFill>
                  <a:srgbClr val="000000"/>
                </a:solidFill>
                <a:ea typeface="微软雅黑" panose="020B0503020204020204" pitchFamily="34" charset="-122"/>
                <a:sym typeface="Arial" panose="020B0604020202020204" pitchFamily="34" charset="0"/>
              </a:endParaRPr>
            </a:p>
          </p:txBody>
        </p:sp>
        <p:sp>
          <p:nvSpPr>
            <p:cNvPr id="7" name="Oval 15"/>
            <p:cNvSpPr>
              <a:spLocks noChangeArrowheads="1"/>
            </p:cNvSpPr>
            <p:nvPr/>
          </p:nvSpPr>
          <p:spPr bwMode="auto">
            <a:xfrm>
              <a:off x="1177416" y="1987618"/>
              <a:ext cx="3436042" cy="3470849"/>
            </a:xfrm>
            <a:prstGeom prst="ellipse">
              <a:avLst/>
            </a:prstGeom>
            <a:noFill/>
            <a:ln w="12700">
              <a:solidFill>
                <a:schemeClr val="accent1">
                  <a:alpha val="50000"/>
                </a:schemeClr>
              </a:solidFill>
              <a:bevel/>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zh-CN" sz="1100" dirty="0">
                <a:solidFill>
                  <a:srgbClr val="000000"/>
                </a:solidFill>
                <a:ea typeface="微软雅黑" panose="020B0503020204020204" pitchFamily="34" charset="-122"/>
                <a:sym typeface="Arial" panose="020B0604020202020204" pitchFamily="34" charset="0"/>
              </a:endParaRPr>
            </a:p>
          </p:txBody>
        </p:sp>
      </p:grpSp>
      <p:sp>
        <p:nvSpPr>
          <p:cNvPr id="10" name="Oval 12"/>
          <p:cNvSpPr>
            <a:spLocks noChangeArrowheads="1"/>
          </p:cNvSpPr>
          <p:nvPr/>
        </p:nvSpPr>
        <p:spPr bwMode="auto">
          <a:xfrm>
            <a:off x="1540173" y="1820797"/>
            <a:ext cx="1905528" cy="1944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zh-CN">
              <a:solidFill>
                <a:schemeClr val="lt1"/>
              </a:solidFill>
              <a:sym typeface="Arial" panose="020B0604020202020204" pitchFamily="34" charset="0"/>
            </a:endParaRPr>
          </a:p>
        </p:txBody>
      </p:sp>
      <p:sp>
        <p:nvSpPr>
          <p:cNvPr id="11" name="Oval 14"/>
          <p:cNvSpPr>
            <a:spLocks noChangeArrowheads="1"/>
          </p:cNvSpPr>
          <p:nvPr/>
        </p:nvSpPr>
        <p:spPr bwMode="auto">
          <a:xfrm>
            <a:off x="1933767" y="2221765"/>
            <a:ext cx="1118340" cy="1142759"/>
          </a:xfrm>
          <a:prstGeom prst="ellipse">
            <a:avLst/>
          </a:prstGeom>
          <a:solidFill>
            <a:schemeClr val="accent1"/>
          </a:solidFill>
          <a:ln>
            <a:noFill/>
          </a:ln>
          <a:extLst/>
        </p:spPr>
        <p:txBody>
          <a:bodyPr wrap="none"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500" b="1" dirty="0">
              <a:solidFill>
                <a:srgbClr val="FFFFFF"/>
              </a:solidFill>
              <a:ea typeface="微软雅黑" panose="020B0503020204020204" pitchFamily="34" charset="-122"/>
              <a:sym typeface="Arial" panose="020B0604020202020204" pitchFamily="34" charset="0"/>
            </a:endParaRPr>
          </a:p>
        </p:txBody>
      </p:sp>
      <p:sp>
        <p:nvSpPr>
          <p:cNvPr id="12" name="文本5"/>
          <p:cNvSpPr>
            <a:spLocks noChangeArrowheads="1"/>
          </p:cNvSpPr>
          <p:nvPr/>
        </p:nvSpPr>
        <p:spPr bwMode="auto">
          <a:xfrm>
            <a:off x="3271254" y="3859678"/>
            <a:ext cx="1668409" cy="20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32" tIns="27216" rIns="54432" bIns="27216"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5</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4"/>
          <p:cNvSpPr>
            <a:spLocks noChangeArrowheads="1"/>
          </p:cNvSpPr>
          <p:nvPr/>
        </p:nvSpPr>
        <p:spPr bwMode="auto">
          <a:xfrm>
            <a:off x="3781205" y="3348142"/>
            <a:ext cx="1669837" cy="20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32" tIns="27216" rIns="54432" bIns="27216"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4</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3"/>
          <p:cNvSpPr>
            <a:spLocks noChangeArrowheads="1"/>
          </p:cNvSpPr>
          <p:nvPr/>
        </p:nvSpPr>
        <p:spPr bwMode="auto">
          <a:xfrm>
            <a:off x="3975471" y="2702291"/>
            <a:ext cx="1666980" cy="20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32" tIns="27216" rIns="54432" bIns="27216"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3</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2"/>
          <p:cNvSpPr>
            <a:spLocks noChangeArrowheads="1"/>
          </p:cNvSpPr>
          <p:nvPr/>
        </p:nvSpPr>
        <p:spPr bwMode="auto">
          <a:xfrm>
            <a:off x="3785490" y="2075016"/>
            <a:ext cx="1666981" cy="20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32" tIns="27216" rIns="54432" bIns="27216" anchor="ctr">
            <a:spAutoFit/>
          </a:bodyPr>
          <a:lstStyle/>
          <a:p>
            <a:pPr>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此处添加文本</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2</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1"/>
          <p:cNvSpPr>
            <a:spLocks noChangeArrowheads="1"/>
          </p:cNvSpPr>
          <p:nvPr/>
        </p:nvSpPr>
        <p:spPr bwMode="auto">
          <a:xfrm>
            <a:off x="3234115" y="1512040"/>
            <a:ext cx="1668409" cy="20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4432" tIns="27216" rIns="54432" bIns="27216"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单击添加您的文字</a:t>
            </a:r>
          </a:p>
        </p:txBody>
      </p:sp>
      <p:grpSp>
        <p:nvGrpSpPr>
          <p:cNvPr id="17" name="圆圈1"/>
          <p:cNvGrpSpPr>
            <a:grpSpLocks/>
          </p:cNvGrpSpPr>
          <p:nvPr/>
        </p:nvGrpSpPr>
        <p:grpSpPr bwMode="auto">
          <a:xfrm>
            <a:off x="2937001" y="1473579"/>
            <a:ext cx="271402" cy="271486"/>
            <a:chOff x="0" y="0"/>
            <a:chExt cx="262" cy="262"/>
          </a:xfrm>
        </p:grpSpPr>
        <p:sp>
          <p:nvSpPr>
            <p:cNvPr id="18" name="Oval 19"/>
            <p:cNvSpPr>
              <a:spLocks noChangeArrowheads="1"/>
            </p:cNvSpPr>
            <p:nvPr/>
          </p:nvSpPr>
          <p:spPr bwMode="auto">
            <a:xfrm>
              <a:off x="0" y="0"/>
              <a:ext cx="262" cy="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19" name="Oval 20"/>
            <p:cNvSpPr>
              <a:spLocks noChangeArrowheads="1"/>
            </p:cNvSpPr>
            <p:nvPr/>
          </p:nvSpPr>
          <p:spPr bwMode="auto">
            <a:xfrm>
              <a:off x="25" y="22"/>
              <a:ext cx="218" cy="218"/>
            </a:xfrm>
            <a:prstGeom prst="ellipse">
              <a:avLst/>
            </a:pr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0" name="圆圈2"/>
          <p:cNvGrpSpPr>
            <a:grpSpLocks/>
          </p:cNvGrpSpPr>
          <p:nvPr/>
        </p:nvGrpSpPr>
        <p:grpSpPr bwMode="auto">
          <a:xfrm>
            <a:off x="3506946" y="2037985"/>
            <a:ext cx="272830" cy="272914"/>
            <a:chOff x="0" y="0"/>
            <a:chExt cx="262" cy="262"/>
          </a:xfrm>
        </p:grpSpPr>
        <p:sp>
          <p:nvSpPr>
            <p:cNvPr id="21" name="Oval 28"/>
            <p:cNvSpPr>
              <a:spLocks noChangeArrowheads="1"/>
            </p:cNvSpPr>
            <p:nvPr/>
          </p:nvSpPr>
          <p:spPr bwMode="auto">
            <a:xfrm>
              <a:off x="0" y="0"/>
              <a:ext cx="262" cy="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22" name="Oval 29"/>
            <p:cNvSpPr>
              <a:spLocks noChangeArrowheads="1"/>
            </p:cNvSpPr>
            <p:nvPr/>
          </p:nvSpPr>
          <p:spPr bwMode="auto">
            <a:xfrm>
              <a:off x="22" y="22"/>
              <a:ext cx="218" cy="218"/>
            </a:xfrm>
            <a:prstGeom prst="ellipse">
              <a:avLst/>
            </a:pr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3" name="圆圈3"/>
          <p:cNvGrpSpPr>
            <a:grpSpLocks/>
          </p:cNvGrpSpPr>
          <p:nvPr/>
        </p:nvGrpSpPr>
        <p:grpSpPr bwMode="auto">
          <a:xfrm>
            <a:off x="3692642" y="2653829"/>
            <a:ext cx="272830" cy="272915"/>
            <a:chOff x="0" y="0"/>
            <a:chExt cx="262" cy="262"/>
          </a:xfrm>
        </p:grpSpPr>
        <p:sp>
          <p:nvSpPr>
            <p:cNvPr id="24" name="Oval 31"/>
            <p:cNvSpPr>
              <a:spLocks noChangeArrowheads="1"/>
            </p:cNvSpPr>
            <p:nvPr/>
          </p:nvSpPr>
          <p:spPr bwMode="auto">
            <a:xfrm>
              <a:off x="0" y="0"/>
              <a:ext cx="262" cy="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25" name="Oval 32"/>
            <p:cNvSpPr>
              <a:spLocks noChangeArrowheads="1"/>
            </p:cNvSpPr>
            <p:nvPr/>
          </p:nvSpPr>
          <p:spPr bwMode="auto">
            <a:xfrm>
              <a:off x="22" y="22"/>
              <a:ext cx="218" cy="218"/>
            </a:xfrm>
            <a:prstGeom prst="ellipse">
              <a:avLst/>
            </a:prstGeom>
            <a:solidFill>
              <a:schemeClr val="accent3"/>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6" name="圆圈4"/>
          <p:cNvGrpSpPr>
            <a:grpSpLocks/>
          </p:cNvGrpSpPr>
          <p:nvPr/>
        </p:nvGrpSpPr>
        <p:grpSpPr bwMode="auto">
          <a:xfrm>
            <a:off x="3499803" y="3308253"/>
            <a:ext cx="271402" cy="271486"/>
            <a:chOff x="0" y="0"/>
            <a:chExt cx="262" cy="262"/>
          </a:xfrm>
        </p:grpSpPr>
        <p:sp>
          <p:nvSpPr>
            <p:cNvPr id="27" name="Oval 34"/>
            <p:cNvSpPr>
              <a:spLocks noChangeArrowheads="1"/>
            </p:cNvSpPr>
            <p:nvPr/>
          </p:nvSpPr>
          <p:spPr bwMode="auto">
            <a:xfrm>
              <a:off x="0" y="0"/>
              <a:ext cx="262" cy="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28" name="Oval 35"/>
            <p:cNvSpPr>
              <a:spLocks noChangeArrowheads="1"/>
            </p:cNvSpPr>
            <p:nvPr/>
          </p:nvSpPr>
          <p:spPr bwMode="auto">
            <a:xfrm>
              <a:off x="23" y="22"/>
              <a:ext cx="218" cy="218"/>
            </a:xfrm>
            <a:prstGeom prst="ellipse">
              <a:avLst/>
            </a:prstGeom>
            <a:solidFill>
              <a:schemeClr val="accent4"/>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grpSp>
        <p:nvGrpSpPr>
          <p:cNvPr id="29" name="圆圈5"/>
          <p:cNvGrpSpPr>
            <a:grpSpLocks/>
          </p:cNvGrpSpPr>
          <p:nvPr/>
        </p:nvGrpSpPr>
        <p:grpSpPr bwMode="auto">
          <a:xfrm>
            <a:off x="2998424" y="3806930"/>
            <a:ext cx="271402" cy="272914"/>
            <a:chOff x="0" y="0"/>
            <a:chExt cx="262" cy="262"/>
          </a:xfrm>
          <a:solidFill>
            <a:schemeClr val="accent1"/>
          </a:solidFill>
        </p:grpSpPr>
        <p:sp>
          <p:nvSpPr>
            <p:cNvPr id="30" name="Oval 37"/>
            <p:cNvSpPr>
              <a:spLocks noChangeArrowheads="1"/>
            </p:cNvSpPr>
            <p:nvPr/>
          </p:nvSpPr>
          <p:spPr bwMode="auto">
            <a:xfrm>
              <a:off x="0" y="0"/>
              <a:ext cx="262" cy="2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sp>
          <p:nvSpPr>
            <p:cNvPr id="31" name="Oval 38"/>
            <p:cNvSpPr>
              <a:spLocks noChangeArrowheads="1"/>
            </p:cNvSpPr>
            <p:nvPr/>
          </p:nvSpPr>
          <p:spPr bwMode="auto">
            <a:xfrm>
              <a:off x="21" y="22"/>
              <a:ext cx="218" cy="218"/>
            </a:xfrm>
            <a:prstGeom prst="ellipse">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Arial" panose="020B0604020202020204" pitchFamily="34" charset="0"/>
              </a:endParaRPr>
            </a:p>
          </p:txBody>
        </p:sp>
      </p:grpSp>
      <p:sp>
        <p:nvSpPr>
          <p:cNvPr id="32" name="矩形 31"/>
          <p:cNvSpPr/>
          <p:nvPr/>
        </p:nvSpPr>
        <p:spPr>
          <a:xfrm>
            <a:off x="5674334" y="1809773"/>
            <a:ext cx="2400162" cy="623248"/>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3" name="矩形 32"/>
          <p:cNvSpPr/>
          <p:nvPr/>
        </p:nvSpPr>
        <p:spPr>
          <a:xfrm>
            <a:off x="2043482" y="2530006"/>
            <a:ext cx="898910" cy="438582"/>
          </a:xfrm>
          <a:prstGeom prst="rect">
            <a:avLst/>
          </a:prstGeom>
        </p:spPr>
        <p:txBody>
          <a:bodyPr wrap="square" lIns="68580" tIns="34290" rIns="68580" bIns="3429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添加您</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的标题</a:t>
            </a:r>
          </a:p>
        </p:txBody>
      </p:sp>
      <p:sp>
        <p:nvSpPr>
          <p:cNvPr id="34" name="矩形 33"/>
          <p:cNvSpPr/>
          <p:nvPr/>
        </p:nvSpPr>
        <p:spPr>
          <a:xfrm>
            <a:off x="5674334" y="1430357"/>
            <a:ext cx="2400162"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添加您的标题</a:t>
            </a:r>
          </a:p>
        </p:txBody>
      </p:sp>
      <p:sp>
        <p:nvSpPr>
          <p:cNvPr id="35" name="矩形 34"/>
          <p:cNvSpPr/>
          <p:nvPr/>
        </p:nvSpPr>
        <p:spPr>
          <a:xfrm>
            <a:off x="5674334" y="3293303"/>
            <a:ext cx="2400162" cy="623248"/>
          </a:xfrm>
          <a:prstGeom prst="rect">
            <a:avLst/>
          </a:prstGeom>
        </p:spPr>
        <p:txBody>
          <a:bodyPr wrap="square" lIns="68580" tIns="34290" rIns="68580" bIns="34290">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在这里输入您的文字内容，或者将您的文字内容复制在这里。在这里输入您的文字内容，或者将您的文字复制在这里，在这里输入您的文字内容，或者将您的文字复制在这里</a:t>
            </a:r>
          </a:p>
        </p:txBody>
      </p:sp>
      <p:sp>
        <p:nvSpPr>
          <p:cNvPr id="36" name="矩形 35"/>
          <p:cNvSpPr/>
          <p:nvPr/>
        </p:nvSpPr>
        <p:spPr>
          <a:xfrm>
            <a:off x="5674334" y="2913887"/>
            <a:ext cx="2400162" cy="253916"/>
          </a:xfrm>
          <a:prstGeom prst="rect">
            <a:avLst/>
          </a:prstGeom>
        </p:spPr>
        <p:txBody>
          <a:bodyPr wrap="square" lIns="68580" tIns="34290" rIns="68580" bIns="3429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添加您的标题</a:t>
            </a:r>
          </a:p>
        </p:txBody>
      </p:sp>
    </p:spTree>
    <p:extLst>
      <p:ext uri="{BB962C8B-B14F-4D97-AF65-F5344CB8AC3E}">
        <p14:creationId xmlns:p14="http://schemas.microsoft.com/office/powerpoint/2010/main" val="3557962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nodeType="withEffect">
                                  <p:stCondLst>
                                    <p:cond delay="200"/>
                                  </p:stCondLst>
                                  <p:childTnLst>
                                    <p:animScale>
                                      <p:cBhvr>
                                        <p:cTn id="11" dur="250" fill="hold"/>
                                        <p:tgtEl>
                                          <p:spTgt spid="4"/>
                                        </p:tgtEl>
                                      </p:cBhvr>
                                      <p:by x="120000" y="120000"/>
                                    </p:animScale>
                                  </p:childTnLst>
                                </p:cTn>
                              </p:par>
                              <p:par>
                                <p:cTn id="12" presetID="6" presetClass="emph" presetSubtype="0" decel="100000" fill="hold" nodeType="withEffect">
                                  <p:stCondLst>
                                    <p:cond delay="400"/>
                                  </p:stCondLst>
                                  <p:childTnLst>
                                    <p:animScale>
                                      <p:cBhvr>
                                        <p:cTn id="13" dur="250" fill="hold"/>
                                        <p:tgtEl>
                                          <p:spTgt spid="4"/>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10"/>
                                        </p:tgtEl>
                                        <p:attrNameLst>
                                          <p:attrName>style.visibility</p:attrName>
                                        </p:attrNameLst>
                                      </p:cBhvr>
                                      <p:to>
                                        <p:strVal val="visible"/>
                                      </p:to>
                                    </p:set>
                                    <p:anim calcmode="lin" valueType="num">
                                      <p:cBhvr>
                                        <p:cTn id="16" dur="250" fill="hold"/>
                                        <p:tgtEl>
                                          <p:spTgt spid="10"/>
                                        </p:tgtEl>
                                        <p:attrNameLst>
                                          <p:attrName>ppt_w</p:attrName>
                                        </p:attrNameLst>
                                      </p:cBhvr>
                                      <p:tavLst>
                                        <p:tav tm="0">
                                          <p:val>
                                            <p:fltVal val="0"/>
                                          </p:val>
                                        </p:tav>
                                        <p:tav tm="100000">
                                          <p:val>
                                            <p:strVal val="#ppt_w"/>
                                          </p:val>
                                        </p:tav>
                                      </p:tavLst>
                                    </p:anim>
                                    <p:anim calcmode="lin" valueType="num">
                                      <p:cBhvr>
                                        <p:cTn id="17" dur="250" fill="hold"/>
                                        <p:tgtEl>
                                          <p:spTgt spid="10"/>
                                        </p:tgtEl>
                                        <p:attrNameLst>
                                          <p:attrName>ppt_h</p:attrName>
                                        </p:attrNameLst>
                                      </p:cBhvr>
                                      <p:tavLst>
                                        <p:tav tm="0">
                                          <p:val>
                                            <p:fltVal val="0"/>
                                          </p:val>
                                        </p:tav>
                                        <p:tav tm="100000">
                                          <p:val>
                                            <p:strVal val="#ppt_h"/>
                                          </p:val>
                                        </p:tav>
                                      </p:tavLst>
                                    </p:anim>
                                    <p:animEffect transition="in" filter="fade">
                                      <p:cBhvr>
                                        <p:cTn id="18" dur="250"/>
                                        <p:tgtEl>
                                          <p:spTgt spid="10"/>
                                        </p:tgtEl>
                                      </p:cBhvr>
                                    </p:animEffect>
                                  </p:childTnLst>
                                </p:cTn>
                              </p:par>
                              <p:par>
                                <p:cTn id="19" presetID="6" presetClass="emph" presetSubtype="0" decel="100000" fill="hold" grpId="1" nodeType="withEffect">
                                  <p:stCondLst>
                                    <p:cond delay="600"/>
                                  </p:stCondLst>
                                  <p:childTnLst>
                                    <p:animScale>
                                      <p:cBhvr>
                                        <p:cTn id="20" dur="250" fill="hold"/>
                                        <p:tgtEl>
                                          <p:spTgt spid="10"/>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10"/>
                                        </p:tgtEl>
                                      </p:cBhvr>
                                      <p:by x="83000" y="83000"/>
                                    </p:animScale>
                                  </p:childTnLst>
                                </p:cTn>
                              </p:par>
                              <p:par>
                                <p:cTn id="23" presetID="53" presetClass="entr" presetSubtype="16"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50" fill="hold"/>
                                        <p:tgtEl>
                                          <p:spTgt spid="11"/>
                                        </p:tgtEl>
                                        <p:attrNameLst>
                                          <p:attrName>ppt_w</p:attrName>
                                        </p:attrNameLst>
                                      </p:cBhvr>
                                      <p:tavLst>
                                        <p:tav tm="0">
                                          <p:val>
                                            <p:fltVal val="0"/>
                                          </p:val>
                                        </p:tav>
                                        <p:tav tm="100000">
                                          <p:val>
                                            <p:strVal val="#ppt_w"/>
                                          </p:val>
                                        </p:tav>
                                      </p:tavLst>
                                    </p:anim>
                                    <p:anim calcmode="lin" valueType="num">
                                      <p:cBhvr>
                                        <p:cTn id="26" dur="250" fill="hold"/>
                                        <p:tgtEl>
                                          <p:spTgt spid="11"/>
                                        </p:tgtEl>
                                        <p:attrNameLst>
                                          <p:attrName>ppt_h</p:attrName>
                                        </p:attrNameLst>
                                      </p:cBhvr>
                                      <p:tavLst>
                                        <p:tav tm="0">
                                          <p:val>
                                            <p:fltVal val="0"/>
                                          </p:val>
                                        </p:tav>
                                        <p:tav tm="100000">
                                          <p:val>
                                            <p:strVal val="#ppt_h"/>
                                          </p:val>
                                        </p:tav>
                                      </p:tavLst>
                                    </p:anim>
                                    <p:animEffect transition="in" filter="fade">
                                      <p:cBhvr>
                                        <p:cTn id="27" dur="250"/>
                                        <p:tgtEl>
                                          <p:spTgt spid="11"/>
                                        </p:tgtEl>
                                      </p:cBhvr>
                                    </p:animEffect>
                                  </p:childTnLst>
                                </p:cTn>
                              </p:par>
                              <p:par>
                                <p:cTn id="28" presetID="6" presetClass="emph" presetSubtype="0" decel="100000" fill="hold" grpId="1" nodeType="withEffect">
                                  <p:stCondLst>
                                    <p:cond delay="800"/>
                                  </p:stCondLst>
                                  <p:childTnLst>
                                    <p:animScale>
                                      <p:cBhvr>
                                        <p:cTn id="29" dur="250" fill="hold"/>
                                        <p:tgtEl>
                                          <p:spTgt spid="11"/>
                                        </p:tgtEl>
                                      </p:cBhvr>
                                      <p:by x="120000" y="120000"/>
                                    </p:animScale>
                                  </p:childTnLst>
                                </p:cTn>
                              </p:par>
                              <p:par>
                                <p:cTn id="30" presetID="6" presetClass="emph" presetSubtype="0" decel="100000" fill="hold" grpId="2" nodeType="withEffect">
                                  <p:stCondLst>
                                    <p:cond delay="1000"/>
                                  </p:stCondLst>
                                  <p:childTnLst>
                                    <p:animScale>
                                      <p:cBhvr>
                                        <p:cTn id="31" dur="250" fill="hold"/>
                                        <p:tgtEl>
                                          <p:spTgt spid="11"/>
                                        </p:tgtEl>
                                      </p:cBhvr>
                                      <p:by x="83000" y="83000"/>
                                    </p:animScale>
                                  </p:childTnLst>
                                </p:cTn>
                              </p:par>
                              <p:par>
                                <p:cTn id="32" presetID="53" presetClass="entr" presetSubtype="16" fill="hold" grpId="0" nodeType="withEffect">
                                  <p:stCondLst>
                                    <p:cond delay="8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250" fill="hold"/>
                                        <p:tgtEl>
                                          <p:spTgt spid="33"/>
                                        </p:tgtEl>
                                        <p:attrNameLst>
                                          <p:attrName>ppt_w</p:attrName>
                                        </p:attrNameLst>
                                      </p:cBhvr>
                                      <p:tavLst>
                                        <p:tav tm="0">
                                          <p:val>
                                            <p:fltVal val="0"/>
                                          </p:val>
                                        </p:tav>
                                        <p:tav tm="100000">
                                          <p:val>
                                            <p:strVal val="#ppt_w"/>
                                          </p:val>
                                        </p:tav>
                                      </p:tavLst>
                                    </p:anim>
                                    <p:anim calcmode="lin" valueType="num">
                                      <p:cBhvr>
                                        <p:cTn id="35" dur="250" fill="hold"/>
                                        <p:tgtEl>
                                          <p:spTgt spid="33"/>
                                        </p:tgtEl>
                                        <p:attrNameLst>
                                          <p:attrName>ppt_h</p:attrName>
                                        </p:attrNameLst>
                                      </p:cBhvr>
                                      <p:tavLst>
                                        <p:tav tm="0">
                                          <p:val>
                                            <p:fltVal val="0"/>
                                          </p:val>
                                        </p:tav>
                                        <p:tav tm="100000">
                                          <p:val>
                                            <p:strVal val="#ppt_h"/>
                                          </p:val>
                                        </p:tav>
                                      </p:tavLst>
                                    </p:anim>
                                    <p:animEffect transition="in" filter="fade">
                                      <p:cBhvr>
                                        <p:cTn id="36" dur="250"/>
                                        <p:tgtEl>
                                          <p:spTgt spid="33"/>
                                        </p:tgtEl>
                                      </p:cBhvr>
                                    </p:animEffect>
                                  </p:childTnLst>
                                </p:cTn>
                              </p:par>
                              <p:par>
                                <p:cTn id="37" presetID="6" presetClass="emph" presetSubtype="0" decel="100000" fill="hold" grpId="1" nodeType="withEffect">
                                  <p:stCondLst>
                                    <p:cond delay="1000"/>
                                  </p:stCondLst>
                                  <p:childTnLst>
                                    <p:animScale>
                                      <p:cBhvr>
                                        <p:cTn id="38" dur="250" fill="hold"/>
                                        <p:tgtEl>
                                          <p:spTgt spid="33"/>
                                        </p:tgtEl>
                                      </p:cBhvr>
                                      <p:by x="120000" y="120000"/>
                                    </p:animScale>
                                  </p:childTnLst>
                                </p:cTn>
                              </p:par>
                              <p:par>
                                <p:cTn id="39" presetID="6" presetClass="emph" presetSubtype="0" decel="100000" fill="hold" grpId="2" nodeType="withEffect">
                                  <p:stCondLst>
                                    <p:cond delay="1200"/>
                                  </p:stCondLst>
                                  <p:childTnLst>
                                    <p:animScale>
                                      <p:cBhvr>
                                        <p:cTn id="40" dur="250" fill="hold"/>
                                        <p:tgtEl>
                                          <p:spTgt spid="33"/>
                                        </p:tgtEl>
                                      </p:cBhvr>
                                      <p:by x="83000" y="83000"/>
                                    </p:animScale>
                                  </p:childTnLst>
                                </p:cTn>
                              </p:par>
                            </p:childTnLst>
                          </p:cTn>
                        </p:par>
                        <p:par>
                          <p:cTn id="41" fill="hold">
                            <p:stCondLst>
                              <p:cond delay="1450"/>
                            </p:stCondLst>
                            <p:childTnLst>
                              <p:par>
                                <p:cTn id="42" presetID="53" presetClass="entr" presetSubtype="16"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nodeType="withEffect">
                                  <p:stCondLst>
                                    <p:cond delay="15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16" fill="hold" nodeType="withEffect">
                                  <p:stCondLst>
                                    <p:cond delay="3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par>
                                <p:cTn id="57" presetID="53" presetClass="entr" presetSubtype="16" fill="hold" nodeType="withEffect">
                                  <p:stCondLst>
                                    <p:cond delay="45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16" fill="hold" nodeType="withEffect">
                                  <p:stCondLst>
                                    <p:cond delay="60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par>
                          <p:cTn id="67" fill="hold">
                            <p:stCondLst>
                              <p:cond delay="2550"/>
                            </p:stCondLst>
                            <p:childTnLst>
                              <p:par>
                                <p:cTn id="68" presetID="2" presetClass="entr" presetSubtype="2"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1+#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15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1+#ppt_w/2"/>
                                          </p:val>
                                        </p:tav>
                                        <p:tav tm="100000">
                                          <p:val>
                                            <p:strVal val="#ppt_x"/>
                                          </p:val>
                                        </p:tav>
                                      </p:tavLst>
                                    </p:anim>
                                    <p:anim calcmode="lin" valueType="num">
                                      <p:cBhvr additive="base">
                                        <p:cTn id="75" dur="500" fill="hold"/>
                                        <p:tgtEl>
                                          <p:spTgt spid="1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30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1+#ppt_w/2"/>
                                          </p:val>
                                        </p:tav>
                                        <p:tav tm="100000">
                                          <p:val>
                                            <p:strVal val="#ppt_x"/>
                                          </p:val>
                                        </p:tav>
                                      </p:tavLst>
                                    </p:anim>
                                    <p:anim calcmode="lin" valueType="num">
                                      <p:cBhvr additive="base">
                                        <p:cTn id="79" dur="500" fill="hold"/>
                                        <p:tgtEl>
                                          <p:spTgt spid="14"/>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45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1+#ppt_w/2"/>
                                          </p:val>
                                        </p:tav>
                                        <p:tav tm="100000">
                                          <p:val>
                                            <p:strVal val="#ppt_x"/>
                                          </p:val>
                                        </p:tav>
                                      </p:tavLst>
                                    </p:anim>
                                    <p:anim calcmode="lin" valueType="num">
                                      <p:cBhvr additive="base">
                                        <p:cTn id="83" dur="500" fill="hold"/>
                                        <p:tgtEl>
                                          <p:spTgt spid="13"/>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600"/>
                                  </p:stCondLst>
                                  <p:childTnLst>
                                    <p:set>
                                      <p:cBhvr>
                                        <p:cTn id="85" dur="1" fill="hold">
                                          <p:stCondLst>
                                            <p:cond delay="0"/>
                                          </p:stCondLst>
                                        </p:cTn>
                                        <p:tgtEl>
                                          <p:spTgt spid="12"/>
                                        </p:tgtEl>
                                        <p:attrNameLst>
                                          <p:attrName>style.visibility</p:attrName>
                                        </p:attrNameLst>
                                      </p:cBhvr>
                                      <p:to>
                                        <p:strVal val="visible"/>
                                      </p:to>
                                    </p:set>
                                    <p:anim calcmode="lin" valueType="num">
                                      <p:cBhvr additive="base">
                                        <p:cTn id="86" dur="500" fill="hold"/>
                                        <p:tgtEl>
                                          <p:spTgt spid="12"/>
                                        </p:tgtEl>
                                        <p:attrNameLst>
                                          <p:attrName>ppt_x</p:attrName>
                                        </p:attrNameLst>
                                      </p:cBhvr>
                                      <p:tavLst>
                                        <p:tav tm="0">
                                          <p:val>
                                            <p:strVal val="1+#ppt_w/2"/>
                                          </p:val>
                                        </p:tav>
                                        <p:tav tm="100000">
                                          <p:val>
                                            <p:strVal val="#ppt_x"/>
                                          </p:val>
                                        </p:tav>
                                      </p:tavLst>
                                    </p:anim>
                                    <p:anim calcmode="lin" valueType="num">
                                      <p:cBhvr additive="base">
                                        <p:cTn id="87" dur="500" fill="hold"/>
                                        <p:tgtEl>
                                          <p:spTgt spid="12"/>
                                        </p:tgtEl>
                                        <p:attrNameLst>
                                          <p:attrName>ppt_y</p:attrName>
                                        </p:attrNameLst>
                                      </p:cBhvr>
                                      <p:tavLst>
                                        <p:tav tm="0">
                                          <p:val>
                                            <p:strVal val="#ppt_y"/>
                                          </p:val>
                                        </p:tav>
                                        <p:tav tm="100000">
                                          <p:val>
                                            <p:strVal val="#ppt_y"/>
                                          </p:val>
                                        </p:tav>
                                      </p:tavLst>
                                    </p:anim>
                                  </p:childTnLst>
                                </p:cTn>
                              </p:par>
                            </p:childTnLst>
                          </p:cTn>
                        </p:par>
                        <p:par>
                          <p:cTn id="88" fill="hold">
                            <p:stCondLst>
                              <p:cond delay="365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415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32"/>
                                        </p:tgtEl>
                                        <p:attrNameLst>
                                          <p:attrName>style.visibility</p:attrName>
                                        </p:attrNameLst>
                                      </p:cBhvr>
                                      <p:to>
                                        <p:strVal val="visible"/>
                                      </p:to>
                                    </p:set>
                                    <p:anim calcmode="lin" valueType="num">
                                      <p:cBhvr>
                                        <p:cTn id="97" dur="250" fill="hold"/>
                                        <p:tgtEl>
                                          <p:spTgt spid="32"/>
                                        </p:tgtEl>
                                        <p:attrNameLst>
                                          <p:attrName>ppt_w</p:attrName>
                                        </p:attrNameLst>
                                      </p:cBhvr>
                                      <p:tavLst>
                                        <p:tav tm="0">
                                          <p:val>
                                            <p:fltVal val="0"/>
                                          </p:val>
                                        </p:tav>
                                        <p:tav tm="100000">
                                          <p:val>
                                            <p:strVal val="#ppt_w"/>
                                          </p:val>
                                        </p:tav>
                                      </p:tavLst>
                                    </p:anim>
                                    <p:anim calcmode="lin" valueType="num">
                                      <p:cBhvr>
                                        <p:cTn id="98" dur="250" fill="hold"/>
                                        <p:tgtEl>
                                          <p:spTgt spid="32"/>
                                        </p:tgtEl>
                                        <p:attrNameLst>
                                          <p:attrName>ppt_h</p:attrName>
                                        </p:attrNameLst>
                                      </p:cBhvr>
                                      <p:tavLst>
                                        <p:tav tm="0">
                                          <p:val>
                                            <p:fltVal val="0"/>
                                          </p:val>
                                        </p:tav>
                                        <p:tav tm="100000">
                                          <p:val>
                                            <p:strVal val="#ppt_h"/>
                                          </p:val>
                                        </p:tav>
                                      </p:tavLst>
                                    </p:anim>
                                    <p:animEffect transition="in" filter="fade">
                                      <p:cBhvr>
                                        <p:cTn id="99" dur="250"/>
                                        <p:tgtEl>
                                          <p:spTgt spid="32"/>
                                        </p:tgtEl>
                                      </p:cBhvr>
                                    </p:animEffect>
                                  </p:childTnLst>
                                </p:cTn>
                              </p:par>
                            </p:childTnLst>
                          </p:cTn>
                        </p:par>
                        <p:par>
                          <p:cTn id="100" fill="hold">
                            <p:stCondLst>
                              <p:cond delay="6275"/>
                            </p:stCondLst>
                            <p:childTnLst>
                              <p:par>
                                <p:cTn id="101" presetID="53" presetClass="entr" presetSubtype="16"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p:cTn id="103" dur="500" fill="hold"/>
                                        <p:tgtEl>
                                          <p:spTgt spid="36"/>
                                        </p:tgtEl>
                                        <p:attrNameLst>
                                          <p:attrName>ppt_w</p:attrName>
                                        </p:attrNameLst>
                                      </p:cBhvr>
                                      <p:tavLst>
                                        <p:tav tm="0">
                                          <p:val>
                                            <p:fltVal val="0"/>
                                          </p:val>
                                        </p:tav>
                                        <p:tav tm="100000">
                                          <p:val>
                                            <p:strVal val="#ppt_w"/>
                                          </p:val>
                                        </p:tav>
                                      </p:tavLst>
                                    </p:anim>
                                    <p:anim calcmode="lin" valueType="num">
                                      <p:cBhvr>
                                        <p:cTn id="104" dur="500" fill="hold"/>
                                        <p:tgtEl>
                                          <p:spTgt spid="36"/>
                                        </p:tgtEl>
                                        <p:attrNameLst>
                                          <p:attrName>ppt_h</p:attrName>
                                        </p:attrNameLst>
                                      </p:cBhvr>
                                      <p:tavLst>
                                        <p:tav tm="0">
                                          <p:val>
                                            <p:fltVal val="0"/>
                                          </p:val>
                                        </p:tav>
                                        <p:tav tm="100000">
                                          <p:val>
                                            <p:strVal val="#ppt_h"/>
                                          </p:val>
                                        </p:tav>
                                      </p:tavLst>
                                    </p:anim>
                                    <p:animEffect transition="in" filter="fade">
                                      <p:cBhvr>
                                        <p:cTn id="105" dur="500"/>
                                        <p:tgtEl>
                                          <p:spTgt spid="36"/>
                                        </p:tgtEl>
                                      </p:cBhvr>
                                    </p:animEffect>
                                  </p:childTnLst>
                                </p:cTn>
                              </p:par>
                            </p:childTnLst>
                          </p:cTn>
                        </p:par>
                        <p:par>
                          <p:cTn id="106" fill="hold">
                            <p:stCondLst>
                              <p:cond delay="6775"/>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35"/>
                                        </p:tgtEl>
                                        <p:attrNameLst>
                                          <p:attrName>style.visibility</p:attrName>
                                        </p:attrNameLst>
                                      </p:cBhvr>
                                      <p:to>
                                        <p:strVal val="visible"/>
                                      </p:to>
                                    </p:set>
                                    <p:anim calcmode="lin" valueType="num">
                                      <p:cBhvr>
                                        <p:cTn id="109" dur="250" fill="hold"/>
                                        <p:tgtEl>
                                          <p:spTgt spid="35"/>
                                        </p:tgtEl>
                                        <p:attrNameLst>
                                          <p:attrName>ppt_w</p:attrName>
                                        </p:attrNameLst>
                                      </p:cBhvr>
                                      <p:tavLst>
                                        <p:tav tm="0">
                                          <p:val>
                                            <p:fltVal val="0"/>
                                          </p:val>
                                        </p:tav>
                                        <p:tav tm="100000">
                                          <p:val>
                                            <p:strVal val="#ppt_w"/>
                                          </p:val>
                                        </p:tav>
                                      </p:tavLst>
                                    </p:anim>
                                    <p:anim calcmode="lin" valueType="num">
                                      <p:cBhvr>
                                        <p:cTn id="110" dur="250" fill="hold"/>
                                        <p:tgtEl>
                                          <p:spTgt spid="35"/>
                                        </p:tgtEl>
                                        <p:attrNameLst>
                                          <p:attrName>ppt_h</p:attrName>
                                        </p:attrNameLst>
                                      </p:cBhvr>
                                      <p:tavLst>
                                        <p:tav tm="0">
                                          <p:val>
                                            <p:fltVal val="0"/>
                                          </p:val>
                                        </p:tav>
                                        <p:tav tm="100000">
                                          <p:val>
                                            <p:strVal val="#ppt_h"/>
                                          </p:val>
                                        </p:tav>
                                      </p:tavLst>
                                    </p:anim>
                                    <p:animEffect transition="in" filter="fade">
                                      <p:cBhvr>
                                        <p:cTn id="11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1" grpId="0" animBg="1"/>
      <p:bldP spid="11" grpId="1" animBg="1"/>
      <p:bldP spid="11" grpId="2" animBg="1"/>
      <p:bldP spid="12" grpId="0"/>
      <p:bldP spid="13" grpId="0"/>
      <p:bldP spid="14" grpId="0"/>
      <p:bldP spid="15" grpId="0"/>
      <p:bldP spid="16" grpId="0"/>
      <p:bldP spid="32" grpId="0"/>
      <p:bldP spid="33" grpId="0"/>
      <p:bldP spid="33" grpId="1"/>
      <p:bldP spid="33" grpId="2"/>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28"/>
          <p:cNvSpPr txBox="1">
            <a:spLocks noChangeArrowheads="1"/>
          </p:cNvSpPr>
          <p:nvPr>
            <p:custDataLst>
              <p:tags r:id="rId2"/>
            </p:custDataLst>
          </p:nvPr>
        </p:nvSpPr>
        <p:spPr bwMode="auto">
          <a:xfrm>
            <a:off x="1508480" y="2090759"/>
            <a:ext cx="658380" cy="691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defPPr>
              <a:defRPr lang="zh-CN"/>
            </a:defPPr>
            <a:lvl1pPr>
              <a:defRPr sz="4400" kern="0">
                <a:solidFill>
                  <a:schemeClr val="accent2"/>
                </a:solidFill>
                <a:latin typeface="华文新魏" panose="02010800040101010101" pitchFamily="2" charset="-122"/>
                <a:ea typeface="华文新魏" panose="02010800040101010101" pitchFamily="2"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r>
              <a:rPr lang="zh-CN" altLang="en-US" sz="2400" dirty="0">
                <a:latin typeface="微软雅黑" panose="020B0503020204020204" pitchFamily="34" charset="-122"/>
                <a:ea typeface="微软雅黑" panose="020B0503020204020204" pitchFamily="34" charset="-122"/>
              </a:rPr>
              <a:t>章</a:t>
            </a:r>
          </a:p>
        </p:txBody>
      </p:sp>
      <p:sp>
        <p:nvSpPr>
          <p:cNvPr id="30" name="文本框 29"/>
          <p:cNvSpPr txBox="1"/>
          <p:nvPr>
            <p:custDataLst>
              <p:tags r:id="rId3"/>
            </p:custDataLst>
          </p:nvPr>
        </p:nvSpPr>
        <p:spPr>
          <a:xfrm>
            <a:off x="2535932" y="2257434"/>
            <a:ext cx="2952098" cy="670285"/>
          </a:xfrm>
          <a:prstGeom prst="rect">
            <a:avLst/>
          </a:prstGeom>
          <a:noFill/>
        </p:spPr>
        <p:txBody>
          <a:bodyPr/>
          <a:lstStyle/>
          <a:p>
            <a:pPr>
              <a:lnSpc>
                <a:spcPct val="130000"/>
              </a:lnSpc>
              <a:defRPr/>
            </a:pPr>
            <a:r>
              <a:rPr lang="zh-CN" altLang="en-US" sz="900" dirty="0">
                <a:solidFill>
                  <a:schemeClr val="bg1">
                    <a:lumMod val="65000"/>
                  </a:schemeClr>
                </a:solidFill>
                <a:latin typeface="幼圆" panose="02010509060101010101" pitchFamily="49" charset="-122"/>
                <a:ea typeface="幼圆" panose="02010509060101010101" pitchFamily="49" charset="-122"/>
              </a:rPr>
              <a:t>您的内容请写在这里您的内容请写在这里您的内容请写在这里您的内容请写在这里您的内容请写在这里</a:t>
            </a:r>
          </a:p>
        </p:txBody>
      </p:sp>
      <p:grpSp>
        <p:nvGrpSpPr>
          <p:cNvPr id="4100" name="组合 30"/>
          <p:cNvGrpSpPr>
            <a:grpSpLocks/>
          </p:cNvGrpSpPr>
          <p:nvPr>
            <p:custDataLst>
              <p:tags r:id="rId4"/>
            </p:custDataLst>
          </p:nvPr>
        </p:nvGrpSpPr>
        <p:grpSpPr bwMode="auto">
          <a:xfrm>
            <a:off x="2369253" y="2043134"/>
            <a:ext cx="159535" cy="159535"/>
            <a:chOff x="4202214" y="2995511"/>
            <a:chExt cx="261337" cy="261337"/>
          </a:xfrm>
        </p:grpSpPr>
        <p:sp>
          <p:nvSpPr>
            <p:cNvPr id="32" name="椭圆 31"/>
            <p:cNvSpPr/>
            <p:nvPr/>
          </p:nvSpPr>
          <p:spPr>
            <a:xfrm>
              <a:off x="4202214" y="2995511"/>
              <a:ext cx="261337" cy="26133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33" name="等腰三角形 32"/>
            <p:cNvSpPr/>
            <p:nvPr/>
          </p:nvSpPr>
          <p:spPr>
            <a:xfrm rot="5400000">
              <a:off x="4278274" y="3063771"/>
              <a:ext cx="144320" cy="124818"/>
            </a:xfrm>
            <a:prstGeom prst="triangle">
              <a:avLst/>
            </a:prstGeom>
            <a:solidFill>
              <a:sysClr val="window" lastClr="FFFFFF"/>
            </a:solidFill>
            <a:ln w="12700" cap="flat" cmpd="sng" algn="ctr">
              <a:noFill/>
              <a:prstDash val="solid"/>
              <a:miter lim="800000"/>
            </a:ln>
            <a:effectLst/>
          </p:spPr>
          <p:txBody>
            <a:bodyPr anchor="ctr"/>
            <a:lstStyle/>
            <a:p>
              <a:pPr algn="ctr">
                <a:defRPr/>
              </a:pPr>
              <a:endParaRPr lang="zh-CN" altLang="en-US" sz="1280" kern="0">
                <a:solidFill>
                  <a:prstClr val="white"/>
                </a:solidFill>
              </a:endParaRPr>
            </a:p>
          </p:txBody>
        </p:sp>
      </p:grpSp>
      <p:sp>
        <p:nvSpPr>
          <p:cNvPr id="35" name="文本框 34"/>
          <p:cNvSpPr txBox="1"/>
          <p:nvPr>
            <p:custDataLst>
              <p:tags r:id="rId5"/>
            </p:custDataLst>
          </p:nvPr>
        </p:nvSpPr>
        <p:spPr>
          <a:xfrm>
            <a:off x="592940" y="1828836"/>
            <a:ext cx="561944" cy="577421"/>
          </a:xfrm>
          <a:prstGeom prst="rect">
            <a:avLst/>
          </a:prstGeom>
          <a:noFill/>
        </p:spPr>
        <p:txBody>
          <a:bodyPr wrap="none"/>
          <a:lstStyle>
            <a:defPPr>
              <a:defRPr lang="zh-CN"/>
            </a:defPPr>
            <a:lvl1pPr>
              <a:defRPr sz="4000">
                <a:solidFill>
                  <a:schemeClr val="bg1">
                    <a:lumMod val="65000"/>
                  </a:schemeClr>
                </a:solidFill>
                <a:latin typeface="华文新魏" panose="02010800040101010101" pitchFamily="2" charset="-122"/>
                <a:ea typeface="华文新魏" panose="02010800040101010101" pitchFamily="2" charset="-122"/>
              </a:defRPr>
            </a:lvl1pPr>
          </a:lstStyle>
          <a:p>
            <a:pPr>
              <a:defRPr/>
            </a:pPr>
            <a:r>
              <a:rPr lang="zh-CN" altLang="en-US" sz="2400" kern="0" dirty="0">
                <a:solidFill>
                  <a:schemeClr val="accent2"/>
                </a:solidFill>
                <a:latin typeface="微软雅黑" panose="020B0503020204020204" pitchFamily="34" charset="-122"/>
                <a:ea typeface="微软雅黑" panose="020B0503020204020204" pitchFamily="34" charset="-122"/>
              </a:rPr>
              <a:t>第</a:t>
            </a:r>
          </a:p>
        </p:txBody>
      </p:sp>
      <p:sp>
        <p:nvSpPr>
          <p:cNvPr id="36" name="椭圆 35"/>
          <p:cNvSpPr/>
          <p:nvPr>
            <p:custDataLst>
              <p:tags r:id="rId6"/>
            </p:custDataLst>
          </p:nvPr>
        </p:nvSpPr>
        <p:spPr>
          <a:xfrm>
            <a:off x="1003682" y="1951461"/>
            <a:ext cx="569087" cy="570278"/>
          </a:xfrm>
          <a:prstGeom prst="ellipse">
            <a:avLst/>
          </a:prstGeom>
          <a:solidFill>
            <a:schemeClr val="accent1"/>
          </a:solidFill>
          <a:ln w="12700" cap="flat" cmpd="sng" algn="ctr">
            <a:noFill/>
            <a:prstDash val="solid"/>
            <a:miter lim="800000"/>
          </a:ln>
          <a:effectLst/>
        </p:spPr>
        <p:txBody>
          <a:bodyPr anchor="ctr"/>
          <a:lstStyle/>
          <a:p>
            <a:pPr algn="ctr">
              <a:defRPr/>
            </a:pPr>
            <a:r>
              <a:rPr lang="en-US" altLang="zh-CN" sz="4400" kern="0" dirty="0">
                <a:solidFill>
                  <a:prstClr val="white"/>
                </a:solidFill>
                <a:latin typeface="微软雅黑" panose="020B0503020204020204" pitchFamily="34" charset="-122"/>
                <a:ea typeface="微软雅黑" panose="020B0503020204020204" pitchFamily="34" charset="-122"/>
              </a:rPr>
              <a:t>2</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sp>
        <p:nvSpPr>
          <p:cNvPr id="37" name="椭圆 36"/>
          <p:cNvSpPr/>
          <p:nvPr>
            <p:custDataLst>
              <p:tags r:id="rId7"/>
            </p:custDataLst>
          </p:nvPr>
        </p:nvSpPr>
        <p:spPr>
          <a:xfrm>
            <a:off x="1637058" y="1837166"/>
            <a:ext cx="242874" cy="244065"/>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38" name="椭圆 37"/>
          <p:cNvSpPr/>
          <p:nvPr>
            <p:custDataLst>
              <p:tags r:id="rId8"/>
            </p:custDataLst>
          </p:nvPr>
        </p:nvSpPr>
        <p:spPr>
          <a:xfrm flipV="1">
            <a:off x="2098995" y="2211001"/>
            <a:ext cx="114294" cy="114294"/>
          </a:xfrm>
          <a:prstGeom prst="ellips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sz="2999" kern="0" dirty="0">
              <a:solidFill>
                <a:prstClr val="white"/>
              </a:solidFill>
              <a:latin typeface="Engravers MT" panose="02090707080505020304" pitchFamily="18" charset="0"/>
            </a:endParaRPr>
          </a:p>
        </p:txBody>
      </p:sp>
      <p:sp>
        <p:nvSpPr>
          <p:cNvPr id="4105" name="文本框 38"/>
          <p:cNvSpPr txBox="1">
            <a:spLocks noChangeArrowheads="1"/>
          </p:cNvSpPr>
          <p:nvPr>
            <p:custDataLst>
              <p:tags r:id="rId9"/>
            </p:custDataLst>
          </p:nvPr>
        </p:nvSpPr>
        <p:spPr bwMode="auto">
          <a:xfrm>
            <a:off x="2606174" y="1934791"/>
            <a:ext cx="2112053" cy="34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buNone/>
            </a:pPr>
            <a:r>
              <a:rPr lang="zh-CN" altLang="en-US" sz="2000" b="1" dirty="0">
                <a:solidFill>
                  <a:schemeClr val="accent1"/>
                </a:solidFill>
                <a:latin typeface="微软雅黑" pitchFamily="34" charset="-122"/>
                <a:ea typeface="微软雅黑" pitchFamily="34" charset="-122"/>
              </a:rPr>
              <a:t>产品运行</a:t>
            </a:r>
            <a:endParaRPr lang="zh-CN" altLang="en-US" sz="2000" kern="0" dirty="0">
              <a:solidFill>
                <a:schemeClr val="accent1"/>
              </a:solidFill>
              <a:latin typeface="微软雅黑" pitchFamily="34" charset="-122"/>
              <a:ea typeface="微软雅黑" pitchFamily="34" charset="-122"/>
            </a:endParaRPr>
          </a:p>
        </p:txBody>
      </p:sp>
      <p:sp>
        <p:nvSpPr>
          <p:cNvPr id="13" name="任意多边形 12"/>
          <p:cNvSpPr/>
          <p:nvPr>
            <p:custDataLst>
              <p:tags r:id="rId10"/>
            </p:custDataLst>
          </p:nvPr>
        </p:nvSpPr>
        <p:spPr>
          <a:xfrm>
            <a:off x="417925" y="2105042"/>
            <a:ext cx="1358429" cy="666714"/>
          </a:xfrm>
          <a:custGeom>
            <a:avLst/>
            <a:gdLst>
              <a:gd name="connsiteX0" fmla="*/ 0 w 2881560"/>
              <a:gd name="connsiteY0" fmla="*/ 0 h 2025869"/>
              <a:gd name="connsiteX1" fmla="*/ 409902 w 2881560"/>
              <a:gd name="connsiteY1" fmla="*/ 0 h 2025869"/>
              <a:gd name="connsiteX2" fmla="*/ 409902 w 2881560"/>
              <a:gd name="connsiteY2" fmla="*/ 1694793 h 2025869"/>
              <a:gd name="connsiteX3" fmla="*/ 2881560 w 2881560"/>
              <a:gd name="connsiteY3" fmla="*/ 1694793 h 2025869"/>
              <a:gd name="connsiteX4" fmla="*/ 2881560 w 2881560"/>
              <a:gd name="connsiteY4" fmla="*/ 2025869 h 2025869"/>
              <a:gd name="connsiteX5" fmla="*/ 0 w 2881560"/>
              <a:gd name="connsiteY5" fmla="*/ 2025869 h 2025869"/>
              <a:gd name="connsiteX0" fmla="*/ 2881560 w 2973000"/>
              <a:gd name="connsiteY0" fmla="*/ 1694793 h 2025869"/>
              <a:gd name="connsiteX1" fmla="*/ 2881560 w 2973000"/>
              <a:gd name="connsiteY1" fmla="*/ 2025869 h 2025869"/>
              <a:gd name="connsiteX2" fmla="*/ 0 w 2973000"/>
              <a:gd name="connsiteY2" fmla="*/ 2025869 h 2025869"/>
              <a:gd name="connsiteX3" fmla="*/ 0 w 2973000"/>
              <a:gd name="connsiteY3" fmla="*/ 0 h 2025869"/>
              <a:gd name="connsiteX4" fmla="*/ 409902 w 2973000"/>
              <a:gd name="connsiteY4" fmla="*/ 0 h 2025869"/>
              <a:gd name="connsiteX5" fmla="*/ 409902 w 2973000"/>
              <a:gd name="connsiteY5" fmla="*/ 1694793 h 2025869"/>
              <a:gd name="connsiteX6" fmla="*/ 2973000 w 2973000"/>
              <a:gd name="connsiteY6" fmla="*/ 1786233 h 2025869"/>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 name="connsiteX5" fmla="*/ 409902 w 2881560"/>
              <a:gd name="connsiteY5" fmla="*/ 1694793 h 2025869"/>
              <a:gd name="connsiteX0" fmla="*/ 2881560 w 2881560"/>
              <a:gd name="connsiteY0" fmla="*/ 1694793 h 2025869"/>
              <a:gd name="connsiteX1" fmla="*/ 2881560 w 2881560"/>
              <a:gd name="connsiteY1" fmla="*/ 2025869 h 2025869"/>
              <a:gd name="connsiteX2" fmla="*/ 0 w 2881560"/>
              <a:gd name="connsiteY2" fmla="*/ 2025869 h 2025869"/>
              <a:gd name="connsiteX3" fmla="*/ 0 w 2881560"/>
              <a:gd name="connsiteY3" fmla="*/ 0 h 2025869"/>
              <a:gd name="connsiteX4" fmla="*/ 409902 w 2881560"/>
              <a:gd name="connsiteY4" fmla="*/ 0 h 2025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560" h="2025869">
                <a:moveTo>
                  <a:pt x="2881560" y="1694793"/>
                </a:moveTo>
                <a:lnTo>
                  <a:pt x="2881560" y="2025869"/>
                </a:lnTo>
                <a:lnTo>
                  <a:pt x="0" y="2025869"/>
                </a:lnTo>
                <a:lnTo>
                  <a:pt x="0" y="0"/>
                </a:lnTo>
                <a:lnTo>
                  <a:pt x="409902" y="0"/>
                </a:lnTo>
              </a:path>
            </a:pathLst>
          </a:custGeom>
          <a:noFill/>
          <a:ln w="12700" cap="flat" cmpd="sng" algn="ctr">
            <a:solidFill>
              <a:schemeClr val="accent1"/>
            </a:solidFill>
            <a:prstDash val="solid"/>
            <a:miter lim="800000"/>
          </a:ln>
          <a:effectLst/>
        </p:spPr>
        <p:txBody>
          <a:bodyPr anchor="ctr"/>
          <a:lstStyle/>
          <a:p>
            <a:pPr algn="ctr">
              <a:defRPr/>
            </a:pPr>
            <a:endParaRPr lang="zh-CN" altLang="en-US" sz="1280" kern="0" dirty="0">
              <a:solidFill>
                <a:prstClr val="white"/>
              </a:solidFill>
            </a:endParaRPr>
          </a:p>
        </p:txBody>
      </p:sp>
      <p:pic>
        <p:nvPicPr>
          <p:cNvPr id="14" name="图片 13">
            <a:extLst>
              <a:ext uri="{FF2B5EF4-FFF2-40B4-BE49-F238E27FC236}">
                <a16:creationId xmlns:a16="http://schemas.microsoft.com/office/drawing/2014/main" id="{FEA540C3-9874-4F11-9EB1-2489BC70913F}"/>
              </a:ext>
            </a:extLst>
          </p:cNvPr>
          <p:cNvPicPr>
            <a:picLocks noChangeAspect="1"/>
          </p:cNvPicPr>
          <p:nvPr/>
        </p:nvPicPr>
        <p:blipFill rotWithShape="1">
          <a:blip r:embed="rId13"/>
          <a:srcRect l="33733" r="25977"/>
          <a:stretch/>
        </p:blipFill>
        <p:spPr>
          <a:xfrm>
            <a:off x="5458245" y="3272"/>
            <a:ext cx="3682271" cy="5146493"/>
          </a:xfrm>
          <a:prstGeom prst="rect">
            <a:avLst/>
          </a:prstGeom>
        </p:spPr>
      </p:pic>
    </p:spTree>
    <p:custDataLst>
      <p:tags r:id="rId1"/>
    </p:custDataLst>
    <p:extLst>
      <p:ext uri="{BB962C8B-B14F-4D97-AF65-F5344CB8AC3E}">
        <p14:creationId xmlns:p14="http://schemas.microsoft.com/office/powerpoint/2010/main" val="622700930"/>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fad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1000"/>
                                        <p:tgtEl>
                                          <p:spTgt spid="4105"/>
                                        </p:tgtEl>
                                      </p:cBhvr>
                                    </p:animEffect>
                                    <p:anim calcmode="lin" valueType="num">
                                      <p:cBhvr>
                                        <p:cTn id="38" dur="1000" fill="hold"/>
                                        <p:tgtEl>
                                          <p:spTgt spid="4105"/>
                                        </p:tgtEl>
                                        <p:attrNameLst>
                                          <p:attrName>ppt_x</p:attrName>
                                        </p:attrNameLst>
                                      </p:cBhvr>
                                      <p:tavLst>
                                        <p:tav tm="0">
                                          <p:val>
                                            <p:strVal val="#ppt_x"/>
                                          </p:val>
                                        </p:tav>
                                        <p:tav tm="100000">
                                          <p:val>
                                            <p:strVal val="#ppt_x"/>
                                          </p:val>
                                        </p:tav>
                                      </p:tavLst>
                                    </p:anim>
                                    <p:anim calcmode="lin" valueType="num">
                                      <p:cBhvr>
                                        <p:cTn id="39" dur="1000" fill="hold"/>
                                        <p:tgtEl>
                                          <p:spTgt spid="410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0" grpId="0"/>
      <p:bldP spid="35" grpId="0"/>
      <p:bldP spid="36" grpId="0" animBg="1"/>
      <p:bldP spid="37" grpId="0" animBg="1"/>
      <p:bldP spid="38" grpId="0" animBg="1"/>
      <p:bldP spid="4105"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1"/>
          <p:cNvSpPr>
            <a:spLocks noChangeArrowheads="1"/>
          </p:cNvSpPr>
          <p:nvPr/>
        </p:nvSpPr>
        <p:spPr bwMode="auto">
          <a:xfrm>
            <a:off x="6349603" y="1548468"/>
            <a:ext cx="466725" cy="466788"/>
          </a:xfrm>
          <a:prstGeom prst="rect">
            <a:avLst/>
          </a:prstGeom>
          <a:solidFill>
            <a:schemeClr val="accent1"/>
          </a:solidFill>
          <a:ln w="9525">
            <a:noFill/>
            <a:miter lim="800000"/>
            <a:headEnd/>
            <a:tailEnd/>
          </a:ln>
        </p:spPr>
        <p:txBody>
          <a:bodyPr lIns="68577" tIns="34289" rIns="68577" bIns="34289" anchor="ctr"/>
          <a:lstStyle/>
          <a:p>
            <a:pPr algn="ctr" eaLnBrk="1" hangingPunct="1"/>
            <a:r>
              <a:rPr lang="en-AU" altLang="en-US">
                <a:solidFill>
                  <a:srgbClr val="FFFFFF"/>
                </a:solidFill>
                <a:latin typeface="微软雅黑" pitchFamily="34" charset="-122"/>
                <a:ea typeface="微软雅黑" pitchFamily="34" charset="-122"/>
              </a:rPr>
              <a:t>2</a:t>
            </a:r>
            <a:endParaRPr lang="en-US" altLang="zh-CN">
              <a:solidFill>
                <a:srgbClr val="FFFFFF"/>
              </a:solidFill>
              <a:latin typeface="微软雅黑" pitchFamily="34" charset="-122"/>
              <a:ea typeface="微软雅黑" pitchFamily="34" charset="-122"/>
            </a:endParaRPr>
          </a:p>
        </p:txBody>
      </p:sp>
      <p:sp>
        <p:nvSpPr>
          <p:cNvPr id="20485" name="Oval 72"/>
          <p:cNvSpPr>
            <a:spLocks noChangeAspect="1"/>
          </p:cNvSpPr>
          <p:nvPr/>
        </p:nvSpPr>
        <p:spPr bwMode="auto">
          <a:xfrm>
            <a:off x="6259116" y="1449635"/>
            <a:ext cx="189309" cy="189334"/>
          </a:xfrm>
          <a:prstGeom prst="ellipse">
            <a:avLst/>
          </a:prstGeom>
          <a:solidFill>
            <a:srgbClr val="404040"/>
          </a:solidFill>
          <a:ln w="19050">
            <a:solidFill>
              <a:schemeClr val="bg1"/>
            </a:solidFill>
            <a:round/>
            <a:headEnd/>
            <a:tailEnd/>
          </a:ln>
        </p:spPr>
        <p:txBody>
          <a:bodyPr lIns="0" tIns="0" rIns="0" bIns="0" anchor="ctr"/>
          <a:lstStyle/>
          <a:p>
            <a:pPr algn="ctr" eaLnBrk="1" hangingPunct="1"/>
            <a:r>
              <a:rPr lang="en-AU" altLang="en-US" sz="600" dirty="0">
                <a:solidFill>
                  <a:srgbClr val="FFFFFF"/>
                </a:solidFill>
                <a:latin typeface="微软雅黑" pitchFamily="34" charset="-122"/>
                <a:ea typeface="微软雅黑" pitchFamily="34" charset="-122"/>
              </a:rPr>
              <a:t>A</a:t>
            </a:r>
          </a:p>
        </p:txBody>
      </p:sp>
      <p:sp>
        <p:nvSpPr>
          <p:cNvPr id="20486" name="Rectangle 73"/>
          <p:cNvSpPr>
            <a:spLocks noChangeArrowheads="1"/>
          </p:cNvSpPr>
          <p:nvPr/>
        </p:nvSpPr>
        <p:spPr bwMode="auto">
          <a:xfrm>
            <a:off x="6349603" y="2212927"/>
            <a:ext cx="466725" cy="466788"/>
          </a:xfrm>
          <a:prstGeom prst="rect">
            <a:avLst/>
          </a:prstGeom>
          <a:solidFill>
            <a:schemeClr val="accent1"/>
          </a:solidFill>
          <a:ln w="9525">
            <a:noFill/>
            <a:miter lim="800000"/>
            <a:headEnd/>
            <a:tailEnd/>
          </a:ln>
        </p:spPr>
        <p:txBody>
          <a:bodyPr lIns="68577" tIns="34289" rIns="68577" bIns="34289" anchor="ctr"/>
          <a:lstStyle/>
          <a:p>
            <a:pPr algn="ctr" eaLnBrk="1" hangingPunct="1"/>
            <a:r>
              <a:rPr lang="en-AU" altLang="en-US">
                <a:solidFill>
                  <a:srgbClr val="FFFFFF"/>
                </a:solidFill>
                <a:latin typeface="微软雅黑" pitchFamily="34" charset="-122"/>
                <a:ea typeface="微软雅黑" pitchFamily="34" charset="-122"/>
              </a:rPr>
              <a:t>4</a:t>
            </a:r>
            <a:endParaRPr lang="id-ID" altLang="en-US">
              <a:solidFill>
                <a:srgbClr val="FFFFFF"/>
              </a:solidFill>
              <a:latin typeface="微软雅黑" pitchFamily="34" charset="-122"/>
              <a:ea typeface="微软雅黑" pitchFamily="34" charset="-122"/>
            </a:endParaRPr>
          </a:p>
        </p:txBody>
      </p:sp>
      <p:sp>
        <p:nvSpPr>
          <p:cNvPr id="20487" name="Oval 74"/>
          <p:cNvSpPr>
            <a:spLocks noChangeAspect="1"/>
          </p:cNvSpPr>
          <p:nvPr/>
        </p:nvSpPr>
        <p:spPr bwMode="auto">
          <a:xfrm>
            <a:off x="6259116" y="2114092"/>
            <a:ext cx="189309" cy="189334"/>
          </a:xfrm>
          <a:prstGeom prst="ellipse">
            <a:avLst/>
          </a:prstGeom>
          <a:solidFill>
            <a:srgbClr val="404040"/>
          </a:solidFill>
          <a:ln w="19050">
            <a:solidFill>
              <a:schemeClr val="bg1"/>
            </a:solidFill>
            <a:round/>
            <a:headEnd/>
            <a:tailEnd/>
          </a:ln>
        </p:spPr>
        <p:txBody>
          <a:bodyPr lIns="0" tIns="0" rIns="0" bIns="0" anchor="ctr"/>
          <a:lstStyle/>
          <a:p>
            <a:pPr algn="ctr" eaLnBrk="1" hangingPunct="1"/>
            <a:r>
              <a:rPr lang="en-AU" altLang="en-US" sz="600" dirty="0">
                <a:solidFill>
                  <a:srgbClr val="FFFFFF"/>
                </a:solidFill>
                <a:latin typeface="微软雅黑" pitchFamily="34" charset="-122"/>
                <a:ea typeface="微软雅黑" pitchFamily="34" charset="-122"/>
              </a:rPr>
              <a:t>B</a:t>
            </a:r>
          </a:p>
        </p:txBody>
      </p:sp>
      <p:sp>
        <p:nvSpPr>
          <p:cNvPr id="20488" name="Rectangle 75"/>
          <p:cNvSpPr>
            <a:spLocks noChangeArrowheads="1"/>
          </p:cNvSpPr>
          <p:nvPr/>
        </p:nvSpPr>
        <p:spPr bwMode="auto">
          <a:xfrm>
            <a:off x="6349603" y="2865478"/>
            <a:ext cx="466725" cy="466788"/>
          </a:xfrm>
          <a:prstGeom prst="rect">
            <a:avLst/>
          </a:prstGeom>
          <a:solidFill>
            <a:schemeClr val="accent1"/>
          </a:solidFill>
          <a:ln w="9525">
            <a:noFill/>
            <a:miter lim="800000"/>
            <a:headEnd/>
            <a:tailEnd/>
          </a:ln>
        </p:spPr>
        <p:txBody>
          <a:bodyPr lIns="68577" tIns="34289" rIns="68577" bIns="34289" anchor="ctr"/>
          <a:lstStyle/>
          <a:p>
            <a:pPr algn="ctr" eaLnBrk="1" hangingPunct="1"/>
            <a:r>
              <a:rPr lang="en-AU" altLang="en-US">
                <a:solidFill>
                  <a:srgbClr val="FFFFFF"/>
                </a:solidFill>
                <a:latin typeface="微软雅黑" pitchFamily="34" charset="-122"/>
                <a:ea typeface="微软雅黑" pitchFamily="34" charset="-122"/>
              </a:rPr>
              <a:t>6</a:t>
            </a:r>
            <a:endParaRPr lang="en-US" altLang="zh-CN">
              <a:solidFill>
                <a:srgbClr val="FFFFFF"/>
              </a:solidFill>
              <a:latin typeface="微软雅黑" pitchFamily="34" charset="-122"/>
              <a:ea typeface="微软雅黑" pitchFamily="34" charset="-122"/>
            </a:endParaRPr>
          </a:p>
        </p:txBody>
      </p:sp>
      <p:sp>
        <p:nvSpPr>
          <p:cNvPr id="20489" name="Oval 76"/>
          <p:cNvSpPr>
            <a:spLocks noChangeAspect="1"/>
          </p:cNvSpPr>
          <p:nvPr/>
        </p:nvSpPr>
        <p:spPr bwMode="auto">
          <a:xfrm>
            <a:off x="6259116" y="2766643"/>
            <a:ext cx="189309" cy="189334"/>
          </a:xfrm>
          <a:prstGeom prst="ellipse">
            <a:avLst/>
          </a:prstGeom>
          <a:solidFill>
            <a:srgbClr val="404040"/>
          </a:solidFill>
          <a:ln w="19050">
            <a:solidFill>
              <a:schemeClr val="bg1"/>
            </a:solidFill>
            <a:round/>
            <a:headEnd/>
            <a:tailEnd/>
          </a:ln>
        </p:spPr>
        <p:txBody>
          <a:bodyPr lIns="0" tIns="0" rIns="0" bIns="0" anchor="ctr"/>
          <a:lstStyle/>
          <a:p>
            <a:pPr algn="ctr" eaLnBrk="1" hangingPunct="1"/>
            <a:r>
              <a:rPr lang="en-AU" altLang="en-US" sz="600" dirty="0">
                <a:solidFill>
                  <a:srgbClr val="FFFFFF"/>
                </a:solidFill>
                <a:latin typeface="微软雅黑" pitchFamily="34" charset="-122"/>
                <a:ea typeface="微软雅黑" pitchFamily="34" charset="-122"/>
              </a:rPr>
              <a:t>C</a:t>
            </a:r>
          </a:p>
        </p:txBody>
      </p:sp>
      <p:sp>
        <p:nvSpPr>
          <p:cNvPr id="20490" name="Rectangle 77"/>
          <p:cNvSpPr>
            <a:spLocks noChangeArrowheads="1"/>
          </p:cNvSpPr>
          <p:nvPr/>
        </p:nvSpPr>
        <p:spPr bwMode="auto">
          <a:xfrm>
            <a:off x="6349603" y="3516838"/>
            <a:ext cx="466725" cy="467979"/>
          </a:xfrm>
          <a:prstGeom prst="rect">
            <a:avLst/>
          </a:prstGeom>
          <a:solidFill>
            <a:schemeClr val="accent1"/>
          </a:solidFill>
          <a:ln w="9525">
            <a:noFill/>
            <a:miter lim="800000"/>
            <a:headEnd/>
            <a:tailEnd/>
          </a:ln>
        </p:spPr>
        <p:txBody>
          <a:bodyPr lIns="68577" tIns="34289" rIns="68577" bIns="34289" anchor="ctr"/>
          <a:lstStyle/>
          <a:p>
            <a:pPr algn="ctr" eaLnBrk="1" hangingPunct="1"/>
            <a:r>
              <a:rPr lang="en-AU" altLang="en-US">
                <a:solidFill>
                  <a:srgbClr val="FFFFFF"/>
                </a:solidFill>
                <a:latin typeface="微软雅黑" pitchFamily="34" charset="-122"/>
                <a:ea typeface="微软雅黑" pitchFamily="34" charset="-122"/>
              </a:rPr>
              <a:t>8</a:t>
            </a:r>
            <a:endParaRPr lang="en-US" altLang="zh-CN">
              <a:solidFill>
                <a:srgbClr val="FFFFFF"/>
              </a:solidFill>
              <a:latin typeface="微软雅黑" pitchFamily="34" charset="-122"/>
              <a:ea typeface="微软雅黑" pitchFamily="34" charset="-122"/>
            </a:endParaRPr>
          </a:p>
        </p:txBody>
      </p:sp>
      <p:sp>
        <p:nvSpPr>
          <p:cNvPr id="20491" name="Oval 78"/>
          <p:cNvSpPr>
            <a:spLocks noChangeAspect="1"/>
          </p:cNvSpPr>
          <p:nvPr/>
        </p:nvSpPr>
        <p:spPr bwMode="auto">
          <a:xfrm>
            <a:off x="6259116" y="3419194"/>
            <a:ext cx="189309" cy="188144"/>
          </a:xfrm>
          <a:prstGeom prst="ellipse">
            <a:avLst/>
          </a:prstGeom>
          <a:solidFill>
            <a:srgbClr val="404040"/>
          </a:solidFill>
          <a:ln w="19050">
            <a:solidFill>
              <a:schemeClr val="bg1"/>
            </a:solidFill>
            <a:round/>
            <a:headEnd/>
            <a:tailEnd/>
          </a:ln>
        </p:spPr>
        <p:txBody>
          <a:bodyPr lIns="0" tIns="0" rIns="0" bIns="0" anchor="ctr"/>
          <a:lstStyle/>
          <a:p>
            <a:pPr algn="ctr" eaLnBrk="1" hangingPunct="1"/>
            <a:r>
              <a:rPr lang="en-AU" altLang="en-US" sz="600" dirty="0">
                <a:solidFill>
                  <a:srgbClr val="FFFFFF"/>
                </a:solidFill>
                <a:latin typeface="微软雅黑" pitchFamily="34" charset="-122"/>
                <a:ea typeface="微软雅黑" pitchFamily="34" charset="-122"/>
              </a:rPr>
              <a:t>D</a:t>
            </a:r>
          </a:p>
        </p:txBody>
      </p:sp>
      <p:sp>
        <p:nvSpPr>
          <p:cNvPr id="20492" name="Rectangle 7"/>
          <p:cNvSpPr>
            <a:spLocks noChangeArrowheads="1"/>
          </p:cNvSpPr>
          <p:nvPr/>
        </p:nvSpPr>
        <p:spPr bwMode="auto">
          <a:xfrm>
            <a:off x="2425304" y="1548468"/>
            <a:ext cx="467916" cy="466788"/>
          </a:xfrm>
          <a:prstGeom prst="rect">
            <a:avLst/>
          </a:prstGeom>
          <a:solidFill>
            <a:srgbClr val="495D6B"/>
          </a:solidFill>
          <a:ln w="9525">
            <a:noFill/>
            <a:miter lim="800000"/>
            <a:headEnd/>
            <a:tailEnd/>
          </a:ln>
        </p:spPr>
        <p:txBody>
          <a:bodyPr lIns="68577" tIns="34289" rIns="68577" bIns="34289" anchor="ctr"/>
          <a:lstStyle/>
          <a:p>
            <a:pPr algn="ctr" eaLnBrk="1" hangingPunct="1"/>
            <a:r>
              <a:rPr lang="en-AU" altLang="en-US">
                <a:solidFill>
                  <a:srgbClr val="FFFFFF"/>
                </a:solidFill>
                <a:latin typeface="微软雅黑" pitchFamily="34" charset="-122"/>
                <a:ea typeface="微软雅黑" pitchFamily="34" charset="-122"/>
              </a:rPr>
              <a:t>1</a:t>
            </a:r>
          </a:p>
        </p:txBody>
      </p:sp>
      <p:pic>
        <p:nvPicPr>
          <p:cNvPr id="20493" name="Group 4"/>
          <p:cNvPicPr>
            <a:picLocks noChangeArrowheads="1"/>
          </p:cNvPicPr>
          <p:nvPr/>
        </p:nvPicPr>
        <p:blipFill>
          <a:blip r:embed="rId2" cstate="print"/>
          <a:srcRect/>
          <a:stretch>
            <a:fillRect/>
          </a:stretch>
        </p:blipFill>
        <p:spPr bwMode="auto">
          <a:xfrm>
            <a:off x="4435079" y="4184870"/>
            <a:ext cx="273843" cy="402485"/>
          </a:xfrm>
          <a:prstGeom prst="rect">
            <a:avLst/>
          </a:prstGeom>
          <a:noFill/>
          <a:ln w="9525">
            <a:noFill/>
            <a:miter lim="800000"/>
            <a:headEnd/>
            <a:tailEnd/>
          </a:ln>
        </p:spPr>
      </p:pic>
      <p:sp>
        <p:nvSpPr>
          <p:cNvPr id="20494" name="Oval 26"/>
          <p:cNvSpPr>
            <a:spLocks noChangeAspect="1"/>
          </p:cNvSpPr>
          <p:nvPr/>
        </p:nvSpPr>
        <p:spPr bwMode="auto">
          <a:xfrm>
            <a:off x="2801540" y="1449635"/>
            <a:ext cx="189309" cy="189334"/>
          </a:xfrm>
          <a:prstGeom prst="ellipse">
            <a:avLst/>
          </a:prstGeom>
          <a:solidFill>
            <a:srgbClr val="404040"/>
          </a:solidFill>
          <a:ln w="19050">
            <a:solidFill>
              <a:schemeClr val="bg1"/>
            </a:solidFill>
            <a:round/>
            <a:headEnd/>
            <a:tailEnd/>
          </a:ln>
        </p:spPr>
        <p:txBody>
          <a:bodyPr lIns="0" tIns="0" rIns="0" bIns="0" anchor="ctr"/>
          <a:lstStyle/>
          <a:p>
            <a:pPr algn="ctr" eaLnBrk="1" hangingPunct="1"/>
            <a:r>
              <a:rPr lang="en-AU" altLang="en-US" sz="600" dirty="0">
                <a:solidFill>
                  <a:srgbClr val="FFFFFF"/>
                </a:solidFill>
                <a:latin typeface="微软雅黑" pitchFamily="34" charset="-122"/>
                <a:ea typeface="微软雅黑" pitchFamily="34" charset="-122"/>
              </a:rPr>
              <a:t>E</a:t>
            </a:r>
          </a:p>
        </p:txBody>
      </p:sp>
      <p:sp>
        <p:nvSpPr>
          <p:cNvPr id="20495" name="Rectangle 65"/>
          <p:cNvSpPr>
            <a:spLocks noChangeArrowheads="1"/>
          </p:cNvSpPr>
          <p:nvPr/>
        </p:nvSpPr>
        <p:spPr bwMode="auto">
          <a:xfrm>
            <a:off x="2425304" y="2212927"/>
            <a:ext cx="467916" cy="466788"/>
          </a:xfrm>
          <a:prstGeom prst="rect">
            <a:avLst/>
          </a:prstGeom>
          <a:solidFill>
            <a:srgbClr val="637C90"/>
          </a:solidFill>
          <a:ln w="9525">
            <a:noFill/>
            <a:miter lim="800000"/>
            <a:headEnd/>
            <a:tailEnd/>
          </a:ln>
        </p:spPr>
        <p:txBody>
          <a:bodyPr lIns="68577" tIns="34289" rIns="68577" bIns="34289" anchor="ctr"/>
          <a:lstStyle/>
          <a:p>
            <a:pPr algn="ctr" eaLnBrk="1" hangingPunct="1"/>
            <a:r>
              <a:rPr lang="en-AU" altLang="en-US">
                <a:solidFill>
                  <a:srgbClr val="FFFFFF"/>
                </a:solidFill>
                <a:latin typeface="微软雅黑" pitchFamily="34" charset="-122"/>
                <a:ea typeface="微软雅黑" pitchFamily="34" charset="-122"/>
              </a:rPr>
              <a:t>3</a:t>
            </a:r>
            <a:endParaRPr lang="en-US" altLang="zh-CN">
              <a:solidFill>
                <a:srgbClr val="FFFFFF"/>
              </a:solidFill>
              <a:latin typeface="微软雅黑" pitchFamily="34" charset="-122"/>
              <a:ea typeface="微软雅黑" pitchFamily="34" charset="-122"/>
            </a:endParaRPr>
          </a:p>
        </p:txBody>
      </p:sp>
      <p:sp>
        <p:nvSpPr>
          <p:cNvPr id="20496" name="Oval 66"/>
          <p:cNvSpPr>
            <a:spLocks noChangeAspect="1"/>
          </p:cNvSpPr>
          <p:nvPr/>
        </p:nvSpPr>
        <p:spPr bwMode="auto">
          <a:xfrm>
            <a:off x="2801540" y="2114092"/>
            <a:ext cx="189309" cy="189334"/>
          </a:xfrm>
          <a:prstGeom prst="ellipse">
            <a:avLst/>
          </a:prstGeom>
          <a:solidFill>
            <a:srgbClr val="404040"/>
          </a:solidFill>
          <a:ln w="19050">
            <a:solidFill>
              <a:schemeClr val="bg1"/>
            </a:solidFill>
            <a:round/>
            <a:headEnd/>
            <a:tailEnd/>
          </a:ln>
        </p:spPr>
        <p:txBody>
          <a:bodyPr lIns="0" tIns="0" rIns="0" bIns="0" anchor="ctr"/>
          <a:lstStyle/>
          <a:p>
            <a:pPr algn="ctr" eaLnBrk="1" hangingPunct="1"/>
            <a:r>
              <a:rPr lang="en-AU" altLang="en-US" sz="600" dirty="0">
                <a:solidFill>
                  <a:srgbClr val="FFFFFF"/>
                </a:solidFill>
                <a:latin typeface="微软雅黑" pitchFamily="34" charset="-122"/>
                <a:ea typeface="微软雅黑" pitchFamily="34" charset="-122"/>
              </a:rPr>
              <a:t>F</a:t>
            </a:r>
          </a:p>
        </p:txBody>
      </p:sp>
      <p:sp>
        <p:nvSpPr>
          <p:cNvPr id="20497" name="Rectangle 67"/>
          <p:cNvSpPr>
            <a:spLocks noChangeArrowheads="1"/>
          </p:cNvSpPr>
          <p:nvPr/>
        </p:nvSpPr>
        <p:spPr bwMode="auto">
          <a:xfrm>
            <a:off x="2425304" y="2865478"/>
            <a:ext cx="467916" cy="466788"/>
          </a:xfrm>
          <a:prstGeom prst="rect">
            <a:avLst/>
          </a:prstGeom>
          <a:solidFill>
            <a:srgbClr val="7C95A5"/>
          </a:solidFill>
          <a:ln w="9525">
            <a:noFill/>
            <a:miter lim="800000"/>
            <a:headEnd/>
            <a:tailEnd/>
          </a:ln>
        </p:spPr>
        <p:txBody>
          <a:bodyPr lIns="68577" tIns="34289" rIns="68577" bIns="34289" anchor="ctr"/>
          <a:lstStyle/>
          <a:p>
            <a:pPr algn="ctr" eaLnBrk="1" hangingPunct="1"/>
            <a:r>
              <a:rPr lang="en-AU" altLang="en-US">
                <a:solidFill>
                  <a:srgbClr val="FFFFFF"/>
                </a:solidFill>
                <a:latin typeface="微软雅黑" pitchFamily="34" charset="-122"/>
                <a:ea typeface="微软雅黑" pitchFamily="34" charset="-122"/>
              </a:rPr>
              <a:t>5</a:t>
            </a:r>
          </a:p>
        </p:txBody>
      </p:sp>
      <p:sp>
        <p:nvSpPr>
          <p:cNvPr id="20498" name="Oval 68"/>
          <p:cNvSpPr>
            <a:spLocks noChangeAspect="1"/>
          </p:cNvSpPr>
          <p:nvPr/>
        </p:nvSpPr>
        <p:spPr bwMode="auto">
          <a:xfrm>
            <a:off x="2801540" y="2766643"/>
            <a:ext cx="189309" cy="189334"/>
          </a:xfrm>
          <a:prstGeom prst="ellipse">
            <a:avLst/>
          </a:prstGeom>
          <a:solidFill>
            <a:srgbClr val="404040"/>
          </a:solidFill>
          <a:ln w="19050">
            <a:solidFill>
              <a:schemeClr val="bg1"/>
            </a:solidFill>
            <a:round/>
            <a:headEnd/>
            <a:tailEnd/>
          </a:ln>
        </p:spPr>
        <p:txBody>
          <a:bodyPr lIns="0" tIns="0" rIns="0" bIns="0" anchor="ctr"/>
          <a:lstStyle/>
          <a:p>
            <a:pPr algn="ctr" eaLnBrk="1" hangingPunct="1"/>
            <a:r>
              <a:rPr lang="en-AU" altLang="en-US" sz="600" dirty="0">
                <a:solidFill>
                  <a:srgbClr val="FFFFFF"/>
                </a:solidFill>
                <a:latin typeface="微软雅黑" pitchFamily="34" charset="-122"/>
                <a:ea typeface="微软雅黑" pitchFamily="34" charset="-122"/>
              </a:rPr>
              <a:t>G</a:t>
            </a:r>
          </a:p>
        </p:txBody>
      </p:sp>
      <p:sp>
        <p:nvSpPr>
          <p:cNvPr id="20499" name="Rectangle 69"/>
          <p:cNvSpPr>
            <a:spLocks noChangeArrowheads="1"/>
          </p:cNvSpPr>
          <p:nvPr/>
        </p:nvSpPr>
        <p:spPr bwMode="auto">
          <a:xfrm>
            <a:off x="2425304" y="3516838"/>
            <a:ext cx="467916" cy="467979"/>
          </a:xfrm>
          <a:prstGeom prst="rect">
            <a:avLst/>
          </a:prstGeom>
          <a:solidFill>
            <a:srgbClr val="B8CBD3"/>
          </a:solidFill>
          <a:ln w="9525">
            <a:noFill/>
            <a:miter lim="800000"/>
            <a:headEnd/>
            <a:tailEnd/>
          </a:ln>
        </p:spPr>
        <p:txBody>
          <a:bodyPr lIns="68577" tIns="34289" rIns="68577" bIns="34289" anchor="ctr"/>
          <a:lstStyle/>
          <a:p>
            <a:pPr algn="ctr" eaLnBrk="1" hangingPunct="1"/>
            <a:r>
              <a:rPr lang="en-AU" altLang="en-US">
                <a:solidFill>
                  <a:srgbClr val="FFFFFF"/>
                </a:solidFill>
                <a:latin typeface="微软雅黑" pitchFamily="34" charset="-122"/>
                <a:ea typeface="微软雅黑" pitchFamily="34" charset="-122"/>
              </a:rPr>
              <a:t>7</a:t>
            </a:r>
          </a:p>
        </p:txBody>
      </p:sp>
      <p:sp>
        <p:nvSpPr>
          <p:cNvPr id="20500" name="Oval 70"/>
          <p:cNvSpPr>
            <a:spLocks noChangeAspect="1"/>
          </p:cNvSpPr>
          <p:nvPr/>
        </p:nvSpPr>
        <p:spPr bwMode="auto">
          <a:xfrm>
            <a:off x="2801540" y="3419194"/>
            <a:ext cx="189309" cy="188144"/>
          </a:xfrm>
          <a:prstGeom prst="ellipse">
            <a:avLst/>
          </a:prstGeom>
          <a:solidFill>
            <a:srgbClr val="404040"/>
          </a:solidFill>
          <a:ln w="19050">
            <a:solidFill>
              <a:schemeClr val="bg1"/>
            </a:solidFill>
            <a:round/>
            <a:headEnd/>
            <a:tailEnd/>
          </a:ln>
        </p:spPr>
        <p:txBody>
          <a:bodyPr lIns="0" tIns="0" rIns="0" bIns="0" anchor="ctr"/>
          <a:lstStyle/>
          <a:p>
            <a:pPr algn="ctr" eaLnBrk="1" hangingPunct="1"/>
            <a:r>
              <a:rPr lang="en-AU" altLang="en-US" sz="600" dirty="0">
                <a:solidFill>
                  <a:srgbClr val="FFFFFF"/>
                </a:solidFill>
                <a:latin typeface="微软雅黑" pitchFamily="34" charset="-122"/>
                <a:ea typeface="微软雅黑" pitchFamily="34" charset="-122"/>
              </a:rPr>
              <a:t>H</a:t>
            </a:r>
          </a:p>
        </p:txBody>
      </p:sp>
      <p:grpSp>
        <p:nvGrpSpPr>
          <p:cNvPr id="2" name="Group 6"/>
          <p:cNvGrpSpPr>
            <a:grpSpLocks/>
          </p:cNvGrpSpPr>
          <p:nvPr/>
        </p:nvGrpSpPr>
        <p:grpSpPr bwMode="auto">
          <a:xfrm>
            <a:off x="3442098" y="1268635"/>
            <a:ext cx="2183606" cy="2916235"/>
            <a:chOff x="0" y="0"/>
            <a:chExt cx="2909888" cy="3888035"/>
          </a:xfrm>
        </p:grpSpPr>
        <p:sp>
          <p:nvSpPr>
            <p:cNvPr id="20510" name="Oval 27"/>
            <p:cNvSpPr>
              <a:spLocks noChangeArrowheads="1"/>
            </p:cNvSpPr>
            <p:nvPr/>
          </p:nvSpPr>
          <p:spPr bwMode="auto">
            <a:xfrm>
              <a:off x="0" y="2995859"/>
              <a:ext cx="2909888" cy="892175"/>
            </a:xfrm>
            <a:prstGeom prst="ellipse">
              <a:avLst/>
            </a:prstGeom>
            <a:solidFill>
              <a:srgbClr val="B8CBD3"/>
            </a:solidFill>
            <a:ln w="9525">
              <a:noFill/>
              <a:round/>
              <a:headEnd/>
              <a:tailEnd/>
            </a:ln>
          </p:spPr>
          <p:txBody>
            <a:bodyPr/>
            <a:lstStyle/>
            <a:p>
              <a:pPr eaLnBrk="1" hangingPunct="1"/>
              <a:endParaRPr lang="id-ID" altLang="en-US" b="1">
                <a:solidFill>
                  <a:srgbClr val="FFFFFF"/>
                </a:solidFill>
                <a:latin typeface="微软雅黑" pitchFamily="34" charset="-122"/>
                <a:ea typeface="微软雅黑" pitchFamily="34" charset="-122"/>
              </a:endParaRPr>
            </a:p>
          </p:txBody>
        </p:sp>
        <p:sp>
          <p:nvSpPr>
            <p:cNvPr id="20511" name="Freeform 28"/>
            <p:cNvSpPr>
              <a:spLocks/>
            </p:cNvSpPr>
            <p:nvPr/>
          </p:nvSpPr>
          <p:spPr bwMode="auto">
            <a:xfrm>
              <a:off x="0" y="3441947"/>
              <a:ext cx="2909888" cy="446088"/>
            </a:xfrm>
            <a:custGeom>
              <a:avLst/>
              <a:gdLst>
                <a:gd name="T0" fmla="*/ 2147483647 w 1618"/>
                <a:gd name="T1" fmla="*/ 611503906 h 248"/>
                <a:gd name="T2" fmla="*/ 0 w 1618"/>
                <a:gd name="T3" fmla="*/ 0 h 248"/>
                <a:gd name="T4" fmla="*/ 0 w 1618"/>
                <a:gd name="T5" fmla="*/ 0 h 248"/>
                <a:gd name="T6" fmla="*/ 2147483647 w 1618"/>
                <a:gd name="T7" fmla="*/ 802397193 h 248"/>
                <a:gd name="T8" fmla="*/ 2147483647 w 1618"/>
                <a:gd name="T9" fmla="*/ 0 h 248"/>
                <a:gd name="T10" fmla="*/ 2147483647 w 1618"/>
                <a:gd name="T11" fmla="*/ 0 h 248"/>
                <a:gd name="T12" fmla="*/ 2147483647 w 1618"/>
                <a:gd name="T13" fmla="*/ 611503906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8" h="248">
                  <a:moveTo>
                    <a:pt x="809" y="189"/>
                  </a:moveTo>
                  <a:cubicBezTo>
                    <a:pt x="417" y="189"/>
                    <a:pt x="88" y="109"/>
                    <a:pt x="0" y="0"/>
                  </a:cubicBezTo>
                  <a:cubicBezTo>
                    <a:pt x="0" y="0"/>
                    <a:pt x="0" y="0"/>
                    <a:pt x="0" y="0"/>
                  </a:cubicBezTo>
                  <a:cubicBezTo>
                    <a:pt x="0" y="137"/>
                    <a:pt x="362" y="248"/>
                    <a:pt x="809" y="248"/>
                  </a:cubicBezTo>
                  <a:cubicBezTo>
                    <a:pt x="1256" y="248"/>
                    <a:pt x="1618" y="137"/>
                    <a:pt x="1618" y="0"/>
                  </a:cubicBezTo>
                  <a:cubicBezTo>
                    <a:pt x="1618" y="0"/>
                    <a:pt x="1618" y="0"/>
                    <a:pt x="1618" y="0"/>
                  </a:cubicBezTo>
                  <a:cubicBezTo>
                    <a:pt x="1529" y="109"/>
                    <a:pt x="1201" y="189"/>
                    <a:pt x="809" y="189"/>
                  </a:cubicBezTo>
                  <a:close/>
                </a:path>
              </a:pathLst>
            </a:custGeom>
            <a:solidFill>
              <a:srgbClr val="0D0D0D">
                <a:alpha val="14902"/>
              </a:srgbClr>
            </a:solidFill>
            <a:ln w="9525">
              <a:noFill/>
              <a:round/>
              <a:headEnd/>
              <a:tailEnd/>
            </a:ln>
          </p:spPr>
          <p:txBody>
            <a:bodyPr/>
            <a:lstStyle/>
            <a:p>
              <a:endParaRPr lang="zh-CN" altLang="en-US"/>
            </a:p>
          </p:txBody>
        </p:sp>
        <p:sp>
          <p:nvSpPr>
            <p:cNvPr id="20512" name="Oval 29"/>
            <p:cNvSpPr>
              <a:spLocks noChangeArrowheads="1"/>
            </p:cNvSpPr>
            <p:nvPr/>
          </p:nvSpPr>
          <p:spPr bwMode="auto">
            <a:xfrm>
              <a:off x="173038" y="2559297"/>
              <a:ext cx="2563813" cy="787400"/>
            </a:xfrm>
            <a:prstGeom prst="ellipse">
              <a:avLst/>
            </a:prstGeom>
            <a:solidFill>
              <a:srgbClr val="7C95A5"/>
            </a:solidFill>
            <a:ln w="9525">
              <a:noFill/>
              <a:round/>
              <a:headEnd/>
              <a:tailEnd/>
            </a:ln>
          </p:spPr>
          <p:txBody>
            <a:bodyPr/>
            <a:lstStyle/>
            <a:p>
              <a:pPr eaLnBrk="1" hangingPunct="1"/>
              <a:endParaRPr lang="id-ID" altLang="en-US" b="1">
                <a:solidFill>
                  <a:srgbClr val="FFFFFF"/>
                </a:solidFill>
                <a:latin typeface="微软雅黑" pitchFamily="34" charset="-122"/>
                <a:ea typeface="微软雅黑" pitchFamily="34" charset="-122"/>
              </a:endParaRPr>
            </a:p>
          </p:txBody>
        </p:sp>
        <p:sp>
          <p:nvSpPr>
            <p:cNvPr id="20513" name="Freeform 30"/>
            <p:cNvSpPr>
              <a:spLocks/>
            </p:cNvSpPr>
            <p:nvPr/>
          </p:nvSpPr>
          <p:spPr bwMode="auto">
            <a:xfrm>
              <a:off x="173038" y="2952997"/>
              <a:ext cx="2563813" cy="393700"/>
            </a:xfrm>
            <a:custGeom>
              <a:avLst/>
              <a:gdLst>
                <a:gd name="T0" fmla="*/ 2147483647 w 1426"/>
                <a:gd name="T1" fmla="*/ 539708768 h 219"/>
                <a:gd name="T2" fmla="*/ 0 w 1426"/>
                <a:gd name="T3" fmla="*/ 0 h 219"/>
                <a:gd name="T4" fmla="*/ 0 w 1426"/>
                <a:gd name="T5" fmla="*/ 0 h 219"/>
                <a:gd name="T6" fmla="*/ 2147483647 w 1426"/>
                <a:gd name="T7" fmla="*/ 707761142 h 219"/>
                <a:gd name="T8" fmla="*/ 2147483647 w 1426"/>
                <a:gd name="T9" fmla="*/ 0 h 219"/>
                <a:gd name="T10" fmla="*/ 2147483647 w 1426"/>
                <a:gd name="T11" fmla="*/ 0 h 219"/>
                <a:gd name="T12" fmla="*/ 2147483647 w 1426"/>
                <a:gd name="T13" fmla="*/ 539708768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19">
                  <a:moveTo>
                    <a:pt x="713" y="167"/>
                  </a:moveTo>
                  <a:cubicBezTo>
                    <a:pt x="367" y="167"/>
                    <a:pt x="78" y="96"/>
                    <a:pt x="0" y="0"/>
                  </a:cubicBezTo>
                  <a:cubicBezTo>
                    <a:pt x="0" y="0"/>
                    <a:pt x="0" y="0"/>
                    <a:pt x="0" y="0"/>
                  </a:cubicBezTo>
                  <a:cubicBezTo>
                    <a:pt x="0" y="121"/>
                    <a:pt x="319" y="219"/>
                    <a:pt x="713" y="219"/>
                  </a:cubicBezTo>
                  <a:cubicBezTo>
                    <a:pt x="1107" y="219"/>
                    <a:pt x="1426" y="121"/>
                    <a:pt x="1426" y="0"/>
                  </a:cubicBezTo>
                  <a:cubicBezTo>
                    <a:pt x="1426" y="0"/>
                    <a:pt x="1426" y="0"/>
                    <a:pt x="1426" y="0"/>
                  </a:cubicBezTo>
                  <a:cubicBezTo>
                    <a:pt x="1348" y="96"/>
                    <a:pt x="1059" y="167"/>
                    <a:pt x="713" y="167"/>
                  </a:cubicBezTo>
                  <a:close/>
                </a:path>
              </a:pathLst>
            </a:custGeom>
            <a:solidFill>
              <a:srgbClr val="0D0D0D">
                <a:alpha val="14902"/>
              </a:srgbClr>
            </a:solidFill>
            <a:ln w="9525">
              <a:noFill/>
              <a:round/>
              <a:headEnd/>
              <a:tailEnd/>
            </a:ln>
          </p:spPr>
          <p:txBody>
            <a:bodyPr/>
            <a:lstStyle/>
            <a:p>
              <a:endParaRPr lang="zh-CN" altLang="en-US"/>
            </a:p>
          </p:txBody>
        </p:sp>
        <p:sp>
          <p:nvSpPr>
            <p:cNvPr id="20514" name="Oval 31"/>
            <p:cNvSpPr>
              <a:spLocks noChangeArrowheads="1"/>
            </p:cNvSpPr>
            <p:nvPr/>
          </p:nvSpPr>
          <p:spPr bwMode="auto">
            <a:xfrm>
              <a:off x="336550" y="2127497"/>
              <a:ext cx="2236788" cy="673100"/>
            </a:xfrm>
            <a:prstGeom prst="ellipse">
              <a:avLst/>
            </a:prstGeom>
            <a:solidFill>
              <a:srgbClr val="637C90"/>
            </a:solidFill>
            <a:ln w="9525">
              <a:noFill/>
              <a:round/>
              <a:headEnd/>
              <a:tailEnd/>
            </a:ln>
          </p:spPr>
          <p:txBody>
            <a:bodyPr/>
            <a:lstStyle/>
            <a:p>
              <a:pPr eaLnBrk="1" hangingPunct="1"/>
              <a:endParaRPr lang="id-ID" altLang="en-US" b="1">
                <a:solidFill>
                  <a:srgbClr val="FFFFFF"/>
                </a:solidFill>
                <a:latin typeface="微软雅黑" pitchFamily="34" charset="-122"/>
                <a:ea typeface="微软雅黑" pitchFamily="34" charset="-122"/>
              </a:endParaRPr>
            </a:p>
          </p:txBody>
        </p:sp>
        <p:sp>
          <p:nvSpPr>
            <p:cNvPr id="20515" name="Freeform 32"/>
            <p:cNvSpPr>
              <a:spLocks/>
            </p:cNvSpPr>
            <p:nvPr/>
          </p:nvSpPr>
          <p:spPr bwMode="auto">
            <a:xfrm>
              <a:off x="336550" y="2464047"/>
              <a:ext cx="2236788" cy="336550"/>
            </a:xfrm>
            <a:custGeom>
              <a:avLst/>
              <a:gdLst>
                <a:gd name="T0" fmla="*/ 2010940738 w 1244"/>
                <a:gd name="T1" fmla="*/ 463182787 h 187"/>
                <a:gd name="T2" fmla="*/ 0 w 1244"/>
                <a:gd name="T3" fmla="*/ 0 h 187"/>
                <a:gd name="T4" fmla="*/ 0 w 1244"/>
                <a:gd name="T5" fmla="*/ 0 h 187"/>
                <a:gd name="T6" fmla="*/ 2010940738 w 1244"/>
                <a:gd name="T7" fmla="*/ 605700013 h 187"/>
                <a:gd name="T8" fmla="*/ 2147483647 w 1244"/>
                <a:gd name="T9" fmla="*/ 0 h 187"/>
                <a:gd name="T10" fmla="*/ 2147483647 w 1244"/>
                <a:gd name="T11" fmla="*/ 0 h 187"/>
                <a:gd name="T12" fmla="*/ 2010940738 w 1244"/>
                <a:gd name="T13" fmla="*/ 463182787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4" h="187">
                  <a:moveTo>
                    <a:pt x="622" y="143"/>
                  </a:moveTo>
                  <a:cubicBezTo>
                    <a:pt x="321" y="143"/>
                    <a:pt x="68" y="82"/>
                    <a:pt x="0" y="0"/>
                  </a:cubicBezTo>
                  <a:cubicBezTo>
                    <a:pt x="0" y="0"/>
                    <a:pt x="0" y="0"/>
                    <a:pt x="0" y="0"/>
                  </a:cubicBezTo>
                  <a:cubicBezTo>
                    <a:pt x="0" y="103"/>
                    <a:pt x="278" y="187"/>
                    <a:pt x="622" y="187"/>
                  </a:cubicBezTo>
                  <a:cubicBezTo>
                    <a:pt x="966" y="187"/>
                    <a:pt x="1244" y="103"/>
                    <a:pt x="1244" y="0"/>
                  </a:cubicBezTo>
                  <a:cubicBezTo>
                    <a:pt x="1244" y="0"/>
                    <a:pt x="1244" y="0"/>
                    <a:pt x="1244" y="0"/>
                  </a:cubicBezTo>
                  <a:cubicBezTo>
                    <a:pt x="1176" y="82"/>
                    <a:pt x="923" y="143"/>
                    <a:pt x="622" y="143"/>
                  </a:cubicBezTo>
                  <a:close/>
                </a:path>
              </a:pathLst>
            </a:custGeom>
            <a:solidFill>
              <a:srgbClr val="0D0D0D">
                <a:alpha val="14902"/>
              </a:srgbClr>
            </a:solidFill>
            <a:ln w="9525">
              <a:noFill/>
              <a:round/>
              <a:headEnd/>
              <a:tailEnd/>
            </a:ln>
          </p:spPr>
          <p:txBody>
            <a:bodyPr/>
            <a:lstStyle/>
            <a:p>
              <a:endParaRPr lang="zh-CN" altLang="en-US"/>
            </a:p>
          </p:txBody>
        </p:sp>
        <p:sp>
          <p:nvSpPr>
            <p:cNvPr id="20516" name="Oval 33"/>
            <p:cNvSpPr>
              <a:spLocks noChangeArrowheads="1"/>
            </p:cNvSpPr>
            <p:nvPr/>
          </p:nvSpPr>
          <p:spPr bwMode="auto">
            <a:xfrm>
              <a:off x="538163" y="1694109"/>
              <a:ext cx="1833563" cy="560388"/>
            </a:xfrm>
            <a:prstGeom prst="ellipse">
              <a:avLst/>
            </a:prstGeom>
            <a:solidFill>
              <a:srgbClr val="495D6B"/>
            </a:solidFill>
            <a:ln w="9525">
              <a:noFill/>
              <a:round/>
              <a:headEnd/>
              <a:tailEnd/>
            </a:ln>
          </p:spPr>
          <p:txBody>
            <a:bodyPr/>
            <a:lstStyle/>
            <a:p>
              <a:pPr eaLnBrk="1" hangingPunct="1"/>
              <a:endParaRPr lang="id-ID" altLang="en-US" b="1">
                <a:solidFill>
                  <a:srgbClr val="FFFFFF"/>
                </a:solidFill>
                <a:latin typeface="微软雅黑" pitchFamily="34" charset="-122"/>
                <a:ea typeface="微软雅黑" pitchFamily="34" charset="-122"/>
              </a:endParaRPr>
            </a:p>
          </p:txBody>
        </p:sp>
        <p:sp>
          <p:nvSpPr>
            <p:cNvPr id="20517" name="Freeform 34"/>
            <p:cNvSpPr>
              <a:spLocks/>
            </p:cNvSpPr>
            <p:nvPr/>
          </p:nvSpPr>
          <p:spPr bwMode="auto">
            <a:xfrm>
              <a:off x="538163" y="1975097"/>
              <a:ext cx="1833563" cy="279400"/>
            </a:xfrm>
            <a:custGeom>
              <a:avLst/>
              <a:gdLst>
                <a:gd name="T0" fmla="*/ 1648017210 w 1020"/>
                <a:gd name="T1" fmla="*/ 381724877 h 156"/>
                <a:gd name="T2" fmla="*/ 0 w 1020"/>
                <a:gd name="T3" fmla="*/ 0 h 156"/>
                <a:gd name="T4" fmla="*/ 0 w 1020"/>
                <a:gd name="T5" fmla="*/ 0 h 156"/>
                <a:gd name="T6" fmla="*/ 1648017210 w 1020"/>
                <a:gd name="T7" fmla="*/ 500412564 h 156"/>
                <a:gd name="T8" fmla="*/ 2147483647 w 1020"/>
                <a:gd name="T9" fmla="*/ 0 h 156"/>
                <a:gd name="T10" fmla="*/ 2147483647 w 1020"/>
                <a:gd name="T11" fmla="*/ 0 h 156"/>
                <a:gd name="T12" fmla="*/ 1648017210 w 1020"/>
                <a:gd name="T13" fmla="*/ 381724877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0" h="156">
                  <a:moveTo>
                    <a:pt x="510" y="119"/>
                  </a:moveTo>
                  <a:cubicBezTo>
                    <a:pt x="263" y="119"/>
                    <a:pt x="56" y="68"/>
                    <a:pt x="0" y="0"/>
                  </a:cubicBezTo>
                  <a:cubicBezTo>
                    <a:pt x="0" y="0"/>
                    <a:pt x="0" y="0"/>
                    <a:pt x="0" y="0"/>
                  </a:cubicBezTo>
                  <a:cubicBezTo>
                    <a:pt x="0" y="86"/>
                    <a:pt x="228" y="156"/>
                    <a:pt x="510" y="156"/>
                  </a:cubicBezTo>
                  <a:cubicBezTo>
                    <a:pt x="792" y="156"/>
                    <a:pt x="1020" y="86"/>
                    <a:pt x="1020" y="0"/>
                  </a:cubicBezTo>
                  <a:cubicBezTo>
                    <a:pt x="1020" y="0"/>
                    <a:pt x="1020" y="0"/>
                    <a:pt x="1020" y="0"/>
                  </a:cubicBezTo>
                  <a:cubicBezTo>
                    <a:pt x="964" y="68"/>
                    <a:pt x="757" y="119"/>
                    <a:pt x="510" y="119"/>
                  </a:cubicBezTo>
                  <a:close/>
                </a:path>
              </a:pathLst>
            </a:custGeom>
            <a:solidFill>
              <a:srgbClr val="0D0D0D">
                <a:alpha val="14902"/>
              </a:srgbClr>
            </a:solidFill>
            <a:ln w="9525">
              <a:noFill/>
              <a:round/>
              <a:headEnd/>
              <a:tailEnd/>
            </a:ln>
          </p:spPr>
          <p:txBody>
            <a:bodyPr/>
            <a:lstStyle/>
            <a:p>
              <a:endParaRPr lang="zh-CN" altLang="en-US"/>
            </a:p>
          </p:txBody>
        </p:sp>
        <p:sp>
          <p:nvSpPr>
            <p:cNvPr id="20518" name="Oval 35"/>
            <p:cNvSpPr>
              <a:spLocks noChangeArrowheads="1"/>
            </p:cNvSpPr>
            <p:nvPr/>
          </p:nvSpPr>
          <p:spPr bwMode="auto">
            <a:xfrm>
              <a:off x="711200" y="1257547"/>
              <a:ext cx="1489075" cy="455613"/>
            </a:xfrm>
            <a:prstGeom prst="ellipse">
              <a:avLst/>
            </a:prstGeom>
            <a:solidFill>
              <a:srgbClr val="015498"/>
            </a:solidFill>
            <a:ln w="9525">
              <a:noFill/>
              <a:round/>
              <a:headEnd/>
              <a:tailEnd/>
            </a:ln>
          </p:spPr>
          <p:txBody>
            <a:bodyPr/>
            <a:lstStyle/>
            <a:p>
              <a:pPr eaLnBrk="1" hangingPunct="1"/>
              <a:endParaRPr lang="id-ID" altLang="en-US" b="1">
                <a:solidFill>
                  <a:srgbClr val="FFFFFF"/>
                </a:solidFill>
                <a:latin typeface="微软雅黑" pitchFamily="34" charset="-122"/>
                <a:ea typeface="微软雅黑" pitchFamily="34" charset="-122"/>
              </a:endParaRPr>
            </a:p>
          </p:txBody>
        </p:sp>
        <p:sp>
          <p:nvSpPr>
            <p:cNvPr id="20519" name="Freeform 36"/>
            <p:cNvSpPr>
              <a:spLocks/>
            </p:cNvSpPr>
            <p:nvPr/>
          </p:nvSpPr>
          <p:spPr bwMode="auto">
            <a:xfrm>
              <a:off x="711200" y="1486147"/>
              <a:ext cx="1489075" cy="227013"/>
            </a:xfrm>
            <a:custGeom>
              <a:avLst/>
              <a:gdLst>
                <a:gd name="T0" fmla="*/ 1338976959 w 828"/>
                <a:gd name="T1" fmla="*/ 309931733 h 127"/>
                <a:gd name="T2" fmla="*/ 0 w 828"/>
                <a:gd name="T3" fmla="*/ 0 h 127"/>
                <a:gd name="T4" fmla="*/ 0 w 828"/>
                <a:gd name="T5" fmla="*/ 0 h 127"/>
                <a:gd name="T6" fmla="*/ 1338976959 w 828"/>
                <a:gd name="T7" fmla="*/ 405786631 h 127"/>
                <a:gd name="T8" fmla="*/ 2147483647 w 828"/>
                <a:gd name="T9" fmla="*/ 0 h 127"/>
                <a:gd name="T10" fmla="*/ 2147483647 w 828"/>
                <a:gd name="T11" fmla="*/ 0 h 127"/>
                <a:gd name="T12" fmla="*/ 1338976959 w 828"/>
                <a:gd name="T13" fmla="*/ 309931733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8" h="127">
                  <a:moveTo>
                    <a:pt x="414" y="97"/>
                  </a:moveTo>
                  <a:cubicBezTo>
                    <a:pt x="213" y="97"/>
                    <a:pt x="45" y="56"/>
                    <a:pt x="0" y="0"/>
                  </a:cubicBezTo>
                  <a:cubicBezTo>
                    <a:pt x="0" y="0"/>
                    <a:pt x="0" y="0"/>
                    <a:pt x="0" y="0"/>
                  </a:cubicBezTo>
                  <a:cubicBezTo>
                    <a:pt x="0" y="70"/>
                    <a:pt x="185" y="127"/>
                    <a:pt x="414" y="127"/>
                  </a:cubicBezTo>
                  <a:cubicBezTo>
                    <a:pt x="643" y="127"/>
                    <a:pt x="828" y="70"/>
                    <a:pt x="828" y="0"/>
                  </a:cubicBezTo>
                  <a:cubicBezTo>
                    <a:pt x="828" y="0"/>
                    <a:pt x="828" y="0"/>
                    <a:pt x="828" y="0"/>
                  </a:cubicBezTo>
                  <a:cubicBezTo>
                    <a:pt x="783" y="56"/>
                    <a:pt x="615" y="97"/>
                    <a:pt x="414" y="97"/>
                  </a:cubicBezTo>
                  <a:close/>
                </a:path>
              </a:pathLst>
            </a:custGeom>
            <a:solidFill>
              <a:srgbClr val="0D0D0D">
                <a:alpha val="14902"/>
              </a:srgbClr>
            </a:solidFill>
            <a:ln w="9525">
              <a:noFill/>
              <a:round/>
              <a:headEnd/>
              <a:tailEnd/>
            </a:ln>
          </p:spPr>
          <p:txBody>
            <a:bodyPr/>
            <a:lstStyle/>
            <a:p>
              <a:endParaRPr lang="zh-CN" altLang="en-US"/>
            </a:p>
          </p:txBody>
        </p:sp>
        <p:sp>
          <p:nvSpPr>
            <p:cNvPr id="20520" name="Oval 37"/>
            <p:cNvSpPr>
              <a:spLocks noChangeArrowheads="1"/>
            </p:cNvSpPr>
            <p:nvPr/>
          </p:nvSpPr>
          <p:spPr bwMode="auto">
            <a:xfrm>
              <a:off x="917575" y="854322"/>
              <a:ext cx="1074738" cy="341313"/>
            </a:xfrm>
            <a:prstGeom prst="ellipse">
              <a:avLst/>
            </a:prstGeom>
            <a:solidFill>
              <a:schemeClr val="accent1"/>
            </a:solidFill>
            <a:ln w="9525">
              <a:noFill/>
              <a:round/>
              <a:headEnd/>
              <a:tailEnd/>
            </a:ln>
          </p:spPr>
          <p:txBody>
            <a:bodyPr/>
            <a:lstStyle/>
            <a:p>
              <a:pPr eaLnBrk="1" hangingPunct="1"/>
              <a:endParaRPr lang="id-ID" altLang="en-US" b="1">
                <a:solidFill>
                  <a:srgbClr val="FFFFFF"/>
                </a:solidFill>
                <a:latin typeface="微软雅黑" pitchFamily="34" charset="-122"/>
                <a:ea typeface="微软雅黑" pitchFamily="34" charset="-122"/>
              </a:endParaRPr>
            </a:p>
          </p:txBody>
        </p:sp>
        <p:sp>
          <p:nvSpPr>
            <p:cNvPr id="20521" name="Freeform 38"/>
            <p:cNvSpPr>
              <a:spLocks/>
            </p:cNvSpPr>
            <p:nvPr/>
          </p:nvSpPr>
          <p:spPr bwMode="auto">
            <a:xfrm>
              <a:off x="917575" y="1025772"/>
              <a:ext cx="1074738" cy="169863"/>
            </a:xfrm>
            <a:custGeom>
              <a:avLst/>
              <a:gdLst>
                <a:gd name="T0" fmla="*/ 965770710 w 598"/>
                <a:gd name="T1" fmla="*/ 233384610 h 95"/>
                <a:gd name="T2" fmla="*/ 0 w 598"/>
                <a:gd name="T3" fmla="*/ 0 h 95"/>
                <a:gd name="T4" fmla="*/ 0 w 598"/>
                <a:gd name="T5" fmla="*/ 0 h 95"/>
                <a:gd name="T6" fmla="*/ 965770710 w 598"/>
                <a:gd name="T7" fmla="*/ 303720408 h 95"/>
                <a:gd name="T8" fmla="*/ 1931541419 w 598"/>
                <a:gd name="T9" fmla="*/ 0 h 95"/>
                <a:gd name="T10" fmla="*/ 1931541419 w 598"/>
                <a:gd name="T11" fmla="*/ 0 h 95"/>
                <a:gd name="T12" fmla="*/ 965770710 w 598"/>
                <a:gd name="T13" fmla="*/ 23338461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8" h="95">
                  <a:moveTo>
                    <a:pt x="299" y="73"/>
                  </a:moveTo>
                  <a:cubicBezTo>
                    <a:pt x="154" y="73"/>
                    <a:pt x="33" y="42"/>
                    <a:pt x="0" y="0"/>
                  </a:cubicBezTo>
                  <a:cubicBezTo>
                    <a:pt x="0" y="0"/>
                    <a:pt x="0" y="0"/>
                    <a:pt x="0" y="0"/>
                  </a:cubicBezTo>
                  <a:cubicBezTo>
                    <a:pt x="0" y="53"/>
                    <a:pt x="134" y="95"/>
                    <a:pt x="299" y="95"/>
                  </a:cubicBezTo>
                  <a:cubicBezTo>
                    <a:pt x="464" y="95"/>
                    <a:pt x="598" y="53"/>
                    <a:pt x="598" y="0"/>
                  </a:cubicBezTo>
                  <a:cubicBezTo>
                    <a:pt x="598" y="0"/>
                    <a:pt x="598" y="0"/>
                    <a:pt x="598" y="0"/>
                  </a:cubicBezTo>
                  <a:cubicBezTo>
                    <a:pt x="565" y="42"/>
                    <a:pt x="444" y="73"/>
                    <a:pt x="299" y="73"/>
                  </a:cubicBezTo>
                  <a:close/>
                </a:path>
              </a:pathLst>
            </a:custGeom>
            <a:solidFill>
              <a:srgbClr val="0D0D0D">
                <a:alpha val="14902"/>
              </a:srgbClr>
            </a:solidFill>
            <a:ln w="9525">
              <a:noFill/>
              <a:round/>
              <a:headEnd/>
              <a:tailEnd/>
            </a:ln>
          </p:spPr>
          <p:txBody>
            <a:bodyPr/>
            <a:lstStyle/>
            <a:p>
              <a:endParaRPr lang="zh-CN" altLang="en-US"/>
            </a:p>
          </p:txBody>
        </p:sp>
        <p:sp>
          <p:nvSpPr>
            <p:cNvPr id="20522" name="Oval 39"/>
            <p:cNvSpPr>
              <a:spLocks noChangeArrowheads="1"/>
            </p:cNvSpPr>
            <p:nvPr/>
          </p:nvSpPr>
          <p:spPr bwMode="auto">
            <a:xfrm>
              <a:off x="1104900" y="498722"/>
              <a:ext cx="700088" cy="233363"/>
            </a:xfrm>
            <a:prstGeom prst="ellipse">
              <a:avLst/>
            </a:prstGeom>
            <a:solidFill>
              <a:schemeClr val="accent1"/>
            </a:solidFill>
            <a:ln w="9525">
              <a:noFill/>
              <a:round/>
              <a:headEnd/>
              <a:tailEnd/>
            </a:ln>
          </p:spPr>
          <p:txBody>
            <a:bodyPr/>
            <a:lstStyle/>
            <a:p>
              <a:pPr eaLnBrk="1" hangingPunct="1"/>
              <a:endParaRPr lang="id-ID" altLang="en-US" b="1">
                <a:solidFill>
                  <a:srgbClr val="FFFFFF"/>
                </a:solidFill>
                <a:latin typeface="微软雅黑" pitchFamily="34" charset="-122"/>
                <a:ea typeface="微软雅黑" pitchFamily="34" charset="-122"/>
              </a:endParaRPr>
            </a:p>
          </p:txBody>
        </p:sp>
        <p:sp>
          <p:nvSpPr>
            <p:cNvPr id="20523" name="Freeform 40"/>
            <p:cNvSpPr>
              <a:spLocks/>
            </p:cNvSpPr>
            <p:nvPr/>
          </p:nvSpPr>
          <p:spPr bwMode="auto">
            <a:xfrm>
              <a:off x="1104900" y="614609"/>
              <a:ext cx="700088" cy="117475"/>
            </a:xfrm>
            <a:custGeom>
              <a:avLst/>
              <a:gdLst>
                <a:gd name="T0" fmla="*/ 628363087 w 390"/>
                <a:gd name="T1" fmla="*/ 163317360 h 65"/>
                <a:gd name="T2" fmla="*/ 0 w 390"/>
                <a:gd name="T3" fmla="*/ 0 h 65"/>
                <a:gd name="T4" fmla="*/ 0 w 390"/>
                <a:gd name="T5" fmla="*/ 0 h 65"/>
                <a:gd name="T6" fmla="*/ 628363087 w 390"/>
                <a:gd name="T7" fmla="*/ 212313471 h 65"/>
                <a:gd name="T8" fmla="*/ 1256726174 w 390"/>
                <a:gd name="T9" fmla="*/ 0 h 65"/>
                <a:gd name="T10" fmla="*/ 1256726174 w 390"/>
                <a:gd name="T11" fmla="*/ 0 h 65"/>
                <a:gd name="T12" fmla="*/ 628363087 w 390"/>
                <a:gd name="T13" fmla="*/ 163317360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0" h="65">
                  <a:moveTo>
                    <a:pt x="195" y="50"/>
                  </a:moveTo>
                  <a:cubicBezTo>
                    <a:pt x="101" y="50"/>
                    <a:pt x="22" y="28"/>
                    <a:pt x="0" y="0"/>
                  </a:cubicBezTo>
                  <a:cubicBezTo>
                    <a:pt x="0" y="0"/>
                    <a:pt x="0" y="0"/>
                    <a:pt x="0" y="0"/>
                  </a:cubicBezTo>
                  <a:cubicBezTo>
                    <a:pt x="0" y="36"/>
                    <a:pt x="87" y="65"/>
                    <a:pt x="195" y="65"/>
                  </a:cubicBezTo>
                  <a:cubicBezTo>
                    <a:pt x="302" y="65"/>
                    <a:pt x="390" y="36"/>
                    <a:pt x="390" y="0"/>
                  </a:cubicBezTo>
                  <a:cubicBezTo>
                    <a:pt x="390" y="0"/>
                    <a:pt x="390" y="0"/>
                    <a:pt x="390" y="0"/>
                  </a:cubicBezTo>
                  <a:cubicBezTo>
                    <a:pt x="368" y="28"/>
                    <a:pt x="289" y="50"/>
                    <a:pt x="195" y="50"/>
                  </a:cubicBezTo>
                  <a:close/>
                </a:path>
              </a:pathLst>
            </a:custGeom>
            <a:solidFill>
              <a:srgbClr val="0D0D0D">
                <a:alpha val="14902"/>
              </a:srgbClr>
            </a:solidFill>
            <a:ln w="9525">
              <a:noFill/>
              <a:round/>
              <a:headEnd/>
              <a:tailEnd/>
            </a:ln>
          </p:spPr>
          <p:txBody>
            <a:bodyPr/>
            <a:lstStyle/>
            <a:p>
              <a:endParaRPr lang="zh-CN" altLang="en-US"/>
            </a:p>
          </p:txBody>
        </p:sp>
        <p:sp>
          <p:nvSpPr>
            <p:cNvPr id="20524" name="Oval 41"/>
            <p:cNvSpPr>
              <a:spLocks noChangeArrowheads="1"/>
            </p:cNvSpPr>
            <p:nvPr/>
          </p:nvSpPr>
          <p:spPr bwMode="auto">
            <a:xfrm>
              <a:off x="1257300" y="259009"/>
              <a:ext cx="395288" cy="122238"/>
            </a:xfrm>
            <a:prstGeom prst="ellipse">
              <a:avLst/>
            </a:prstGeom>
            <a:solidFill>
              <a:schemeClr val="accent1">
                <a:alpha val="89803"/>
              </a:schemeClr>
            </a:solidFill>
            <a:ln w="9525">
              <a:noFill/>
              <a:round/>
              <a:headEnd/>
              <a:tailEnd/>
            </a:ln>
          </p:spPr>
          <p:txBody>
            <a:bodyPr/>
            <a:lstStyle/>
            <a:p>
              <a:pPr eaLnBrk="1" hangingPunct="1"/>
              <a:endParaRPr lang="id-ID" altLang="en-US" b="1">
                <a:solidFill>
                  <a:srgbClr val="FFFFFF"/>
                </a:solidFill>
                <a:latin typeface="微软雅黑" pitchFamily="34" charset="-122"/>
                <a:ea typeface="微软雅黑" pitchFamily="34" charset="-122"/>
              </a:endParaRPr>
            </a:p>
          </p:txBody>
        </p:sp>
        <p:sp>
          <p:nvSpPr>
            <p:cNvPr id="20525" name="Freeform 42"/>
            <p:cNvSpPr>
              <a:spLocks/>
            </p:cNvSpPr>
            <p:nvPr/>
          </p:nvSpPr>
          <p:spPr bwMode="auto">
            <a:xfrm>
              <a:off x="1257300" y="320922"/>
              <a:ext cx="395288" cy="60325"/>
            </a:xfrm>
            <a:custGeom>
              <a:avLst/>
              <a:gdLst>
                <a:gd name="T0" fmla="*/ 355119552 w 220"/>
                <a:gd name="T1" fmla="*/ 81848605 h 34"/>
                <a:gd name="T2" fmla="*/ 0 w 220"/>
                <a:gd name="T3" fmla="*/ 0 h 34"/>
                <a:gd name="T4" fmla="*/ 0 w 220"/>
                <a:gd name="T5" fmla="*/ 0 h 34"/>
                <a:gd name="T6" fmla="*/ 355119552 w 220"/>
                <a:gd name="T7" fmla="*/ 107032518 h 34"/>
                <a:gd name="T8" fmla="*/ 710239104 w 220"/>
                <a:gd name="T9" fmla="*/ 0 h 34"/>
                <a:gd name="T10" fmla="*/ 710239104 w 220"/>
                <a:gd name="T11" fmla="*/ 0 h 34"/>
                <a:gd name="T12" fmla="*/ 355119552 w 220"/>
                <a:gd name="T13" fmla="*/ 81848605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0" h="34">
                  <a:moveTo>
                    <a:pt x="110" y="26"/>
                  </a:moveTo>
                  <a:cubicBezTo>
                    <a:pt x="57" y="26"/>
                    <a:pt x="12" y="15"/>
                    <a:pt x="0" y="0"/>
                  </a:cubicBezTo>
                  <a:cubicBezTo>
                    <a:pt x="0" y="0"/>
                    <a:pt x="0" y="0"/>
                    <a:pt x="0" y="0"/>
                  </a:cubicBezTo>
                  <a:cubicBezTo>
                    <a:pt x="0" y="19"/>
                    <a:pt x="49" y="34"/>
                    <a:pt x="110" y="34"/>
                  </a:cubicBezTo>
                  <a:cubicBezTo>
                    <a:pt x="171" y="34"/>
                    <a:pt x="220" y="19"/>
                    <a:pt x="220" y="0"/>
                  </a:cubicBezTo>
                  <a:cubicBezTo>
                    <a:pt x="220" y="0"/>
                    <a:pt x="220" y="0"/>
                    <a:pt x="220" y="0"/>
                  </a:cubicBezTo>
                  <a:cubicBezTo>
                    <a:pt x="208" y="15"/>
                    <a:pt x="163" y="26"/>
                    <a:pt x="110" y="26"/>
                  </a:cubicBezTo>
                  <a:close/>
                </a:path>
              </a:pathLst>
            </a:custGeom>
            <a:solidFill>
              <a:schemeClr val="accent1"/>
            </a:solidFill>
            <a:ln w="9525">
              <a:noFill/>
              <a:round/>
              <a:headEnd/>
              <a:tailEnd/>
            </a:ln>
          </p:spPr>
          <p:txBody>
            <a:bodyPr/>
            <a:lstStyle/>
            <a:p>
              <a:endParaRPr lang="zh-CN" altLang="en-US"/>
            </a:p>
          </p:txBody>
        </p:sp>
        <p:sp>
          <p:nvSpPr>
            <p:cNvPr id="20526" name="Rectangle 86"/>
            <p:cNvSpPr>
              <a:spLocks noChangeArrowheads="1"/>
            </p:cNvSpPr>
            <p:nvPr/>
          </p:nvSpPr>
          <p:spPr bwMode="auto">
            <a:xfrm>
              <a:off x="1391626" y="3498816"/>
              <a:ext cx="126638" cy="184666"/>
            </a:xfrm>
            <a:prstGeom prst="rect">
              <a:avLst/>
            </a:prstGeom>
            <a:noFill/>
            <a:ln w="9525">
              <a:noFill/>
              <a:miter lim="800000"/>
              <a:headEnd/>
              <a:tailEnd/>
            </a:ln>
          </p:spPr>
          <p:txBody>
            <a:bodyPr wrap="none" lIns="0" tIns="0" rIns="0" bIns="0">
              <a:spAutoFit/>
            </a:bodyPr>
            <a:lstStyle/>
            <a:p>
              <a:pPr algn="ctr" eaLnBrk="1" hangingPunct="1"/>
              <a:r>
                <a:rPr lang="en-AU" altLang="en-US" sz="900" b="1" dirty="0">
                  <a:solidFill>
                    <a:srgbClr val="FFFFFF"/>
                  </a:solidFill>
                  <a:latin typeface="微软雅黑" pitchFamily="34" charset="-122"/>
                  <a:ea typeface="微软雅黑" pitchFamily="34" charset="-122"/>
                </a:rPr>
                <a:t>H</a:t>
              </a:r>
            </a:p>
          </p:txBody>
        </p:sp>
        <p:sp>
          <p:nvSpPr>
            <p:cNvPr id="20527" name="Rectangle 87"/>
            <p:cNvSpPr>
              <a:spLocks noChangeArrowheads="1"/>
            </p:cNvSpPr>
            <p:nvPr/>
          </p:nvSpPr>
          <p:spPr bwMode="auto">
            <a:xfrm>
              <a:off x="1396434" y="2949886"/>
              <a:ext cx="117020" cy="184666"/>
            </a:xfrm>
            <a:prstGeom prst="rect">
              <a:avLst/>
            </a:prstGeom>
            <a:noFill/>
            <a:ln w="9525">
              <a:noFill/>
              <a:miter lim="800000"/>
              <a:headEnd/>
              <a:tailEnd/>
            </a:ln>
          </p:spPr>
          <p:txBody>
            <a:bodyPr wrap="none" lIns="0" tIns="0" rIns="0" bIns="0">
              <a:spAutoFit/>
            </a:bodyPr>
            <a:lstStyle/>
            <a:p>
              <a:pPr algn="ctr" eaLnBrk="1" hangingPunct="1"/>
              <a:r>
                <a:rPr lang="en-AU" altLang="en-US" sz="900" b="1" dirty="0">
                  <a:solidFill>
                    <a:srgbClr val="FFFFFF"/>
                  </a:solidFill>
                  <a:latin typeface="微软雅黑" pitchFamily="34" charset="-122"/>
                  <a:ea typeface="微软雅黑" pitchFamily="34" charset="-122"/>
                </a:rPr>
                <a:t>G</a:t>
              </a:r>
            </a:p>
          </p:txBody>
        </p:sp>
        <p:sp>
          <p:nvSpPr>
            <p:cNvPr id="20528" name="Rectangle 88"/>
            <p:cNvSpPr>
              <a:spLocks noChangeArrowheads="1"/>
            </p:cNvSpPr>
            <p:nvPr/>
          </p:nvSpPr>
          <p:spPr bwMode="auto">
            <a:xfrm>
              <a:off x="1411663" y="2363609"/>
              <a:ext cx="86562" cy="184666"/>
            </a:xfrm>
            <a:prstGeom prst="rect">
              <a:avLst/>
            </a:prstGeom>
            <a:noFill/>
            <a:ln w="9525">
              <a:noFill/>
              <a:miter lim="800000"/>
              <a:headEnd/>
              <a:tailEnd/>
            </a:ln>
          </p:spPr>
          <p:txBody>
            <a:bodyPr wrap="none" lIns="0" tIns="0" rIns="0" bIns="0">
              <a:spAutoFit/>
            </a:bodyPr>
            <a:lstStyle/>
            <a:p>
              <a:pPr algn="ctr" eaLnBrk="1" hangingPunct="1"/>
              <a:r>
                <a:rPr lang="en-AU" altLang="en-US" sz="900" b="1" dirty="0">
                  <a:solidFill>
                    <a:srgbClr val="FFFFFF"/>
                  </a:solidFill>
                  <a:latin typeface="微软雅黑" pitchFamily="34" charset="-122"/>
                  <a:ea typeface="微软雅黑" pitchFamily="34" charset="-122"/>
                </a:rPr>
                <a:t>F</a:t>
              </a:r>
            </a:p>
          </p:txBody>
        </p:sp>
        <p:sp>
          <p:nvSpPr>
            <p:cNvPr id="20529" name="Rectangle 89"/>
            <p:cNvSpPr>
              <a:spLocks noChangeArrowheads="1"/>
            </p:cNvSpPr>
            <p:nvPr/>
          </p:nvSpPr>
          <p:spPr bwMode="auto">
            <a:xfrm>
              <a:off x="1410862" y="1849177"/>
              <a:ext cx="88166" cy="184666"/>
            </a:xfrm>
            <a:prstGeom prst="rect">
              <a:avLst/>
            </a:prstGeom>
            <a:noFill/>
            <a:ln w="9525">
              <a:noFill/>
              <a:miter lim="800000"/>
              <a:headEnd/>
              <a:tailEnd/>
            </a:ln>
          </p:spPr>
          <p:txBody>
            <a:bodyPr wrap="none" lIns="0" tIns="0" rIns="0" bIns="0">
              <a:spAutoFit/>
            </a:bodyPr>
            <a:lstStyle/>
            <a:p>
              <a:pPr algn="ctr" eaLnBrk="1" hangingPunct="1"/>
              <a:r>
                <a:rPr lang="en-AU" altLang="en-US" sz="900" b="1" dirty="0">
                  <a:solidFill>
                    <a:srgbClr val="FFFFFF"/>
                  </a:solidFill>
                  <a:latin typeface="微软雅黑" pitchFamily="34" charset="-122"/>
                  <a:ea typeface="微软雅黑" pitchFamily="34" charset="-122"/>
                </a:rPr>
                <a:t>E</a:t>
              </a:r>
            </a:p>
          </p:txBody>
        </p:sp>
        <p:sp>
          <p:nvSpPr>
            <p:cNvPr id="20530" name="Rectangle 90"/>
            <p:cNvSpPr>
              <a:spLocks noChangeArrowheads="1"/>
            </p:cNvSpPr>
            <p:nvPr/>
          </p:nvSpPr>
          <p:spPr bwMode="auto">
            <a:xfrm>
              <a:off x="1394030" y="1364794"/>
              <a:ext cx="121828" cy="184666"/>
            </a:xfrm>
            <a:prstGeom prst="rect">
              <a:avLst/>
            </a:prstGeom>
            <a:noFill/>
            <a:ln w="9525">
              <a:noFill/>
              <a:miter lim="800000"/>
              <a:headEnd/>
              <a:tailEnd/>
            </a:ln>
          </p:spPr>
          <p:txBody>
            <a:bodyPr wrap="none" lIns="0" tIns="0" rIns="0" bIns="0">
              <a:spAutoFit/>
            </a:bodyPr>
            <a:lstStyle/>
            <a:p>
              <a:pPr algn="ctr" eaLnBrk="1" hangingPunct="1"/>
              <a:r>
                <a:rPr lang="en-AU" altLang="en-US" sz="900" b="1" dirty="0">
                  <a:solidFill>
                    <a:srgbClr val="FFFFFF"/>
                  </a:solidFill>
                  <a:latin typeface="微软雅黑" pitchFamily="34" charset="-122"/>
                  <a:ea typeface="微软雅黑" pitchFamily="34" charset="-122"/>
                </a:rPr>
                <a:t>D</a:t>
              </a:r>
            </a:p>
          </p:txBody>
        </p:sp>
        <p:sp>
          <p:nvSpPr>
            <p:cNvPr id="20531" name="Rectangle 91"/>
            <p:cNvSpPr>
              <a:spLocks noChangeArrowheads="1"/>
            </p:cNvSpPr>
            <p:nvPr/>
          </p:nvSpPr>
          <p:spPr bwMode="auto">
            <a:xfrm>
              <a:off x="1402847" y="924148"/>
              <a:ext cx="104195" cy="184666"/>
            </a:xfrm>
            <a:prstGeom prst="rect">
              <a:avLst/>
            </a:prstGeom>
            <a:noFill/>
            <a:ln w="9525">
              <a:noFill/>
              <a:miter lim="800000"/>
              <a:headEnd/>
              <a:tailEnd/>
            </a:ln>
          </p:spPr>
          <p:txBody>
            <a:bodyPr wrap="none" lIns="0" tIns="0" rIns="0" bIns="0">
              <a:spAutoFit/>
            </a:bodyPr>
            <a:lstStyle/>
            <a:p>
              <a:pPr algn="ctr" eaLnBrk="1" hangingPunct="1"/>
              <a:r>
                <a:rPr lang="en-AU" altLang="en-US" sz="900" b="1" dirty="0">
                  <a:solidFill>
                    <a:srgbClr val="FFFFFF"/>
                  </a:solidFill>
                  <a:latin typeface="微软雅黑" pitchFamily="34" charset="-122"/>
                  <a:ea typeface="微软雅黑" pitchFamily="34" charset="-122"/>
                </a:rPr>
                <a:t>C</a:t>
              </a:r>
            </a:p>
          </p:txBody>
        </p:sp>
        <p:sp>
          <p:nvSpPr>
            <p:cNvPr id="20532" name="Rectangle 92"/>
            <p:cNvSpPr>
              <a:spLocks noChangeArrowheads="1"/>
            </p:cNvSpPr>
            <p:nvPr/>
          </p:nvSpPr>
          <p:spPr bwMode="auto">
            <a:xfrm>
              <a:off x="1402045" y="529263"/>
              <a:ext cx="105798" cy="184666"/>
            </a:xfrm>
            <a:prstGeom prst="rect">
              <a:avLst/>
            </a:prstGeom>
            <a:noFill/>
            <a:ln w="9525">
              <a:noFill/>
              <a:miter lim="800000"/>
              <a:headEnd/>
              <a:tailEnd/>
            </a:ln>
          </p:spPr>
          <p:txBody>
            <a:bodyPr wrap="none" lIns="0" tIns="0" rIns="0" bIns="0">
              <a:spAutoFit/>
            </a:bodyPr>
            <a:lstStyle/>
            <a:p>
              <a:pPr algn="ctr" eaLnBrk="1" hangingPunct="1"/>
              <a:r>
                <a:rPr lang="en-AU" altLang="en-US" sz="900" b="1" dirty="0">
                  <a:solidFill>
                    <a:srgbClr val="FFFFFF"/>
                  </a:solidFill>
                  <a:latin typeface="微软雅黑" pitchFamily="34" charset="-122"/>
                  <a:ea typeface="微软雅黑" pitchFamily="34" charset="-122"/>
                </a:rPr>
                <a:t>B</a:t>
              </a:r>
            </a:p>
          </p:txBody>
        </p:sp>
        <p:sp>
          <p:nvSpPr>
            <p:cNvPr id="20533" name="Rectangle 93"/>
            <p:cNvSpPr>
              <a:spLocks noChangeArrowheads="1"/>
            </p:cNvSpPr>
            <p:nvPr/>
          </p:nvSpPr>
          <p:spPr bwMode="auto">
            <a:xfrm>
              <a:off x="1397236" y="0"/>
              <a:ext cx="115416" cy="184666"/>
            </a:xfrm>
            <a:prstGeom prst="rect">
              <a:avLst/>
            </a:prstGeom>
            <a:noFill/>
            <a:ln w="9525">
              <a:noFill/>
              <a:miter lim="800000"/>
              <a:headEnd/>
              <a:tailEnd/>
            </a:ln>
          </p:spPr>
          <p:txBody>
            <a:bodyPr wrap="none" lIns="0" tIns="0" rIns="0" bIns="0">
              <a:spAutoFit/>
            </a:bodyPr>
            <a:lstStyle/>
            <a:p>
              <a:pPr algn="ctr" eaLnBrk="1" hangingPunct="1"/>
              <a:r>
                <a:rPr lang="en-AU" altLang="en-US" sz="900" b="1" dirty="0">
                  <a:solidFill>
                    <a:srgbClr val="262626"/>
                  </a:solidFill>
                  <a:latin typeface="微软雅黑" pitchFamily="34" charset="-122"/>
                  <a:ea typeface="微软雅黑" pitchFamily="34" charset="-122"/>
                </a:rPr>
                <a:t>A</a:t>
              </a:r>
            </a:p>
          </p:txBody>
        </p:sp>
      </p:grpSp>
      <p:sp>
        <p:nvSpPr>
          <p:cNvPr id="20502" name="TextBox 16"/>
          <p:cNvSpPr txBox="1">
            <a:spLocks noChangeArrowheads="1"/>
          </p:cNvSpPr>
          <p:nvPr/>
        </p:nvSpPr>
        <p:spPr bwMode="auto">
          <a:xfrm>
            <a:off x="367904" y="1492503"/>
            <a:ext cx="1878807" cy="407802"/>
          </a:xfrm>
          <a:prstGeom prst="rect">
            <a:avLst/>
          </a:prstGeom>
          <a:noFill/>
          <a:ln w="9525">
            <a:noFill/>
            <a:miter lim="800000"/>
            <a:headEnd/>
            <a:tailEnd/>
          </a:ln>
        </p:spPr>
        <p:txBody>
          <a:bodyPr lIns="68577" tIns="34289" rIns="68577" bIns="34289">
            <a:spAutoFit/>
          </a:bodyPr>
          <a:lstStyle/>
          <a:p>
            <a:pPr algn="r" eaLnBrk="1" hangingPunct="1"/>
            <a:r>
              <a:rPr lang="zh-CN" altLang="en-US" sz="1100" dirty="0" smtClean="0">
                <a:solidFill>
                  <a:srgbClr val="262626"/>
                </a:solidFill>
                <a:latin typeface="微软雅黑" pitchFamily="34" charset="-122"/>
                <a:ea typeface="微软雅黑" pitchFamily="34" charset="-122"/>
                <a:sym typeface="Gill Sans"/>
              </a:rPr>
              <a:t>在这里添加你的文本在这里添加你的文本。</a:t>
            </a:r>
            <a:endParaRPr lang="en-US" altLang="zh-CN" sz="1100" dirty="0">
              <a:solidFill>
                <a:srgbClr val="262626"/>
              </a:solidFill>
              <a:latin typeface="微软雅黑" pitchFamily="34" charset="-122"/>
              <a:ea typeface="微软雅黑" pitchFamily="34" charset="-122"/>
              <a:sym typeface="Gill Sans"/>
            </a:endParaRPr>
          </a:p>
        </p:txBody>
      </p:sp>
      <p:sp>
        <p:nvSpPr>
          <p:cNvPr id="20503" name="TextBox 16"/>
          <p:cNvSpPr txBox="1">
            <a:spLocks noChangeArrowheads="1"/>
          </p:cNvSpPr>
          <p:nvPr/>
        </p:nvSpPr>
        <p:spPr bwMode="auto">
          <a:xfrm>
            <a:off x="6986588" y="1492503"/>
            <a:ext cx="1940719" cy="407802"/>
          </a:xfrm>
          <a:prstGeom prst="rect">
            <a:avLst/>
          </a:prstGeom>
          <a:noFill/>
          <a:ln w="9525">
            <a:noFill/>
            <a:miter lim="800000"/>
            <a:headEnd/>
            <a:tailEnd/>
          </a:ln>
        </p:spPr>
        <p:txBody>
          <a:bodyPr lIns="68577" tIns="34289" rIns="68577" bIns="34289">
            <a:spAutoFit/>
          </a:bodyPr>
          <a:lstStyle/>
          <a:p>
            <a:pPr eaLnBrk="1" hangingPunct="1"/>
            <a:r>
              <a:rPr lang="zh-CN" altLang="en-US" sz="1100" dirty="0" smtClean="0">
                <a:solidFill>
                  <a:srgbClr val="262626"/>
                </a:solidFill>
                <a:latin typeface="微软雅黑" pitchFamily="34" charset="-122"/>
                <a:ea typeface="微软雅黑" pitchFamily="34" charset="-122"/>
                <a:sym typeface="Gill Sans"/>
              </a:rPr>
              <a:t>在这里添加你的文本在这里添加你的文本。</a:t>
            </a:r>
            <a:endParaRPr lang="en-US" altLang="zh-CN" sz="1100" dirty="0">
              <a:solidFill>
                <a:srgbClr val="262626"/>
              </a:solidFill>
              <a:latin typeface="微软雅黑" pitchFamily="34" charset="-122"/>
              <a:ea typeface="微软雅黑" pitchFamily="34" charset="-122"/>
              <a:sym typeface="Gill Sans"/>
            </a:endParaRPr>
          </a:p>
        </p:txBody>
      </p:sp>
      <p:sp>
        <p:nvSpPr>
          <p:cNvPr id="20504" name="TextBox 16"/>
          <p:cNvSpPr txBox="1">
            <a:spLocks noChangeArrowheads="1"/>
          </p:cNvSpPr>
          <p:nvPr/>
        </p:nvSpPr>
        <p:spPr bwMode="auto">
          <a:xfrm>
            <a:off x="367904" y="2183158"/>
            <a:ext cx="1878807" cy="407802"/>
          </a:xfrm>
          <a:prstGeom prst="rect">
            <a:avLst/>
          </a:prstGeom>
          <a:noFill/>
          <a:ln w="9525">
            <a:noFill/>
            <a:miter lim="800000"/>
            <a:headEnd/>
            <a:tailEnd/>
          </a:ln>
        </p:spPr>
        <p:txBody>
          <a:bodyPr lIns="68577" tIns="34289" rIns="68577" bIns="34289">
            <a:spAutoFit/>
          </a:bodyPr>
          <a:lstStyle/>
          <a:p>
            <a:pPr algn="r" eaLnBrk="1" hangingPunct="1"/>
            <a:r>
              <a:rPr lang="zh-CN" altLang="en-US" sz="1100" dirty="0" smtClean="0">
                <a:solidFill>
                  <a:srgbClr val="262626"/>
                </a:solidFill>
                <a:latin typeface="微软雅黑" pitchFamily="34" charset="-122"/>
                <a:ea typeface="微软雅黑" pitchFamily="34" charset="-122"/>
                <a:sym typeface="Gill Sans"/>
              </a:rPr>
              <a:t>在这里添加你的文本在这里添加你的文本。</a:t>
            </a:r>
            <a:endParaRPr lang="en-US" altLang="zh-CN" sz="1100" dirty="0">
              <a:solidFill>
                <a:srgbClr val="262626"/>
              </a:solidFill>
              <a:latin typeface="微软雅黑" pitchFamily="34" charset="-122"/>
              <a:ea typeface="微软雅黑" pitchFamily="34" charset="-122"/>
              <a:sym typeface="Gill Sans"/>
            </a:endParaRPr>
          </a:p>
        </p:txBody>
      </p:sp>
      <p:sp>
        <p:nvSpPr>
          <p:cNvPr id="20505" name="TextBox 16"/>
          <p:cNvSpPr txBox="1">
            <a:spLocks noChangeArrowheads="1"/>
          </p:cNvSpPr>
          <p:nvPr/>
        </p:nvSpPr>
        <p:spPr bwMode="auto">
          <a:xfrm>
            <a:off x="367904" y="2875004"/>
            <a:ext cx="1878807" cy="407802"/>
          </a:xfrm>
          <a:prstGeom prst="rect">
            <a:avLst/>
          </a:prstGeom>
          <a:noFill/>
          <a:ln w="9525">
            <a:noFill/>
            <a:miter lim="800000"/>
            <a:headEnd/>
            <a:tailEnd/>
          </a:ln>
        </p:spPr>
        <p:txBody>
          <a:bodyPr lIns="68577" tIns="34289" rIns="68577" bIns="34289">
            <a:spAutoFit/>
          </a:bodyPr>
          <a:lstStyle/>
          <a:p>
            <a:pPr algn="r" eaLnBrk="1" hangingPunct="1"/>
            <a:r>
              <a:rPr lang="zh-CN" altLang="en-US" sz="1100" dirty="0" smtClean="0">
                <a:solidFill>
                  <a:srgbClr val="262626"/>
                </a:solidFill>
                <a:latin typeface="微软雅黑" pitchFamily="34" charset="-122"/>
                <a:ea typeface="微软雅黑" pitchFamily="34" charset="-122"/>
                <a:sym typeface="Gill Sans"/>
              </a:rPr>
              <a:t>在这里添加你的文本在这里添加你的文本。</a:t>
            </a:r>
            <a:endParaRPr lang="en-US" altLang="zh-CN" sz="1100" dirty="0">
              <a:solidFill>
                <a:srgbClr val="262626"/>
              </a:solidFill>
              <a:latin typeface="微软雅黑" pitchFamily="34" charset="-122"/>
              <a:ea typeface="微软雅黑" pitchFamily="34" charset="-122"/>
              <a:sym typeface="Gill Sans"/>
            </a:endParaRPr>
          </a:p>
        </p:txBody>
      </p:sp>
      <p:sp>
        <p:nvSpPr>
          <p:cNvPr id="20506" name="TextBox 16"/>
          <p:cNvSpPr txBox="1">
            <a:spLocks noChangeArrowheads="1"/>
          </p:cNvSpPr>
          <p:nvPr/>
        </p:nvSpPr>
        <p:spPr bwMode="auto">
          <a:xfrm>
            <a:off x="6986588" y="2167678"/>
            <a:ext cx="1940719" cy="407802"/>
          </a:xfrm>
          <a:prstGeom prst="rect">
            <a:avLst/>
          </a:prstGeom>
          <a:noFill/>
          <a:ln w="9525">
            <a:noFill/>
            <a:miter lim="800000"/>
            <a:headEnd/>
            <a:tailEnd/>
          </a:ln>
        </p:spPr>
        <p:txBody>
          <a:bodyPr lIns="68577" tIns="34289" rIns="68577" bIns="34289">
            <a:spAutoFit/>
          </a:bodyPr>
          <a:lstStyle/>
          <a:p>
            <a:pPr eaLnBrk="1" hangingPunct="1"/>
            <a:r>
              <a:rPr lang="zh-CN" altLang="en-US" sz="1100" dirty="0" smtClean="0">
                <a:solidFill>
                  <a:srgbClr val="262626"/>
                </a:solidFill>
                <a:latin typeface="微软雅黑" pitchFamily="34" charset="-122"/>
                <a:ea typeface="微软雅黑" pitchFamily="34" charset="-122"/>
                <a:sym typeface="Gill Sans"/>
              </a:rPr>
              <a:t>在这里添加你的文本在这里添加你的文本。</a:t>
            </a:r>
            <a:endParaRPr lang="en-US" altLang="zh-CN" sz="1100" dirty="0">
              <a:solidFill>
                <a:srgbClr val="262626"/>
              </a:solidFill>
              <a:latin typeface="微软雅黑" pitchFamily="34" charset="-122"/>
              <a:ea typeface="微软雅黑" pitchFamily="34" charset="-122"/>
              <a:sym typeface="Gill Sans"/>
            </a:endParaRPr>
          </a:p>
        </p:txBody>
      </p:sp>
      <p:sp>
        <p:nvSpPr>
          <p:cNvPr id="20507" name="TextBox 16"/>
          <p:cNvSpPr txBox="1">
            <a:spLocks noChangeArrowheads="1"/>
          </p:cNvSpPr>
          <p:nvPr/>
        </p:nvSpPr>
        <p:spPr bwMode="auto">
          <a:xfrm>
            <a:off x="6986588" y="2844043"/>
            <a:ext cx="1940719" cy="407802"/>
          </a:xfrm>
          <a:prstGeom prst="rect">
            <a:avLst/>
          </a:prstGeom>
          <a:noFill/>
          <a:ln w="9525">
            <a:noFill/>
            <a:miter lim="800000"/>
            <a:headEnd/>
            <a:tailEnd/>
          </a:ln>
        </p:spPr>
        <p:txBody>
          <a:bodyPr lIns="68577" tIns="34289" rIns="68577" bIns="34289">
            <a:spAutoFit/>
          </a:bodyPr>
          <a:lstStyle/>
          <a:p>
            <a:pPr eaLnBrk="1" hangingPunct="1"/>
            <a:r>
              <a:rPr lang="zh-CN" altLang="en-US" sz="1100" dirty="0" smtClean="0">
                <a:solidFill>
                  <a:srgbClr val="262626"/>
                </a:solidFill>
                <a:latin typeface="微软雅黑" pitchFamily="34" charset="-122"/>
                <a:ea typeface="微软雅黑" pitchFamily="34" charset="-122"/>
                <a:sym typeface="Gill Sans"/>
              </a:rPr>
              <a:t>在这里添加你的文本在这里添加你的文本。</a:t>
            </a:r>
            <a:endParaRPr lang="en-US" altLang="zh-CN" sz="1100" dirty="0">
              <a:solidFill>
                <a:srgbClr val="262626"/>
              </a:solidFill>
              <a:latin typeface="微软雅黑" pitchFamily="34" charset="-122"/>
              <a:ea typeface="微软雅黑" pitchFamily="34" charset="-122"/>
              <a:sym typeface="Gill Sans"/>
            </a:endParaRPr>
          </a:p>
        </p:txBody>
      </p:sp>
      <p:sp>
        <p:nvSpPr>
          <p:cNvPr id="20508" name="TextBox 16"/>
          <p:cNvSpPr txBox="1">
            <a:spLocks noChangeArrowheads="1"/>
          </p:cNvSpPr>
          <p:nvPr/>
        </p:nvSpPr>
        <p:spPr bwMode="auto">
          <a:xfrm>
            <a:off x="367904" y="3566851"/>
            <a:ext cx="1878807" cy="407802"/>
          </a:xfrm>
          <a:prstGeom prst="rect">
            <a:avLst/>
          </a:prstGeom>
          <a:noFill/>
          <a:ln w="9525">
            <a:noFill/>
            <a:miter lim="800000"/>
            <a:headEnd/>
            <a:tailEnd/>
          </a:ln>
        </p:spPr>
        <p:txBody>
          <a:bodyPr lIns="68577" tIns="34289" rIns="68577" bIns="34289">
            <a:spAutoFit/>
          </a:bodyPr>
          <a:lstStyle/>
          <a:p>
            <a:pPr algn="r" eaLnBrk="1" hangingPunct="1"/>
            <a:r>
              <a:rPr lang="zh-CN" altLang="en-US" sz="1100" dirty="0" smtClean="0">
                <a:solidFill>
                  <a:srgbClr val="262626"/>
                </a:solidFill>
                <a:latin typeface="微软雅黑" pitchFamily="34" charset="-122"/>
                <a:ea typeface="微软雅黑" pitchFamily="34" charset="-122"/>
                <a:sym typeface="Gill Sans"/>
              </a:rPr>
              <a:t>在这里添加你的文本在这里添加你的文本。</a:t>
            </a:r>
            <a:endParaRPr lang="en-US" altLang="zh-CN" sz="1100" dirty="0">
              <a:solidFill>
                <a:srgbClr val="262626"/>
              </a:solidFill>
              <a:latin typeface="微软雅黑" pitchFamily="34" charset="-122"/>
              <a:ea typeface="微软雅黑" pitchFamily="34" charset="-122"/>
              <a:sym typeface="Gill Sans"/>
            </a:endParaRPr>
          </a:p>
        </p:txBody>
      </p:sp>
      <p:sp>
        <p:nvSpPr>
          <p:cNvPr id="20509" name="TextBox 16"/>
          <p:cNvSpPr txBox="1">
            <a:spLocks noChangeArrowheads="1"/>
          </p:cNvSpPr>
          <p:nvPr/>
        </p:nvSpPr>
        <p:spPr bwMode="auto">
          <a:xfrm>
            <a:off x="6986588" y="3520410"/>
            <a:ext cx="1940719" cy="407802"/>
          </a:xfrm>
          <a:prstGeom prst="rect">
            <a:avLst/>
          </a:prstGeom>
          <a:noFill/>
          <a:ln w="9525">
            <a:noFill/>
            <a:miter lim="800000"/>
            <a:headEnd/>
            <a:tailEnd/>
          </a:ln>
        </p:spPr>
        <p:txBody>
          <a:bodyPr lIns="68577" tIns="34289" rIns="68577" bIns="34289">
            <a:spAutoFit/>
          </a:bodyPr>
          <a:lstStyle/>
          <a:p>
            <a:pPr eaLnBrk="1" hangingPunct="1"/>
            <a:r>
              <a:rPr lang="zh-CN" altLang="en-US" sz="1100" dirty="0" smtClean="0">
                <a:solidFill>
                  <a:srgbClr val="262626"/>
                </a:solidFill>
                <a:latin typeface="微软雅黑" pitchFamily="34" charset="-122"/>
                <a:ea typeface="微软雅黑" pitchFamily="34" charset="-122"/>
                <a:sym typeface="Gill Sans"/>
              </a:rPr>
              <a:t>在这里添加你的文本在这里添加你的文本。</a:t>
            </a:r>
            <a:endParaRPr lang="en-US" altLang="zh-CN" sz="1100" dirty="0">
              <a:solidFill>
                <a:srgbClr val="262626"/>
              </a:solidFill>
              <a:latin typeface="微软雅黑" pitchFamily="34" charset="-122"/>
              <a:ea typeface="微软雅黑" pitchFamily="34" charset="-122"/>
              <a:sym typeface="Gill Sans"/>
            </a:endParaRPr>
          </a:p>
        </p:txBody>
      </p:sp>
    </p:spTree>
    <p:extLst>
      <p:ext uri="{BB962C8B-B14F-4D97-AF65-F5344CB8AC3E}">
        <p14:creationId xmlns:p14="http://schemas.microsoft.com/office/powerpoint/2010/main" val="230214283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12112603"/>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任意多边形 12"/>
</p:tagLst>
</file>

<file path=ppt/tags/tag11.xml><?xml version="1.0" encoding="utf-8"?>
<p:tagLst xmlns:a="http://schemas.openxmlformats.org/drawingml/2006/main" xmlns:r="http://schemas.openxmlformats.org/officeDocument/2006/relationships" xmlns:p="http://schemas.openxmlformats.org/presentationml/2006/main">
  <p:tag name="MH" val="20170412112603"/>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文本框 28"/>
</p:tagLst>
</file>

<file path=ppt/tags/tag13.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TextBox 29"/>
</p:tagLst>
</file>

<file path=ppt/tags/tag14.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组合 30"/>
</p:tagLst>
</file>

<file path=ppt/tags/tag15.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TextBox 34"/>
</p:tagLst>
</file>

<file path=ppt/tags/tag16.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5"/>
</p:tagLst>
</file>

<file path=ppt/tags/tag17.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6"/>
</p:tagLst>
</file>

<file path=ppt/tags/tag18.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7"/>
</p:tagLst>
</file>

<file path=ppt/tags/tag19.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文本框 38"/>
</p:tagLst>
</file>

<file path=ppt/tags/tag2.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文本框 28"/>
</p:tagLst>
</file>

<file path=ppt/tags/tag20.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任意多边形 12"/>
</p:tagLst>
</file>

<file path=ppt/tags/tag21.xml><?xml version="1.0" encoding="utf-8"?>
<p:tagLst xmlns:a="http://schemas.openxmlformats.org/drawingml/2006/main" xmlns:r="http://schemas.openxmlformats.org/officeDocument/2006/relationships" xmlns:p="http://schemas.openxmlformats.org/presentationml/2006/main">
  <p:tag name="MH" val="20170412112603"/>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文本框 28"/>
</p:tagLst>
</file>

<file path=ppt/tags/tag23.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TextBox 29"/>
</p:tagLst>
</file>

<file path=ppt/tags/tag24.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组合 30"/>
</p:tagLst>
</file>

<file path=ppt/tags/tag25.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TextBox 34"/>
</p:tagLst>
</file>

<file path=ppt/tags/tag26.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5"/>
</p:tagLst>
</file>

<file path=ppt/tags/tag27.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6"/>
</p:tagLst>
</file>

<file path=ppt/tags/tag28.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7"/>
</p:tagLst>
</file>

<file path=ppt/tags/tag29.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文本框 38"/>
</p:tagLst>
</file>

<file path=ppt/tags/tag3.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TextBox 29"/>
</p:tagLst>
</file>

<file path=ppt/tags/tag30.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任意多边形 12"/>
</p:tagLst>
</file>

<file path=ppt/tags/tag31.xml><?xml version="1.0" encoding="utf-8"?>
<p:tagLst xmlns:a="http://schemas.openxmlformats.org/drawingml/2006/main" xmlns:r="http://schemas.openxmlformats.org/officeDocument/2006/relationships" xmlns:p="http://schemas.openxmlformats.org/presentationml/2006/main">
  <p:tag name="MH" val="20170412112603"/>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文本框 28"/>
</p:tagLst>
</file>

<file path=ppt/tags/tag33.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TextBox 29"/>
</p:tagLst>
</file>

<file path=ppt/tags/tag34.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组合 30"/>
</p:tagLst>
</file>

<file path=ppt/tags/tag35.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TextBox 34"/>
</p:tagLst>
</file>

<file path=ppt/tags/tag36.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5"/>
</p:tagLst>
</file>

<file path=ppt/tags/tag37.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6"/>
</p:tagLst>
</file>

<file path=ppt/tags/tag38.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7"/>
</p:tagLst>
</file>

<file path=ppt/tags/tag39.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文本框 38"/>
</p:tagLst>
</file>

<file path=ppt/tags/tag4.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组合 30"/>
</p:tagLst>
</file>

<file path=ppt/tags/tag40.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任意多边形 12"/>
</p:tagLst>
</file>

<file path=ppt/tags/tag5.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TextBox 34"/>
</p:tagLst>
</file>

<file path=ppt/tags/tag6.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5"/>
</p:tagLst>
</file>

<file path=ppt/tags/tag7.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6"/>
</p:tagLst>
</file>

<file path=ppt/tags/tag8.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Oval 37"/>
</p:tagLst>
</file>

<file path=ppt/tags/tag9.xml><?xml version="1.0" encoding="utf-8"?>
<p:tagLst xmlns:a="http://schemas.openxmlformats.org/drawingml/2006/main" xmlns:r="http://schemas.openxmlformats.org/officeDocument/2006/relationships" xmlns:p="http://schemas.openxmlformats.org/presentationml/2006/main">
  <p:tag name="MH" val="20170412112603"/>
  <p:tag name="MH_LIBRARY" val="GRAPHIC"/>
  <p:tag name="MH_ORDER" val="文本框 38"/>
</p:tagLst>
</file>

<file path=ppt/theme/theme1.xml><?xml version="1.0" encoding="utf-8"?>
<a:theme xmlns:a="http://schemas.openxmlformats.org/drawingml/2006/main" name="Office 主题​​">
  <a:themeElements>
    <a:clrScheme name="自定义 1479">
      <a:dk1>
        <a:sysClr val="windowText" lastClr="000000"/>
      </a:dk1>
      <a:lt1>
        <a:sysClr val="window" lastClr="FFFFFF"/>
      </a:lt1>
      <a:dk2>
        <a:srgbClr val="44546A"/>
      </a:dk2>
      <a:lt2>
        <a:srgbClr val="E7E6E6"/>
      </a:lt2>
      <a:accent1>
        <a:srgbClr val="3080BD"/>
      </a:accent1>
      <a:accent2>
        <a:srgbClr val="305299"/>
      </a:accent2>
      <a:accent3>
        <a:srgbClr val="3080BD"/>
      </a:accent3>
      <a:accent4>
        <a:srgbClr val="305299"/>
      </a:accent4>
      <a:accent5>
        <a:srgbClr val="3080BD"/>
      </a:accent5>
      <a:accent6>
        <a:srgbClr val="30529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1745</TotalTime>
  <Words>2555</Words>
  <Application>Microsoft Office PowerPoint</Application>
  <PresentationFormat>自定义</PresentationFormat>
  <Paragraphs>249</Paragraphs>
  <Slides>24</Slides>
  <Notes>18</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Gill Sans</vt:lpstr>
      <vt:lpstr>Glegoo</vt:lpstr>
      <vt:lpstr>Lato Light</vt:lpstr>
      <vt:lpstr>Mission Gothic Regular</vt:lpstr>
      <vt:lpstr>MS PGothic</vt:lpstr>
      <vt:lpstr>Raleway Light</vt:lpstr>
      <vt:lpstr>等线</vt:lpstr>
      <vt:lpstr>等线 Light</vt:lpstr>
      <vt:lpstr>华文隶书</vt:lpstr>
      <vt:lpstr>微软雅黑</vt:lpstr>
      <vt:lpstr>幼圆</vt:lpstr>
      <vt:lpstr>Arial</vt:lpstr>
      <vt:lpstr>Calibri</vt:lpstr>
      <vt:lpstr>Calibri Light</vt:lpstr>
      <vt:lpstr>Century Gothic</vt:lpstr>
      <vt:lpstr>Engravers MT</vt:lpstr>
      <vt:lpstr>Impact</vt:lpstr>
      <vt:lpstr>Open Sans</vt:lpstr>
      <vt:lpstr>Raleway</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1</cp:revision>
  <dcterms:created xsi:type="dcterms:W3CDTF">2017-06-23T03:09:21Z</dcterms:created>
  <dcterms:modified xsi:type="dcterms:W3CDTF">2018-11-08T05:28:58Z</dcterms:modified>
</cp:coreProperties>
</file>