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32"/>
  </p:notesMasterIdLst>
  <p:handoutMasterIdLst>
    <p:handoutMasterId r:id="rId33"/>
  </p:handoutMasterIdLst>
  <p:sldIdLst>
    <p:sldId id="3210" r:id="rId2"/>
    <p:sldId id="3232" r:id="rId3"/>
    <p:sldId id="3233" r:id="rId4"/>
    <p:sldId id="3212" r:id="rId5"/>
    <p:sldId id="3211" r:id="rId6"/>
    <p:sldId id="3219" r:id="rId7"/>
    <p:sldId id="3213" r:id="rId8"/>
    <p:sldId id="3214" r:id="rId9"/>
    <p:sldId id="3215" r:id="rId10"/>
    <p:sldId id="3234" r:id="rId11"/>
    <p:sldId id="3218" r:id="rId12"/>
    <p:sldId id="3220" r:id="rId13"/>
    <p:sldId id="3221" r:id="rId14"/>
    <p:sldId id="3216" r:id="rId15"/>
    <p:sldId id="3222" r:id="rId16"/>
    <p:sldId id="3223" r:id="rId17"/>
    <p:sldId id="3235" r:id="rId18"/>
    <p:sldId id="3225" r:id="rId19"/>
    <p:sldId id="3226" r:id="rId20"/>
    <p:sldId id="3227" r:id="rId21"/>
    <p:sldId id="3228" r:id="rId22"/>
    <p:sldId id="3217" r:id="rId23"/>
    <p:sldId id="3229" r:id="rId24"/>
    <p:sldId id="3230" r:id="rId25"/>
    <p:sldId id="3236" r:id="rId26"/>
    <p:sldId id="3237" r:id="rId27"/>
    <p:sldId id="3205" r:id="rId28"/>
    <p:sldId id="3238" r:id="rId29"/>
    <p:sldId id="3231" r:id="rId30"/>
    <p:sldId id="3224" r:id="rId31"/>
  </p:sldIdLst>
  <p:sldSz cx="12190413" cy="6859588"/>
  <p:notesSz cx="6858000" cy="9144000"/>
  <p:custDataLst>
    <p:tags r:id="rId34"/>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06559" indent="-17308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16128" indent="-3491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825697" indent="-52528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435266" indent="-701381"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167357"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600828"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034299"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467771"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guide id="9" orient="horz" pos="311">
          <p15:clr>
            <a:srgbClr val="A4A3A4"/>
          </p15:clr>
        </p15:guide>
        <p15:guide id="10" orient="horz" pos="3967">
          <p15:clr>
            <a:srgbClr val="A4A3A4"/>
          </p15:clr>
        </p15:guide>
        <p15:guide id="11" pos="3840">
          <p15:clr>
            <a:srgbClr val="A4A3A4"/>
          </p15:clr>
        </p15:guide>
        <p15:guide id="12" pos="7194">
          <p15:clr>
            <a:srgbClr val="A4A3A4"/>
          </p15:clr>
        </p15:guide>
        <p15:guide id="13" pos="356">
          <p15:clr>
            <a:srgbClr val="A4A3A4"/>
          </p15:clr>
        </p15:guide>
        <p15:guide id="14" pos="12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C7D3"/>
    <a:srgbClr val="EC206C"/>
    <a:srgbClr val="BC148E"/>
    <a:srgbClr val="0A1A3B"/>
    <a:srgbClr val="CE000D"/>
    <a:srgbClr val="FE67BE"/>
    <a:srgbClr val="84004C"/>
    <a:srgbClr val="8B2FC3"/>
    <a:srgbClr val="C9247B"/>
    <a:srgbClr val="F3C5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92986" autoAdjust="0"/>
  </p:normalViewPr>
  <p:slideViewPr>
    <p:cSldViewPr>
      <p:cViewPr varScale="1">
        <p:scale>
          <a:sx n="105" d="100"/>
          <a:sy n="105" d="100"/>
        </p:scale>
        <p:origin x="444" y="114"/>
      </p:cViewPr>
      <p:guideLst>
        <p:guide orient="horz" pos="328"/>
        <p:guide pos="4050"/>
        <p:guide orient="horz" pos="4183"/>
        <p:guide pos="7588"/>
        <p:guide pos="376"/>
        <p:guide pos="1350"/>
        <p:guide orient="horz" pos="311"/>
        <p:guide orient="horz" pos="3967"/>
        <p:guide pos="3840"/>
        <p:guide pos="7194"/>
        <p:guide pos="356"/>
        <p:guide pos="1280"/>
      </p:guideLst>
    </p:cSldViewPr>
  </p:slideViewPr>
  <p:outlineViewPr>
    <p:cViewPr>
      <p:scale>
        <a:sx n="100" d="100"/>
        <a:sy n="100" d="100"/>
      </p:scale>
      <p:origin x="0" y="-14412"/>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83" d="100"/>
          <a:sy n="83" d="100"/>
        </p:scale>
        <p:origin x="-391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2018/11/8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2018/11/8</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31967" algn="l" rtl="0" eaLnBrk="0" fontAlgn="base" hangingPunct="0">
      <a:spcBef>
        <a:spcPct val="30000"/>
      </a:spcBef>
      <a:spcAft>
        <a:spcPct val="0"/>
      </a:spcAft>
      <a:defRPr sz="1200" kern="1200">
        <a:solidFill>
          <a:schemeClr val="tx1"/>
        </a:solidFill>
        <a:latin typeface="+mn-lt"/>
        <a:ea typeface="+mn-ea"/>
        <a:cs typeface="+mn-cs"/>
      </a:defRPr>
    </a:lvl2pPr>
    <a:lvl3pPr marL="865438" algn="l" rtl="0" eaLnBrk="0" fontAlgn="base" hangingPunct="0">
      <a:spcBef>
        <a:spcPct val="30000"/>
      </a:spcBef>
      <a:spcAft>
        <a:spcPct val="0"/>
      </a:spcAft>
      <a:defRPr sz="1200" kern="1200">
        <a:solidFill>
          <a:schemeClr val="tx1"/>
        </a:solidFill>
        <a:latin typeface="+mn-lt"/>
        <a:ea typeface="+mn-ea"/>
        <a:cs typeface="+mn-cs"/>
      </a:defRPr>
    </a:lvl3pPr>
    <a:lvl4pPr marL="1298909" algn="l" rtl="0" eaLnBrk="0" fontAlgn="base" hangingPunct="0">
      <a:spcBef>
        <a:spcPct val="30000"/>
      </a:spcBef>
      <a:spcAft>
        <a:spcPct val="0"/>
      </a:spcAft>
      <a:defRPr sz="1200" kern="1200">
        <a:solidFill>
          <a:schemeClr val="tx1"/>
        </a:solidFill>
        <a:latin typeface="+mn-lt"/>
        <a:ea typeface="+mn-ea"/>
        <a:cs typeface="+mn-cs"/>
      </a:defRPr>
    </a:lvl4pPr>
    <a:lvl5pPr marL="1732381" algn="l" rtl="0" eaLnBrk="0" fontAlgn="base" hangingPunct="0">
      <a:spcBef>
        <a:spcPct val="30000"/>
      </a:spcBef>
      <a:spcAft>
        <a:spcPct val="0"/>
      </a:spcAft>
      <a:defRPr sz="1200" kern="1200">
        <a:solidFill>
          <a:schemeClr val="tx1"/>
        </a:solidFill>
        <a:latin typeface="+mn-lt"/>
        <a:ea typeface="+mn-ea"/>
        <a:cs typeface="+mn-cs"/>
      </a:defRPr>
    </a:lvl5pPr>
    <a:lvl6pPr marL="2166876" algn="l" defTabSz="866750" rtl="0" eaLnBrk="1" latinLnBrk="0" hangingPunct="1">
      <a:defRPr sz="1200" kern="1200">
        <a:solidFill>
          <a:schemeClr val="tx1"/>
        </a:solidFill>
        <a:latin typeface="+mn-lt"/>
        <a:ea typeface="+mn-ea"/>
        <a:cs typeface="+mn-cs"/>
      </a:defRPr>
    </a:lvl6pPr>
    <a:lvl7pPr marL="2600251" algn="l" defTabSz="866750" rtl="0" eaLnBrk="1" latinLnBrk="0" hangingPunct="1">
      <a:defRPr sz="1200" kern="1200">
        <a:solidFill>
          <a:schemeClr val="tx1"/>
        </a:solidFill>
        <a:latin typeface="+mn-lt"/>
        <a:ea typeface="+mn-ea"/>
        <a:cs typeface="+mn-cs"/>
      </a:defRPr>
    </a:lvl7pPr>
    <a:lvl8pPr marL="3033628" algn="l" defTabSz="866750" rtl="0" eaLnBrk="1" latinLnBrk="0" hangingPunct="1">
      <a:defRPr sz="1200" kern="1200">
        <a:solidFill>
          <a:schemeClr val="tx1"/>
        </a:solidFill>
        <a:latin typeface="+mn-lt"/>
        <a:ea typeface="+mn-ea"/>
        <a:cs typeface="+mn-cs"/>
      </a:defRPr>
    </a:lvl8pPr>
    <a:lvl9pPr marL="3467001" algn="l" defTabSz="8667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838866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10</a:t>
            </a:fld>
            <a:endParaRPr lang="zh-CN" altLang="en-US"/>
          </a:p>
        </p:txBody>
      </p:sp>
    </p:spTree>
    <p:extLst>
      <p:ext uri="{BB962C8B-B14F-4D97-AF65-F5344CB8AC3E}">
        <p14:creationId xmlns:p14="http://schemas.microsoft.com/office/powerpoint/2010/main" val="778630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extLst>
      <p:ext uri="{BB962C8B-B14F-4D97-AF65-F5344CB8AC3E}">
        <p14:creationId xmlns:p14="http://schemas.microsoft.com/office/powerpoint/2010/main" val="1485598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extLst>
      <p:ext uri="{BB962C8B-B14F-4D97-AF65-F5344CB8AC3E}">
        <p14:creationId xmlns:p14="http://schemas.microsoft.com/office/powerpoint/2010/main" val="1076843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extLst>
      <p:ext uri="{BB962C8B-B14F-4D97-AF65-F5344CB8AC3E}">
        <p14:creationId xmlns:p14="http://schemas.microsoft.com/office/powerpoint/2010/main" val="1856256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pPr>
                <a:defRPr/>
              </a:pPr>
              <a:t>14</a:t>
            </a:fld>
            <a:endParaRPr lang="zh-CN" altLang="en-US"/>
          </a:p>
        </p:txBody>
      </p:sp>
    </p:spTree>
    <p:extLst>
      <p:ext uri="{BB962C8B-B14F-4D97-AF65-F5344CB8AC3E}">
        <p14:creationId xmlns:p14="http://schemas.microsoft.com/office/powerpoint/2010/main" val="825760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extLst>
      <p:ext uri="{BB962C8B-B14F-4D97-AF65-F5344CB8AC3E}">
        <p14:creationId xmlns:p14="http://schemas.microsoft.com/office/powerpoint/2010/main" val="257754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extLst>
      <p:ext uri="{BB962C8B-B14F-4D97-AF65-F5344CB8AC3E}">
        <p14:creationId xmlns:p14="http://schemas.microsoft.com/office/powerpoint/2010/main" val="2774952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17</a:t>
            </a:fld>
            <a:endParaRPr lang="zh-CN" altLang="en-US"/>
          </a:p>
        </p:txBody>
      </p:sp>
    </p:spTree>
    <p:extLst>
      <p:ext uri="{BB962C8B-B14F-4D97-AF65-F5344CB8AC3E}">
        <p14:creationId xmlns:p14="http://schemas.microsoft.com/office/powerpoint/2010/main" val="778630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18</a:t>
            </a:fld>
            <a:endParaRPr lang="en-GB" dirty="0"/>
          </a:p>
        </p:txBody>
      </p:sp>
    </p:spTree>
    <p:extLst>
      <p:ext uri="{BB962C8B-B14F-4D97-AF65-F5344CB8AC3E}">
        <p14:creationId xmlns:p14="http://schemas.microsoft.com/office/powerpoint/2010/main" val="1785157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19</a:t>
            </a:fld>
            <a:endParaRPr lang="en-GB" dirty="0"/>
          </a:p>
        </p:txBody>
      </p:sp>
    </p:spTree>
    <p:extLst>
      <p:ext uri="{BB962C8B-B14F-4D97-AF65-F5344CB8AC3E}">
        <p14:creationId xmlns:p14="http://schemas.microsoft.com/office/powerpoint/2010/main" val="178515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838866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1993553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dirty="0"/>
          </a:p>
        </p:txBody>
      </p:sp>
    </p:spTree>
    <p:extLst>
      <p:ext uri="{BB962C8B-B14F-4D97-AF65-F5344CB8AC3E}">
        <p14:creationId xmlns:p14="http://schemas.microsoft.com/office/powerpoint/2010/main" val="1496938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pPr>
                <a:defRPr/>
              </a:pPr>
              <a:t>22</a:t>
            </a:fld>
            <a:endParaRPr lang="zh-CN" altLang="en-US"/>
          </a:p>
        </p:txBody>
      </p:sp>
    </p:spTree>
    <p:extLst>
      <p:ext uri="{BB962C8B-B14F-4D97-AF65-F5344CB8AC3E}">
        <p14:creationId xmlns:p14="http://schemas.microsoft.com/office/powerpoint/2010/main" val="4106341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23</a:t>
            </a:fld>
            <a:endParaRPr lang="en-GB" dirty="0"/>
          </a:p>
        </p:txBody>
      </p:sp>
    </p:spTree>
    <p:extLst>
      <p:ext uri="{BB962C8B-B14F-4D97-AF65-F5344CB8AC3E}">
        <p14:creationId xmlns:p14="http://schemas.microsoft.com/office/powerpoint/2010/main" val="1785157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4019616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25</a:t>
            </a:fld>
            <a:endParaRPr lang="zh-CN" altLang="en-US"/>
          </a:p>
        </p:txBody>
      </p:sp>
    </p:spTree>
    <p:extLst>
      <p:ext uri="{BB962C8B-B14F-4D97-AF65-F5344CB8AC3E}">
        <p14:creationId xmlns:p14="http://schemas.microsoft.com/office/powerpoint/2010/main" val="778630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26</a:t>
            </a:fld>
            <a:endParaRPr lang="en-GB"/>
          </a:p>
        </p:txBody>
      </p:sp>
    </p:spTree>
    <p:extLst>
      <p:ext uri="{BB962C8B-B14F-4D97-AF65-F5344CB8AC3E}">
        <p14:creationId xmlns:p14="http://schemas.microsoft.com/office/powerpoint/2010/main" val="990052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27</a:t>
            </a:fld>
            <a:endParaRPr lang="zh-CN" altLang="en-US"/>
          </a:p>
        </p:txBody>
      </p:sp>
    </p:spTree>
    <p:extLst>
      <p:ext uri="{BB962C8B-B14F-4D97-AF65-F5344CB8AC3E}">
        <p14:creationId xmlns:p14="http://schemas.microsoft.com/office/powerpoint/2010/main" val="416184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28</a:t>
            </a:fld>
            <a:endParaRPr lang="en-GB"/>
          </a:p>
        </p:txBody>
      </p:sp>
    </p:spTree>
    <p:extLst>
      <p:ext uri="{BB962C8B-B14F-4D97-AF65-F5344CB8AC3E}">
        <p14:creationId xmlns:p14="http://schemas.microsoft.com/office/powerpoint/2010/main" val="2311427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2435861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3</a:t>
            </a:fld>
            <a:endParaRPr lang="zh-CN" altLang="en-US"/>
          </a:p>
        </p:txBody>
      </p:sp>
    </p:spTree>
    <p:extLst>
      <p:ext uri="{BB962C8B-B14F-4D97-AF65-F5344CB8AC3E}">
        <p14:creationId xmlns:p14="http://schemas.microsoft.com/office/powerpoint/2010/main" val="778630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30</a:t>
            </a:fld>
            <a:endParaRPr lang="zh-CN" altLang="en-US"/>
          </a:p>
        </p:txBody>
      </p:sp>
    </p:spTree>
    <p:extLst>
      <p:ext uri="{BB962C8B-B14F-4D97-AF65-F5344CB8AC3E}">
        <p14:creationId xmlns:p14="http://schemas.microsoft.com/office/powerpoint/2010/main" val="28127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4</a:t>
            </a:fld>
            <a:endParaRPr lang="zh-CN" altLang="en-US"/>
          </a:p>
        </p:txBody>
      </p:sp>
    </p:spTree>
    <p:extLst>
      <p:ext uri="{BB962C8B-B14F-4D97-AF65-F5344CB8AC3E}">
        <p14:creationId xmlns:p14="http://schemas.microsoft.com/office/powerpoint/2010/main" val="77863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5</a:t>
            </a:fld>
            <a:endParaRPr lang="zh-CN" altLang="en-US"/>
          </a:p>
        </p:txBody>
      </p:sp>
    </p:spTree>
    <p:extLst>
      <p:ext uri="{BB962C8B-B14F-4D97-AF65-F5344CB8AC3E}">
        <p14:creationId xmlns:p14="http://schemas.microsoft.com/office/powerpoint/2010/main" val="4249117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2922845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2123157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285170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9</a:t>
            </a:fld>
            <a:endParaRPr lang="zh-CN" altLang="en-US"/>
          </a:p>
        </p:txBody>
      </p:sp>
    </p:spTree>
    <p:extLst>
      <p:ext uri="{BB962C8B-B14F-4D97-AF65-F5344CB8AC3E}">
        <p14:creationId xmlns:p14="http://schemas.microsoft.com/office/powerpoint/2010/main" val="1999926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3_空白">
    <p:bg>
      <p:bgRef idx="1001">
        <a:schemeClr val="bg1"/>
      </p:bgRef>
    </p:bg>
    <p:spTree>
      <p:nvGrpSpPr>
        <p:cNvPr id="1" name=""/>
        <p:cNvGrpSpPr/>
        <p:nvPr/>
      </p:nvGrpSpPr>
      <p:grpSpPr>
        <a:xfrm>
          <a:off x="0" y="0"/>
          <a:ext cx="0" cy="0"/>
          <a:chOff x="0" y="0"/>
          <a:chExt cx="0" cy="0"/>
        </a:xfrm>
      </p:grpSpPr>
      <p:grpSp>
        <p:nvGrpSpPr>
          <p:cNvPr id="2" name="组合 1"/>
          <p:cNvGrpSpPr/>
          <p:nvPr userDrawn="1"/>
        </p:nvGrpSpPr>
        <p:grpSpPr>
          <a:xfrm>
            <a:off x="754" y="6776191"/>
            <a:ext cx="12190414" cy="83397"/>
            <a:chOff x="0" y="0"/>
            <a:chExt cx="12858751" cy="87933"/>
          </a:xfrm>
        </p:grpSpPr>
        <p:sp>
          <p:nvSpPr>
            <p:cNvPr id="3" name="矩形 2"/>
            <p:cNvSpPr/>
            <p:nvPr/>
          </p:nvSpPr>
          <p:spPr>
            <a:xfrm>
              <a:off x="0" y="0"/>
              <a:ext cx="12858750" cy="87933"/>
            </a:xfrm>
            <a:prstGeom prst="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461823" y="0"/>
              <a:ext cx="2396928" cy="87933"/>
            </a:xfrm>
            <a:prstGeom prst="rect">
              <a:avLst/>
            </a:prstGeom>
            <a:solidFill>
              <a:srgbClr val="0FC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025189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75998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14570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1382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7755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8789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合理交通结构">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5496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8180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矩形 2"/>
          <p:cNvSpPr/>
          <p:nvPr userDrawn="1"/>
        </p:nvSpPr>
        <p:spPr>
          <a:xfrm>
            <a:off x="1" y="0"/>
            <a:ext cx="12189661" cy="6859166"/>
          </a:xfrm>
          <a:prstGeom prst="rect">
            <a:avLst/>
          </a:prstGeom>
          <a:solidFill>
            <a:srgbClr val="FBFAF8"/>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Tree>
    <p:extLst>
      <p:ext uri="{BB962C8B-B14F-4D97-AF65-F5344CB8AC3E}">
        <p14:creationId xmlns:p14="http://schemas.microsoft.com/office/powerpoint/2010/main" val="19203305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20626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51400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62147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80" y="365865"/>
            <a:ext cx="10513855" cy="1324942"/>
          </a:xfrm>
          <a:prstGeom prst="rect">
            <a:avLst/>
          </a:prstGeom>
        </p:spPr>
        <p:txBody>
          <a:bodyPr vert="horz" lIns="86694" tIns="43347" rIns="86694" bIns="43347"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80" y="1826313"/>
            <a:ext cx="10513855" cy="4352736"/>
          </a:xfrm>
          <a:prstGeom prst="rect">
            <a:avLst/>
          </a:prstGeom>
        </p:spPr>
        <p:txBody>
          <a:bodyPr vert="horz" lIns="86694" tIns="43347" rIns="86694" bIns="43347"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80" y="6358219"/>
            <a:ext cx="2742090" cy="364359"/>
          </a:xfrm>
          <a:prstGeom prst="rect">
            <a:avLst/>
          </a:prstGeom>
        </p:spPr>
        <p:txBody>
          <a:bodyPr vert="horz" lIns="86694" tIns="43347" rIns="86694" bIns="43347" rtlCol="0" anchor="ctr"/>
          <a:lstStyle>
            <a:lvl1pPr algn="l">
              <a:defRPr sz="1100">
                <a:solidFill>
                  <a:schemeClr val="tx1">
                    <a:tint val="75000"/>
                  </a:schemeClr>
                </a:solidFill>
              </a:defRPr>
            </a:lvl1pPr>
          </a:lstStyle>
          <a:p>
            <a:fld id="{43A93E93-166D-47F5-9EF1-ACEABE24AEEA}" type="datetimeFigureOut">
              <a:rPr lang="zh-CN" altLang="en-US" smtClean="0"/>
              <a:t>2018/11/8</a:t>
            </a:fld>
            <a:endParaRPr lang="zh-CN" altLang="en-US"/>
          </a:p>
        </p:txBody>
      </p:sp>
      <p:sp>
        <p:nvSpPr>
          <p:cNvPr id="5" name="页脚占位符 4"/>
          <p:cNvSpPr>
            <a:spLocks noGrp="1"/>
          </p:cNvSpPr>
          <p:nvPr>
            <p:ph type="ftr" sz="quarter" idx="3"/>
          </p:nvPr>
        </p:nvSpPr>
        <p:spPr>
          <a:xfrm>
            <a:off x="4037887" y="6358219"/>
            <a:ext cx="4114641" cy="364359"/>
          </a:xfrm>
          <a:prstGeom prst="rect">
            <a:avLst/>
          </a:prstGeom>
        </p:spPr>
        <p:txBody>
          <a:bodyPr vert="horz" lIns="86694" tIns="43347" rIns="86694" bIns="43347" rtlCol="0" anchor="ctr"/>
          <a:lstStyle>
            <a:lvl1pPr algn="ctr">
              <a:defRPr sz="11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045" y="6358219"/>
            <a:ext cx="2742090" cy="364359"/>
          </a:xfrm>
          <a:prstGeom prst="rect">
            <a:avLst/>
          </a:prstGeom>
        </p:spPr>
        <p:txBody>
          <a:bodyPr vert="horz" lIns="86694" tIns="43347" rIns="86694" bIns="43347" rtlCol="0" anchor="ctr"/>
          <a:lstStyle>
            <a:lvl1pPr algn="r">
              <a:defRPr sz="1100">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Lst>
  <p:timing>
    <p:tnLst>
      <p:par>
        <p:cTn id="1" dur="indefinite" restart="never" nodeType="tmRoot"/>
      </p:par>
    </p:tnLst>
  </p:timing>
  <p:txStyles>
    <p:titleStyle>
      <a:lvl1pPr algn="l" defTabSz="866943" rtl="0" eaLnBrk="1" latinLnBrk="0" hangingPunct="1">
        <a:lnSpc>
          <a:spcPct val="90000"/>
        </a:lnSpc>
        <a:spcBef>
          <a:spcPct val="0"/>
        </a:spcBef>
        <a:buNone/>
        <a:defRPr sz="4200"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700"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300"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900"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0"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0"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0"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0"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0"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6943" rtl="0" eaLnBrk="1" latinLnBrk="0" hangingPunct="1">
        <a:defRPr sz="1700" kern="1200">
          <a:solidFill>
            <a:schemeClr val="tx1"/>
          </a:solidFill>
          <a:latin typeface="+mn-lt"/>
          <a:ea typeface="+mn-ea"/>
          <a:cs typeface="+mn-cs"/>
        </a:defRPr>
      </a:lvl1pPr>
      <a:lvl2pPr marL="433471" algn="l" defTabSz="866943" rtl="0" eaLnBrk="1" latinLnBrk="0" hangingPunct="1">
        <a:defRPr sz="1700" kern="1200">
          <a:solidFill>
            <a:schemeClr val="tx1"/>
          </a:solidFill>
          <a:latin typeface="+mn-lt"/>
          <a:ea typeface="+mn-ea"/>
          <a:cs typeface="+mn-cs"/>
        </a:defRPr>
      </a:lvl2pPr>
      <a:lvl3pPr marL="866943" algn="l" defTabSz="866943" rtl="0" eaLnBrk="1" latinLnBrk="0" hangingPunct="1">
        <a:defRPr sz="1700" kern="1200">
          <a:solidFill>
            <a:schemeClr val="tx1"/>
          </a:solidFill>
          <a:latin typeface="+mn-lt"/>
          <a:ea typeface="+mn-ea"/>
          <a:cs typeface="+mn-cs"/>
        </a:defRPr>
      </a:lvl3pPr>
      <a:lvl4pPr marL="1300414" algn="l" defTabSz="866943" rtl="0" eaLnBrk="1" latinLnBrk="0" hangingPunct="1">
        <a:defRPr sz="1700" kern="1200">
          <a:solidFill>
            <a:schemeClr val="tx1"/>
          </a:solidFill>
          <a:latin typeface="+mn-lt"/>
          <a:ea typeface="+mn-ea"/>
          <a:cs typeface="+mn-cs"/>
        </a:defRPr>
      </a:lvl4pPr>
      <a:lvl5pPr marL="1733885" algn="l" defTabSz="866943" rtl="0" eaLnBrk="1" latinLnBrk="0" hangingPunct="1">
        <a:defRPr sz="1700" kern="1200">
          <a:solidFill>
            <a:schemeClr val="tx1"/>
          </a:solidFill>
          <a:latin typeface="+mn-lt"/>
          <a:ea typeface="+mn-ea"/>
          <a:cs typeface="+mn-cs"/>
        </a:defRPr>
      </a:lvl5pPr>
      <a:lvl6pPr marL="2167357" algn="l" defTabSz="866943" rtl="0" eaLnBrk="1" latinLnBrk="0" hangingPunct="1">
        <a:defRPr sz="1700" kern="1200">
          <a:solidFill>
            <a:schemeClr val="tx1"/>
          </a:solidFill>
          <a:latin typeface="+mn-lt"/>
          <a:ea typeface="+mn-ea"/>
          <a:cs typeface="+mn-cs"/>
        </a:defRPr>
      </a:lvl6pPr>
      <a:lvl7pPr marL="2600828" algn="l" defTabSz="866943" rtl="0" eaLnBrk="1" latinLnBrk="0" hangingPunct="1">
        <a:defRPr sz="1700" kern="1200">
          <a:solidFill>
            <a:schemeClr val="tx1"/>
          </a:solidFill>
          <a:latin typeface="+mn-lt"/>
          <a:ea typeface="+mn-ea"/>
          <a:cs typeface="+mn-cs"/>
        </a:defRPr>
      </a:lvl7pPr>
      <a:lvl8pPr marL="3034299" algn="l" defTabSz="866943" rtl="0" eaLnBrk="1" latinLnBrk="0" hangingPunct="1">
        <a:defRPr sz="1700" kern="1200">
          <a:solidFill>
            <a:schemeClr val="tx1"/>
          </a:solidFill>
          <a:latin typeface="+mn-lt"/>
          <a:ea typeface="+mn-ea"/>
          <a:cs typeface="+mn-cs"/>
        </a:defRPr>
      </a:lvl8pPr>
      <a:lvl9pPr marL="3467771" algn="l" defTabSz="866943"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xml"/><Relationship Id="rId7" Type="http://schemas.openxmlformats.org/officeDocument/2006/relationships/image" Target="../media/image1.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a:spLocks/>
          </p:cNvSpPr>
          <p:nvPr/>
        </p:nvSpPr>
        <p:spPr bwMode="auto">
          <a:xfrm>
            <a:off x="75173" y="-19699"/>
            <a:ext cx="7467413" cy="2618600"/>
          </a:xfrm>
          <a:custGeom>
            <a:avLst/>
            <a:gdLst>
              <a:gd name="T0" fmla="*/ 0 w 3529"/>
              <a:gd name="T1" fmla="*/ 0 h 1237"/>
              <a:gd name="T2" fmla="*/ 1294 w 3529"/>
              <a:gd name="T3" fmla="*/ 0 h 1237"/>
              <a:gd name="T4" fmla="*/ 3529 w 3529"/>
              <a:gd name="T5" fmla="*/ 1237 h 1237"/>
              <a:gd name="T6" fmla="*/ 0 w 3529"/>
              <a:gd name="T7" fmla="*/ 0 h 1237"/>
            </a:gdLst>
            <a:ahLst/>
            <a:cxnLst>
              <a:cxn ang="0">
                <a:pos x="T0" y="T1"/>
              </a:cxn>
              <a:cxn ang="0">
                <a:pos x="T2" y="T3"/>
              </a:cxn>
              <a:cxn ang="0">
                <a:pos x="T4" y="T5"/>
              </a:cxn>
              <a:cxn ang="0">
                <a:pos x="T6" y="T7"/>
              </a:cxn>
            </a:cxnLst>
            <a:rect l="0" t="0" r="r" b="b"/>
            <a:pathLst>
              <a:path w="3529" h="1237">
                <a:moveTo>
                  <a:pt x="0" y="0"/>
                </a:moveTo>
                <a:lnTo>
                  <a:pt x="1294" y="0"/>
                </a:lnTo>
                <a:lnTo>
                  <a:pt x="3529" y="1237"/>
                </a:lnTo>
                <a:lnTo>
                  <a:pt x="0" y="0"/>
                </a:lnTo>
                <a:close/>
              </a:path>
            </a:pathLst>
          </a:custGeom>
          <a:solidFill>
            <a:schemeClr val="accent1"/>
          </a:solidFill>
          <a:ln w="0">
            <a:noFill/>
            <a:prstDash val="solid"/>
            <a:round/>
            <a:headEnd/>
            <a:tailEnd/>
          </a:ln>
          <a:effectLst>
            <a:outerShdw blurRad="50800" dist="38100" dir="8100000" algn="tr" rotWithShape="0">
              <a:prstClr val="black">
                <a:alpha val="40000"/>
              </a:prstClr>
            </a:outerShdw>
          </a:effectLst>
        </p:spPr>
        <p:txBody>
          <a:bodyPr vert="horz" wrap="square" lIns="121892" tIns="60946" rIns="121892" bIns="60946" numCol="1" anchor="t" anchorCtr="0" compatLnSpc="1">
            <a:prstTxWarp prst="textNoShape">
              <a:avLst/>
            </a:prstTxWarp>
          </a:bodyPr>
          <a:lstStyle/>
          <a:p>
            <a:endParaRPr lang="zh-CN" altLang="en-US"/>
          </a:p>
        </p:txBody>
      </p:sp>
      <p:sp>
        <p:nvSpPr>
          <p:cNvPr id="9" name="Freeform 9"/>
          <p:cNvSpPr>
            <a:spLocks/>
          </p:cNvSpPr>
          <p:nvPr/>
        </p:nvSpPr>
        <p:spPr bwMode="auto">
          <a:xfrm>
            <a:off x="2813296" y="-19698"/>
            <a:ext cx="4769495" cy="2633417"/>
          </a:xfrm>
          <a:custGeom>
            <a:avLst/>
            <a:gdLst>
              <a:gd name="T0" fmla="*/ 0 w 2254"/>
              <a:gd name="T1" fmla="*/ 0 h 1244"/>
              <a:gd name="T2" fmla="*/ 884 w 2254"/>
              <a:gd name="T3" fmla="*/ 0 h 1244"/>
              <a:gd name="T4" fmla="*/ 2254 w 2254"/>
              <a:gd name="T5" fmla="*/ 1244 h 1244"/>
              <a:gd name="T6" fmla="*/ 2235 w 2254"/>
              <a:gd name="T7" fmla="*/ 1237 h 1244"/>
              <a:gd name="T8" fmla="*/ 0 w 2254"/>
              <a:gd name="T9" fmla="*/ 0 h 1244"/>
            </a:gdLst>
            <a:ahLst/>
            <a:cxnLst>
              <a:cxn ang="0">
                <a:pos x="T0" y="T1"/>
              </a:cxn>
              <a:cxn ang="0">
                <a:pos x="T2" y="T3"/>
              </a:cxn>
              <a:cxn ang="0">
                <a:pos x="T4" y="T5"/>
              </a:cxn>
              <a:cxn ang="0">
                <a:pos x="T6" y="T7"/>
              </a:cxn>
              <a:cxn ang="0">
                <a:pos x="T8" y="T9"/>
              </a:cxn>
            </a:cxnLst>
            <a:rect l="0" t="0" r="r" b="b"/>
            <a:pathLst>
              <a:path w="2254" h="1244">
                <a:moveTo>
                  <a:pt x="0" y="0"/>
                </a:moveTo>
                <a:lnTo>
                  <a:pt x="884" y="0"/>
                </a:lnTo>
                <a:lnTo>
                  <a:pt x="2254" y="1244"/>
                </a:lnTo>
                <a:lnTo>
                  <a:pt x="2235" y="1237"/>
                </a:lnTo>
                <a:lnTo>
                  <a:pt x="0" y="0"/>
                </a:lnTo>
                <a:close/>
              </a:path>
            </a:pathLst>
          </a:custGeom>
          <a:solidFill>
            <a:schemeClr val="accent2"/>
          </a:solidFill>
          <a:ln w="0">
            <a:noFill/>
            <a:prstDash val="solid"/>
            <a:round/>
            <a:headEnd/>
            <a:tailEnd/>
          </a:ln>
          <a:effectLst>
            <a:outerShdw blurRad="50800" dist="38100" dir="8100000" algn="tr" rotWithShape="0">
              <a:prstClr val="black">
                <a:alpha val="40000"/>
              </a:prstClr>
            </a:outerShdw>
          </a:effectLst>
        </p:spPr>
        <p:txBody>
          <a:bodyPr vert="horz" wrap="square" lIns="121892" tIns="60946" rIns="121892" bIns="60946" numCol="1" anchor="t" anchorCtr="0" compatLnSpc="1">
            <a:prstTxWarp prst="textNoShape">
              <a:avLst/>
            </a:prstTxWarp>
          </a:bodyPr>
          <a:lstStyle/>
          <a:p>
            <a:endParaRPr lang="zh-CN" altLang="en-US"/>
          </a:p>
        </p:txBody>
      </p:sp>
      <p:sp>
        <p:nvSpPr>
          <p:cNvPr id="10" name="Freeform 10"/>
          <p:cNvSpPr>
            <a:spLocks/>
          </p:cNvSpPr>
          <p:nvPr/>
        </p:nvSpPr>
        <p:spPr bwMode="auto">
          <a:xfrm>
            <a:off x="4697609" y="-5934"/>
            <a:ext cx="7507616" cy="6822755"/>
          </a:xfrm>
          <a:custGeom>
            <a:avLst/>
            <a:gdLst>
              <a:gd name="T0" fmla="*/ 0 w 3548"/>
              <a:gd name="T1" fmla="*/ 0 h 3223"/>
              <a:gd name="T2" fmla="*/ 3548 w 3548"/>
              <a:gd name="T3" fmla="*/ 0 h 3223"/>
              <a:gd name="T4" fmla="*/ 3548 w 3548"/>
              <a:gd name="T5" fmla="*/ 3223 h 3223"/>
              <a:gd name="T6" fmla="*/ 3545 w 3548"/>
              <a:gd name="T7" fmla="*/ 3223 h 3223"/>
              <a:gd name="T8" fmla="*/ 0 w 3548"/>
              <a:gd name="T9" fmla="*/ 0 h 3223"/>
            </a:gdLst>
            <a:ahLst/>
            <a:cxnLst>
              <a:cxn ang="0">
                <a:pos x="T0" y="T1"/>
              </a:cxn>
              <a:cxn ang="0">
                <a:pos x="T2" y="T3"/>
              </a:cxn>
              <a:cxn ang="0">
                <a:pos x="T4" y="T5"/>
              </a:cxn>
              <a:cxn ang="0">
                <a:pos x="T6" y="T7"/>
              </a:cxn>
              <a:cxn ang="0">
                <a:pos x="T8" y="T9"/>
              </a:cxn>
            </a:cxnLst>
            <a:rect l="0" t="0" r="r" b="b"/>
            <a:pathLst>
              <a:path w="3548" h="3223">
                <a:moveTo>
                  <a:pt x="0" y="0"/>
                </a:moveTo>
                <a:lnTo>
                  <a:pt x="3548" y="0"/>
                </a:lnTo>
                <a:lnTo>
                  <a:pt x="3548" y="3223"/>
                </a:lnTo>
                <a:lnTo>
                  <a:pt x="3545" y="3223"/>
                </a:lnTo>
                <a:lnTo>
                  <a:pt x="0" y="0"/>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w="0">
            <a:noFill/>
            <a:prstDash val="solid"/>
            <a:round/>
            <a:headEnd/>
            <a:tailEnd/>
          </a:ln>
          <a:effectLst>
            <a:outerShdw blurRad="50800" dist="38100" dir="8100000" algn="tr" rotWithShape="0">
              <a:prstClr val="black">
                <a:alpha val="40000"/>
              </a:prstClr>
            </a:outerShdw>
          </a:effectLst>
        </p:spPr>
        <p:txBody>
          <a:bodyPr vert="horz" wrap="square" lIns="121892" tIns="60946" rIns="121892" bIns="60946" numCol="1" anchor="t" anchorCtr="0" compatLnSpc="1">
            <a:prstTxWarp prst="textNoShape">
              <a:avLst/>
            </a:prstTxWarp>
          </a:bodyPr>
          <a:lstStyle/>
          <a:p>
            <a:endParaRPr lang="zh-CN" altLang="en-US"/>
          </a:p>
        </p:txBody>
      </p:sp>
      <p:pic>
        <p:nvPicPr>
          <p:cNvPr id="2" name="Jason Mraz - I'm Your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806249" y="-951707"/>
            <a:ext cx="577916" cy="578157"/>
          </a:xfrm>
          <a:prstGeom prst="rect">
            <a:avLst/>
          </a:prstGeom>
        </p:spPr>
      </p:pic>
      <p:sp>
        <p:nvSpPr>
          <p:cNvPr id="14" name="PA_文本框 2"/>
          <p:cNvSpPr txBox="1"/>
          <p:nvPr>
            <p:custDataLst>
              <p:tags r:id="rId3"/>
            </p:custDataLst>
          </p:nvPr>
        </p:nvSpPr>
        <p:spPr>
          <a:xfrm>
            <a:off x="478368" y="2927479"/>
            <a:ext cx="4752742" cy="646331"/>
          </a:xfrm>
          <a:prstGeom prst="rect">
            <a:avLst/>
          </a:prstGeom>
          <a:noFill/>
        </p:spPr>
        <p:txBody>
          <a:bodyPr wrap="square" rtlCol="0">
            <a:spAutoFit/>
          </a:bodyPr>
          <a:lstStyle/>
          <a:p>
            <a:r>
              <a:rPr lang="en-US" altLang="zh-CN" sz="3600" spc="300" dirty="0" smtClean="0">
                <a:solidFill>
                  <a:schemeClr val="accent2">
                    <a:lumMod val="60000"/>
                    <a:lumOff val="40000"/>
                  </a:schemeClr>
                </a:solidFill>
                <a:cs typeface="+mn-ea"/>
                <a:sym typeface="+mn-lt"/>
              </a:rPr>
              <a:t>BUSINESS REPORT</a:t>
            </a:r>
            <a:endParaRPr lang="zh-CN" altLang="en-US" sz="3600" spc="300" dirty="0">
              <a:solidFill>
                <a:schemeClr val="accent2">
                  <a:lumMod val="60000"/>
                  <a:lumOff val="40000"/>
                </a:schemeClr>
              </a:solidFill>
              <a:cs typeface="+mn-ea"/>
              <a:sym typeface="+mn-lt"/>
            </a:endParaRPr>
          </a:p>
        </p:txBody>
      </p:sp>
      <p:sp>
        <p:nvSpPr>
          <p:cNvPr id="15" name="PA_文本框 4"/>
          <p:cNvSpPr txBox="1"/>
          <p:nvPr>
            <p:custDataLst>
              <p:tags r:id="rId4"/>
            </p:custDataLst>
          </p:nvPr>
        </p:nvSpPr>
        <p:spPr>
          <a:xfrm>
            <a:off x="334566" y="3608826"/>
            <a:ext cx="8496944" cy="1138773"/>
          </a:xfrm>
          <a:prstGeom prst="rect">
            <a:avLst/>
          </a:prstGeom>
          <a:noFill/>
        </p:spPr>
        <p:txBody>
          <a:bodyPr wrap="square" rtlCol="0">
            <a:spAutoFit/>
          </a:bodyPr>
          <a:lstStyle/>
          <a:p>
            <a:r>
              <a:rPr lang="zh-CN" altLang="en-US" sz="6800" b="1" kern="1600" dirty="0" smtClean="0">
                <a:solidFill>
                  <a:schemeClr val="accent1"/>
                </a:solidFill>
                <a:latin typeface="方正姚体" pitchFamily="2" charset="-122"/>
                <a:ea typeface="方正姚体" pitchFamily="2" charset="-122"/>
                <a:cs typeface="+mn-ea"/>
                <a:sym typeface="+mn-lt"/>
              </a:rPr>
              <a:t>健康牙齿 从现在做起</a:t>
            </a:r>
            <a:endParaRPr lang="zh-CN" altLang="en-US" sz="6800" b="1" kern="1600" dirty="0">
              <a:solidFill>
                <a:schemeClr val="accent1"/>
              </a:solidFill>
              <a:latin typeface="方正姚体" pitchFamily="2" charset="-122"/>
              <a:ea typeface="方正姚体" pitchFamily="2" charset="-122"/>
              <a:cs typeface="+mn-ea"/>
              <a:sym typeface="+mn-lt"/>
            </a:endParaRPr>
          </a:p>
        </p:txBody>
      </p:sp>
      <p:sp>
        <p:nvSpPr>
          <p:cNvPr id="17" name="矩形 16"/>
          <p:cNvSpPr/>
          <p:nvPr/>
        </p:nvSpPr>
        <p:spPr>
          <a:xfrm>
            <a:off x="622598" y="4851502"/>
            <a:ext cx="4752741" cy="369332"/>
          </a:xfrm>
          <a:prstGeom prst="rect">
            <a:avLst/>
          </a:prstGeom>
          <a:noFill/>
          <a:ln>
            <a:noFill/>
          </a:ln>
        </p:spPr>
        <p:txBody>
          <a:bodyPr wrap="square">
            <a:spAutoFit/>
          </a:bodyPr>
          <a:lstStyle/>
          <a:p>
            <a:r>
              <a:rPr lang="en-US" altLang="zh-CN" dirty="0" smtClean="0">
                <a:cs typeface="+mn-ea"/>
                <a:sym typeface="+mn-lt"/>
              </a:rPr>
              <a:t>ADD YOUR TITLE HERE.ADD YOUR TITLE HERE.</a:t>
            </a:r>
            <a:endParaRPr lang="zh-CN" altLang="en-US" dirty="0">
              <a:cs typeface="+mn-ea"/>
              <a:sym typeface="+mn-lt"/>
            </a:endParaRPr>
          </a:p>
        </p:txBody>
      </p:sp>
      <p:sp>
        <p:nvSpPr>
          <p:cNvPr id="20" name="TextBox 33">
            <a:extLst>
              <a:ext uri="{FF2B5EF4-FFF2-40B4-BE49-F238E27FC236}">
                <a16:creationId xmlns:a16="http://schemas.microsoft.com/office/drawing/2014/main" id="{C4D3E617-77C3-42AD-AF09-9584D9929307}"/>
              </a:ext>
            </a:extLst>
          </p:cNvPr>
          <p:cNvSpPr txBox="1"/>
          <p:nvPr/>
        </p:nvSpPr>
        <p:spPr>
          <a:xfrm>
            <a:off x="671673" y="5338877"/>
            <a:ext cx="4991485" cy="323165"/>
          </a:xfrm>
          <a:prstGeom prst="rect">
            <a:avLst/>
          </a:prstGeom>
          <a:noFill/>
        </p:spPr>
        <p:txBody>
          <a:bodyPr wrap="square" rtlCol="0">
            <a:spAutoFit/>
          </a:bodyPr>
          <a:lstStyle/>
          <a:p>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汇报人</a:t>
            </a: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：在行                  </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时间</a:t>
            </a: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500" dirty="0" smtClean="0">
                <a:solidFill>
                  <a:schemeClr val="tx1">
                    <a:lumMod val="75000"/>
                    <a:lumOff val="25000"/>
                  </a:schemeClr>
                </a:solidFill>
                <a:latin typeface="微软雅黑" panose="020B0503020204020204" pitchFamily="34" charset="-122"/>
                <a:ea typeface="微软雅黑" panose="020B0503020204020204" pitchFamily="34" charset="-122"/>
              </a:rPr>
              <a:t>2018</a:t>
            </a: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500" dirty="0" smtClean="0">
                <a:solidFill>
                  <a:schemeClr val="tx1">
                    <a:lumMod val="75000"/>
                    <a:lumOff val="25000"/>
                  </a:schemeClr>
                </a:solidFill>
                <a:latin typeface="微软雅黑" panose="020B0503020204020204" pitchFamily="34" charset="-122"/>
                <a:ea typeface="微软雅黑" panose="020B0503020204020204" pitchFamily="34" charset="-122"/>
              </a:rPr>
              <a:t>20</a:t>
            </a: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日</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339422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9"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2" presetClass="entr" presetSubtype="9"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9"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4"/>
                                        </p:tgtEl>
                                        <p:attrNameLst>
                                          <p:attrName>ppt_y</p:attrName>
                                        </p:attrNameLst>
                                      </p:cBhvr>
                                      <p:tavLst>
                                        <p:tav tm="0">
                                          <p:val>
                                            <p:strVal val="#ppt_y"/>
                                          </p:val>
                                        </p:tav>
                                        <p:tav tm="100000">
                                          <p:val>
                                            <p:strVal val="#ppt_y"/>
                                          </p:val>
                                        </p:tav>
                                      </p:tavLst>
                                    </p:anim>
                                    <p:anim calcmode="lin" valueType="num">
                                      <p:cBhvr>
                                        <p:cTn id="2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5"/>
                                        </p:tgtEl>
                                        <p:attrNameLst>
                                          <p:attrName>ppt_y</p:attrName>
                                        </p:attrNameLst>
                                      </p:cBhvr>
                                      <p:tavLst>
                                        <p:tav tm="0">
                                          <p:val>
                                            <p:strVal val="#ppt_y"/>
                                          </p:val>
                                        </p:tav>
                                        <p:tav tm="100000">
                                          <p:val>
                                            <p:strVal val="#ppt_y"/>
                                          </p:val>
                                        </p:tav>
                                      </p:tavLst>
                                    </p:anim>
                                    <p:anim calcmode="lin" valueType="num">
                                      <p:cBhvr>
                                        <p:cTn id="3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42"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3" repeatCount="indefinite" fill="remove" display="0">
                  <p:stCondLst>
                    <p:cond delay="indefinite"/>
                  </p:stCondLst>
                  <p:endCondLst>
                    <p:cond evt="onStopAudio" delay="0">
                      <p:tgtEl>
                        <p:sldTgt/>
                      </p:tgtEl>
                    </p:cond>
                  </p:endCondLst>
                </p:cTn>
                <p:tgtEl>
                  <p:spTgt spid="2"/>
                </p:tgtEl>
              </p:cMediaNode>
            </p:audio>
          </p:childTnLst>
        </p:cTn>
      </p:par>
    </p:tnLst>
    <p:bldLst>
      <p:bldP spid="7" grpId="0" animBg="1"/>
      <p:bldP spid="9" grpId="0" animBg="1"/>
      <p:bldP spid="10" grpId="0" animBg="1"/>
      <p:bldP spid="14" grpId="0"/>
      <p:bldP spid="15" grpId="0"/>
      <p:bldP spid="17"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5932" y="-3388541"/>
            <a:ext cx="310295" cy="400198"/>
          </a:xfrm>
          <a:prstGeom prst="rect">
            <a:avLst/>
          </a:prstGeom>
          <a:noFill/>
        </p:spPr>
        <p:txBody>
          <a:bodyPr wrap="none" lIns="121917" tIns="60958" rIns="121917" bIns="60958" rtlCol="0">
            <a:spAutoFit/>
          </a:bodyPr>
          <a:lstStyle/>
          <a:p>
            <a:r>
              <a:rPr lang="zh-CN" altLang="en-US" dirty="0" smtClean="0"/>
              <a:t> </a:t>
            </a:r>
            <a:endParaRPr lang="zh-CN" altLang="en-US" dirty="0"/>
          </a:p>
        </p:txBody>
      </p:sp>
      <p:grpSp>
        <p:nvGrpSpPr>
          <p:cNvPr id="7" name="组合 4"/>
          <p:cNvGrpSpPr/>
          <p:nvPr/>
        </p:nvGrpSpPr>
        <p:grpSpPr>
          <a:xfrm>
            <a:off x="2524384" y="1947210"/>
            <a:ext cx="1894680" cy="2144628"/>
            <a:chOff x="4190466" y="3106258"/>
            <a:chExt cx="1190104" cy="1244600"/>
          </a:xfrm>
        </p:grpSpPr>
        <p:sp>
          <p:nvSpPr>
            <p:cNvPr id="9" name="矩形 150"/>
            <p:cNvSpPr>
              <a:spLocks noChangeArrowheads="1"/>
            </p:cNvSpPr>
            <p:nvPr/>
          </p:nvSpPr>
          <p:spPr bwMode="auto">
            <a:xfrm>
              <a:off x="4199470" y="3106258"/>
              <a:ext cx="1181100" cy="1244600"/>
            </a:xfrm>
            <a:prstGeom prst="rect">
              <a:avLst/>
            </a:prstGeom>
            <a:solidFill>
              <a:schemeClr val="accent1"/>
            </a:solidFill>
            <a:ln>
              <a:noFill/>
            </a:ln>
            <a:effectLst>
              <a:reflection blurRad="6350" stA="52000" endA="300" endPos="35000" dir="5400000" sy="-100000" algn="bl" rotWithShape="0"/>
            </a:effec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文本框 19"/>
            <p:cNvSpPr>
              <a:spLocks noChangeArrowheads="1"/>
            </p:cNvSpPr>
            <p:nvPr/>
          </p:nvSpPr>
          <p:spPr bwMode="auto">
            <a:xfrm>
              <a:off x="4216183" y="3272566"/>
              <a:ext cx="1126449" cy="61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6300" b="1" dirty="0" smtClean="0">
                  <a:solidFill>
                    <a:schemeClr val="bg1"/>
                  </a:solidFill>
                  <a:latin typeface="微软雅黑" pitchFamily="34" charset="-122"/>
                  <a:ea typeface="微软雅黑" pitchFamily="34" charset="-122"/>
                  <a:sym typeface="微软雅黑" pitchFamily="34" charset="-122"/>
                </a:rPr>
                <a:t>02</a:t>
              </a:r>
              <a:endParaRPr lang="zh-CN" altLang="en-US" sz="6300" b="1" dirty="0">
                <a:solidFill>
                  <a:schemeClr val="bg1"/>
                </a:solidFill>
                <a:latin typeface="微软雅黑" pitchFamily="34" charset="-122"/>
                <a:ea typeface="微软雅黑" pitchFamily="34" charset="-122"/>
                <a:sym typeface="微软雅黑" pitchFamily="34" charset="-122"/>
              </a:endParaRPr>
            </a:p>
          </p:txBody>
        </p:sp>
        <p:sp>
          <p:nvSpPr>
            <p:cNvPr id="11" name="矩形 10"/>
            <p:cNvSpPr/>
            <p:nvPr/>
          </p:nvSpPr>
          <p:spPr>
            <a:xfrm>
              <a:off x="4190466" y="4058588"/>
              <a:ext cx="119010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5277859" y="3166595"/>
            <a:ext cx="3542531" cy="910657"/>
          </a:xfrm>
          <a:prstGeom prst="rect">
            <a:avLst/>
          </a:prstGeom>
          <a:noFill/>
        </p:spPr>
        <p:txBody>
          <a:bodyPr wrap="square" lIns="105242" tIns="52621" rIns="105242" bIns="52621" rtlCol="0">
            <a:spAutoFit/>
          </a:bodyPr>
          <a:lstStyle/>
          <a:p>
            <a:pPr algn="ctr">
              <a:lnSpc>
                <a:spcPct val="130000"/>
              </a:lnSpc>
            </a:pPr>
            <a:r>
              <a:rPr lang="zh-CN" altLang="en-US" sz="1300" dirty="0">
                <a:solidFill>
                  <a:schemeClr val="bg1">
                    <a:lumMod val="50000"/>
                  </a:schemeClr>
                </a:solidFill>
                <a:latin typeface="微软雅黑" pitchFamily="34" charset="-122"/>
                <a:ea typeface="微软雅黑" pitchFamily="34" charset="-122"/>
              </a:rPr>
              <a:t>您的内容打在这里，或者通过复制您的您的内容打在这里，或者通过复制您的</a:t>
            </a:r>
          </a:p>
          <a:p>
            <a:pPr algn="ctr">
              <a:lnSpc>
                <a:spcPct val="130000"/>
              </a:lnSpc>
            </a:pPr>
            <a:endParaRPr lang="zh-CN" altLang="en-US" sz="1300" dirty="0">
              <a:solidFill>
                <a:schemeClr val="bg1">
                  <a:lumMod val="50000"/>
                </a:schemeClr>
              </a:solidFill>
              <a:latin typeface="微软雅黑" pitchFamily="34" charset="-122"/>
              <a:ea typeface="微软雅黑" pitchFamily="34" charset="-122"/>
            </a:endParaRPr>
          </a:p>
        </p:txBody>
      </p:sp>
      <p:sp>
        <p:nvSpPr>
          <p:cNvPr id="13" name="TextBox 12"/>
          <p:cNvSpPr txBox="1"/>
          <p:nvPr/>
        </p:nvSpPr>
        <p:spPr>
          <a:xfrm>
            <a:off x="4526412" y="2120879"/>
            <a:ext cx="4830724" cy="992579"/>
          </a:xfrm>
          <a:prstGeom prst="rect">
            <a:avLst/>
          </a:prstGeom>
          <a:noFill/>
        </p:spPr>
        <p:txBody>
          <a:bodyPr wrap="square" lIns="105242" tIns="0" rIns="105242" bIns="0" rtlCol="0" anchor="t">
            <a:spAutoFit/>
          </a:bodyPr>
          <a:lstStyle/>
          <a:p>
            <a:pPr algn="ctr">
              <a:lnSpc>
                <a:spcPct val="150000"/>
              </a:lnSpc>
              <a:spcBef>
                <a:spcPts val="865"/>
              </a:spcBef>
            </a:pPr>
            <a:r>
              <a:rPr lang="en-US" altLang="zh-CN" sz="4300" dirty="0">
                <a:solidFill>
                  <a:schemeClr val="bg1">
                    <a:lumMod val="50000"/>
                  </a:schemeClr>
                </a:solidFill>
                <a:latin typeface="微软雅黑" pitchFamily="34" charset="-122"/>
                <a:ea typeface="微软雅黑" pitchFamily="34" charset="-122"/>
                <a:cs typeface="宋体" charset="-122"/>
              </a:rPr>
              <a:t>【</a:t>
            </a:r>
            <a:r>
              <a:rPr lang="zh-CN" altLang="en-US" sz="4300" dirty="0">
                <a:solidFill>
                  <a:schemeClr val="bg1">
                    <a:lumMod val="50000"/>
                  </a:schemeClr>
                </a:solidFill>
                <a:latin typeface="微软雅黑" pitchFamily="34" charset="-122"/>
                <a:ea typeface="微软雅黑" pitchFamily="34" charset="-122"/>
                <a:cs typeface="宋体" charset="-122"/>
              </a:rPr>
              <a:t>项目介绍</a:t>
            </a:r>
            <a:r>
              <a:rPr lang="en-US" altLang="zh-CN" sz="4300" dirty="0">
                <a:solidFill>
                  <a:schemeClr val="bg1">
                    <a:lumMod val="50000"/>
                  </a:schemeClr>
                </a:solidFill>
                <a:latin typeface="微软雅黑" pitchFamily="34" charset="-122"/>
                <a:ea typeface="微软雅黑" pitchFamily="34" charset="-122"/>
                <a:cs typeface="宋体" charset="-122"/>
              </a:rPr>
              <a:t>】</a:t>
            </a:r>
            <a:endParaRPr lang="zh-CN" altLang="en-US" sz="1800" dirty="0">
              <a:solidFill>
                <a:schemeClr val="bg1">
                  <a:lumMod val="50000"/>
                </a:schemeClr>
              </a:solidFill>
              <a:latin typeface="微软雅黑" pitchFamily="34" charset="-122"/>
              <a:ea typeface="微软雅黑" pitchFamily="34" charset="-122"/>
              <a:cs typeface="宋体" charset="-122"/>
            </a:endParaRPr>
          </a:p>
        </p:txBody>
      </p:sp>
      <p:sp>
        <p:nvSpPr>
          <p:cNvPr id="15" name="Freeform 7"/>
          <p:cNvSpPr>
            <a:spLocks/>
          </p:cNvSpPr>
          <p:nvPr/>
        </p:nvSpPr>
        <p:spPr bwMode="auto">
          <a:xfrm rot="20381544">
            <a:off x="213924" y="4630611"/>
            <a:ext cx="9419677" cy="3971455"/>
          </a:xfrm>
          <a:custGeom>
            <a:avLst/>
            <a:gdLst>
              <a:gd name="T0" fmla="*/ 0 w 3529"/>
              <a:gd name="T1" fmla="*/ 0 h 1237"/>
              <a:gd name="T2" fmla="*/ 1294 w 3529"/>
              <a:gd name="T3" fmla="*/ 0 h 1237"/>
              <a:gd name="T4" fmla="*/ 3529 w 3529"/>
              <a:gd name="T5" fmla="*/ 1237 h 1237"/>
              <a:gd name="T6" fmla="*/ 0 w 3529"/>
              <a:gd name="T7" fmla="*/ 0 h 1237"/>
              <a:gd name="connsiteX0" fmla="*/ 0 w 8290"/>
              <a:gd name="connsiteY0" fmla="*/ 1625 h 10000"/>
              <a:gd name="connsiteX1" fmla="*/ 1957 w 8290"/>
              <a:gd name="connsiteY1" fmla="*/ 0 h 10000"/>
              <a:gd name="connsiteX2" fmla="*/ 8290 w 8290"/>
              <a:gd name="connsiteY2" fmla="*/ 10000 h 10000"/>
              <a:gd name="connsiteX3" fmla="*/ 0 w 8290"/>
              <a:gd name="connsiteY3" fmla="*/ 1625 h 10000"/>
              <a:gd name="connsiteX0" fmla="*/ 0 w 10033"/>
              <a:gd name="connsiteY0" fmla="*/ 1267 h 10000"/>
              <a:gd name="connsiteX1" fmla="*/ 2394 w 10033"/>
              <a:gd name="connsiteY1" fmla="*/ 0 h 10000"/>
              <a:gd name="connsiteX2" fmla="*/ 10033 w 10033"/>
              <a:gd name="connsiteY2" fmla="*/ 10000 h 10000"/>
              <a:gd name="connsiteX3" fmla="*/ 0 w 10033"/>
              <a:gd name="connsiteY3" fmla="*/ 1267 h 10000"/>
            </a:gdLst>
            <a:ahLst/>
            <a:cxnLst>
              <a:cxn ang="0">
                <a:pos x="connsiteX0" y="connsiteY0"/>
              </a:cxn>
              <a:cxn ang="0">
                <a:pos x="connsiteX1" y="connsiteY1"/>
              </a:cxn>
              <a:cxn ang="0">
                <a:pos x="connsiteX2" y="connsiteY2"/>
              </a:cxn>
              <a:cxn ang="0">
                <a:pos x="connsiteX3" y="connsiteY3"/>
              </a:cxn>
            </a:cxnLst>
            <a:rect l="l" t="t" r="r" b="b"/>
            <a:pathLst>
              <a:path w="10033" h="10000">
                <a:moveTo>
                  <a:pt x="0" y="1267"/>
                </a:moveTo>
                <a:lnTo>
                  <a:pt x="2394" y="0"/>
                </a:lnTo>
                <a:lnTo>
                  <a:pt x="10033" y="10000"/>
                </a:lnTo>
                <a:lnTo>
                  <a:pt x="0" y="1267"/>
                </a:lnTo>
                <a:close/>
              </a:path>
            </a:pathLst>
          </a:custGeom>
          <a:solidFill>
            <a:schemeClr val="accent1"/>
          </a:solidFill>
          <a:ln w="0">
            <a:noFill/>
            <a:prstDash val="solid"/>
            <a:round/>
            <a:headEnd/>
            <a:tailEnd/>
          </a:ln>
          <a:effectLst>
            <a:outerShdw blurRad="50800" dist="38100" dir="8100000" algn="tr" rotWithShape="0">
              <a:prstClr val="black">
                <a:alpha val="40000"/>
              </a:prstClr>
            </a:outerShdw>
          </a:effectLst>
        </p:spPr>
        <p:txBody>
          <a:bodyPr vert="horz" wrap="square" lIns="121892" tIns="60946" rIns="121892" bIns="60946" numCol="1" anchor="t" anchorCtr="0" compatLnSpc="1">
            <a:prstTxWarp prst="textNoShape">
              <a:avLst/>
            </a:prstTxWarp>
          </a:bodyPr>
          <a:lstStyle/>
          <a:p>
            <a:endParaRPr lang="zh-CN" altLang="en-US"/>
          </a:p>
        </p:txBody>
      </p:sp>
      <p:sp>
        <p:nvSpPr>
          <p:cNvPr id="16" name="Freeform 9"/>
          <p:cNvSpPr>
            <a:spLocks/>
          </p:cNvSpPr>
          <p:nvPr/>
        </p:nvSpPr>
        <p:spPr bwMode="auto">
          <a:xfrm rot="8155824">
            <a:off x="5223263" y="3464891"/>
            <a:ext cx="7480778" cy="5457482"/>
          </a:xfrm>
          <a:custGeom>
            <a:avLst/>
            <a:gdLst>
              <a:gd name="T0" fmla="*/ 0 w 2254"/>
              <a:gd name="T1" fmla="*/ 0 h 1244"/>
              <a:gd name="T2" fmla="*/ 884 w 2254"/>
              <a:gd name="T3" fmla="*/ 0 h 1244"/>
              <a:gd name="T4" fmla="*/ 2254 w 2254"/>
              <a:gd name="T5" fmla="*/ 1244 h 1244"/>
              <a:gd name="T6" fmla="*/ 2235 w 2254"/>
              <a:gd name="T7" fmla="*/ 1237 h 1244"/>
              <a:gd name="T8" fmla="*/ 0 w 2254"/>
              <a:gd name="T9" fmla="*/ 0 h 1244"/>
              <a:gd name="connsiteX0" fmla="*/ 0 w 10000"/>
              <a:gd name="connsiteY0" fmla="*/ 0 h 10444"/>
              <a:gd name="connsiteX1" fmla="*/ 3922 w 10000"/>
              <a:gd name="connsiteY1" fmla="*/ 0 h 10444"/>
              <a:gd name="connsiteX2" fmla="*/ 10000 w 10000"/>
              <a:gd name="connsiteY2" fmla="*/ 10000 h 10444"/>
              <a:gd name="connsiteX3" fmla="*/ 9862 w 10000"/>
              <a:gd name="connsiteY3" fmla="*/ 10444 h 10444"/>
              <a:gd name="connsiteX4" fmla="*/ 0 w 10000"/>
              <a:gd name="connsiteY4" fmla="*/ 0 h 10444"/>
              <a:gd name="connsiteX0" fmla="*/ 0 w 9862"/>
              <a:gd name="connsiteY0" fmla="*/ 0 h 10444"/>
              <a:gd name="connsiteX1" fmla="*/ 3922 w 9862"/>
              <a:gd name="connsiteY1" fmla="*/ 0 h 10444"/>
              <a:gd name="connsiteX2" fmla="*/ 9836 w 9862"/>
              <a:gd name="connsiteY2" fmla="*/ 10337 h 10444"/>
              <a:gd name="connsiteX3" fmla="*/ 9862 w 9862"/>
              <a:gd name="connsiteY3" fmla="*/ 10444 h 10444"/>
              <a:gd name="connsiteX4" fmla="*/ 0 w 9862"/>
              <a:gd name="connsiteY4" fmla="*/ 0 h 10444"/>
              <a:gd name="connsiteX0" fmla="*/ 0 w 8015"/>
              <a:gd name="connsiteY0" fmla="*/ 3543 h 10000"/>
              <a:gd name="connsiteX1" fmla="*/ 1992 w 8015"/>
              <a:gd name="connsiteY1" fmla="*/ 0 h 10000"/>
              <a:gd name="connsiteX2" fmla="*/ 7989 w 8015"/>
              <a:gd name="connsiteY2" fmla="*/ 9898 h 10000"/>
              <a:gd name="connsiteX3" fmla="*/ 8015 w 8015"/>
              <a:gd name="connsiteY3" fmla="*/ 10000 h 10000"/>
              <a:gd name="connsiteX4" fmla="*/ 0 w 8015"/>
              <a:gd name="connsiteY4" fmla="*/ 354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5" h="10000">
                <a:moveTo>
                  <a:pt x="0" y="3543"/>
                </a:moveTo>
                <a:lnTo>
                  <a:pt x="1992" y="0"/>
                </a:lnTo>
                <a:lnTo>
                  <a:pt x="7989" y="9898"/>
                </a:lnTo>
                <a:cubicBezTo>
                  <a:pt x="7998" y="9932"/>
                  <a:pt x="8006" y="9966"/>
                  <a:pt x="8015" y="10000"/>
                </a:cubicBezTo>
                <a:lnTo>
                  <a:pt x="0" y="3543"/>
                </a:lnTo>
                <a:close/>
              </a:path>
            </a:pathLst>
          </a:custGeom>
          <a:solidFill>
            <a:schemeClr val="accent2"/>
          </a:solidFill>
          <a:ln w="0">
            <a:noFill/>
            <a:prstDash val="solid"/>
            <a:round/>
            <a:headEnd/>
            <a:tailEnd/>
          </a:ln>
          <a:effectLst>
            <a:outerShdw blurRad="50800" dist="38100" dir="8100000" algn="tr" rotWithShape="0">
              <a:prstClr val="black">
                <a:alpha val="40000"/>
              </a:prstClr>
            </a:outerShdw>
          </a:effectLst>
        </p:spPr>
        <p:txBody>
          <a:bodyPr vert="horz" wrap="square" lIns="121892" tIns="60946" rIns="121892" bIns="60946"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92091989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300"/>
                                        <p:tgtEl>
                                          <p:spTgt spid="7"/>
                                        </p:tgtEl>
                                        <p:attrNameLst>
                                          <p:attrName>ppt_y</p:attrName>
                                        </p:attrNameLst>
                                      </p:cBhvr>
                                      <p:tavLst>
                                        <p:tav tm="0">
                                          <p:val>
                                            <p:strVal val="#ppt_y+#ppt_h*1.125000"/>
                                          </p:val>
                                        </p:tav>
                                        <p:tav tm="100000">
                                          <p:val>
                                            <p:strVal val="#ppt_y"/>
                                          </p:val>
                                        </p:tav>
                                      </p:tavLst>
                                    </p:anim>
                                    <p:animEffect transition="in" filter="wipe(up)">
                                      <p:cBhvr>
                                        <p:cTn id="11" dur="300"/>
                                        <p:tgtEl>
                                          <p:spTgt spid="7"/>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par>
                          <p:cTn id="22" fill="hold">
                            <p:stCondLst>
                              <p:cond delay="1500"/>
                            </p:stCondLst>
                            <p:childTnLst>
                              <p:par>
                                <p:cTn id="23" presetID="2" presetClass="entr" presetSubtype="9"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 presetClass="entr" presetSubtype="9"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P spid="13" grpId="0"/>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p:cNvGrpSpPr/>
          <p:nvPr/>
        </p:nvGrpSpPr>
        <p:grpSpPr>
          <a:xfrm>
            <a:off x="1435584" y="2003724"/>
            <a:ext cx="2457009" cy="1369863"/>
            <a:chOff x="1518803" y="3430058"/>
            <a:chExt cx="2457329" cy="1369546"/>
          </a:xfrm>
        </p:grpSpPr>
        <p:sp>
          <p:nvSpPr>
            <p:cNvPr id="19" name="TextBox 9"/>
            <p:cNvSpPr txBox="1"/>
            <p:nvPr/>
          </p:nvSpPr>
          <p:spPr>
            <a:xfrm>
              <a:off x="1518803" y="3737823"/>
              <a:ext cx="2457329"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a:t>
              </a:r>
              <a:r>
                <a:rPr lang="zh-CN" altLang="en-US" dirty="0" smtClean="0">
                  <a:sym typeface="Arial" panose="020B0604020202020204" pitchFamily="34" charset="0"/>
                </a:rPr>
                <a:t>的。</a:t>
              </a:r>
              <a:endParaRPr lang="en-GB" altLang="zh-CN" dirty="0">
                <a:sym typeface="Arial" panose="020B0604020202020204" pitchFamily="34" charset="0"/>
              </a:endParaRPr>
            </a:p>
          </p:txBody>
        </p:sp>
        <p:sp>
          <p:nvSpPr>
            <p:cNvPr id="20" name="Rectangle 10"/>
            <p:cNvSpPr/>
            <p:nvPr/>
          </p:nvSpPr>
          <p:spPr>
            <a:xfrm>
              <a:off x="1518803" y="3430058"/>
              <a:ext cx="2457329" cy="246221"/>
            </a:xfrm>
            <a:prstGeom prst="rect">
              <a:avLst/>
            </a:prstGeom>
          </p:spPr>
          <p:txBody>
            <a:bodyPr wrap="none" lIns="72000" tIns="0" rIns="72000" bIns="0">
              <a:normAutofit fontScale="92500" lnSpcReduction="10000"/>
            </a:bodyPr>
            <a:lstStyle/>
            <a:p>
              <a:pPr algn="r" defTabSz="1219140">
                <a:defRPr/>
              </a:pPr>
              <a:r>
                <a:rPr lang="zh-CN" altLang="en-US" b="1" dirty="0">
                  <a:solidFill>
                    <a:schemeClr val="tx1">
                      <a:lumMod val="50000"/>
                      <a:lumOff val="50000"/>
                    </a:schemeClr>
                  </a:solidFill>
                  <a:latin typeface="微软雅黑" pitchFamily="34" charset="-122"/>
                  <a:ea typeface="微软雅黑" pitchFamily="34" charset="-122"/>
                </a:rPr>
                <a:t>标题文本预设</a:t>
              </a:r>
            </a:p>
          </p:txBody>
        </p:sp>
      </p:grpSp>
      <p:grpSp>
        <p:nvGrpSpPr>
          <p:cNvPr id="6" name="Group 11"/>
          <p:cNvGrpSpPr/>
          <p:nvPr/>
        </p:nvGrpSpPr>
        <p:grpSpPr>
          <a:xfrm>
            <a:off x="8308728" y="2003724"/>
            <a:ext cx="2457009" cy="1369863"/>
            <a:chOff x="8268607" y="3017352"/>
            <a:chExt cx="2457329" cy="1369546"/>
          </a:xfrm>
        </p:grpSpPr>
        <p:sp>
          <p:nvSpPr>
            <p:cNvPr id="17" name="TextBox 12"/>
            <p:cNvSpPr txBox="1"/>
            <p:nvPr/>
          </p:nvSpPr>
          <p:spPr>
            <a:xfrm>
              <a:off x="8268607" y="3325117"/>
              <a:ext cx="2457329"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a:t>
              </a:r>
              <a:r>
                <a:rPr lang="zh-CN" altLang="en-US" dirty="0" smtClean="0">
                  <a:sym typeface="Arial" panose="020B0604020202020204" pitchFamily="34" charset="0"/>
                </a:rPr>
                <a:t>的。</a:t>
              </a:r>
              <a:endParaRPr lang="en-GB" altLang="zh-CN" dirty="0">
                <a:sym typeface="Arial" panose="020B0604020202020204" pitchFamily="34" charset="0"/>
              </a:endParaRPr>
            </a:p>
          </p:txBody>
        </p:sp>
        <p:sp>
          <p:nvSpPr>
            <p:cNvPr id="18" name="Rectangle 13"/>
            <p:cNvSpPr/>
            <p:nvPr/>
          </p:nvSpPr>
          <p:spPr>
            <a:xfrm>
              <a:off x="8268607" y="3017352"/>
              <a:ext cx="2457329" cy="246221"/>
            </a:xfrm>
            <a:prstGeom prst="rect">
              <a:avLst/>
            </a:prstGeom>
          </p:spPr>
          <p:txBody>
            <a:bodyPr wrap="none" lIns="72000" tIns="0" rIns="72000" bIns="0">
              <a:normAutofit fontScale="92500" lnSpcReduction="10000"/>
            </a:bodyPr>
            <a:lstStyle/>
            <a:p>
              <a:pPr defTabSz="1219140">
                <a:defRPr/>
              </a:pPr>
              <a:r>
                <a:rPr lang="zh-CN" altLang="en-US" b="1">
                  <a:solidFill>
                    <a:schemeClr val="tx1">
                      <a:lumMod val="50000"/>
                      <a:lumOff val="50000"/>
                    </a:schemeClr>
                  </a:solidFill>
                  <a:latin typeface="微软雅黑" pitchFamily="34" charset="-122"/>
                  <a:ea typeface="微软雅黑" pitchFamily="34" charset="-122"/>
                </a:rPr>
                <a:t>标题文本预设</a:t>
              </a:r>
            </a:p>
          </p:txBody>
        </p:sp>
      </p:grpSp>
      <p:grpSp>
        <p:nvGrpSpPr>
          <p:cNvPr id="7" name="Group 14"/>
          <p:cNvGrpSpPr/>
          <p:nvPr/>
        </p:nvGrpSpPr>
        <p:grpSpPr>
          <a:xfrm>
            <a:off x="8308728" y="4053551"/>
            <a:ext cx="2457009" cy="1369863"/>
            <a:chOff x="8268607" y="3017352"/>
            <a:chExt cx="2457329" cy="1369546"/>
          </a:xfrm>
        </p:grpSpPr>
        <p:sp>
          <p:nvSpPr>
            <p:cNvPr id="15" name="TextBox 15"/>
            <p:cNvSpPr txBox="1"/>
            <p:nvPr/>
          </p:nvSpPr>
          <p:spPr>
            <a:xfrm>
              <a:off x="8268607" y="3325117"/>
              <a:ext cx="2457329"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a:t>
              </a:r>
              <a:r>
                <a:rPr lang="zh-CN" altLang="en-US" dirty="0" smtClean="0">
                  <a:sym typeface="Arial" panose="020B0604020202020204" pitchFamily="34" charset="0"/>
                </a:rPr>
                <a:t>的。</a:t>
              </a:r>
              <a:endParaRPr lang="en-GB" altLang="zh-CN" dirty="0">
                <a:sym typeface="Arial" panose="020B0604020202020204" pitchFamily="34" charset="0"/>
              </a:endParaRPr>
            </a:p>
          </p:txBody>
        </p:sp>
        <p:sp>
          <p:nvSpPr>
            <p:cNvPr id="16" name="Rectangle 16"/>
            <p:cNvSpPr/>
            <p:nvPr/>
          </p:nvSpPr>
          <p:spPr>
            <a:xfrm>
              <a:off x="8268607" y="3017352"/>
              <a:ext cx="2457329" cy="246221"/>
            </a:xfrm>
            <a:prstGeom prst="rect">
              <a:avLst/>
            </a:prstGeom>
          </p:spPr>
          <p:txBody>
            <a:bodyPr wrap="none" lIns="72000" tIns="0" rIns="72000" bIns="0">
              <a:normAutofit fontScale="92500" lnSpcReduction="10000"/>
            </a:bodyPr>
            <a:lstStyle/>
            <a:p>
              <a:pPr defTabSz="1219140">
                <a:defRPr/>
              </a:pPr>
              <a:r>
                <a:rPr lang="zh-CN" altLang="en-US" b="1">
                  <a:solidFill>
                    <a:schemeClr val="tx1">
                      <a:lumMod val="50000"/>
                      <a:lumOff val="50000"/>
                    </a:schemeClr>
                  </a:solidFill>
                  <a:latin typeface="微软雅黑" pitchFamily="34" charset="-122"/>
                  <a:ea typeface="微软雅黑" pitchFamily="34" charset="-122"/>
                </a:rPr>
                <a:t>标题文本预设</a:t>
              </a:r>
            </a:p>
          </p:txBody>
        </p:sp>
      </p:grpSp>
      <p:grpSp>
        <p:nvGrpSpPr>
          <p:cNvPr id="8" name="Group 18"/>
          <p:cNvGrpSpPr/>
          <p:nvPr/>
        </p:nvGrpSpPr>
        <p:grpSpPr>
          <a:xfrm>
            <a:off x="1435584" y="4176689"/>
            <a:ext cx="2457009" cy="1369863"/>
            <a:chOff x="1518803" y="3430058"/>
            <a:chExt cx="2457329" cy="1369546"/>
          </a:xfrm>
        </p:grpSpPr>
        <p:sp>
          <p:nvSpPr>
            <p:cNvPr id="13" name="TextBox 19"/>
            <p:cNvSpPr txBox="1"/>
            <p:nvPr/>
          </p:nvSpPr>
          <p:spPr>
            <a:xfrm>
              <a:off x="1518803" y="3737823"/>
              <a:ext cx="2457329"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a:t>
              </a:r>
              <a:r>
                <a:rPr lang="zh-CN" altLang="en-US" dirty="0" smtClean="0">
                  <a:sym typeface="Arial" panose="020B0604020202020204" pitchFamily="34" charset="0"/>
                </a:rPr>
                <a:t>的。</a:t>
              </a:r>
              <a:endParaRPr lang="en-GB" altLang="zh-CN" dirty="0">
                <a:sym typeface="Arial" panose="020B0604020202020204" pitchFamily="34" charset="0"/>
              </a:endParaRPr>
            </a:p>
          </p:txBody>
        </p:sp>
        <p:sp>
          <p:nvSpPr>
            <p:cNvPr id="14" name="Rectangle 23"/>
            <p:cNvSpPr/>
            <p:nvPr/>
          </p:nvSpPr>
          <p:spPr>
            <a:xfrm>
              <a:off x="1518803" y="3430058"/>
              <a:ext cx="2457329" cy="246221"/>
            </a:xfrm>
            <a:prstGeom prst="rect">
              <a:avLst/>
            </a:prstGeom>
          </p:spPr>
          <p:txBody>
            <a:bodyPr wrap="none" lIns="72000" tIns="0" rIns="72000" bIns="0">
              <a:normAutofit fontScale="92500" lnSpcReduction="10000"/>
            </a:bodyPr>
            <a:lstStyle/>
            <a:p>
              <a:pPr algn="r" defTabSz="1219140">
                <a:defRPr/>
              </a:pPr>
              <a:r>
                <a:rPr lang="zh-CN" altLang="en-US" b="1">
                  <a:solidFill>
                    <a:schemeClr val="tx1">
                      <a:lumMod val="50000"/>
                      <a:lumOff val="50000"/>
                    </a:schemeClr>
                  </a:solidFill>
                  <a:latin typeface="微软雅黑" pitchFamily="34" charset="-122"/>
                  <a:ea typeface="微软雅黑" pitchFamily="34" charset="-122"/>
                </a:rPr>
                <a:t>标题文本预设</a:t>
              </a:r>
            </a:p>
          </p:txBody>
        </p:sp>
      </p:grpSp>
      <p:grpSp>
        <p:nvGrpSpPr>
          <p:cNvPr id="2" name="组合 1"/>
          <p:cNvGrpSpPr/>
          <p:nvPr/>
        </p:nvGrpSpPr>
        <p:grpSpPr>
          <a:xfrm>
            <a:off x="4247598" y="1901522"/>
            <a:ext cx="3695219" cy="3158146"/>
            <a:chOff x="3186113" y="1425810"/>
            <a:chExt cx="2771775" cy="2368061"/>
          </a:xfrm>
        </p:grpSpPr>
        <p:grpSp>
          <p:nvGrpSpPr>
            <p:cNvPr id="4" name="Group 29"/>
            <p:cNvGrpSpPr/>
            <p:nvPr/>
          </p:nvGrpSpPr>
          <p:grpSpPr>
            <a:xfrm>
              <a:off x="3186113" y="1425810"/>
              <a:ext cx="2771775" cy="2368061"/>
              <a:chOff x="4248150" y="1617786"/>
              <a:chExt cx="3695700" cy="3157414"/>
            </a:xfrm>
          </p:grpSpPr>
          <p:sp>
            <p:nvSpPr>
              <p:cNvPr id="21" name="Freeform: Shape 27"/>
              <p:cNvSpPr/>
              <p:nvPr/>
            </p:nvSpPr>
            <p:spPr>
              <a:xfrm>
                <a:off x="5233949" y="1617786"/>
                <a:ext cx="1686002" cy="1243752"/>
              </a:xfrm>
              <a:custGeom>
                <a:avLst/>
                <a:gdLst>
                  <a:gd name="connsiteX0" fmla="*/ 236542 w 1885950"/>
                  <a:gd name="connsiteY0" fmla="*/ 0 h 1391253"/>
                  <a:gd name="connsiteX1" fmla="*/ 1649408 w 1885950"/>
                  <a:gd name="connsiteY1" fmla="*/ 0 h 1391253"/>
                  <a:gd name="connsiteX2" fmla="*/ 1885950 w 1885950"/>
                  <a:gd name="connsiteY2" fmla="*/ 236542 h 1391253"/>
                  <a:gd name="connsiteX3" fmla="*/ 1885950 w 1885950"/>
                  <a:gd name="connsiteY3" fmla="*/ 1182683 h 1391253"/>
                  <a:gd name="connsiteX4" fmla="*/ 1781661 w 1885950"/>
                  <a:gd name="connsiteY4" fmla="*/ 1378827 h 1391253"/>
                  <a:gd name="connsiteX5" fmla="*/ 1758769 w 1885950"/>
                  <a:gd name="connsiteY5" fmla="*/ 1391253 h 1391253"/>
                  <a:gd name="connsiteX6" fmla="*/ 1765300 w 1885950"/>
                  <a:gd name="connsiteY6" fmla="*/ 1358900 h 1391253"/>
                  <a:gd name="connsiteX7" fmla="*/ 1765300 w 1885950"/>
                  <a:gd name="connsiteY7" fmla="*/ 273051 h 1391253"/>
                  <a:gd name="connsiteX8" fmla="*/ 1598612 w 1885950"/>
                  <a:gd name="connsiteY8" fmla="*/ 106363 h 1391253"/>
                  <a:gd name="connsiteX9" fmla="*/ 287338 w 1885950"/>
                  <a:gd name="connsiteY9" fmla="*/ 106363 h 1391253"/>
                  <a:gd name="connsiteX10" fmla="*/ 120650 w 1885950"/>
                  <a:gd name="connsiteY10" fmla="*/ 273051 h 1391253"/>
                  <a:gd name="connsiteX11" fmla="*/ 120650 w 1885950"/>
                  <a:gd name="connsiteY11" fmla="*/ 1358900 h 1391253"/>
                  <a:gd name="connsiteX12" fmla="*/ 127182 w 1885950"/>
                  <a:gd name="connsiteY12" fmla="*/ 1391253 h 1391253"/>
                  <a:gd name="connsiteX13" fmla="*/ 104289 w 1885950"/>
                  <a:gd name="connsiteY13" fmla="*/ 1378827 h 1391253"/>
                  <a:gd name="connsiteX14" fmla="*/ 0 w 1885950"/>
                  <a:gd name="connsiteY14" fmla="*/ 1182683 h 1391253"/>
                  <a:gd name="connsiteX15" fmla="*/ 0 w 1885950"/>
                  <a:gd name="connsiteY15" fmla="*/ 236542 h 1391253"/>
                  <a:gd name="connsiteX16" fmla="*/ 236542 w 1885950"/>
                  <a:gd name="connsiteY16" fmla="*/ 0 h 139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5950" h="1391253">
                    <a:moveTo>
                      <a:pt x="236542" y="0"/>
                    </a:moveTo>
                    <a:lnTo>
                      <a:pt x="1649408" y="0"/>
                    </a:lnTo>
                    <a:cubicBezTo>
                      <a:pt x="1780047" y="0"/>
                      <a:pt x="1885950" y="105903"/>
                      <a:pt x="1885950" y="236542"/>
                    </a:cubicBezTo>
                    <a:lnTo>
                      <a:pt x="1885950" y="1182683"/>
                    </a:lnTo>
                    <a:cubicBezTo>
                      <a:pt x="1885950" y="1264333"/>
                      <a:pt x="1844582" y="1336319"/>
                      <a:pt x="1781661" y="1378827"/>
                    </a:cubicBezTo>
                    <a:lnTo>
                      <a:pt x="1758769" y="1391253"/>
                    </a:lnTo>
                    <a:lnTo>
                      <a:pt x="1765300" y="1358900"/>
                    </a:lnTo>
                    <a:lnTo>
                      <a:pt x="1765300" y="273051"/>
                    </a:lnTo>
                    <a:cubicBezTo>
                      <a:pt x="1765300" y="180992"/>
                      <a:pt x="1690671" y="106363"/>
                      <a:pt x="1598612" y="106363"/>
                    </a:cubicBezTo>
                    <a:lnTo>
                      <a:pt x="287338" y="106363"/>
                    </a:lnTo>
                    <a:cubicBezTo>
                      <a:pt x="195279" y="106363"/>
                      <a:pt x="120650" y="180992"/>
                      <a:pt x="120650" y="273051"/>
                    </a:cubicBezTo>
                    <a:lnTo>
                      <a:pt x="120650" y="1358900"/>
                    </a:lnTo>
                    <a:lnTo>
                      <a:pt x="127182" y="1391253"/>
                    </a:lnTo>
                    <a:lnTo>
                      <a:pt x="104289" y="1378827"/>
                    </a:lnTo>
                    <a:cubicBezTo>
                      <a:pt x="41369" y="1336319"/>
                      <a:pt x="0" y="1264333"/>
                      <a:pt x="0" y="1182683"/>
                    </a:cubicBezTo>
                    <a:lnTo>
                      <a:pt x="0" y="236542"/>
                    </a:lnTo>
                    <a:cubicBezTo>
                      <a:pt x="0" y="105903"/>
                      <a:pt x="105903" y="0"/>
                      <a:pt x="236542" y="0"/>
                    </a:cubicBezTo>
                    <a:close/>
                  </a:path>
                </a:pathLst>
              </a:custGeom>
              <a:solidFill>
                <a:schemeClr val="bg1">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sp>
            <p:nvSpPr>
              <p:cNvPr id="22" name="Freeform: Shape 7"/>
              <p:cNvSpPr/>
              <p:nvPr/>
            </p:nvSpPr>
            <p:spPr>
              <a:xfrm>
                <a:off x="4248150" y="3429000"/>
                <a:ext cx="1847850" cy="1346200"/>
              </a:xfrm>
              <a:custGeom>
                <a:avLst/>
                <a:gdLst>
                  <a:gd name="connsiteX0" fmla="*/ 0 w 1847850"/>
                  <a:gd name="connsiteY0" fmla="*/ 0 h 1346200"/>
                  <a:gd name="connsiteX1" fmla="*/ 1847850 w 1847850"/>
                  <a:gd name="connsiteY1" fmla="*/ 0 h 1346200"/>
                  <a:gd name="connsiteX2" fmla="*/ 1847850 w 1847850"/>
                  <a:gd name="connsiteY2" fmla="*/ 1346200 h 1346200"/>
                  <a:gd name="connsiteX3" fmla="*/ 448742 w 1847850"/>
                  <a:gd name="connsiteY3" fmla="*/ 1346200 h 1346200"/>
                  <a:gd name="connsiteX4" fmla="*/ 0 w 1847850"/>
                  <a:gd name="connsiteY4" fmla="*/ 897458 h 1346200"/>
                  <a:gd name="connsiteX5" fmla="*/ 0 w 1847850"/>
                  <a:gd name="connsiteY5" fmla="*/ 0 h 134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7850" h="1346200">
                    <a:moveTo>
                      <a:pt x="0" y="0"/>
                    </a:moveTo>
                    <a:lnTo>
                      <a:pt x="1847850" y="0"/>
                    </a:lnTo>
                    <a:lnTo>
                      <a:pt x="1847850" y="1346200"/>
                    </a:lnTo>
                    <a:lnTo>
                      <a:pt x="448742" y="1346200"/>
                    </a:lnTo>
                    <a:cubicBezTo>
                      <a:pt x="200909" y="1346200"/>
                      <a:pt x="0" y="1145291"/>
                      <a:pt x="0" y="897458"/>
                    </a:cubicBezTo>
                    <a:lnTo>
                      <a:pt x="0" y="0"/>
                    </a:lnTo>
                    <a:close/>
                  </a:path>
                </a:pathLst>
              </a:cu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sp>
            <p:nvSpPr>
              <p:cNvPr id="23" name="Freeform: Shape 22"/>
              <p:cNvSpPr/>
              <p:nvPr/>
            </p:nvSpPr>
            <p:spPr>
              <a:xfrm>
                <a:off x="5815013" y="3429000"/>
                <a:ext cx="2128837" cy="1346200"/>
              </a:xfrm>
              <a:custGeom>
                <a:avLst/>
                <a:gdLst>
                  <a:gd name="connsiteX0" fmla="*/ 280987 w 2128837"/>
                  <a:gd name="connsiteY0" fmla="*/ 0 h 1346200"/>
                  <a:gd name="connsiteX1" fmla="*/ 2128837 w 2128837"/>
                  <a:gd name="connsiteY1" fmla="*/ 0 h 1346200"/>
                  <a:gd name="connsiteX2" fmla="*/ 2128837 w 2128837"/>
                  <a:gd name="connsiteY2" fmla="*/ 897458 h 1346200"/>
                  <a:gd name="connsiteX3" fmla="*/ 1680095 w 2128837"/>
                  <a:gd name="connsiteY3" fmla="*/ 1346200 h 1346200"/>
                  <a:gd name="connsiteX4" fmla="*/ 280987 w 2128837"/>
                  <a:gd name="connsiteY4" fmla="*/ 1346200 h 1346200"/>
                  <a:gd name="connsiteX5" fmla="*/ 280987 w 2128837"/>
                  <a:gd name="connsiteY5" fmla="*/ 831717 h 1346200"/>
                  <a:gd name="connsiteX6" fmla="*/ 260240 w 2128837"/>
                  <a:gd name="connsiteY6" fmla="*/ 845704 h 1346200"/>
                  <a:gd name="connsiteX7" fmla="*/ 187325 w 2128837"/>
                  <a:gd name="connsiteY7" fmla="*/ 860425 h 1346200"/>
                  <a:gd name="connsiteX8" fmla="*/ 0 w 2128837"/>
                  <a:gd name="connsiteY8" fmla="*/ 673100 h 1346200"/>
                  <a:gd name="connsiteX9" fmla="*/ 187325 w 2128837"/>
                  <a:gd name="connsiteY9" fmla="*/ 485775 h 1346200"/>
                  <a:gd name="connsiteX10" fmla="*/ 260240 w 2128837"/>
                  <a:gd name="connsiteY10" fmla="*/ 500496 h 1346200"/>
                  <a:gd name="connsiteX11" fmla="*/ 280987 w 2128837"/>
                  <a:gd name="connsiteY11" fmla="*/ 514484 h 134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28837" h="1346200">
                    <a:moveTo>
                      <a:pt x="280987" y="0"/>
                    </a:moveTo>
                    <a:lnTo>
                      <a:pt x="2128837" y="0"/>
                    </a:lnTo>
                    <a:lnTo>
                      <a:pt x="2128837" y="897458"/>
                    </a:lnTo>
                    <a:cubicBezTo>
                      <a:pt x="2128837" y="1145291"/>
                      <a:pt x="1927928" y="1346200"/>
                      <a:pt x="1680095" y="1346200"/>
                    </a:cubicBezTo>
                    <a:lnTo>
                      <a:pt x="280987" y="1346200"/>
                    </a:lnTo>
                    <a:lnTo>
                      <a:pt x="280987" y="831717"/>
                    </a:lnTo>
                    <a:lnTo>
                      <a:pt x="260240" y="845704"/>
                    </a:lnTo>
                    <a:cubicBezTo>
                      <a:pt x="237829" y="855183"/>
                      <a:pt x="213189" y="860425"/>
                      <a:pt x="187325" y="860425"/>
                    </a:cubicBezTo>
                    <a:cubicBezTo>
                      <a:pt x="83868" y="860425"/>
                      <a:pt x="0" y="776557"/>
                      <a:pt x="0" y="673100"/>
                    </a:cubicBezTo>
                    <a:cubicBezTo>
                      <a:pt x="0" y="569643"/>
                      <a:pt x="83868" y="485775"/>
                      <a:pt x="187325" y="485775"/>
                    </a:cubicBezTo>
                    <a:cubicBezTo>
                      <a:pt x="213189" y="485775"/>
                      <a:pt x="237829" y="491017"/>
                      <a:pt x="260240" y="500496"/>
                    </a:cubicBezTo>
                    <a:lnTo>
                      <a:pt x="280987" y="514484"/>
                    </a:lnTo>
                    <a:close/>
                  </a:path>
                </a:pathLst>
              </a:cu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sp>
            <p:nvSpPr>
              <p:cNvPr id="24" name="Freeform: Shape 21"/>
              <p:cNvSpPr/>
              <p:nvPr/>
            </p:nvSpPr>
            <p:spPr>
              <a:xfrm>
                <a:off x="6096000" y="2082800"/>
                <a:ext cx="1847850" cy="1593056"/>
              </a:xfrm>
              <a:custGeom>
                <a:avLst/>
                <a:gdLst>
                  <a:gd name="connsiteX0" fmla="*/ 0 w 1847850"/>
                  <a:gd name="connsiteY0" fmla="*/ 0 h 1593056"/>
                  <a:gd name="connsiteX1" fmla="*/ 1399108 w 1847850"/>
                  <a:gd name="connsiteY1" fmla="*/ 0 h 1593056"/>
                  <a:gd name="connsiteX2" fmla="*/ 1847850 w 1847850"/>
                  <a:gd name="connsiteY2" fmla="*/ 448742 h 1593056"/>
                  <a:gd name="connsiteX3" fmla="*/ 1847850 w 1847850"/>
                  <a:gd name="connsiteY3" fmla="*/ 1346200 h 1593056"/>
                  <a:gd name="connsiteX4" fmla="*/ 1099232 w 1847850"/>
                  <a:gd name="connsiteY4" fmla="*/ 1346200 h 1593056"/>
                  <a:gd name="connsiteX5" fmla="*/ 1111250 w 1847850"/>
                  <a:gd name="connsiteY5" fmla="*/ 1405731 h 1593056"/>
                  <a:gd name="connsiteX6" fmla="*/ 923925 w 1847850"/>
                  <a:gd name="connsiteY6" fmla="*/ 1593056 h 1593056"/>
                  <a:gd name="connsiteX7" fmla="*/ 736600 w 1847850"/>
                  <a:gd name="connsiteY7" fmla="*/ 1405731 h 1593056"/>
                  <a:gd name="connsiteX8" fmla="*/ 748619 w 1847850"/>
                  <a:gd name="connsiteY8" fmla="*/ 1346200 h 1593056"/>
                  <a:gd name="connsiteX9" fmla="*/ 0 w 1847850"/>
                  <a:gd name="connsiteY9" fmla="*/ 1346200 h 15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7850" h="1593056">
                    <a:moveTo>
                      <a:pt x="0" y="0"/>
                    </a:moveTo>
                    <a:lnTo>
                      <a:pt x="1399108" y="0"/>
                    </a:lnTo>
                    <a:cubicBezTo>
                      <a:pt x="1646941" y="0"/>
                      <a:pt x="1847850" y="200909"/>
                      <a:pt x="1847850" y="448742"/>
                    </a:cubicBezTo>
                    <a:lnTo>
                      <a:pt x="1847850" y="1346200"/>
                    </a:lnTo>
                    <a:lnTo>
                      <a:pt x="1099232" y="1346200"/>
                    </a:lnTo>
                    <a:lnTo>
                      <a:pt x="1111250" y="1405731"/>
                    </a:lnTo>
                    <a:cubicBezTo>
                      <a:pt x="1111250" y="1509188"/>
                      <a:pt x="1027382" y="1593056"/>
                      <a:pt x="923925" y="1593056"/>
                    </a:cubicBezTo>
                    <a:cubicBezTo>
                      <a:pt x="820468" y="1593056"/>
                      <a:pt x="736600" y="1509188"/>
                      <a:pt x="736600" y="1405731"/>
                    </a:cubicBezTo>
                    <a:lnTo>
                      <a:pt x="748619" y="1346200"/>
                    </a:lnTo>
                    <a:lnTo>
                      <a:pt x="0" y="1346200"/>
                    </a:ln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sp>
            <p:nvSpPr>
              <p:cNvPr id="25" name="Freeform: Shape 20"/>
              <p:cNvSpPr/>
              <p:nvPr/>
            </p:nvSpPr>
            <p:spPr>
              <a:xfrm>
                <a:off x="4248150" y="2082800"/>
                <a:ext cx="2128838" cy="1346200"/>
              </a:xfrm>
              <a:custGeom>
                <a:avLst/>
                <a:gdLst>
                  <a:gd name="connsiteX0" fmla="*/ 448742 w 2128838"/>
                  <a:gd name="connsiteY0" fmla="*/ 0 h 1346200"/>
                  <a:gd name="connsiteX1" fmla="*/ 1847850 w 2128838"/>
                  <a:gd name="connsiteY1" fmla="*/ 0 h 1346200"/>
                  <a:gd name="connsiteX2" fmla="*/ 1847850 w 2128838"/>
                  <a:gd name="connsiteY2" fmla="*/ 514484 h 1346200"/>
                  <a:gd name="connsiteX3" fmla="*/ 1868598 w 2128838"/>
                  <a:gd name="connsiteY3" fmla="*/ 500496 h 1346200"/>
                  <a:gd name="connsiteX4" fmla="*/ 1941513 w 2128838"/>
                  <a:gd name="connsiteY4" fmla="*/ 485775 h 1346200"/>
                  <a:gd name="connsiteX5" fmla="*/ 2128838 w 2128838"/>
                  <a:gd name="connsiteY5" fmla="*/ 673100 h 1346200"/>
                  <a:gd name="connsiteX6" fmla="*/ 1941513 w 2128838"/>
                  <a:gd name="connsiteY6" fmla="*/ 860425 h 1346200"/>
                  <a:gd name="connsiteX7" fmla="*/ 1868598 w 2128838"/>
                  <a:gd name="connsiteY7" fmla="*/ 845704 h 1346200"/>
                  <a:gd name="connsiteX8" fmla="*/ 1847850 w 2128838"/>
                  <a:gd name="connsiteY8" fmla="*/ 831716 h 1346200"/>
                  <a:gd name="connsiteX9" fmla="*/ 1847850 w 2128838"/>
                  <a:gd name="connsiteY9" fmla="*/ 1346200 h 1346200"/>
                  <a:gd name="connsiteX10" fmla="*/ 0 w 2128838"/>
                  <a:gd name="connsiteY10" fmla="*/ 1346200 h 1346200"/>
                  <a:gd name="connsiteX11" fmla="*/ 0 w 2128838"/>
                  <a:gd name="connsiteY11" fmla="*/ 448742 h 1346200"/>
                  <a:gd name="connsiteX12" fmla="*/ 448742 w 2128838"/>
                  <a:gd name="connsiteY12" fmla="*/ 0 h 134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8838" h="1346200">
                    <a:moveTo>
                      <a:pt x="448742" y="0"/>
                    </a:moveTo>
                    <a:lnTo>
                      <a:pt x="1847850" y="0"/>
                    </a:lnTo>
                    <a:lnTo>
                      <a:pt x="1847850" y="514484"/>
                    </a:lnTo>
                    <a:lnTo>
                      <a:pt x="1868598" y="500496"/>
                    </a:lnTo>
                    <a:cubicBezTo>
                      <a:pt x="1891009" y="491017"/>
                      <a:pt x="1915649" y="485775"/>
                      <a:pt x="1941513" y="485775"/>
                    </a:cubicBezTo>
                    <a:cubicBezTo>
                      <a:pt x="2044970" y="485775"/>
                      <a:pt x="2128838" y="569643"/>
                      <a:pt x="2128838" y="673100"/>
                    </a:cubicBezTo>
                    <a:cubicBezTo>
                      <a:pt x="2128838" y="776557"/>
                      <a:pt x="2044970" y="860425"/>
                      <a:pt x="1941513" y="860425"/>
                    </a:cubicBezTo>
                    <a:cubicBezTo>
                      <a:pt x="1915649" y="860425"/>
                      <a:pt x="1891009" y="855183"/>
                      <a:pt x="1868598" y="845704"/>
                    </a:cubicBezTo>
                    <a:lnTo>
                      <a:pt x="1847850" y="831716"/>
                    </a:lnTo>
                    <a:lnTo>
                      <a:pt x="1847850" y="1346200"/>
                    </a:lnTo>
                    <a:lnTo>
                      <a:pt x="0" y="1346200"/>
                    </a:lnTo>
                    <a:lnTo>
                      <a:pt x="0" y="448742"/>
                    </a:lnTo>
                    <a:cubicBezTo>
                      <a:pt x="0" y="200909"/>
                      <a:pt x="200909" y="0"/>
                      <a:pt x="448742" y="0"/>
                    </a:cubicBezTo>
                    <a:close/>
                  </a:path>
                </a:pathLst>
              </a:cu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sp>
            <p:nvSpPr>
              <p:cNvPr id="26" name="Oval 17"/>
              <p:cNvSpPr/>
              <p:nvPr/>
            </p:nvSpPr>
            <p:spPr>
              <a:xfrm>
                <a:off x="4984750" y="3182144"/>
                <a:ext cx="374650" cy="374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grpSp>
        <p:sp>
          <p:nvSpPr>
            <p:cNvPr id="9" name="Freeform: Shape 30"/>
            <p:cNvSpPr>
              <a:spLocks/>
            </p:cNvSpPr>
            <p:nvPr/>
          </p:nvSpPr>
          <p:spPr bwMode="auto">
            <a:xfrm>
              <a:off x="3638848" y="3077416"/>
              <a:ext cx="386834" cy="407914"/>
            </a:xfrm>
            <a:custGeom>
              <a:avLst/>
              <a:gdLst>
                <a:gd name="connsiteX0" fmla="*/ 247650 w 315154"/>
                <a:gd name="connsiteY0" fmla="*/ 287878 h 332328"/>
                <a:gd name="connsiteX1" fmla="*/ 269875 w 315154"/>
                <a:gd name="connsiteY1" fmla="*/ 310103 h 332328"/>
                <a:gd name="connsiteX2" fmla="*/ 247650 w 315154"/>
                <a:gd name="connsiteY2" fmla="*/ 332328 h 332328"/>
                <a:gd name="connsiteX3" fmla="*/ 225425 w 315154"/>
                <a:gd name="connsiteY3" fmla="*/ 310103 h 332328"/>
                <a:gd name="connsiteX4" fmla="*/ 247650 w 315154"/>
                <a:gd name="connsiteY4" fmla="*/ 287878 h 332328"/>
                <a:gd name="connsiteX5" fmla="*/ 127795 w 315154"/>
                <a:gd name="connsiteY5" fmla="*/ 287878 h 332328"/>
                <a:gd name="connsiteX6" fmla="*/ 149227 w 315154"/>
                <a:gd name="connsiteY6" fmla="*/ 310103 h 332328"/>
                <a:gd name="connsiteX7" fmla="*/ 127795 w 315154"/>
                <a:gd name="connsiteY7" fmla="*/ 332328 h 332328"/>
                <a:gd name="connsiteX8" fmla="*/ 106363 w 315154"/>
                <a:gd name="connsiteY8" fmla="*/ 310103 h 332328"/>
                <a:gd name="connsiteX9" fmla="*/ 127795 w 315154"/>
                <a:gd name="connsiteY9" fmla="*/ 287878 h 332328"/>
                <a:gd name="connsiteX10" fmla="*/ 250826 w 315154"/>
                <a:gd name="connsiteY10" fmla="*/ 154528 h 332328"/>
                <a:gd name="connsiteX11" fmla="*/ 239713 w 315154"/>
                <a:gd name="connsiteY11" fmla="*/ 202153 h 332328"/>
                <a:gd name="connsiteX12" fmla="*/ 266701 w 315154"/>
                <a:gd name="connsiteY12" fmla="*/ 202153 h 332328"/>
                <a:gd name="connsiteX13" fmla="*/ 276226 w 315154"/>
                <a:gd name="connsiteY13" fmla="*/ 154528 h 332328"/>
                <a:gd name="connsiteX14" fmla="*/ 196850 w 315154"/>
                <a:gd name="connsiteY14" fmla="*/ 154528 h 332328"/>
                <a:gd name="connsiteX15" fmla="*/ 196850 w 315154"/>
                <a:gd name="connsiteY15" fmla="*/ 202153 h 332328"/>
                <a:gd name="connsiteX16" fmla="*/ 217488 w 315154"/>
                <a:gd name="connsiteY16" fmla="*/ 202153 h 332328"/>
                <a:gd name="connsiteX17" fmla="*/ 230188 w 315154"/>
                <a:gd name="connsiteY17" fmla="*/ 154528 h 332328"/>
                <a:gd name="connsiteX18" fmla="*/ 146050 w 315154"/>
                <a:gd name="connsiteY18" fmla="*/ 154528 h 332328"/>
                <a:gd name="connsiteX19" fmla="*/ 157162 w 315154"/>
                <a:gd name="connsiteY19" fmla="*/ 202153 h 332328"/>
                <a:gd name="connsiteX20" fmla="*/ 177800 w 315154"/>
                <a:gd name="connsiteY20" fmla="*/ 202153 h 332328"/>
                <a:gd name="connsiteX21" fmla="*/ 177800 w 315154"/>
                <a:gd name="connsiteY21" fmla="*/ 154528 h 332328"/>
                <a:gd name="connsiteX22" fmla="*/ 98425 w 315154"/>
                <a:gd name="connsiteY22" fmla="*/ 154528 h 332328"/>
                <a:gd name="connsiteX23" fmla="*/ 109537 w 315154"/>
                <a:gd name="connsiteY23" fmla="*/ 202153 h 332328"/>
                <a:gd name="connsiteX24" fmla="*/ 136525 w 315154"/>
                <a:gd name="connsiteY24" fmla="*/ 202153 h 332328"/>
                <a:gd name="connsiteX25" fmla="*/ 125412 w 315154"/>
                <a:gd name="connsiteY25" fmla="*/ 154528 h 332328"/>
                <a:gd name="connsiteX26" fmla="*/ 196850 w 315154"/>
                <a:gd name="connsiteY26" fmla="*/ 86266 h 332328"/>
                <a:gd name="connsiteX27" fmla="*/ 196850 w 315154"/>
                <a:gd name="connsiteY27" fmla="*/ 133891 h 332328"/>
                <a:gd name="connsiteX28" fmla="*/ 233363 w 315154"/>
                <a:gd name="connsiteY28" fmla="*/ 133891 h 332328"/>
                <a:gd name="connsiteX29" fmla="*/ 246063 w 315154"/>
                <a:gd name="connsiteY29" fmla="*/ 86266 h 332328"/>
                <a:gd name="connsiteX30" fmla="*/ 130175 w 315154"/>
                <a:gd name="connsiteY30" fmla="*/ 86266 h 332328"/>
                <a:gd name="connsiteX31" fmla="*/ 141287 w 315154"/>
                <a:gd name="connsiteY31" fmla="*/ 133891 h 332328"/>
                <a:gd name="connsiteX32" fmla="*/ 177800 w 315154"/>
                <a:gd name="connsiteY32" fmla="*/ 133891 h 332328"/>
                <a:gd name="connsiteX33" fmla="*/ 177800 w 315154"/>
                <a:gd name="connsiteY33" fmla="*/ 86266 h 332328"/>
                <a:gd name="connsiteX34" fmla="*/ 84138 w 315154"/>
                <a:gd name="connsiteY34" fmla="*/ 86266 h 332328"/>
                <a:gd name="connsiteX35" fmla="*/ 93663 w 315154"/>
                <a:gd name="connsiteY35" fmla="*/ 133891 h 332328"/>
                <a:gd name="connsiteX36" fmla="*/ 120651 w 315154"/>
                <a:gd name="connsiteY36" fmla="*/ 133891 h 332328"/>
                <a:gd name="connsiteX37" fmla="*/ 109538 w 315154"/>
                <a:gd name="connsiteY37" fmla="*/ 86266 h 332328"/>
                <a:gd name="connsiteX38" fmla="*/ 266700 w 315154"/>
                <a:gd name="connsiteY38" fmla="*/ 86266 h 332328"/>
                <a:gd name="connsiteX39" fmla="*/ 254000 w 315154"/>
                <a:gd name="connsiteY39" fmla="*/ 133891 h 332328"/>
                <a:gd name="connsiteX40" fmla="*/ 280988 w 315154"/>
                <a:gd name="connsiteY40" fmla="*/ 133891 h 332328"/>
                <a:gd name="connsiteX41" fmla="*/ 293688 w 315154"/>
                <a:gd name="connsiteY41" fmla="*/ 86266 h 332328"/>
                <a:gd name="connsiteX42" fmla="*/ 12947 w 315154"/>
                <a:gd name="connsiteY42" fmla="*/ 248 h 332328"/>
                <a:gd name="connsiteX43" fmla="*/ 59557 w 315154"/>
                <a:gd name="connsiteY43" fmla="*/ 8021 h 332328"/>
                <a:gd name="connsiteX44" fmla="*/ 67326 w 315154"/>
                <a:gd name="connsiteY44" fmla="*/ 17089 h 332328"/>
                <a:gd name="connsiteX45" fmla="*/ 77683 w 315154"/>
                <a:gd name="connsiteY45" fmla="*/ 65022 h 332328"/>
                <a:gd name="connsiteX46" fmla="*/ 305555 w 315154"/>
                <a:gd name="connsiteY46" fmla="*/ 65022 h 332328"/>
                <a:gd name="connsiteX47" fmla="*/ 313324 w 315154"/>
                <a:gd name="connsiteY47" fmla="*/ 68908 h 332328"/>
                <a:gd name="connsiteX48" fmla="*/ 314618 w 315154"/>
                <a:gd name="connsiteY48" fmla="*/ 77976 h 332328"/>
                <a:gd name="connsiteX49" fmla="*/ 282250 w 315154"/>
                <a:gd name="connsiteY49" fmla="*/ 215295 h 332328"/>
                <a:gd name="connsiteX50" fmla="*/ 273187 w 315154"/>
                <a:gd name="connsiteY50" fmla="*/ 223068 h 332328"/>
                <a:gd name="connsiteX51" fmla="*/ 100988 w 315154"/>
                <a:gd name="connsiteY51" fmla="*/ 223068 h 332328"/>
                <a:gd name="connsiteX52" fmla="*/ 86746 w 315154"/>
                <a:gd name="connsiteY52" fmla="*/ 238614 h 332328"/>
                <a:gd name="connsiteX53" fmla="*/ 100988 w 315154"/>
                <a:gd name="connsiteY53" fmla="*/ 252864 h 332328"/>
                <a:gd name="connsiteX54" fmla="*/ 302966 w 315154"/>
                <a:gd name="connsiteY54" fmla="*/ 252864 h 332328"/>
                <a:gd name="connsiteX55" fmla="*/ 313324 w 315154"/>
                <a:gd name="connsiteY55" fmla="*/ 263227 h 332328"/>
                <a:gd name="connsiteX56" fmla="*/ 302966 w 315154"/>
                <a:gd name="connsiteY56" fmla="*/ 273591 h 332328"/>
                <a:gd name="connsiteX57" fmla="*/ 100988 w 315154"/>
                <a:gd name="connsiteY57" fmla="*/ 273591 h 332328"/>
                <a:gd name="connsiteX58" fmla="*/ 66031 w 315154"/>
                <a:gd name="connsiteY58" fmla="*/ 238614 h 332328"/>
                <a:gd name="connsiteX59" fmla="*/ 88041 w 315154"/>
                <a:gd name="connsiteY59" fmla="*/ 204931 h 332328"/>
                <a:gd name="connsiteX60" fmla="*/ 49199 w 315154"/>
                <a:gd name="connsiteY60" fmla="*/ 27453 h 332328"/>
                <a:gd name="connsiteX61" fmla="*/ 9063 w 315154"/>
                <a:gd name="connsiteY61" fmla="*/ 20976 h 332328"/>
                <a:gd name="connsiteX62" fmla="*/ 0 w 315154"/>
                <a:gd name="connsiteY62" fmla="*/ 9317 h 332328"/>
                <a:gd name="connsiteX63" fmla="*/ 12947 w 315154"/>
                <a:gd name="connsiteY63" fmla="*/ 248 h 33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15154" h="332328">
                  <a:moveTo>
                    <a:pt x="247650" y="287878"/>
                  </a:moveTo>
                  <a:cubicBezTo>
                    <a:pt x="259925" y="287878"/>
                    <a:pt x="269875" y="297828"/>
                    <a:pt x="269875" y="310103"/>
                  </a:cubicBezTo>
                  <a:cubicBezTo>
                    <a:pt x="269875" y="322378"/>
                    <a:pt x="259925" y="332328"/>
                    <a:pt x="247650" y="332328"/>
                  </a:cubicBezTo>
                  <a:cubicBezTo>
                    <a:pt x="235375" y="332328"/>
                    <a:pt x="225425" y="322378"/>
                    <a:pt x="225425" y="310103"/>
                  </a:cubicBezTo>
                  <a:cubicBezTo>
                    <a:pt x="225425" y="297828"/>
                    <a:pt x="235375" y="287878"/>
                    <a:pt x="247650" y="287878"/>
                  </a:cubicBezTo>
                  <a:close/>
                  <a:moveTo>
                    <a:pt x="127795" y="287878"/>
                  </a:moveTo>
                  <a:cubicBezTo>
                    <a:pt x="139632" y="287878"/>
                    <a:pt x="149227" y="297828"/>
                    <a:pt x="149227" y="310103"/>
                  </a:cubicBezTo>
                  <a:cubicBezTo>
                    <a:pt x="149227" y="322378"/>
                    <a:pt x="139632" y="332328"/>
                    <a:pt x="127795" y="332328"/>
                  </a:cubicBezTo>
                  <a:cubicBezTo>
                    <a:pt x="115958" y="332328"/>
                    <a:pt x="106363" y="322378"/>
                    <a:pt x="106363" y="310103"/>
                  </a:cubicBezTo>
                  <a:cubicBezTo>
                    <a:pt x="106363" y="297828"/>
                    <a:pt x="115958" y="287878"/>
                    <a:pt x="127795" y="287878"/>
                  </a:cubicBezTo>
                  <a:close/>
                  <a:moveTo>
                    <a:pt x="250826" y="154528"/>
                  </a:moveTo>
                  <a:lnTo>
                    <a:pt x="239713" y="202153"/>
                  </a:lnTo>
                  <a:lnTo>
                    <a:pt x="266701" y="202153"/>
                  </a:lnTo>
                  <a:lnTo>
                    <a:pt x="276226" y="154528"/>
                  </a:lnTo>
                  <a:close/>
                  <a:moveTo>
                    <a:pt x="196850" y="154528"/>
                  </a:moveTo>
                  <a:lnTo>
                    <a:pt x="196850" y="202153"/>
                  </a:lnTo>
                  <a:lnTo>
                    <a:pt x="217488" y="202153"/>
                  </a:lnTo>
                  <a:lnTo>
                    <a:pt x="230188" y="154528"/>
                  </a:lnTo>
                  <a:close/>
                  <a:moveTo>
                    <a:pt x="146050" y="154528"/>
                  </a:moveTo>
                  <a:lnTo>
                    <a:pt x="157162" y="202153"/>
                  </a:lnTo>
                  <a:lnTo>
                    <a:pt x="177800" y="202153"/>
                  </a:lnTo>
                  <a:lnTo>
                    <a:pt x="177800" y="154528"/>
                  </a:lnTo>
                  <a:close/>
                  <a:moveTo>
                    <a:pt x="98425" y="154528"/>
                  </a:moveTo>
                  <a:lnTo>
                    <a:pt x="109537" y="202153"/>
                  </a:lnTo>
                  <a:lnTo>
                    <a:pt x="136525" y="202153"/>
                  </a:lnTo>
                  <a:lnTo>
                    <a:pt x="125412" y="154528"/>
                  </a:lnTo>
                  <a:close/>
                  <a:moveTo>
                    <a:pt x="196850" y="86266"/>
                  </a:moveTo>
                  <a:lnTo>
                    <a:pt x="196850" y="133891"/>
                  </a:lnTo>
                  <a:lnTo>
                    <a:pt x="233363" y="133891"/>
                  </a:lnTo>
                  <a:lnTo>
                    <a:pt x="246063" y="86266"/>
                  </a:lnTo>
                  <a:close/>
                  <a:moveTo>
                    <a:pt x="130175" y="86266"/>
                  </a:moveTo>
                  <a:lnTo>
                    <a:pt x="141287" y="133891"/>
                  </a:lnTo>
                  <a:lnTo>
                    <a:pt x="177800" y="133891"/>
                  </a:lnTo>
                  <a:lnTo>
                    <a:pt x="177800" y="86266"/>
                  </a:lnTo>
                  <a:close/>
                  <a:moveTo>
                    <a:pt x="84138" y="86266"/>
                  </a:moveTo>
                  <a:lnTo>
                    <a:pt x="93663" y="133891"/>
                  </a:lnTo>
                  <a:lnTo>
                    <a:pt x="120651" y="133891"/>
                  </a:lnTo>
                  <a:lnTo>
                    <a:pt x="109538" y="86266"/>
                  </a:lnTo>
                  <a:close/>
                  <a:moveTo>
                    <a:pt x="266700" y="86266"/>
                  </a:moveTo>
                  <a:lnTo>
                    <a:pt x="254000" y="133891"/>
                  </a:lnTo>
                  <a:lnTo>
                    <a:pt x="280988" y="133891"/>
                  </a:lnTo>
                  <a:lnTo>
                    <a:pt x="293688" y="86266"/>
                  </a:lnTo>
                  <a:close/>
                  <a:moveTo>
                    <a:pt x="12947" y="248"/>
                  </a:moveTo>
                  <a:cubicBezTo>
                    <a:pt x="12947" y="248"/>
                    <a:pt x="12947" y="248"/>
                    <a:pt x="59557" y="8021"/>
                  </a:cubicBezTo>
                  <a:cubicBezTo>
                    <a:pt x="63441" y="9317"/>
                    <a:pt x="66031" y="11908"/>
                    <a:pt x="67326" y="17089"/>
                  </a:cubicBezTo>
                  <a:cubicBezTo>
                    <a:pt x="67326" y="17089"/>
                    <a:pt x="67326" y="17089"/>
                    <a:pt x="77683" y="65022"/>
                  </a:cubicBezTo>
                  <a:cubicBezTo>
                    <a:pt x="77683" y="65022"/>
                    <a:pt x="77683" y="65022"/>
                    <a:pt x="305555" y="65022"/>
                  </a:cubicBezTo>
                  <a:cubicBezTo>
                    <a:pt x="308145" y="65022"/>
                    <a:pt x="310734" y="66317"/>
                    <a:pt x="313324" y="68908"/>
                  </a:cubicBezTo>
                  <a:cubicBezTo>
                    <a:pt x="314618" y="71499"/>
                    <a:pt x="315913" y="74090"/>
                    <a:pt x="314618" y="77976"/>
                  </a:cubicBezTo>
                  <a:cubicBezTo>
                    <a:pt x="314618" y="77976"/>
                    <a:pt x="314618" y="77976"/>
                    <a:pt x="282250" y="215295"/>
                  </a:cubicBezTo>
                  <a:cubicBezTo>
                    <a:pt x="282250" y="220477"/>
                    <a:pt x="277071" y="223068"/>
                    <a:pt x="273187" y="223068"/>
                  </a:cubicBezTo>
                  <a:cubicBezTo>
                    <a:pt x="273187" y="223068"/>
                    <a:pt x="273187" y="223068"/>
                    <a:pt x="100988" y="223068"/>
                  </a:cubicBezTo>
                  <a:cubicBezTo>
                    <a:pt x="93220" y="223068"/>
                    <a:pt x="86746" y="229545"/>
                    <a:pt x="86746" y="238614"/>
                  </a:cubicBezTo>
                  <a:cubicBezTo>
                    <a:pt x="86746" y="246386"/>
                    <a:pt x="93220" y="252864"/>
                    <a:pt x="100988" y="252864"/>
                  </a:cubicBezTo>
                  <a:cubicBezTo>
                    <a:pt x="100988" y="252864"/>
                    <a:pt x="100988" y="252864"/>
                    <a:pt x="302966" y="252864"/>
                  </a:cubicBezTo>
                  <a:cubicBezTo>
                    <a:pt x="309440" y="252864"/>
                    <a:pt x="313324" y="256750"/>
                    <a:pt x="313324" y="263227"/>
                  </a:cubicBezTo>
                  <a:cubicBezTo>
                    <a:pt x="313324" y="268409"/>
                    <a:pt x="309440" y="273591"/>
                    <a:pt x="302966" y="273591"/>
                  </a:cubicBezTo>
                  <a:cubicBezTo>
                    <a:pt x="302966" y="273591"/>
                    <a:pt x="302966" y="273591"/>
                    <a:pt x="100988" y="273591"/>
                  </a:cubicBezTo>
                  <a:cubicBezTo>
                    <a:pt x="81568" y="273591"/>
                    <a:pt x="66031" y="256750"/>
                    <a:pt x="66031" y="238614"/>
                  </a:cubicBezTo>
                  <a:cubicBezTo>
                    <a:pt x="66031" y="223068"/>
                    <a:pt x="75094" y="210113"/>
                    <a:pt x="88041" y="204931"/>
                  </a:cubicBezTo>
                  <a:cubicBezTo>
                    <a:pt x="88041" y="204931"/>
                    <a:pt x="88041" y="204931"/>
                    <a:pt x="49199" y="27453"/>
                  </a:cubicBezTo>
                  <a:cubicBezTo>
                    <a:pt x="49199" y="27453"/>
                    <a:pt x="49199" y="27453"/>
                    <a:pt x="9063" y="20976"/>
                  </a:cubicBezTo>
                  <a:cubicBezTo>
                    <a:pt x="2589" y="19680"/>
                    <a:pt x="0" y="14499"/>
                    <a:pt x="0" y="9317"/>
                  </a:cubicBezTo>
                  <a:cubicBezTo>
                    <a:pt x="1295" y="2839"/>
                    <a:pt x="6474" y="-1047"/>
                    <a:pt x="12947" y="248"/>
                  </a:cubicBezTo>
                  <a:close/>
                </a:path>
              </a:pathLst>
            </a:custGeom>
            <a:solidFill>
              <a:schemeClr val="bg1"/>
            </a:solidFill>
            <a:ln>
              <a:noFill/>
            </a:ln>
            <a:extLst/>
          </p:spPr>
          <p:txBody>
            <a:bodyPr anchor="ctr"/>
            <a:lstStyle/>
            <a:p>
              <a:pPr algn="ctr"/>
              <a:endParaRPr>
                <a:latin typeface="微软雅黑" pitchFamily="34" charset="-122"/>
                <a:ea typeface="微软雅黑" pitchFamily="34" charset="-122"/>
              </a:endParaRPr>
            </a:p>
          </p:txBody>
        </p:sp>
        <p:sp>
          <p:nvSpPr>
            <p:cNvPr id="28" name="Freeform: Shape 33"/>
            <p:cNvSpPr>
              <a:spLocks noChangeAspect="1"/>
            </p:cNvSpPr>
            <p:nvPr/>
          </p:nvSpPr>
          <p:spPr bwMode="auto">
            <a:xfrm>
              <a:off x="3787149" y="2000790"/>
              <a:ext cx="239096" cy="480449"/>
            </a:xfrm>
            <a:custGeom>
              <a:avLst/>
              <a:gdLst>
                <a:gd name="connsiteX0" fmla="*/ 84138 w 168275"/>
                <a:gd name="connsiteY0" fmla="*/ 106363 h 338138"/>
                <a:gd name="connsiteX1" fmla="*/ 168275 w 168275"/>
                <a:gd name="connsiteY1" fmla="*/ 169574 h 338138"/>
                <a:gd name="connsiteX2" fmla="*/ 168275 w 168275"/>
                <a:gd name="connsiteY2" fmla="*/ 211715 h 338138"/>
                <a:gd name="connsiteX3" fmla="*/ 147241 w 168275"/>
                <a:gd name="connsiteY3" fmla="*/ 232786 h 338138"/>
                <a:gd name="connsiteX4" fmla="*/ 126206 w 168275"/>
                <a:gd name="connsiteY4" fmla="*/ 232786 h 338138"/>
                <a:gd name="connsiteX5" fmla="*/ 126206 w 168275"/>
                <a:gd name="connsiteY5" fmla="*/ 317068 h 338138"/>
                <a:gd name="connsiteX6" fmla="*/ 105172 w 168275"/>
                <a:gd name="connsiteY6" fmla="*/ 338138 h 338138"/>
                <a:gd name="connsiteX7" fmla="*/ 63103 w 168275"/>
                <a:gd name="connsiteY7" fmla="*/ 338138 h 338138"/>
                <a:gd name="connsiteX8" fmla="*/ 42069 w 168275"/>
                <a:gd name="connsiteY8" fmla="*/ 317068 h 338138"/>
                <a:gd name="connsiteX9" fmla="*/ 42069 w 168275"/>
                <a:gd name="connsiteY9" fmla="*/ 232786 h 338138"/>
                <a:gd name="connsiteX10" fmla="*/ 21035 w 168275"/>
                <a:gd name="connsiteY10" fmla="*/ 232786 h 338138"/>
                <a:gd name="connsiteX11" fmla="*/ 0 w 168275"/>
                <a:gd name="connsiteY11" fmla="*/ 211715 h 338138"/>
                <a:gd name="connsiteX12" fmla="*/ 0 w 168275"/>
                <a:gd name="connsiteY12" fmla="*/ 169574 h 338138"/>
                <a:gd name="connsiteX13" fmla="*/ 84138 w 168275"/>
                <a:gd name="connsiteY13" fmla="*/ 106363 h 338138"/>
                <a:gd name="connsiteX14" fmla="*/ 83344 w 168275"/>
                <a:gd name="connsiteY14" fmla="*/ 0 h 338138"/>
                <a:gd name="connsiteX15" fmla="*/ 125413 w 168275"/>
                <a:gd name="connsiteY15" fmla="*/ 42069 h 338138"/>
                <a:gd name="connsiteX16" fmla="*/ 83344 w 168275"/>
                <a:gd name="connsiteY16" fmla="*/ 84138 h 338138"/>
                <a:gd name="connsiteX17" fmla="*/ 41275 w 168275"/>
                <a:gd name="connsiteY17" fmla="*/ 42069 h 338138"/>
                <a:gd name="connsiteX18" fmla="*/ 83344 w 168275"/>
                <a:gd name="connsiteY18"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8275" h="338138">
                  <a:moveTo>
                    <a:pt x="84138" y="106363"/>
                  </a:moveTo>
                  <a:cubicBezTo>
                    <a:pt x="131465" y="106363"/>
                    <a:pt x="168275" y="134018"/>
                    <a:pt x="168275" y="169574"/>
                  </a:cubicBezTo>
                  <a:cubicBezTo>
                    <a:pt x="168275" y="169574"/>
                    <a:pt x="168275" y="169574"/>
                    <a:pt x="168275" y="211715"/>
                  </a:cubicBezTo>
                  <a:cubicBezTo>
                    <a:pt x="168275" y="223567"/>
                    <a:pt x="159073" y="232786"/>
                    <a:pt x="147241" y="232786"/>
                  </a:cubicBezTo>
                  <a:cubicBezTo>
                    <a:pt x="147241" y="232786"/>
                    <a:pt x="147241" y="232786"/>
                    <a:pt x="126206" y="232786"/>
                  </a:cubicBezTo>
                  <a:cubicBezTo>
                    <a:pt x="126206" y="232786"/>
                    <a:pt x="126206" y="232786"/>
                    <a:pt x="126206" y="317068"/>
                  </a:cubicBezTo>
                  <a:cubicBezTo>
                    <a:pt x="126206" y="328920"/>
                    <a:pt x="117004" y="338138"/>
                    <a:pt x="105172" y="338138"/>
                  </a:cubicBezTo>
                  <a:cubicBezTo>
                    <a:pt x="105172" y="338138"/>
                    <a:pt x="105172" y="338138"/>
                    <a:pt x="63103" y="338138"/>
                  </a:cubicBezTo>
                  <a:cubicBezTo>
                    <a:pt x="51272" y="338138"/>
                    <a:pt x="42069" y="328920"/>
                    <a:pt x="42069" y="317068"/>
                  </a:cubicBezTo>
                  <a:cubicBezTo>
                    <a:pt x="42069" y="317068"/>
                    <a:pt x="42069" y="317068"/>
                    <a:pt x="42069" y="232786"/>
                  </a:cubicBezTo>
                  <a:cubicBezTo>
                    <a:pt x="42069" y="232786"/>
                    <a:pt x="42069" y="232786"/>
                    <a:pt x="21035" y="232786"/>
                  </a:cubicBezTo>
                  <a:cubicBezTo>
                    <a:pt x="9203" y="232786"/>
                    <a:pt x="0" y="223567"/>
                    <a:pt x="0" y="211715"/>
                  </a:cubicBezTo>
                  <a:cubicBezTo>
                    <a:pt x="0" y="211715"/>
                    <a:pt x="0" y="211715"/>
                    <a:pt x="0" y="169574"/>
                  </a:cubicBezTo>
                  <a:cubicBezTo>
                    <a:pt x="0" y="134018"/>
                    <a:pt x="36810" y="106363"/>
                    <a:pt x="84138" y="106363"/>
                  </a:cubicBezTo>
                  <a:close/>
                  <a:moveTo>
                    <a:pt x="83344" y="0"/>
                  </a:moveTo>
                  <a:cubicBezTo>
                    <a:pt x="106578" y="0"/>
                    <a:pt x="125413" y="18835"/>
                    <a:pt x="125413" y="42069"/>
                  </a:cubicBezTo>
                  <a:cubicBezTo>
                    <a:pt x="125413" y="65303"/>
                    <a:pt x="106578" y="84138"/>
                    <a:pt x="83344" y="84138"/>
                  </a:cubicBezTo>
                  <a:cubicBezTo>
                    <a:pt x="60110" y="84138"/>
                    <a:pt x="41275" y="65303"/>
                    <a:pt x="41275" y="42069"/>
                  </a:cubicBezTo>
                  <a:cubicBezTo>
                    <a:pt x="41275" y="18835"/>
                    <a:pt x="60110" y="0"/>
                    <a:pt x="83344" y="0"/>
                  </a:cubicBezTo>
                  <a:close/>
                </a:path>
              </a:pathLst>
            </a:custGeom>
            <a:solidFill>
              <a:schemeClr val="bg1"/>
            </a:solid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itchFamily="34" charset="-122"/>
                <a:ea typeface="微软雅黑" pitchFamily="34" charset="-122"/>
              </a:endParaRPr>
            </a:p>
          </p:txBody>
        </p:sp>
        <p:sp>
          <p:nvSpPr>
            <p:cNvPr id="30" name="Freeform: Shape 31"/>
            <p:cNvSpPr>
              <a:spLocks/>
            </p:cNvSpPr>
            <p:nvPr/>
          </p:nvSpPr>
          <p:spPr bwMode="auto">
            <a:xfrm>
              <a:off x="5072800" y="3018110"/>
              <a:ext cx="439128" cy="511442"/>
            </a:xfrm>
            <a:custGeom>
              <a:avLst/>
              <a:gdLst>
                <a:gd name="connsiteX0" fmla="*/ 144482 w 288965"/>
                <a:gd name="connsiteY0" fmla="*/ 79375 h 336550"/>
                <a:gd name="connsiteX1" fmla="*/ 124638 w 288965"/>
                <a:gd name="connsiteY1" fmla="*/ 99219 h 336550"/>
                <a:gd name="connsiteX2" fmla="*/ 144482 w 288965"/>
                <a:gd name="connsiteY2" fmla="*/ 119063 h 336550"/>
                <a:gd name="connsiteX3" fmla="*/ 164326 w 288965"/>
                <a:gd name="connsiteY3" fmla="*/ 99219 h 336550"/>
                <a:gd name="connsiteX4" fmla="*/ 144482 w 288965"/>
                <a:gd name="connsiteY4" fmla="*/ 79375 h 336550"/>
                <a:gd name="connsiteX5" fmla="*/ 144483 w 288965"/>
                <a:gd name="connsiteY5" fmla="*/ 0 h 336550"/>
                <a:gd name="connsiteX6" fmla="*/ 172213 w 288965"/>
                <a:gd name="connsiteY6" fmla="*/ 27607 h 336550"/>
                <a:gd name="connsiteX7" fmla="*/ 159008 w 288965"/>
                <a:gd name="connsiteY7" fmla="*/ 49957 h 336550"/>
                <a:gd name="connsiteX8" fmla="*/ 159008 w 288965"/>
                <a:gd name="connsiteY8" fmla="*/ 57844 h 336550"/>
                <a:gd name="connsiteX9" fmla="*/ 185419 w 288965"/>
                <a:gd name="connsiteY9" fmla="*/ 85452 h 336550"/>
                <a:gd name="connsiteX10" fmla="*/ 228996 w 288965"/>
                <a:gd name="connsiteY10" fmla="*/ 85452 h 336550"/>
                <a:gd name="connsiteX11" fmla="*/ 239560 w 288965"/>
                <a:gd name="connsiteY11" fmla="*/ 97284 h 336550"/>
                <a:gd name="connsiteX12" fmla="*/ 228996 w 288965"/>
                <a:gd name="connsiteY12" fmla="*/ 109116 h 336550"/>
                <a:gd name="connsiteX13" fmla="*/ 186739 w 288965"/>
                <a:gd name="connsiteY13" fmla="*/ 109116 h 336550"/>
                <a:gd name="connsiteX14" fmla="*/ 159008 w 288965"/>
                <a:gd name="connsiteY14" fmla="*/ 139353 h 336550"/>
                <a:gd name="connsiteX15" fmla="*/ 159008 w 288965"/>
                <a:gd name="connsiteY15" fmla="*/ 265559 h 336550"/>
                <a:gd name="connsiteX16" fmla="*/ 164290 w 288965"/>
                <a:gd name="connsiteY16" fmla="*/ 277391 h 336550"/>
                <a:gd name="connsiteX17" fmla="*/ 176175 w 288965"/>
                <a:gd name="connsiteY17" fmla="*/ 280020 h 336550"/>
                <a:gd name="connsiteX18" fmla="*/ 211829 w 288965"/>
                <a:gd name="connsiteY18" fmla="*/ 264244 h 336550"/>
                <a:gd name="connsiteX19" fmla="*/ 235598 w 288965"/>
                <a:gd name="connsiteY19" fmla="*/ 234008 h 336550"/>
                <a:gd name="connsiteX20" fmla="*/ 215790 w 288965"/>
                <a:gd name="connsiteY20" fmla="*/ 235322 h 336550"/>
                <a:gd name="connsiteX21" fmla="*/ 210508 w 288965"/>
                <a:gd name="connsiteY21" fmla="*/ 232693 h 336550"/>
                <a:gd name="connsiteX22" fmla="*/ 210508 w 288965"/>
                <a:gd name="connsiteY22" fmla="*/ 226120 h 336550"/>
                <a:gd name="connsiteX23" fmla="*/ 262008 w 288965"/>
                <a:gd name="connsiteY23" fmla="*/ 169590 h 336550"/>
                <a:gd name="connsiteX24" fmla="*/ 268611 w 288965"/>
                <a:gd name="connsiteY24" fmla="*/ 168275 h 336550"/>
                <a:gd name="connsiteX25" fmla="*/ 272572 w 288965"/>
                <a:gd name="connsiteY25" fmla="*/ 172219 h 336550"/>
                <a:gd name="connsiteX26" fmla="*/ 288419 w 288965"/>
                <a:gd name="connsiteY26" fmla="*/ 245839 h 336550"/>
                <a:gd name="connsiteX27" fmla="*/ 287098 w 288965"/>
                <a:gd name="connsiteY27" fmla="*/ 252413 h 336550"/>
                <a:gd name="connsiteX28" fmla="*/ 280496 w 288965"/>
                <a:gd name="connsiteY28" fmla="*/ 252413 h 336550"/>
                <a:gd name="connsiteX29" fmla="*/ 263329 w 288965"/>
                <a:gd name="connsiteY29" fmla="*/ 241895 h 336550"/>
                <a:gd name="connsiteX30" fmla="*/ 228996 w 288965"/>
                <a:gd name="connsiteY30" fmla="*/ 287908 h 336550"/>
                <a:gd name="connsiteX31" fmla="*/ 197303 w 288965"/>
                <a:gd name="connsiteY31" fmla="*/ 303684 h 336550"/>
                <a:gd name="connsiteX32" fmla="*/ 144483 w 288965"/>
                <a:gd name="connsiteY32" fmla="*/ 336550 h 336550"/>
                <a:gd name="connsiteX33" fmla="*/ 91662 w 288965"/>
                <a:gd name="connsiteY33" fmla="*/ 303684 h 336550"/>
                <a:gd name="connsiteX34" fmla="*/ 59970 w 288965"/>
                <a:gd name="connsiteY34" fmla="*/ 287908 h 336550"/>
                <a:gd name="connsiteX35" fmla="*/ 25636 w 288965"/>
                <a:gd name="connsiteY35" fmla="*/ 241895 h 336550"/>
                <a:gd name="connsiteX36" fmla="*/ 8469 w 288965"/>
                <a:gd name="connsiteY36" fmla="*/ 252413 h 336550"/>
                <a:gd name="connsiteX37" fmla="*/ 1867 w 288965"/>
                <a:gd name="connsiteY37" fmla="*/ 252413 h 336550"/>
                <a:gd name="connsiteX38" fmla="*/ 546 w 288965"/>
                <a:gd name="connsiteY38" fmla="*/ 245839 h 336550"/>
                <a:gd name="connsiteX39" fmla="*/ 16393 w 288965"/>
                <a:gd name="connsiteY39" fmla="*/ 172219 h 336550"/>
                <a:gd name="connsiteX40" fmla="*/ 20354 w 288965"/>
                <a:gd name="connsiteY40" fmla="*/ 168275 h 336550"/>
                <a:gd name="connsiteX41" fmla="*/ 26957 w 288965"/>
                <a:gd name="connsiteY41" fmla="*/ 169590 h 336550"/>
                <a:gd name="connsiteX42" fmla="*/ 78457 w 288965"/>
                <a:gd name="connsiteY42" fmla="*/ 226120 h 336550"/>
                <a:gd name="connsiteX43" fmla="*/ 78457 w 288965"/>
                <a:gd name="connsiteY43" fmla="*/ 232693 h 336550"/>
                <a:gd name="connsiteX44" fmla="*/ 73175 w 288965"/>
                <a:gd name="connsiteY44" fmla="*/ 235322 h 336550"/>
                <a:gd name="connsiteX45" fmla="*/ 53367 w 288965"/>
                <a:gd name="connsiteY45" fmla="*/ 234008 h 336550"/>
                <a:gd name="connsiteX46" fmla="*/ 77136 w 288965"/>
                <a:gd name="connsiteY46" fmla="*/ 264244 h 336550"/>
                <a:gd name="connsiteX47" fmla="*/ 112790 w 288965"/>
                <a:gd name="connsiteY47" fmla="*/ 280020 h 336550"/>
                <a:gd name="connsiteX48" fmla="*/ 124675 w 288965"/>
                <a:gd name="connsiteY48" fmla="*/ 277391 h 336550"/>
                <a:gd name="connsiteX49" fmla="*/ 129957 w 288965"/>
                <a:gd name="connsiteY49" fmla="*/ 265559 h 336550"/>
                <a:gd name="connsiteX50" fmla="*/ 129957 w 288965"/>
                <a:gd name="connsiteY50" fmla="*/ 139353 h 336550"/>
                <a:gd name="connsiteX51" fmla="*/ 102226 w 288965"/>
                <a:gd name="connsiteY51" fmla="*/ 109116 h 336550"/>
                <a:gd name="connsiteX52" fmla="*/ 61290 w 288965"/>
                <a:gd name="connsiteY52" fmla="*/ 109116 h 336550"/>
                <a:gd name="connsiteX53" fmla="*/ 49405 w 288965"/>
                <a:gd name="connsiteY53" fmla="*/ 97284 h 336550"/>
                <a:gd name="connsiteX54" fmla="*/ 61290 w 288965"/>
                <a:gd name="connsiteY54" fmla="*/ 85452 h 336550"/>
                <a:gd name="connsiteX55" fmla="*/ 103546 w 288965"/>
                <a:gd name="connsiteY55" fmla="*/ 85452 h 336550"/>
                <a:gd name="connsiteX56" fmla="*/ 129957 w 288965"/>
                <a:gd name="connsiteY56" fmla="*/ 57844 h 336550"/>
                <a:gd name="connsiteX57" fmla="*/ 129957 w 288965"/>
                <a:gd name="connsiteY57" fmla="*/ 49957 h 336550"/>
                <a:gd name="connsiteX58" fmla="*/ 116752 w 288965"/>
                <a:gd name="connsiteY58" fmla="*/ 27607 h 336550"/>
                <a:gd name="connsiteX59" fmla="*/ 144483 w 288965"/>
                <a:gd name="connsiteY5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88965" h="336550">
                  <a:moveTo>
                    <a:pt x="144482" y="79375"/>
                  </a:moveTo>
                  <a:cubicBezTo>
                    <a:pt x="133522" y="79375"/>
                    <a:pt x="124638" y="88259"/>
                    <a:pt x="124638" y="99219"/>
                  </a:cubicBezTo>
                  <a:cubicBezTo>
                    <a:pt x="124638" y="110179"/>
                    <a:pt x="133522" y="119063"/>
                    <a:pt x="144482" y="119063"/>
                  </a:cubicBezTo>
                  <a:cubicBezTo>
                    <a:pt x="155442" y="119063"/>
                    <a:pt x="164326" y="110179"/>
                    <a:pt x="164326" y="99219"/>
                  </a:cubicBezTo>
                  <a:cubicBezTo>
                    <a:pt x="164326" y="88259"/>
                    <a:pt x="155442" y="79375"/>
                    <a:pt x="144482" y="79375"/>
                  </a:cubicBezTo>
                  <a:close/>
                  <a:moveTo>
                    <a:pt x="144483" y="0"/>
                  </a:moveTo>
                  <a:cubicBezTo>
                    <a:pt x="159008" y="0"/>
                    <a:pt x="172213" y="11832"/>
                    <a:pt x="172213" y="27607"/>
                  </a:cubicBezTo>
                  <a:cubicBezTo>
                    <a:pt x="172213" y="36810"/>
                    <a:pt x="166931" y="46013"/>
                    <a:pt x="159008" y="49957"/>
                  </a:cubicBezTo>
                  <a:cubicBezTo>
                    <a:pt x="159008" y="49957"/>
                    <a:pt x="159008" y="49957"/>
                    <a:pt x="159008" y="57844"/>
                  </a:cubicBezTo>
                  <a:cubicBezTo>
                    <a:pt x="172213" y="63103"/>
                    <a:pt x="181457" y="72306"/>
                    <a:pt x="185419" y="85452"/>
                  </a:cubicBezTo>
                  <a:cubicBezTo>
                    <a:pt x="185419" y="85452"/>
                    <a:pt x="185419" y="85452"/>
                    <a:pt x="228996" y="85452"/>
                  </a:cubicBezTo>
                  <a:cubicBezTo>
                    <a:pt x="234278" y="85452"/>
                    <a:pt x="239560" y="90711"/>
                    <a:pt x="239560" y="97284"/>
                  </a:cubicBezTo>
                  <a:cubicBezTo>
                    <a:pt x="239560" y="103857"/>
                    <a:pt x="234278" y="109116"/>
                    <a:pt x="228996" y="109116"/>
                  </a:cubicBezTo>
                  <a:cubicBezTo>
                    <a:pt x="228996" y="109116"/>
                    <a:pt x="228996" y="109116"/>
                    <a:pt x="186739" y="109116"/>
                  </a:cubicBezTo>
                  <a:cubicBezTo>
                    <a:pt x="182778" y="122262"/>
                    <a:pt x="172213" y="134094"/>
                    <a:pt x="159008" y="139353"/>
                  </a:cubicBezTo>
                  <a:cubicBezTo>
                    <a:pt x="159008" y="139353"/>
                    <a:pt x="159008" y="139353"/>
                    <a:pt x="159008" y="265559"/>
                  </a:cubicBezTo>
                  <a:cubicBezTo>
                    <a:pt x="159008" y="270818"/>
                    <a:pt x="161649" y="274762"/>
                    <a:pt x="164290" y="277391"/>
                  </a:cubicBezTo>
                  <a:cubicBezTo>
                    <a:pt x="168252" y="280020"/>
                    <a:pt x="172213" y="280020"/>
                    <a:pt x="176175" y="280020"/>
                  </a:cubicBezTo>
                  <a:cubicBezTo>
                    <a:pt x="189380" y="276076"/>
                    <a:pt x="201265" y="270818"/>
                    <a:pt x="211829" y="264244"/>
                  </a:cubicBezTo>
                  <a:cubicBezTo>
                    <a:pt x="223713" y="255042"/>
                    <a:pt x="231637" y="244525"/>
                    <a:pt x="235598" y="234008"/>
                  </a:cubicBezTo>
                  <a:cubicBezTo>
                    <a:pt x="235598" y="234008"/>
                    <a:pt x="235598" y="234008"/>
                    <a:pt x="215790" y="235322"/>
                  </a:cubicBezTo>
                  <a:cubicBezTo>
                    <a:pt x="213149" y="235322"/>
                    <a:pt x="211829" y="234008"/>
                    <a:pt x="210508" y="232693"/>
                  </a:cubicBezTo>
                  <a:cubicBezTo>
                    <a:pt x="209188" y="230064"/>
                    <a:pt x="209188" y="227434"/>
                    <a:pt x="210508" y="226120"/>
                  </a:cubicBezTo>
                  <a:cubicBezTo>
                    <a:pt x="210508" y="226120"/>
                    <a:pt x="210508" y="226120"/>
                    <a:pt x="262008" y="169590"/>
                  </a:cubicBezTo>
                  <a:cubicBezTo>
                    <a:pt x="263329" y="168275"/>
                    <a:pt x="265970" y="166960"/>
                    <a:pt x="268611" y="168275"/>
                  </a:cubicBezTo>
                  <a:cubicBezTo>
                    <a:pt x="269931" y="168275"/>
                    <a:pt x="271252" y="169590"/>
                    <a:pt x="272572" y="172219"/>
                  </a:cubicBezTo>
                  <a:cubicBezTo>
                    <a:pt x="272572" y="172219"/>
                    <a:pt x="272572" y="172219"/>
                    <a:pt x="288419" y="245839"/>
                  </a:cubicBezTo>
                  <a:cubicBezTo>
                    <a:pt x="289739" y="248469"/>
                    <a:pt x="288419" y="251098"/>
                    <a:pt x="287098" y="252413"/>
                  </a:cubicBezTo>
                  <a:cubicBezTo>
                    <a:pt x="284457" y="253727"/>
                    <a:pt x="281816" y="253727"/>
                    <a:pt x="280496" y="252413"/>
                  </a:cubicBezTo>
                  <a:cubicBezTo>
                    <a:pt x="280496" y="252413"/>
                    <a:pt x="280496" y="252413"/>
                    <a:pt x="263329" y="241895"/>
                  </a:cubicBezTo>
                  <a:cubicBezTo>
                    <a:pt x="259367" y="258986"/>
                    <a:pt x="246162" y="274762"/>
                    <a:pt x="228996" y="287908"/>
                  </a:cubicBezTo>
                  <a:cubicBezTo>
                    <a:pt x="219752" y="294481"/>
                    <a:pt x="207867" y="299740"/>
                    <a:pt x="197303" y="303684"/>
                  </a:cubicBezTo>
                  <a:cubicBezTo>
                    <a:pt x="177495" y="310257"/>
                    <a:pt x="159008" y="322089"/>
                    <a:pt x="144483" y="336550"/>
                  </a:cubicBezTo>
                  <a:cubicBezTo>
                    <a:pt x="129957" y="322089"/>
                    <a:pt x="111470" y="310257"/>
                    <a:pt x="91662" y="303684"/>
                  </a:cubicBezTo>
                  <a:cubicBezTo>
                    <a:pt x="81098" y="299740"/>
                    <a:pt x="69213" y="294481"/>
                    <a:pt x="59970" y="287908"/>
                  </a:cubicBezTo>
                  <a:cubicBezTo>
                    <a:pt x="42803" y="274762"/>
                    <a:pt x="29598" y="258986"/>
                    <a:pt x="25636" y="241895"/>
                  </a:cubicBezTo>
                  <a:cubicBezTo>
                    <a:pt x="25636" y="241895"/>
                    <a:pt x="25636" y="241895"/>
                    <a:pt x="8469" y="252413"/>
                  </a:cubicBezTo>
                  <a:cubicBezTo>
                    <a:pt x="7149" y="253727"/>
                    <a:pt x="4508" y="253727"/>
                    <a:pt x="1867" y="252413"/>
                  </a:cubicBezTo>
                  <a:cubicBezTo>
                    <a:pt x="546" y="251098"/>
                    <a:pt x="-774" y="248469"/>
                    <a:pt x="546" y="245839"/>
                  </a:cubicBezTo>
                  <a:cubicBezTo>
                    <a:pt x="546" y="245839"/>
                    <a:pt x="546" y="245839"/>
                    <a:pt x="16393" y="172219"/>
                  </a:cubicBezTo>
                  <a:cubicBezTo>
                    <a:pt x="17713" y="169590"/>
                    <a:pt x="19034" y="168275"/>
                    <a:pt x="20354" y="168275"/>
                  </a:cubicBezTo>
                  <a:cubicBezTo>
                    <a:pt x="22995" y="166960"/>
                    <a:pt x="25636" y="168275"/>
                    <a:pt x="26957" y="169590"/>
                  </a:cubicBezTo>
                  <a:cubicBezTo>
                    <a:pt x="26957" y="169590"/>
                    <a:pt x="26957" y="169590"/>
                    <a:pt x="78457" y="226120"/>
                  </a:cubicBezTo>
                  <a:cubicBezTo>
                    <a:pt x="79777" y="227434"/>
                    <a:pt x="79777" y="230064"/>
                    <a:pt x="78457" y="232693"/>
                  </a:cubicBezTo>
                  <a:cubicBezTo>
                    <a:pt x="77136" y="234008"/>
                    <a:pt x="75816" y="235322"/>
                    <a:pt x="73175" y="235322"/>
                  </a:cubicBezTo>
                  <a:cubicBezTo>
                    <a:pt x="73175" y="235322"/>
                    <a:pt x="73175" y="235322"/>
                    <a:pt x="53367" y="234008"/>
                  </a:cubicBezTo>
                  <a:cubicBezTo>
                    <a:pt x="57328" y="244525"/>
                    <a:pt x="65252" y="255042"/>
                    <a:pt x="77136" y="264244"/>
                  </a:cubicBezTo>
                  <a:cubicBezTo>
                    <a:pt x="87700" y="270818"/>
                    <a:pt x="99585" y="276076"/>
                    <a:pt x="112790" y="280020"/>
                  </a:cubicBezTo>
                  <a:cubicBezTo>
                    <a:pt x="116752" y="280020"/>
                    <a:pt x="120713" y="280020"/>
                    <a:pt x="124675" y="277391"/>
                  </a:cubicBezTo>
                  <a:cubicBezTo>
                    <a:pt x="127316" y="274762"/>
                    <a:pt x="129957" y="270818"/>
                    <a:pt x="129957" y="265559"/>
                  </a:cubicBezTo>
                  <a:cubicBezTo>
                    <a:pt x="129957" y="265559"/>
                    <a:pt x="129957" y="265559"/>
                    <a:pt x="129957" y="139353"/>
                  </a:cubicBezTo>
                  <a:cubicBezTo>
                    <a:pt x="116752" y="134094"/>
                    <a:pt x="106187" y="122262"/>
                    <a:pt x="102226" y="109116"/>
                  </a:cubicBezTo>
                  <a:cubicBezTo>
                    <a:pt x="102226" y="109116"/>
                    <a:pt x="102226" y="109116"/>
                    <a:pt x="61290" y="109116"/>
                  </a:cubicBezTo>
                  <a:cubicBezTo>
                    <a:pt x="54687" y="109116"/>
                    <a:pt x="49405" y="103857"/>
                    <a:pt x="49405" y="97284"/>
                  </a:cubicBezTo>
                  <a:cubicBezTo>
                    <a:pt x="49405" y="90711"/>
                    <a:pt x="54687" y="85452"/>
                    <a:pt x="61290" y="85452"/>
                  </a:cubicBezTo>
                  <a:cubicBezTo>
                    <a:pt x="61290" y="85452"/>
                    <a:pt x="61290" y="85452"/>
                    <a:pt x="103546" y="85452"/>
                  </a:cubicBezTo>
                  <a:cubicBezTo>
                    <a:pt x="107508" y="72306"/>
                    <a:pt x="116752" y="63103"/>
                    <a:pt x="129957" y="57844"/>
                  </a:cubicBezTo>
                  <a:cubicBezTo>
                    <a:pt x="129957" y="57844"/>
                    <a:pt x="129957" y="57844"/>
                    <a:pt x="129957" y="49957"/>
                  </a:cubicBezTo>
                  <a:cubicBezTo>
                    <a:pt x="122034" y="46013"/>
                    <a:pt x="116752" y="36810"/>
                    <a:pt x="116752" y="27607"/>
                  </a:cubicBezTo>
                  <a:cubicBezTo>
                    <a:pt x="116752" y="11832"/>
                    <a:pt x="129957" y="0"/>
                    <a:pt x="144483" y="0"/>
                  </a:cubicBezTo>
                  <a:close/>
                </a:path>
              </a:pathLst>
            </a:custGeom>
            <a:solidFill>
              <a:schemeClr val="bg1"/>
            </a:solid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itchFamily="34" charset="-122"/>
                <a:ea typeface="微软雅黑" pitchFamily="34" charset="-122"/>
              </a:endParaRPr>
            </a:p>
          </p:txBody>
        </p:sp>
        <p:sp>
          <p:nvSpPr>
            <p:cNvPr id="29" name="Freeform: Shape 32"/>
            <p:cNvSpPr>
              <a:spLocks/>
            </p:cNvSpPr>
            <p:nvPr/>
          </p:nvSpPr>
          <p:spPr bwMode="auto">
            <a:xfrm>
              <a:off x="5069324" y="2016242"/>
              <a:ext cx="425083" cy="438178"/>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itchFamily="34" charset="-122"/>
                <a:ea typeface="微软雅黑" pitchFamily="34" charset="-122"/>
              </a:endParaRPr>
            </a:p>
          </p:txBody>
        </p:sp>
      </p:grpSp>
      <p:sp>
        <p:nvSpPr>
          <p:cNvPr id="27" name="Content Placeholder 2"/>
          <p:cNvSpPr txBox="1">
            <a:spLocks/>
          </p:cNvSpPr>
          <p:nvPr/>
        </p:nvSpPr>
        <p:spPr>
          <a:xfrm>
            <a:off x="4642140" y="255686"/>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1" name="Content Placeholder 2"/>
          <p:cNvSpPr txBox="1">
            <a:spLocks/>
          </p:cNvSpPr>
          <p:nvPr/>
        </p:nvSpPr>
        <p:spPr>
          <a:xfrm>
            <a:off x="4995203" y="554068"/>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252234928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80">
                                          <p:stCondLst>
                                            <p:cond delay="0"/>
                                          </p:stCondLst>
                                        </p:cTn>
                                        <p:tgtEl>
                                          <p:spTgt spid="7"/>
                                        </p:tgtEl>
                                      </p:cBhvr>
                                    </p:animEffect>
                                    <p:anim calcmode="lin" valueType="num">
                                      <p:cBhvr>
                                        <p:cTn id="4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2" dur="26">
                                          <p:stCondLst>
                                            <p:cond delay="650"/>
                                          </p:stCondLst>
                                        </p:cTn>
                                        <p:tgtEl>
                                          <p:spTgt spid="7"/>
                                        </p:tgtEl>
                                      </p:cBhvr>
                                      <p:to x="100000" y="60000"/>
                                    </p:animScale>
                                    <p:animScale>
                                      <p:cBhvr>
                                        <p:cTn id="53" dur="166" decel="50000">
                                          <p:stCondLst>
                                            <p:cond delay="676"/>
                                          </p:stCondLst>
                                        </p:cTn>
                                        <p:tgtEl>
                                          <p:spTgt spid="7"/>
                                        </p:tgtEl>
                                      </p:cBhvr>
                                      <p:to x="100000" y="100000"/>
                                    </p:animScale>
                                    <p:animScale>
                                      <p:cBhvr>
                                        <p:cTn id="54" dur="26">
                                          <p:stCondLst>
                                            <p:cond delay="1312"/>
                                          </p:stCondLst>
                                        </p:cTn>
                                        <p:tgtEl>
                                          <p:spTgt spid="7"/>
                                        </p:tgtEl>
                                      </p:cBhvr>
                                      <p:to x="100000" y="80000"/>
                                    </p:animScale>
                                    <p:animScale>
                                      <p:cBhvr>
                                        <p:cTn id="55" dur="166" decel="50000">
                                          <p:stCondLst>
                                            <p:cond delay="1338"/>
                                          </p:stCondLst>
                                        </p:cTn>
                                        <p:tgtEl>
                                          <p:spTgt spid="7"/>
                                        </p:tgtEl>
                                      </p:cBhvr>
                                      <p:to x="100000" y="100000"/>
                                    </p:animScale>
                                    <p:animScale>
                                      <p:cBhvr>
                                        <p:cTn id="56" dur="26">
                                          <p:stCondLst>
                                            <p:cond delay="1642"/>
                                          </p:stCondLst>
                                        </p:cTn>
                                        <p:tgtEl>
                                          <p:spTgt spid="7"/>
                                        </p:tgtEl>
                                      </p:cBhvr>
                                      <p:to x="100000" y="90000"/>
                                    </p:animScale>
                                    <p:animScale>
                                      <p:cBhvr>
                                        <p:cTn id="57" dur="166" decel="50000">
                                          <p:stCondLst>
                                            <p:cond delay="1668"/>
                                          </p:stCondLst>
                                        </p:cTn>
                                        <p:tgtEl>
                                          <p:spTgt spid="7"/>
                                        </p:tgtEl>
                                      </p:cBhvr>
                                      <p:to x="100000" y="100000"/>
                                    </p:animScale>
                                    <p:animScale>
                                      <p:cBhvr>
                                        <p:cTn id="58" dur="26">
                                          <p:stCondLst>
                                            <p:cond delay="1808"/>
                                          </p:stCondLst>
                                        </p:cTn>
                                        <p:tgtEl>
                                          <p:spTgt spid="7"/>
                                        </p:tgtEl>
                                      </p:cBhvr>
                                      <p:to x="100000" y="95000"/>
                                    </p:animScale>
                                    <p:animScale>
                                      <p:cBhvr>
                                        <p:cTn id="59" dur="166" decel="50000">
                                          <p:stCondLst>
                                            <p:cond delay="1834"/>
                                          </p:stCondLst>
                                        </p:cTn>
                                        <p:tgtEl>
                                          <p:spTgt spid="7"/>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580">
                                          <p:stCondLst>
                                            <p:cond delay="0"/>
                                          </p:stCondLst>
                                        </p:cTn>
                                        <p:tgtEl>
                                          <p:spTgt spid="6"/>
                                        </p:tgtEl>
                                      </p:cBhvr>
                                    </p:animEffect>
                                    <p:anim calcmode="lin" valueType="num">
                                      <p:cBhvr>
                                        <p:cTn id="6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8" dur="26">
                                          <p:stCondLst>
                                            <p:cond delay="650"/>
                                          </p:stCondLst>
                                        </p:cTn>
                                        <p:tgtEl>
                                          <p:spTgt spid="6"/>
                                        </p:tgtEl>
                                      </p:cBhvr>
                                      <p:to x="100000" y="60000"/>
                                    </p:animScale>
                                    <p:animScale>
                                      <p:cBhvr>
                                        <p:cTn id="69" dur="166" decel="50000">
                                          <p:stCondLst>
                                            <p:cond delay="676"/>
                                          </p:stCondLst>
                                        </p:cTn>
                                        <p:tgtEl>
                                          <p:spTgt spid="6"/>
                                        </p:tgtEl>
                                      </p:cBhvr>
                                      <p:to x="100000" y="100000"/>
                                    </p:animScale>
                                    <p:animScale>
                                      <p:cBhvr>
                                        <p:cTn id="70" dur="26">
                                          <p:stCondLst>
                                            <p:cond delay="1312"/>
                                          </p:stCondLst>
                                        </p:cTn>
                                        <p:tgtEl>
                                          <p:spTgt spid="6"/>
                                        </p:tgtEl>
                                      </p:cBhvr>
                                      <p:to x="100000" y="80000"/>
                                    </p:animScale>
                                    <p:animScale>
                                      <p:cBhvr>
                                        <p:cTn id="71" dur="166" decel="50000">
                                          <p:stCondLst>
                                            <p:cond delay="1338"/>
                                          </p:stCondLst>
                                        </p:cTn>
                                        <p:tgtEl>
                                          <p:spTgt spid="6"/>
                                        </p:tgtEl>
                                      </p:cBhvr>
                                      <p:to x="100000" y="100000"/>
                                    </p:animScale>
                                    <p:animScale>
                                      <p:cBhvr>
                                        <p:cTn id="72" dur="26">
                                          <p:stCondLst>
                                            <p:cond delay="1642"/>
                                          </p:stCondLst>
                                        </p:cTn>
                                        <p:tgtEl>
                                          <p:spTgt spid="6"/>
                                        </p:tgtEl>
                                      </p:cBhvr>
                                      <p:to x="100000" y="90000"/>
                                    </p:animScale>
                                    <p:animScale>
                                      <p:cBhvr>
                                        <p:cTn id="73" dur="166" decel="50000">
                                          <p:stCondLst>
                                            <p:cond delay="1668"/>
                                          </p:stCondLst>
                                        </p:cTn>
                                        <p:tgtEl>
                                          <p:spTgt spid="6"/>
                                        </p:tgtEl>
                                      </p:cBhvr>
                                      <p:to x="100000" y="100000"/>
                                    </p:animScale>
                                    <p:animScale>
                                      <p:cBhvr>
                                        <p:cTn id="74" dur="26">
                                          <p:stCondLst>
                                            <p:cond delay="1808"/>
                                          </p:stCondLst>
                                        </p:cTn>
                                        <p:tgtEl>
                                          <p:spTgt spid="6"/>
                                        </p:tgtEl>
                                      </p:cBhvr>
                                      <p:to x="100000" y="95000"/>
                                    </p:animScale>
                                    <p:animScale>
                                      <p:cBhvr>
                                        <p:cTn id="7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21"/>
          <p:cNvSpPr/>
          <p:nvPr/>
        </p:nvSpPr>
        <p:spPr>
          <a:xfrm rot="20223228">
            <a:off x="3798314" y="1915879"/>
            <a:ext cx="1032019" cy="580705"/>
          </a:xfrm>
          <a:prstGeom prst="rightArrow">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endParaRPr/>
          </a:p>
        </p:txBody>
      </p:sp>
      <p:sp>
        <p:nvSpPr>
          <p:cNvPr id="8" name="Arrow: Right 22"/>
          <p:cNvSpPr/>
          <p:nvPr/>
        </p:nvSpPr>
        <p:spPr>
          <a:xfrm rot="1376772" flipH="1">
            <a:off x="7400309" y="1915879"/>
            <a:ext cx="1032019" cy="580705"/>
          </a:xfrm>
          <a:prstGeom prst="rightArrow">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endParaRPr/>
          </a:p>
        </p:txBody>
      </p:sp>
      <p:grpSp>
        <p:nvGrpSpPr>
          <p:cNvPr id="32" name="组合 31"/>
          <p:cNvGrpSpPr/>
          <p:nvPr/>
        </p:nvGrpSpPr>
        <p:grpSpPr>
          <a:xfrm>
            <a:off x="1722177" y="2239919"/>
            <a:ext cx="2055117" cy="3706426"/>
            <a:chOff x="1291799" y="1679549"/>
            <a:chExt cx="1541539" cy="2779176"/>
          </a:xfrm>
        </p:grpSpPr>
        <p:grpSp>
          <p:nvGrpSpPr>
            <p:cNvPr id="6" name="Group 20"/>
            <p:cNvGrpSpPr/>
            <p:nvPr/>
          </p:nvGrpSpPr>
          <p:grpSpPr>
            <a:xfrm>
              <a:off x="1291799" y="1679549"/>
              <a:ext cx="1298525" cy="1379154"/>
              <a:chOff x="2023013" y="2210161"/>
              <a:chExt cx="1731367" cy="1838872"/>
            </a:xfrm>
          </p:grpSpPr>
          <p:sp>
            <p:nvSpPr>
              <p:cNvPr id="21" name="Isosceles Triangle 15"/>
              <p:cNvSpPr/>
              <p:nvPr/>
            </p:nvSpPr>
            <p:spPr>
              <a:xfrm rot="17590688">
                <a:off x="2366542" y="2980819"/>
                <a:ext cx="503678" cy="1190736"/>
              </a:xfrm>
              <a:prstGeom prst="triangle">
                <a:avLst>
                  <a:gd name="adj" fmla="val 19748"/>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Isosceles Triangle 16"/>
              <p:cNvSpPr/>
              <p:nvPr/>
            </p:nvSpPr>
            <p:spPr>
              <a:xfrm flipV="1">
                <a:off x="2381441" y="2451548"/>
                <a:ext cx="1372939" cy="1597485"/>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Oval 17"/>
              <p:cNvSpPr/>
              <p:nvPr/>
            </p:nvSpPr>
            <p:spPr>
              <a:xfrm>
                <a:off x="2381441" y="2210161"/>
                <a:ext cx="1372939" cy="482774"/>
              </a:xfrm>
              <a:prstGeom prst="ellipse">
                <a:avLst/>
              </a:prstGeom>
              <a:solidFill>
                <a:schemeClr val="accent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1" name="Group 29"/>
            <p:cNvGrpSpPr/>
            <p:nvPr/>
          </p:nvGrpSpPr>
          <p:grpSpPr>
            <a:xfrm>
              <a:off x="1317606" y="3436569"/>
              <a:ext cx="1515732" cy="1022156"/>
              <a:chOff x="5122025" y="525814"/>
              <a:chExt cx="2020976" cy="1362875"/>
            </a:xfrm>
          </p:grpSpPr>
          <p:sp>
            <p:nvSpPr>
              <p:cNvPr id="15" name="TextBox 30"/>
              <p:cNvSpPr txBox="1"/>
              <p:nvPr/>
            </p:nvSpPr>
            <p:spPr>
              <a:xfrm>
                <a:off x="5122026" y="826908"/>
                <a:ext cx="2020975"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t>从顾客的角度出发，从排版到设计制作，为您打造最佳</a:t>
                </a:r>
                <a:r>
                  <a:rPr lang="zh-CN" altLang="en-US" dirty="0" smtClean="0"/>
                  <a:t>的。  </a:t>
                </a:r>
                <a:endParaRPr lang="zh-CN" altLang="en-US" dirty="0"/>
              </a:p>
            </p:txBody>
          </p:sp>
          <p:sp>
            <p:nvSpPr>
              <p:cNvPr id="16" name="Rectangle 31"/>
              <p:cNvSpPr/>
              <p:nvPr/>
            </p:nvSpPr>
            <p:spPr>
              <a:xfrm>
                <a:off x="5122025" y="525814"/>
                <a:ext cx="2020976" cy="325410"/>
              </a:xfrm>
              <a:prstGeom prst="rect">
                <a:avLst/>
              </a:prstGeom>
            </p:spPr>
            <p:txBody>
              <a:bodyPr wrap="none" lIns="0" tIns="0" rIns="0" bIns="0" anchor="ctr" anchorCtr="1">
                <a:normAutofit/>
              </a:bodyPr>
              <a:lstStyle/>
              <a:p>
                <a:pPr algn="ctr" defTabSz="1219140">
                  <a:spcBef>
                    <a:spcPct val="0"/>
                  </a:spcBef>
                  <a:defRPr/>
                </a:pPr>
                <a:r>
                  <a:rPr lang="zh-CN" altLang="en-US" b="1">
                    <a:solidFill>
                      <a:schemeClr val="accent1"/>
                    </a:solidFill>
                  </a:rPr>
                  <a:t>标题文本预设</a:t>
                </a:r>
              </a:p>
            </p:txBody>
          </p:sp>
        </p:grpSp>
        <p:sp>
          <p:nvSpPr>
            <p:cNvPr id="12" name="Freeform: Shape 35"/>
            <p:cNvSpPr>
              <a:spLocks/>
            </p:cNvSpPr>
            <p:nvPr/>
          </p:nvSpPr>
          <p:spPr bwMode="auto">
            <a:xfrm>
              <a:off x="1896714" y="2083042"/>
              <a:ext cx="373321" cy="433967"/>
            </a:xfrm>
            <a:custGeom>
              <a:avLst/>
              <a:gdLst>
                <a:gd name="connsiteX0" fmla="*/ 144647 w 290884"/>
                <a:gd name="connsiteY0" fmla="*/ 246063 h 338138"/>
                <a:gd name="connsiteX1" fmla="*/ 110656 w 290884"/>
                <a:gd name="connsiteY1" fmla="*/ 261816 h 338138"/>
                <a:gd name="connsiteX2" fmla="*/ 144647 w 290884"/>
                <a:gd name="connsiteY2" fmla="*/ 314326 h 338138"/>
                <a:gd name="connsiteX3" fmla="*/ 177331 w 290884"/>
                <a:gd name="connsiteY3" fmla="*/ 261816 h 338138"/>
                <a:gd name="connsiteX4" fmla="*/ 144647 w 290884"/>
                <a:gd name="connsiteY4" fmla="*/ 246063 h 338138"/>
                <a:gd name="connsiteX5" fmla="*/ 186856 w 290884"/>
                <a:gd name="connsiteY5" fmla="*/ 222250 h 338138"/>
                <a:gd name="connsiteX6" fmla="*/ 181776 w 290884"/>
                <a:gd name="connsiteY6" fmla="*/ 224790 h 338138"/>
                <a:gd name="connsiteX7" fmla="*/ 167806 w 290884"/>
                <a:gd name="connsiteY7" fmla="*/ 233680 h 338138"/>
                <a:gd name="connsiteX8" fmla="*/ 183046 w 290884"/>
                <a:gd name="connsiteY8" fmla="*/ 241300 h 338138"/>
                <a:gd name="connsiteX9" fmla="*/ 186856 w 290884"/>
                <a:gd name="connsiteY9" fmla="*/ 222250 h 338138"/>
                <a:gd name="connsiteX10" fmla="*/ 102719 w 290884"/>
                <a:gd name="connsiteY10" fmla="*/ 222250 h 338138"/>
                <a:gd name="connsiteX11" fmla="*/ 105470 w 290884"/>
                <a:gd name="connsiteY11" fmla="*/ 241300 h 338138"/>
                <a:gd name="connsiteX12" fmla="*/ 123357 w 290884"/>
                <a:gd name="connsiteY12" fmla="*/ 233680 h 338138"/>
                <a:gd name="connsiteX13" fmla="*/ 106846 w 290884"/>
                <a:gd name="connsiteY13" fmla="*/ 224790 h 338138"/>
                <a:gd name="connsiteX14" fmla="*/ 102719 w 290884"/>
                <a:gd name="connsiteY14" fmla="*/ 222250 h 338138"/>
                <a:gd name="connsiteX15" fmla="*/ 233044 w 290884"/>
                <a:gd name="connsiteY15" fmla="*/ 184150 h 338138"/>
                <a:gd name="connsiteX16" fmla="*/ 209321 w 290884"/>
                <a:gd name="connsiteY16" fmla="*/ 203710 h 338138"/>
                <a:gd name="connsiteX17" fmla="*/ 202731 w 290884"/>
                <a:gd name="connsiteY17" fmla="*/ 249351 h 338138"/>
                <a:gd name="connsiteX18" fmla="*/ 246223 w 290884"/>
                <a:gd name="connsiteY18" fmla="*/ 257175 h 338138"/>
                <a:gd name="connsiteX19" fmla="*/ 265992 w 290884"/>
                <a:gd name="connsiteY19" fmla="*/ 250655 h 338138"/>
                <a:gd name="connsiteX20" fmla="*/ 233044 w 290884"/>
                <a:gd name="connsiteY20" fmla="*/ 184150 h 338138"/>
                <a:gd name="connsiteX21" fmla="*/ 56261 w 290884"/>
                <a:gd name="connsiteY21" fmla="*/ 184150 h 338138"/>
                <a:gd name="connsiteX22" fmla="*/ 21995 w 290884"/>
                <a:gd name="connsiteY22" fmla="*/ 250655 h 338138"/>
                <a:gd name="connsiteX23" fmla="*/ 43082 w 290884"/>
                <a:gd name="connsiteY23" fmla="*/ 257175 h 338138"/>
                <a:gd name="connsiteX24" fmla="*/ 85256 w 290884"/>
                <a:gd name="connsiteY24" fmla="*/ 249351 h 338138"/>
                <a:gd name="connsiteX25" fmla="*/ 78666 w 290884"/>
                <a:gd name="connsiteY25" fmla="*/ 203710 h 338138"/>
                <a:gd name="connsiteX26" fmla="*/ 56261 w 290884"/>
                <a:gd name="connsiteY26" fmla="*/ 184150 h 338138"/>
                <a:gd name="connsiteX27" fmla="*/ 210669 w 290884"/>
                <a:gd name="connsiteY27" fmla="*/ 163513 h 338138"/>
                <a:gd name="connsiteX28" fmla="*/ 210669 w 290884"/>
                <a:gd name="connsiteY28" fmla="*/ 169070 h 338138"/>
                <a:gd name="connsiteX29" fmla="*/ 210669 w 290884"/>
                <a:gd name="connsiteY29" fmla="*/ 174626 h 338138"/>
                <a:gd name="connsiteX30" fmla="*/ 217019 w 290884"/>
                <a:gd name="connsiteY30" fmla="*/ 169070 h 338138"/>
                <a:gd name="connsiteX31" fmla="*/ 210669 w 290884"/>
                <a:gd name="connsiteY31" fmla="*/ 163513 h 338138"/>
                <a:gd name="connsiteX32" fmla="*/ 77319 w 290884"/>
                <a:gd name="connsiteY32" fmla="*/ 163513 h 338138"/>
                <a:gd name="connsiteX33" fmla="*/ 70969 w 290884"/>
                <a:gd name="connsiteY33" fmla="*/ 169070 h 338138"/>
                <a:gd name="connsiteX34" fmla="*/ 77319 w 290884"/>
                <a:gd name="connsiteY34" fmla="*/ 174626 h 338138"/>
                <a:gd name="connsiteX35" fmla="*/ 77319 w 290884"/>
                <a:gd name="connsiteY35" fmla="*/ 169070 h 338138"/>
                <a:gd name="connsiteX36" fmla="*/ 77319 w 290884"/>
                <a:gd name="connsiteY36" fmla="*/ 163513 h 338138"/>
                <a:gd name="connsiteX37" fmla="*/ 144788 w 290884"/>
                <a:gd name="connsiteY37" fmla="*/ 150813 h 338138"/>
                <a:gd name="connsiteX38" fmla="*/ 163045 w 290884"/>
                <a:gd name="connsiteY38" fmla="*/ 169070 h 338138"/>
                <a:gd name="connsiteX39" fmla="*/ 144788 w 290884"/>
                <a:gd name="connsiteY39" fmla="*/ 187327 h 338138"/>
                <a:gd name="connsiteX40" fmla="*/ 126531 w 290884"/>
                <a:gd name="connsiteY40" fmla="*/ 169070 h 338138"/>
                <a:gd name="connsiteX41" fmla="*/ 144788 w 290884"/>
                <a:gd name="connsiteY41" fmla="*/ 150813 h 338138"/>
                <a:gd name="connsiteX42" fmla="*/ 145444 w 290884"/>
                <a:gd name="connsiteY42" fmla="*/ 114300 h 338138"/>
                <a:gd name="connsiteX43" fmla="*/ 119215 w 290884"/>
                <a:gd name="connsiteY43" fmla="*/ 130293 h 338138"/>
                <a:gd name="connsiteX44" fmla="*/ 100855 w 290884"/>
                <a:gd name="connsiteY44" fmla="*/ 144952 h 338138"/>
                <a:gd name="connsiteX45" fmla="*/ 99544 w 290884"/>
                <a:gd name="connsiteY45" fmla="*/ 168941 h 338138"/>
                <a:gd name="connsiteX46" fmla="*/ 100855 w 290884"/>
                <a:gd name="connsiteY46" fmla="*/ 192930 h 338138"/>
                <a:gd name="connsiteX47" fmla="*/ 119215 w 290884"/>
                <a:gd name="connsiteY47" fmla="*/ 206257 h 338138"/>
                <a:gd name="connsiteX48" fmla="*/ 145444 w 290884"/>
                <a:gd name="connsiteY48" fmla="*/ 222250 h 338138"/>
                <a:gd name="connsiteX49" fmla="*/ 170361 w 290884"/>
                <a:gd name="connsiteY49" fmla="*/ 206257 h 338138"/>
                <a:gd name="connsiteX50" fmla="*/ 190032 w 290884"/>
                <a:gd name="connsiteY50" fmla="*/ 192930 h 338138"/>
                <a:gd name="connsiteX51" fmla="*/ 190032 w 290884"/>
                <a:gd name="connsiteY51" fmla="*/ 168941 h 338138"/>
                <a:gd name="connsiteX52" fmla="*/ 190032 w 290884"/>
                <a:gd name="connsiteY52" fmla="*/ 144952 h 338138"/>
                <a:gd name="connsiteX53" fmla="*/ 170361 w 290884"/>
                <a:gd name="connsiteY53" fmla="*/ 130293 h 338138"/>
                <a:gd name="connsiteX54" fmla="*/ 145444 w 290884"/>
                <a:gd name="connsiteY54" fmla="*/ 114300 h 338138"/>
                <a:gd name="connsiteX55" fmla="*/ 183046 w 290884"/>
                <a:gd name="connsiteY55" fmla="*/ 96838 h 338138"/>
                <a:gd name="connsiteX56" fmla="*/ 167806 w 290884"/>
                <a:gd name="connsiteY56" fmla="*/ 103188 h 338138"/>
                <a:gd name="connsiteX57" fmla="*/ 181776 w 290884"/>
                <a:gd name="connsiteY57" fmla="*/ 113348 h 338138"/>
                <a:gd name="connsiteX58" fmla="*/ 186856 w 290884"/>
                <a:gd name="connsiteY58" fmla="*/ 115888 h 338138"/>
                <a:gd name="connsiteX59" fmla="*/ 183046 w 290884"/>
                <a:gd name="connsiteY59" fmla="*/ 96838 h 338138"/>
                <a:gd name="connsiteX60" fmla="*/ 105470 w 290884"/>
                <a:gd name="connsiteY60" fmla="*/ 96838 h 338138"/>
                <a:gd name="connsiteX61" fmla="*/ 102719 w 290884"/>
                <a:gd name="connsiteY61" fmla="*/ 115888 h 338138"/>
                <a:gd name="connsiteX62" fmla="*/ 106846 w 290884"/>
                <a:gd name="connsiteY62" fmla="*/ 113348 h 338138"/>
                <a:gd name="connsiteX63" fmla="*/ 123357 w 290884"/>
                <a:gd name="connsiteY63" fmla="*/ 103188 h 338138"/>
                <a:gd name="connsiteX64" fmla="*/ 105470 w 290884"/>
                <a:gd name="connsiteY64" fmla="*/ 96838 h 338138"/>
                <a:gd name="connsiteX65" fmla="*/ 246901 w 290884"/>
                <a:gd name="connsiteY65" fmla="*/ 79375 h 338138"/>
                <a:gd name="connsiteX66" fmla="*/ 202731 w 290884"/>
                <a:gd name="connsiteY66" fmla="*/ 88503 h 338138"/>
                <a:gd name="connsiteX67" fmla="*/ 209424 w 290884"/>
                <a:gd name="connsiteY67" fmla="*/ 134144 h 338138"/>
                <a:gd name="connsiteX68" fmla="*/ 233517 w 290884"/>
                <a:gd name="connsiteY68" fmla="*/ 152400 h 338138"/>
                <a:gd name="connsiteX69" fmla="*/ 250917 w 290884"/>
                <a:gd name="connsiteY69" fmla="*/ 132840 h 338138"/>
                <a:gd name="connsiteX70" fmla="*/ 266979 w 290884"/>
                <a:gd name="connsiteY70" fmla="*/ 85895 h 338138"/>
                <a:gd name="connsiteX71" fmla="*/ 246901 w 290884"/>
                <a:gd name="connsiteY71" fmla="*/ 79375 h 338138"/>
                <a:gd name="connsiteX72" fmla="*/ 43420 w 290884"/>
                <a:gd name="connsiteY72" fmla="*/ 79375 h 338138"/>
                <a:gd name="connsiteX73" fmla="*/ 22503 w 290884"/>
                <a:gd name="connsiteY73" fmla="*/ 85895 h 338138"/>
                <a:gd name="connsiteX74" fmla="*/ 38191 w 290884"/>
                <a:gd name="connsiteY74" fmla="*/ 132840 h 338138"/>
                <a:gd name="connsiteX75" fmla="*/ 56494 w 290884"/>
                <a:gd name="connsiteY75" fmla="*/ 152400 h 338138"/>
                <a:gd name="connsiteX76" fmla="*/ 78719 w 290884"/>
                <a:gd name="connsiteY76" fmla="*/ 134144 h 338138"/>
                <a:gd name="connsiteX77" fmla="*/ 85256 w 290884"/>
                <a:gd name="connsiteY77" fmla="*/ 88503 h 338138"/>
                <a:gd name="connsiteX78" fmla="*/ 43420 w 290884"/>
                <a:gd name="connsiteY78" fmla="*/ 79375 h 338138"/>
                <a:gd name="connsiteX79" fmla="*/ 144647 w 290884"/>
                <a:gd name="connsiteY79" fmla="*/ 22225 h 338138"/>
                <a:gd name="connsiteX80" fmla="*/ 110656 w 290884"/>
                <a:gd name="connsiteY80" fmla="*/ 74942 h 338138"/>
                <a:gd name="connsiteX81" fmla="*/ 144647 w 290884"/>
                <a:gd name="connsiteY81" fmla="*/ 92075 h 338138"/>
                <a:gd name="connsiteX82" fmla="*/ 177331 w 290884"/>
                <a:gd name="connsiteY82" fmla="*/ 74942 h 338138"/>
                <a:gd name="connsiteX83" fmla="*/ 144647 w 290884"/>
                <a:gd name="connsiteY83" fmla="*/ 22225 h 338138"/>
                <a:gd name="connsiteX84" fmla="*/ 145581 w 290884"/>
                <a:gd name="connsiteY84" fmla="*/ 0 h 338138"/>
                <a:gd name="connsiteX85" fmla="*/ 199637 w 290884"/>
                <a:gd name="connsiteY85" fmla="*/ 67363 h 338138"/>
                <a:gd name="connsiteX86" fmla="*/ 247101 w 290884"/>
                <a:gd name="connsiteY86" fmla="*/ 58117 h 338138"/>
                <a:gd name="connsiteX87" fmla="*/ 285335 w 290884"/>
                <a:gd name="connsiteY87" fmla="*/ 73968 h 338138"/>
                <a:gd name="connsiteX88" fmla="*/ 268195 w 290884"/>
                <a:gd name="connsiteY88" fmla="*/ 145294 h 338138"/>
                <a:gd name="connsiteX89" fmla="*/ 248419 w 290884"/>
                <a:gd name="connsiteY89" fmla="*/ 169069 h 338138"/>
                <a:gd name="connsiteX90" fmla="*/ 285335 w 290884"/>
                <a:gd name="connsiteY90" fmla="*/ 264170 h 338138"/>
                <a:gd name="connsiteX91" fmla="*/ 247101 w 290884"/>
                <a:gd name="connsiteY91" fmla="*/ 280021 h 338138"/>
                <a:gd name="connsiteX92" fmla="*/ 199637 w 290884"/>
                <a:gd name="connsiteY92" fmla="*/ 270775 h 338138"/>
                <a:gd name="connsiteX93" fmla="*/ 145581 w 290884"/>
                <a:gd name="connsiteY93" fmla="*/ 338138 h 338138"/>
                <a:gd name="connsiteX94" fmla="*/ 91525 w 290884"/>
                <a:gd name="connsiteY94" fmla="*/ 270775 h 338138"/>
                <a:gd name="connsiteX95" fmla="*/ 44061 w 290884"/>
                <a:gd name="connsiteY95" fmla="*/ 280021 h 338138"/>
                <a:gd name="connsiteX96" fmla="*/ 5827 w 290884"/>
                <a:gd name="connsiteY96" fmla="*/ 264170 h 338138"/>
                <a:gd name="connsiteX97" fmla="*/ 41425 w 290884"/>
                <a:gd name="connsiteY97" fmla="*/ 169069 h 338138"/>
                <a:gd name="connsiteX98" fmla="*/ 21648 w 290884"/>
                <a:gd name="connsiteY98" fmla="*/ 145294 h 338138"/>
                <a:gd name="connsiteX99" fmla="*/ 5827 w 290884"/>
                <a:gd name="connsiteY99" fmla="*/ 73968 h 338138"/>
                <a:gd name="connsiteX100" fmla="*/ 44061 w 290884"/>
                <a:gd name="connsiteY100" fmla="*/ 58117 h 338138"/>
                <a:gd name="connsiteX101" fmla="*/ 91525 w 290884"/>
                <a:gd name="connsiteY101" fmla="*/ 67363 h 338138"/>
                <a:gd name="connsiteX102" fmla="*/ 145581 w 290884"/>
                <a:gd name="connsiteY10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90884" h="338138">
                  <a:moveTo>
                    <a:pt x="144647" y="246063"/>
                  </a:moveTo>
                  <a:cubicBezTo>
                    <a:pt x="132881" y="252627"/>
                    <a:pt x="121115" y="257878"/>
                    <a:pt x="110656" y="261816"/>
                  </a:cubicBezTo>
                  <a:cubicBezTo>
                    <a:pt x="119807" y="295948"/>
                    <a:pt x="132881" y="314326"/>
                    <a:pt x="144647" y="314326"/>
                  </a:cubicBezTo>
                  <a:cubicBezTo>
                    <a:pt x="155106" y="314326"/>
                    <a:pt x="168180" y="295948"/>
                    <a:pt x="177331" y="261816"/>
                  </a:cubicBezTo>
                  <a:cubicBezTo>
                    <a:pt x="166872" y="257878"/>
                    <a:pt x="155106" y="252627"/>
                    <a:pt x="144647" y="246063"/>
                  </a:cubicBezTo>
                  <a:close/>
                  <a:moveTo>
                    <a:pt x="186856" y="222250"/>
                  </a:moveTo>
                  <a:cubicBezTo>
                    <a:pt x="184316" y="222250"/>
                    <a:pt x="183046" y="223520"/>
                    <a:pt x="181776" y="224790"/>
                  </a:cubicBezTo>
                  <a:cubicBezTo>
                    <a:pt x="176696" y="228600"/>
                    <a:pt x="171616" y="231140"/>
                    <a:pt x="167806" y="233680"/>
                  </a:cubicBezTo>
                  <a:cubicBezTo>
                    <a:pt x="172886" y="237490"/>
                    <a:pt x="177966" y="238760"/>
                    <a:pt x="183046" y="241300"/>
                  </a:cubicBezTo>
                  <a:cubicBezTo>
                    <a:pt x="184316" y="234950"/>
                    <a:pt x="185586" y="228600"/>
                    <a:pt x="186856" y="222250"/>
                  </a:cubicBezTo>
                  <a:close/>
                  <a:moveTo>
                    <a:pt x="102719" y="222250"/>
                  </a:moveTo>
                  <a:cubicBezTo>
                    <a:pt x="102719" y="228600"/>
                    <a:pt x="104095" y="234950"/>
                    <a:pt x="105470" y="241300"/>
                  </a:cubicBezTo>
                  <a:cubicBezTo>
                    <a:pt x="110974" y="238760"/>
                    <a:pt x="117853" y="237490"/>
                    <a:pt x="123357" y="233680"/>
                  </a:cubicBezTo>
                  <a:cubicBezTo>
                    <a:pt x="117853" y="231140"/>
                    <a:pt x="112350" y="228600"/>
                    <a:pt x="106846" y="224790"/>
                  </a:cubicBezTo>
                  <a:cubicBezTo>
                    <a:pt x="105470" y="223520"/>
                    <a:pt x="104095" y="222250"/>
                    <a:pt x="102719" y="222250"/>
                  </a:cubicBezTo>
                  <a:close/>
                  <a:moveTo>
                    <a:pt x="233044" y="184150"/>
                  </a:moveTo>
                  <a:cubicBezTo>
                    <a:pt x="225136" y="190670"/>
                    <a:pt x="218546" y="197190"/>
                    <a:pt x="209321" y="203710"/>
                  </a:cubicBezTo>
                  <a:cubicBezTo>
                    <a:pt x="208003" y="219359"/>
                    <a:pt x="206685" y="235007"/>
                    <a:pt x="202731" y="249351"/>
                  </a:cubicBezTo>
                  <a:cubicBezTo>
                    <a:pt x="219864" y="254567"/>
                    <a:pt x="234361" y="257175"/>
                    <a:pt x="246223" y="257175"/>
                  </a:cubicBezTo>
                  <a:cubicBezTo>
                    <a:pt x="251494" y="257175"/>
                    <a:pt x="262038" y="257175"/>
                    <a:pt x="265992" y="250655"/>
                  </a:cubicBezTo>
                  <a:cubicBezTo>
                    <a:pt x="272581" y="241527"/>
                    <a:pt x="262038" y="215446"/>
                    <a:pt x="233044" y="184150"/>
                  </a:cubicBezTo>
                  <a:close/>
                  <a:moveTo>
                    <a:pt x="56261" y="184150"/>
                  </a:moveTo>
                  <a:cubicBezTo>
                    <a:pt x="25949" y="215446"/>
                    <a:pt x="15406" y="241527"/>
                    <a:pt x="21995" y="250655"/>
                  </a:cubicBezTo>
                  <a:cubicBezTo>
                    <a:pt x="25949" y="257175"/>
                    <a:pt x="36493" y="257175"/>
                    <a:pt x="43082" y="257175"/>
                  </a:cubicBezTo>
                  <a:cubicBezTo>
                    <a:pt x="54943" y="257175"/>
                    <a:pt x="69441" y="254567"/>
                    <a:pt x="85256" y="249351"/>
                  </a:cubicBezTo>
                  <a:cubicBezTo>
                    <a:pt x="82620" y="235007"/>
                    <a:pt x="79984" y="219359"/>
                    <a:pt x="78666" y="203710"/>
                  </a:cubicBezTo>
                  <a:cubicBezTo>
                    <a:pt x="70759" y="197190"/>
                    <a:pt x="62851" y="190670"/>
                    <a:pt x="56261" y="184150"/>
                  </a:cubicBezTo>
                  <a:close/>
                  <a:moveTo>
                    <a:pt x="210669" y="163513"/>
                  </a:moveTo>
                  <a:cubicBezTo>
                    <a:pt x="210669" y="164902"/>
                    <a:pt x="210669" y="166291"/>
                    <a:pt x="210669" y="169070"/>
                  </a:cubicBezTo>
                  <a:cubicBezTo>
                    <a:pt x="210669" y="170459"/>
                    <a:pt x="210669" y="173237"/>
                    <a:pt x="210669" y="174626"/>
                  </a:cubicBezTo>
                  <a:cubicBezTo>
                    <a:pt x="213209" y="173237"/>
                    <a:pt x="215749" y="170459"/>
                    <a:pt x="217019" y="169070"/>
                  </a:cubicBezTo>
                  <a:cubicBezTo>
                    <a:pt x="215749" y="166291"/>
                    <a:pt x="213209" y="164902"/>
                    <a:pt x="210669" y="163513"/>
                  </a:cubicBezTo>
                  <a:close/>
                  <a:moveTo>
                    <a:pt x="77319" y="163513"/>
                  </a:moveTo>
                  <a:cubicBezTo>
                    <a:pt x="74779" y="164902"/>
                    <a:pt x="73509" y="166291"/>
                    <a:pt x="70969" y="169070"/>
                  </a:cubicBezTo>
                  <a:cubicBezTo>
                    <a:pt x="73509" y="170459"/>
                    <a:pt x="74779" y="173237"/>
                    <a:pt x="77319" y="174626"/>
                  </a:cubicBezTo>
                  <a:cubicBezTo>
                    <a:pt x="77319" y="173237"/>
                    <a:pt x="77319" y="170459"/>
                    <a:pt x="77319" y="169070"/>
                  </a:cubicBezTo>
                  <a:cubicBezTo>
                    <a:pt x="77319" y="166291"/>
                    <a:pt x="77319" y="164902"/>
                    <a:pt x="77319" y="163513"/>
                  </a:cubicBezTo>
                  <a:close/>
                  <a:moveTo>
                    <a:pt x="144788" y="150813"/>
                  </a:moveTo>
                  <a:cubicBezTo>
                    <a:pt x="154871" y="150813"/>
                    <a:pt x="163045" y="158987"/>
                    <a:pt x="163045" y="169070"/>
                  </a:cubicBezTo>
                  <a:cubicBezTo>
                    <a:pt x="163045" y="179153"/>
                    <a:pt x="154871" y="187327"/>
                    <a:pt x="144788" y="187327"/>
                  </a:cubicBezTo>
                  <a:cubicBezTo>
                    <a:pt x="134705" y="187327"/>
                    <a:pt x="126531" y="179153"/>
                    <a:pt x="126531" y="169070"/>
                  </a:cubicBezTo>
                  <a:cubicBezTo>
                    <a:pt x="126531" y="158987"/>
                    <a:pt x="134705" y="150813"/>
                    <a:pt x="144788" y="150813"/>
                  </a:cubicBezTo>
                  <a:close/>
                  <a:moveTo>
                    <a:pt x="145444" y="114300"/>
                  </a:moveTo>
                  <a:cubicBezTo>
                    <a:pt x="136264" y="119631"/>
                    <a:pt x="128395" y="124962"/>
                    <a:pt x="119215" y="130293"/>
                  </a:cubicBezTo>
                  <a:cubicBezTo>
                    <a:pt x="112658" y="135623"/>
                    <a:pt x="106101" y="139622"/>
                    <a:pt x="100855" y="144952"/>
                  </a:cubicBezTo>
                  <a:cubicBezTo>
                    <a:pt x="100855" y="152949"/>
                    <a:pt x="99544" y="160945"/>
                    <a:pt x="99544" y="168941"/>
                  </a:cubicBezTo>
                  <a:cubicBezTo>
                    <a:pt x="99544" y="176938"/>
                    <a:pt x="100855" y="184934"/>
                    <a:pt x="100855" y="192930"/>
                  </a:cubicBezTo>
                  <a:cubicBezTo>
                    <a:pt x="107412" y="196928"/>
                    <a:pt x="112658" y="202259"/>
                    <a:pt x="119215" y="206257"/>
                  </a:cubicBezTo>
                  <a:cubicBezTo>
                    <a:pt x="128395" y="212921"/>
                    <a:pt x="136264" y="218252"/>
                    <a:pt x="145444" y="222250"/>
                  </a:cubicBezTo>
                  <a:cubicBezTo>
                    <a:pt x="153312" y="218252"/>
                    <a:pt x="162492" y="212921"/>
                    <a:pt x="170361" y="206257"/>
                  </a:cubicBezTo>
                  <a:cubicBezTo>
                    <a:pt x="176918" y="202259"/>
                    <a:pt x="183475" y="196928"/>
                    <a:pt x="190032" y="192930"/>
                  </a:cubicBezTo>
                  <a:cubicBezTo>
                    <a:pt x="190032" y="184934"/>
                    <a:pt x="190032" y="176938"/>
                    <a:pt x="190032" y="168941"/>
                  </a:cubicBezTo>
                  <a:cubicBezTo>
                    <a:pt x="190032" y="160945"/>
                    <a:pt x="190032" y="152949"/>
                    <a:pt x="190032" y="144952"/>
                  </a:cubicBezTo>
                  <a:cubicBezTo>
                    <a:pt x="183475" y="139622"/>
                    <a:pt x="176918" y="135623"/>
                    <a:pt x="170361" y="130293"/>
                  </a:cubicBezTo>
                  <a:cubicBezTo>
                    <a:pt x="162492" y="124962"/>
                    <a:pt x="153312" y="119631"/>
                    <a:pt x="145444" y="114300"/>
                  </a:cubicBezTo>
                  <a:close/>
                  <a:moveTo>
                    <a:pt x="183046" y="96838"/>
                  </a:moveTo>
                  <a:cubicBezTo>
                    <a:pt x="177966" y="98108"/>
                    <a:pt x="172886" y="100648"/>
                    <a:pt x="167806" y="103188"/>
                  </a:cubicBezTo>
                  <a:cubicBezTo>
                    <a:pt x="171616" y="106998"/>
                    <a:pt x="176696" y="109538"/>
                    <a:pt x="181776" y="113348"/>
                  </a:cubicBezTo>
                  <a:cubicBezTo>
                    <a:pt x="183046" y="114618"/>
                    <a:pt x="184316" y="115888"/>
                    <a:pt x="186856" y="115888"/>
                  </a:cubicBezTo>
                  <a:cubicBezTo>
                    <a:pt x="185586" y="109538"/>
                    <a:pt x="184316" y="103188"/>
                    <a:pt x="183046" y="96838"/>
                  </a:cubicBezTo>
                  <a:close/>
                  <a:moveTo>
                    <a:pt x="105470" y="96838"/>
                  </a:moveTo>
                  <a:cubicBezTo>
                    <a:pt x="104095" y="103188"/>
                    <a:pt x="102719" y="109538"/>
                    <a:pt x="102719" y="115888"/>
                  </a:cubicBezTo>
                  <a:cubicBezTo>
                    <a:pt x="104095" y="115888"/>
                    <a:pt x="105470" y="114618"/>
                    <a:pt x="106846" y="113348"/>
                  </a:cubicBezTo>
                  <a:cubicBezTo>
                    <a:pt x="112350" y="109538"/>
                    <a:pt x="117853" y="106998"/>
                    <a:pt x="123357" y="103188"/>
                  </a:cubicBezTo>
                  <a:cubicBezTo>
                    <a:pt x="117853" y="100648"/>
                    <a:pt x="110974" y="98108"/>
                    <a:pt x="105470" y="96838"/>
                  </a:cubicBezTo>
                  <a:close/>
                  <a:moveTo>
                    <a:pt x="246901" y="79375"/>
                  </a:moveTo>
                  <a:cubicBezTo>
                    <a:pt x="234855" y="79375"/>
                    <a:pt x="220132" y="83287"/>
                    <a:pt x="202731" y="88503"/>
                  </a:cubicBezTo>
                  <a:cubicBezTo>
                    <a:pt x="206747" y="102847"/>
                    <a:pt x="208085" y="118496"/>
                    <a:pt x="209424" y="134144"/>
                  </a:cubicBezTo>
                  <a:cubicBezTo>
                    <a:pt x="217455" y="139360"/>
                    <a:pt x="225486" y="145880"/>
                    <a:pt x="233517" y="152400"/>
                  </a:cubicBezTo>
                  <a:cubicBezTo>
                    <a:pt x="240209" y="145880"/>
                    <a:pt x="245563" y="139360"/>
                    <a:pt x="250917" y="132840"/>
                  </a:cubicBezTo>
                  <a:cubicBezTo>
                    <a:pt x="269656" y="108063"/>
                    <a:pt x="270994" y="92415"/>
                    <a:pt x="266979" y="85895"/>
                  </a:cubicBezTo>
                  <a:cubicBezTo>
                    <a:pt x="262963" y="80679"/>
                    <a:pt x="252255" y="79375"/>
                    <a:pt x="246901" y="79375"/>
                  </a:cubicBezTo>
                  <a:close/>
                  <a:moveTo>
                    <a:pt x="43420" y="79375"/>
                  </a:moveTo>
                  <a:cubicBezTo>
                    <a:pt x="36884" y="79375"/>
                    <a:pt x="26425" y="80679"/>
                    <a:pt x="22503" y="85895"/>
                  </a:cubicBezTo>
                  <a:cubicBezTo>
                    <a:pt x="18581" y="92415"/>
                    <a:pt x="21195" y="108063"/>
                    <a:pt x="38191" y="132840"/>
                  </a:cubicBezTo>
                  <a:cubicBezTo>
                    <a:pt x="43420" y="139360"/>
                    <a:pt x="49957" y="145880"/>
                    <a:pt x="56494" y="152400"/>
                  </a:cubicBezTo>
                  <a:cubicBezTo>
                    <a:pt x="63031" y="145880"/>
                    <a:pt x="70875" y="139360"/>
                    <a:pt x="78719" y="134144"/>
                  </a:cubicBezTo>
                  <a:cubicBezTo>
                    <a:pt x="80026" y="118496"/>
                    <a:pt x="82641" y="102847"/>
                    <a:pt x="85256" y="88503"/>
                  </a:cubicBezTo>
                  <a:cubicBezTo>
                    <a:pt x="69568" y="83287"/>
                    <a:pt x="55187" y="79375"/>
                    <a:pt x="43420" y="79375"/>
                  </a:cubicBezTo>
                  <a:close/>
                  <a:moveTo>
                    <a:pt x="144647" y="22225"/>
                  </a:moveTo>
                  <a:cubicBezTo>
                    <a:pt x="132881" y="22225"/>
                    <a:pt x="119807" y="41994"/>
                    <a:pt x="110656" y="74942"/>
                  </a:cubicBezTo>
                  <a:cubicBezTo>
                    <a:pt x="121115" y="80214"/>
                    <a:pt x="132881" y="85485"/>
                    <a:pt x="144647" y="92075"/>
                  </a:cubicBezTo>
                  <a:cubicBezTo>
                    <a:pt x="155106" y="85485"/>
                    <a:pt x="166872" y="80214"/>
                    <a:pt x="177331" y="74942"/>
                  </a:cubicBezTo>
                  <a:cubicBezTo>
                    <a:pt x="168180" y="41994"/>
                    <a:pt x="155106" y="22225"/>
                    <a:pt x="144647" y="22225"/>
                  </a:cubicBezTo>
                  <a:close/>
                  <a:moveTo>
                    <a:pt x="145581" y="0"/>
                  </a:moveTo>
                  <a:cubicBezTo>
                    <a:pt x="169313" y="0"/>
                    <a:pt x="187771" y="27738"/>
                    <a:pt x="199637" y="67363"/>
                  </a:cubicBezTo>
                  <a:cubicBezTo>
                    <a:pt x="216777" y="60759"/>
                    <a:pt x="232598" y="58117"/>
                    <a:pt x="247101" y="58117"/>
                  </a:cubicBezTo>
                  <a:cubicBezTo>
                    <a:pt x="269514" y="58117"/>
                    <a:pt x="280061" y="67363"/>
                    <a:pt x="285335" y="73968"/>
                  </a:cubicBezTo>
                  <a:cubicBezTo>
                    <a:pt x="293246" y="85855"/>
                    <a:pt x="295883" y="108310"/>
                    <a:pt x="268195" y="145294"/>
                  </a:cubicBezTo>
                  <a:cubicBezTo>
                    <a:pt x="262922" y="153219"/>
                    <a:pt x="256330" y="161144"/>
                    <a:pt x="248419" y="169069"/>
                  </a:cubicBezTo>
                  <a:cubicBezTo>
                    <a:pt x="281380" y="204732"/>
                    <a:pt x="301156" y="240395"/>
                    <a:pt x="285335" y="264170"/>
                  </a:cubicBezTo>
                  <a:cubicBezTo>
                    <a:pt x="280061" y="270775"/>
                    <a:pt x="269514" y="280021"/>
                    <a:pt x="247101" y="280021"/>
                  </a:cubicBezTo>
                  <a:cubicBezTo>
                    <a:pt x="232598" y="280021"/>
                    <a:pt x="216777" y="276058"/>
                    <a:pt x="199637" y="270775"/>
                  </a:cubicBezTo>
                  <a:cubicBezTo>
                    <a:pt x="187771" y="310400"/>
                    <a:pt x="169313" y="338138"/>
                    <a:pt x="145581" y="338138"/>
                  </a:cubicBezTo>
                  <a:cubicBezTo>
                    <a:pt x="120531" y="338138"/>
                    <a:pt x="102072" y="310400"/>
                    <a:pt x="91525" y="270775"/>
                  </a:cubicBezTo>
                  <a:cubicBezTo>
                    <a:pt x="73067" y="276058"/>
                    <a:pt x="57246" y="280021"/>
                    <a:pt x="44061" y="280021"/>
                  </a:cubicBezTo>
                  <a:cubicBezTo>
                    <a:pt x="21648" y="280021"/>
                    <a:pt x="9782" y="270775"/>
                    <a:pt x="5827" y="264170"/>
                  </a:cubicBezTo>
                  <a:cubicBezTo>
                    <a:pt x="-9994" y="240395"/>
                    <a:pt x="8464" y="204732"/>
                    <a:pt x="41425" y="169069"/>
                  </a:cubicBezTo>
                  <a:cubicBezTo>
                    <a:pt x="33514" y="161144"/>
                    <a:pt x="26922" y="153219"/>
                    <a:pt x="21648" y="145294"/>
                  </a:cubicBezTo>
                  <a:cubicBezTo>
                    <a:pt x="-6039" y="108310"/>
                    <a:pt x="-2084" y="85855"/>
                    <a:pt x="5827" y="73968"/>
                  </a:cubicBezTo>
                  <a:cubicBezTo>
                    <a:pt x="9782" y="67363"/>
                    <a:pt x="21648" y="58117"/>
                    <a:pt x="44061" y="58117"/>
                  </a:cubicBezTo>
                  <a:cubicBezTo>
                    <a:pt x="57246" y="58117"/>
                    <a:pt x="73067" y="60759"/>
                    <a:pt x="91525" y="67363"/>
                  </a:cubicBezTo>
                  <a:cubicBezTo>
                    <a:pt x="102072" y="27738"/>
                    <a:pt x="120531" y="0"/>
                    <a:pt x="145581" y="0"/>
                  </a:cubicBezTo>
                  <a:close/>
                </a:path>
              </a:pathLst>
            </a:custGeom>
            <a:solidFill>
              <a:schemeClr val="bg1"/>
            </a:solidFill>
            <a:ln>
              <a:noFill/>
            </a:ln>
            <a:extLst/>
          </p:spPr>
          <p:txBody>
            <a:bodyPr anchor="ctr"/>
            <a:lstStyle/>
            <a:p>
              <a:pPr algn="ctr"/>
              <a:endParaRPr/>
            </a:p>
          </p:txBody>
        </p:sp>
      </p:grpSp>
      <p:grpSp>
        <p:nvGrpSpPr>
          <p:cNvPr id="2" name="组合 1"/>
          <p:cNvGrpSpPr/>
          <p:nvPr/>
        </p:nvGrpSpPr>
        <p:grpSpPr>
          <a:xfrm>
            <a:off x="8403352" y="2239919"/>
            <a:ext cx="2064890" cy="3706426"/>
            <a:chOff x="6303333" y="1679549"/>
            <a:chExt cx="1548869" cy="2779176"/>
          </a:xfrm>
        </p:grpSpPr>
        <p:grpSp>
          <p:nvGrpSpPr>
            <p:cNvPr id="5" name="Group 18"/>
            <p:cNvGrpSpPr/>
            <p:nvPr/>
          </p:nvGrpSpPr>
          <p:grpSpPr>
            <a:xfrm>
              <a:off x="6303333" y="1679549"/>
              <a:ext cx="1298525" cy="1379154"/>
              <a:chOff x="8574433" y="2210161"/>
              <a:chExt cx="1731367" cy="1838872"/>
            </a:xfrm>
          </p:grpSpPr>
          <p:sp>
            <p:nvSpPr>
              <p:cNvPr id="24" name="Isosceles Triangle 11"/>
              <p:cNvSpPr/>
              <p:nvPr/>
            </p:nvSpPr>
            <p:spPr>
              <a:xfrm rot="17590688">
                <a:off x="8917962" y="2980819"/>
                <a:ext cx="503678" cy="1190736"/>
              </a:xfrm>
              <a:prstGeom prst="triangle">
                <a:avLst>
                  <a:gd name="adj" fmla="val 19748"/>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Isosceles Triangle 12"/>
              <p:cNvSpPr/>
              <p:nvPr/>
            </p:nvSpPr>
            <p:spPr>
              <a:xfrm flipV="1">
                <a:off x="8932861" y="2451548"/>
                <a:ext cx="1372939" cy="1597485"/>
              </a:xfrm>
              <a:prstGeom prst="triangl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Oval 13"/>
              <p:cNvSpPr/>
              <p:nvPr/>
            </p:nvSpPr>
            <p:spPr>
              <a:xfrm>
                <a:off x="8932861" y="2210161"/>
                <a:ext cx="1372939" cy="482774"/>
              </a:xfrm>
              <a:prstGeom prst="ellipse">
                <a:avLst/>
              </a:prstGeom>
              <a:solidFill>
                <a:schemeClr val="accent4">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0" name="Group 26"/>
            <p:cNvGrpSpPr/>
            <p:nvPr/>
          </p:nvGrpSpPr>
          <p:grpSpPr>
            <a:xfrm>
              <a:off x="6336470" y="3436569"/>
              <a:ext cx="1515732" cy="1022156"/>
              <a:chOff x="5122025" y="525814"/>
              <a:chExt cx="2020976" cy="1362875"/>
            </a:xfrm>
          </p:grpSpPr>
          <p:sp>
            <p:nvSpPr>
              <p:cNvPr id="17" name="TextBox 27"/>
              <p:cNvSpPr txBox="1"/>
              <p:nvPr/>
            </p:nvSpPr>
            <p:spPr>
              <a:xfrm>
                <a:off x="5122026" y="826908"/>
                <a:ext cx="2020975"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t>从顾客的角度出发，从排版到设计制作，为您打造最佳</a:t>
                </a:r>
                <a:r>
                  <a:rPr lang="zh-CN" altLang="en-US" dirty="0" smtClean="0"/>
                  <a:t>的。  </a:t>
                </a:r>
                <a:endParaRPr lang="zh-CN" altLang="en-US" dirty="0"/>
              </a:p>
            </p:txBody>
          </p:sp>
          <p:sp>
            <p:nvSpPr>
              <p:cNvPr id="18" name="Rectangle 28"/>
              <p:cNvSpPr/>
              <p:nvPr/>
            </p:nvSpPr>
            <p:spPr>
              <a:xfrm>
                <a:off x="5122025" y="525814"/>
                <a:ext cx="2020976" cy="325410"/>
              </a:xfrm>
              <a:prstGeom prst="rect">
                <a:avLst/>
              </a:prstGeom>
            </p:spPr>
            <p:txBody>
              <a:bodyPr wrap="none" lIns="0" tIns="0" rIns="0" bIns="0" anchor="ctr" anchorCtr="1">
                <a:normAutofit/>
              </a:bodyPr>
              <a:lstStyle/>
              <a:p>
                <a:pPr algn="ctr" defTabSz="1219140">
                  <a:spcBef>
                    <a:spcPct val="0"/>
                  </a:spcBef>
                  <a:defRPr/>
                </a:pPr>
                <a:r>
                  <a:rPr lang="zh-CN" altLang="en-US" b="1">
                    <a:solidFill>
                      <a:schemeClr val="accent4"/>
                    </a:solidFill>
                  </a:rPr>
                  <a:t>标题文本预设</a:t>
                </a:r>
              </a:p>
            </p:txBody>
          </p:sp>
        </p:grpSp>
        <p:sp>
          <p:nvSpPr>
            <p:cNvPr id="13" name="Freeform: Shape 39"/>
            <p:cNvSpPr>
              <a:spLocks/>
            </p:cNvSpPr>
            <p:nvPr/>
          </p:nvSpPr>
          <p:spPr bwMode="auto">
            <a:xfrm>
              <a:off x="6952405" y="2091765"/>
              <a:ext cx="287349" cy="452182"/>
            </a:xfrm>
            <a:custGeom>
              <a:avLst/>
              <a:gdLst>
                <a:gd name="connsiteX0" fmla="*/ 175847 w 210842"/>
                <a:gd name="connsiteY0" fmla="*/ 180300 h 331788"/>
                <a:gd name="connsiteX1" fmla="*/ 177686 w 210842"/>
                <a:gd name="connsiteY1" fmla="*/ 180300 h 331788"/>
                <a:gd name="connsiteX2" fmla="*/ 177281 w 210842"/>
                <a:gd name="connsiteY2" fmla="*/ 181354 h 331788"/>
                <a:gd name="connsiteX3" fmla="*/ 175847 w 210842"/>
                <a:gd name="connsiteY3" fmla="*/ 182053 h 331788"/>
                <a:gd name="connsiteX4" fmla="*/ 176997 w 210842"/>
                <a:gd name="connsiteY4" fmla="*/ 149225 h 331788"/>
                <a:gd name="connsiteX5" fmla="*/ 181031 w 210842"/>
                <a:gd name="connsiteY5" fmla="*/ 149225 h 331788"/>
                <a:gd name="connsiteX6" fmla="*/ 203065 w 210842"/>
                <a:gd name="connsiteY6" fmla="*/ 164762 h 331788"/>
                <a:gd name="connsiteX7" fmla="*/ 181031 w 210842"/>
                <a:gd name="connsiteY7" fmla="*/ 180300 h 331788"/>
                <a:gd name="connsiteX8" fmla="*/ 180383 w 210842"/>
                <a:gd name="connsiteY8" fmla="*/ 180300 h 331788"/>
                <a:gd name="connsiteX9" fmla="*/ 177686 w 210842"/>
                <a:gd name="connsiteY9" fmla="*/ 180300 h 331788"/>
                <a:gd name="connsiteX10" fmla="*/ 180680 w 210842"/>
                <a:gd name="connsiteY10" fmla="*/ 172499 h 331788"/>
                <a:gd name="connsiteX11" fmla="*/ 97756 w 210842"/>
                <a:gd name="connsiteY11" fmla="*/ 149225 h 331788"/>
                <a:gd name="connsiteX12" fmla="*/ 114341 w 210842"/>
                <a:gd name="connsiteY12" fmla="*/ 149225 h 331788"/>
                <a:gd name="connsiteX13" fmla="*/ 121742 w 210842"/>
                <a:gd name="connsiteY13" fmla="*/ 149225 h 331788"/>
                <a:gd name="connsiteX14" fmla="*/ 122577 w 210842"/>
                <a:gd name="connsiteY14" fmla="*/ 158009 h 331788"/>
                <a:gd name="connsiteX15" fmla="*/ 123710 w 210842"/>
                <a:gd name="connsiteY15" fmla="*/ 169923 h 331788"/>
                <a:gd name="connsiteX16" fmla="*/ 110762 w 210842"/>
                <a:gd name="connsiteY16" fmla="*/ 185379 h 331788"/>
                <a:gd name="connsiteX17" fmla="*/ 95225 w 210842"/>
                <a:gd name="connsiteY17" fmla="*/ 169923 h 331788"/>
                <a:gd name="connsiteX18" fmla="*/ 33273 w 210842"/>
                <a:gd name="connsiteY18" fmla="*/ 149225 h 331788"/>
                <a:gd name="connsiteX19" fmla="*/ 65676 w 210842"/>
                <a:gd name="connsiteY19" fmla="*/ 149225 h 331788"/>
                <a:gd name="connsiteX20" fmla="*/ 67478 w 210842"/>
                <a:gd name="connsiteY20" fmla="*/ 149225 h 331788"/>
                <a:gd name="connsiteX21" fmla="*/ 77777 w 210842"/>
                <a:gd name="connsiteY21" fmla="*/ 149225 h 331788"/>
                <a:gd name="connsiteX22" fmla="*/ 77746 w 210842"/>
                <a:gd name="connsiteY22" fmla="*/ 149798 h 331788"/>
                <a:gd name="connsiteX23" fmla="*/ 75804 w 210842"/>
                <a:gd name="connsiteY23" fmla="*/ 195682 h 331788"/>
                <a:gd name="connsiteX24" fmla="*/ 91341 w 210842"/>
                <a:gd name="connsiteY24" fmla="*/ 209850 h 331788"/>
                <a:gd name="connsiteX25" fmla="*/ 110762 w 210842"/>
                <a:gd name="connsiteY25" fmla="*/ 205986 h 331788"/>
                <a:gd name="connsiteX26" fmla="*/ 132774 w 210842"/>
                <a:gd name="connsiteY26" fmla="*/ 208562 h 331788"/>
                <a:gd name="connsiteX27" fmla="*/ 144426 w 210842"/>
                <a:gd name="connsiteY27" fmla="*/ 199546 h 331788"/>
                <a:gd name="connsiteX28" fmla="*/ 144426 w 210842"/>
                <a:gd name="connsiteY28" fmla="*/ 161873 h 331788"/>
                <a:gd name="connsiteX29" fmla="*/ 143531 w 210842"/>
                <a:gd name="connsiteY29" fmla="*/ 149225 h 331788"/>
                <a:gd name="connsiteX30" fmla="*/ 152712 w 210842"/>
                <a:gd name="connsiteY30" fmla="*/ 149225 h 331788"/>
                <a:gd name="connsiteX31" fmla="*/ 156079 w 210842"/>
                <a:gd name="connsiteY31" fmla="*/ 173787 h 331788"/>
                <a:gd name="connsiteX32" fmla="*/ 167732 w 210842"/>
                <a:gd name="connsiteY32" fmla="*/ 185379 h 331788"/>
                <a:gd name="connsiteX33" fmla="*/ 169027 w 210842"/>
                <a:gd name="connsiteY33" fmla="*/ 185379 h 331788"/>
                <a:gd name="connsiteX34" fmla="*/ 175847 w 210842"/>
                <a:gd name="connsiteY34" fmla="*/ 182053 h 331788"/>
                <a:gd name="connsiteX35" fmla="*/ 175847 w 210842"/>
                <a:gd name="connsiteY35" fmla="*/ 296829 h 331788"/>
                <a:gd name="connsiteX36" fmla="*/ 210842 w 210842"/>
                <a:gd name="connsiteY36" fmla="*/ 296829 h 331788"/>
                <a:gd name="connsiteX37" fmla="*/ 210842 w 210842"/>
                <a:gd name="connsiteY37" fmla="*/ 331788 h 331788"/>
                <a:gd name="connsiteX38" fmla="*/ 6054 w 210842"/>
                <a:gd name="connsiteY38" fmla="*/ 331788 h 331788"/>
                <a:gd name="connsiteX39" fmla="*/ 6054 w 210842"/>
                <a:gd name="connsiteY39" fmla="*/ 296829 h 331788"/>
                <a:gd name="connsiteX40" fmla="*/ 44938 w 210842"/>
                <a:gd name="connsiteY40" fmla="*/ 296829 h 331788"/>
                <a:gd name="connsiteX41" fmla="*/ 44938 w 210842"/>
                <a:gd name="connsiteY41" fmla="*/ 180300 h 331788"/>
                <a:gd name="connsiteX42" fmla="*/ 33273 w 210842"/>
                <a:gd name="connsiteY42" fmla="*/ 180300 h 331788"/>
                <a:gd name="connsiteX43" fmla="*/ 12535 w 210842"/>
                <a:gd name="connsiteY43" fmla="*/ 164762 h 331788"/>
                <a:gd name="connsiteX44" fmla="*/ 33273 w 210842"/>
                <a:gd name="connsiteY44" fmla="*/ 149225 h 331788"/>
                <a:gd name="connsiteX45" fmla="*/ 114647 w 210842"/>
                <a:gd name="connsiteY45" fmla="*/ 74613 h 331788"/>
                <a:gd name="connsiteX46" fmla="*/ 131479 w 210842"/>
                <a:gd name="connsiteY46" fmla="*/ 78477 h 331788"/>
                <a:gd name="connsiteX47" fmla="*/ 139247 w 210842"/>
                <a:gd name="connsiteY47" fmla="*/ 81053 h 331788"/>
                <a:gd name="connsiteX48" fmla="*/ 149606 w 210842"/>
                <a:gd name="connsiteY48" fmla="*/ 87493 h 331788"/>
                <a:gd name="connsiteX49" fmla="*/ 172426 w 210842"/>
                <a:gd name="connsiteY49" fmla="*/ 120336 h 331788"/>
                <a:gd name="connsiteX50" fmla="*/ 176997 w 210842"/>
                <a:gd name="connsiteY50" fmla="*/ 149225 h 331788"/>
                <a:gd name="connsiteX51" fmla="*/ 152712 w 210842"/>
                <a:gd name="connsiteY51" fmla="*/ 149225 h 331788"/>
                <a:gd name="connsiteX52" fmla="*/ 151224 w 210842"/>
                <a:gd name="connsiteY52" fmla="*/ 138367 h 331788"/>
                <a:gd name="connsiteX53" fmla="*/ 140542 w 210842"/>
                <a:gd name="connsiteY53" fmla="*/ 114540 h 331788"/>
                <a:gd name="connsiteX54" fmla="*/ 142606 w 210842"/>
                <a:gd name="connsiteY54" fmla="*/ 136154 h 331788"/>
                <a:gd name="connsiteX55" fmla="*/ 143531 w 210842"/>
                <a:gd name="connsiteY55" fmla="*/ 149225 h 331788"/>
                <a:gd name="connsiteX56" fmla="*/ 142955 w 210842"/>
                <a:gd name="connsiteY56" fmla="*/ 149225 h 331788"/>
                <a:gd name="connsiteX57" fmla="*/ 121742 w 210842"/>
                <a:gd name="connsiteY57" fmla="*/ 149225 h 331788"/>
                <a:gd name="connsiteX58" fmla="*/ 119886 w 210842"/>
                <a:gd name="connsiteY58" fmla="*/ 129714 h 331788"/>
                <a:gd name="connsiteX59" fmla="*/ 114647 w 210842"/>
                <a:gd name="connsiteY59" fmla="*/ 74613 h 331788"/>
                <a:gd name="connsiteX60" fmla="*/ 106878 w 210842"/>
                <a:gd name="connsiteY60" fmla="*/ 74613 h 331788"/>
                <a:gd name="connsiteX61" fmla="*/ 101962 w 210842"/>
                <a:gd name="connsiteY61" fmla="*/ 114822 h 331788"/>
                <a:gd name="connsiteX62" fmla="*/ 97756 w 210842"/>
                <a:gd name="connsiteY62" fmla="*/ 149225 h 331788"/>
                <a:gd name="connsiteX63" fmla="*/ 93839 w 210842"/>
                <a:gd name="connsiteY63" fmla="*/ 149225 h 331788"/>
                <a:gd name="connsiteX64" fmla="*/ 80095 w 210842"/>
                <a:gd name="connsiteY64" fmla="*/ 149225 h 331788"/>
                <a:gd name="connsiteX65" fmla="*/ 77777 w 210842"/>
                <a:gd name="connsiteY65" fmla="*/ 149225 h 331788"/>
                <a:gd name="connsiteX66" fmla="*/ 79688 w 210842"/>
                <a:gd name="connsiteY66" fmla="*/ 114540 h 331788"/>
                <a:gd name="connsiteX67" fmla="*/ 75804 w 210842"/>
                <a:gd name="connsiteY67" fmla="*/ 118404 h 331788"/>
                <a:gd name="connsiteX68" fmla="*/ 73214 w 210842"/>
                <a:gd name="connsiteY68" fmla="*/ 123556 h 331788"/>
                <a:gd name="connsiteX69" fmla="*/ 43434 w 210842"/>
                <a:gd name="connsiteY69" fmla="*/ 142875 h 331788"/>
                <a:gd name="connsiteX70" fmla="*/ 39550 w 210842"/>
                <a:gd name="connsiteY70" fmla="*/ 142875 h 331788"/>
                <a:gd name="connsiteX71" fmla="*/ 4591 w 210842"/>
                <a:gd name="connsiteY71" fmla="*/ 123556 h 331788"/>
                <a:gd name="connsiteX72" fmla="*/ 3296 w 210842"/>
                <a:gd name="connsiteY72" fmla="*/ 106812 h 331788"/>
                <a:gd name="connsiteX73" fmla="*/ 21423 w 210842"/>
                <a:gd name="connsiteY73" fmla="*/ 105524 h 331788"/>
                <a:gd name="connsiteX74" fmla="*/ 43434 w 210842"/>
                <a:gd name="connsiteY74" fmla="*/ 118404 h 331788"/>
                <a:gd name="connsiteX75" fmla="*/ 52498 w 210842"/>
                <a:gd name="connsiteY75" fmla="*/ 109388 h 331788"/>
                <a:gd name="connsiteX76" fmla="*/ 55087 w 210842"/>
                <a:gd name="connsiteY76" fmla="*/ 104236 h 331788"/>
                <a:gd name="connsiteX77" fmla="*/ 78393 w 210842"/>
                <a:gd name="connsiteY77" fmla="*/ 81053 h 331788"/>
                <a:gd name="connsiteX78" fmla="*/ 95225 w 210842"/>
                <a:gd name="connsiteY78" fmla="*/ 75901 h 331788"/>
                <a:gd name="connsiteX79" fmla="*/ 106878 w 210842"/>
                <a:gd name="connsiteY79" fmla="*/ 74613 h 331788"/>
                <a:gd name="connsiteX80" fmla="*/ 110036 w 210842"/>
                <a:gd name="connsiteY80" fmla="*/ 0 h 331788"/>
                <a:gd name="connsiteX81" fmla="*/ 145755 w 210842"/>
                <a:gd name="connsiteY81" fmla="*/ 34925 h 331788"/>
                <a:gd name="connsiteX82" fmla="*/ 110036 w 210842"/>
                <a:gd name="connsiteY82" fmla="*/ 69850 h 331788"/>
                <a:gd name="connsiteX83" fmla="*/ 74317 w 210842"/>
                <a:gd name="connsiteY83" fmla="*/ 34925 h 331788"/>
                <a:gd name="connsiteX84" fmla="*/ 110036 w 210842"/>
                <a:gd name="connsiteY84"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10842" h="331788">
                  <a:moveTo>
                    <a:pt x="175847" y="180300"/>
                  </a:moveTo>
                  <a:lnTo>
                    <a:pt x="177686" y="180300"/>
                  </a:lnTo>
                  <a:lnTo>
                    <a:pt x="177281" y="181354"/>
                  </a:lnTo>
                  <a:lnTo>
                    <a:pt x="175847" y="182053"/>
                  </a:lnTo>
                  <a:close/>
                  <a:moveTo>
                    <a:pt x="176997" y="149225"/>
                  </a:moveTo>
                  <a:lnTo>
                    <a:pt x="181031" y="149225"/>
                  </a:lnTo>
                  <a:cubicBezTo>
                    <a:pt x="193992" y="149225"/>
                    <a:pt x="203065" y="155699"/>
                    <a:pt x="203065" y="164762"/>
                  </a:cubicBezTo>
                  <a:cubicBezTo>
                    <a:pt x="203065" y="173826"/>
                    <a:pt x="193992" y="180300"/>
                    <a:pt x="181031" y="180300"/>
                  </a:cubicBezTo>
                  <a:cubicBezTo>
                    <a:pt x="181031" y="180300"/>
                    <a:pt x="181031" y="180300"/>
                    <a:pt x="180383" y="180300"/>
                  </a:cubicBezTo>
                  <a:lnTo>
                    <a:pt x="177686" y="180300"/>
                  </a:lnTo>
                  <a:lnTo>
                    <a:pt x="180680" y="172499"/>
                  </a:lnTo>
                  <a:close/>
                  <a:moveTo>
                    <a:pt x="97756" y="149225"/>
                  </a:moveTo>
                  <a:lnTo>
                    <a:pt x="114341" y="149225"/>
                  </a:lnTo>
                  <a:lnTo>
                    <a:pt x="121742" y="149225"/>
                  </a:lnTo>
                  <a:lnTo>
                    <a:pt x="122577" y="158009"/>
                  </a:lnTo>
                  <a:cubicBezTo>
                    <a:pt x="123710" y="169923"/>
                    <a:pt x="123710" y="169923"/>
                    <a:pt x="123710" y="169923"/>
                  </a:cubicBezTo>
                  <a:cubicBezTo>
                    <a:pt x="110762" y="185379"/>
                    <a:pt x="110762" y="185379"/>
                    <a:pt x="110762" y="185379"/>
                  </a:cubicBezTo>
                  <a:cubicBezTo>
                    <a:pt x="95225" y="169923"/>
                    <a:pt x="95225" y="169923"/>
                    <a:pt x="95225" y="169923"/>
                  </a:cubicBezTo>
                  <a:close/>
                  <a:moveTo>
                    <a:pt x="33273" y="149225"/>
                  </a:moveTo>
                  <a:cubicBezTo>
                    <a:pt x="33273" y="149225"/>
                    <a:pt x="33273" y="149225"/>
                    <a:pt x="65676" y="149225"/>
                  </a:cubicBezTo>
                  <a:cubicBezTo>
                    <a:pt x="65676" y="149225"/>
                    <a:pt x="65676" y="149225"/>
                    <a:pt x="67478" y="149225"/>
                  </a:cubicBezTo>
                  <a:lnTo>
                    <a:pt x="77777" y="149225"/>
                  </a:lnTo>
                  <a:lnTo>
                    <a:pt x="77746" y="149798"/>
                  </a:lnTo>
                  <a:cubicBezTo>
                    <a:pt x="77098" y="164449"/>
                    <a:pt x="76451" y="180871"/>
                    <a:pt x="75804" y="195682"/>
                  </a:cubicBezTo>
                  <a:cubicBezTo>
                    <a:pt x="75804" y="204698"/>
                    <a:pt x="82277" y="209850"/>
                    <a:pt x="91341" y="209850"/>
                  </a:cubicBezTo>
                  <a:cubicBezTo>
                    <a:pt x="97815" y="211138"/>
                    <a:pt x="105583" y="205986"/>
                    <a:pt x="110762" y="205986"/>
                  </a:cubicBezTo>
                  <a:cubicBezTo>
                    <a:pt x="118531" y="205986"/>
                    <a:pt x="127594" y="209850"/>
                    <a:pt x="132774" y="208562"/>
                  </a:cubicBezTo>
                  <a:cubicBezTo>
                    <a:pt x="140542" y="208562"/>
                    <a:pt x="144426" y="203410"/>
                    <a:pt x="144426" y="199546"/>
                  </a:cubicBezTo>
                  <a:cubicBezTo>
                    <a:pt x="145721" y="194395"/>
                    <a:pt x="145398" y="178939"/>
                    <a:pt x="144426" y="161873"/>
                  </a:cubicBezTo>
                  <a:lnTo>
                    <a:pt x="143531" y="149225"/>
                  </a:lnTo>
                  <a:lnTo>
                    <a:pt x="152712" y="149225"/>
                  </a:lnTo>
                  <a:lnTo>
                    <a:pt x="156079" y="173787"/>
                  </a:lnTo>
                  <a:cubicBezTo>
                    <a:pt x="156079" y="180227"/>
                    <a:pt x="161259" y="185379"/>
                    <a:pt x="167732" y="185379"/>
                  </a:cubicBezTo>
                  <a:cubicBezTo>
                    <a:pt x="169027" y="185379"/>
                    <a:pt x="169027" y="185379"/>
                    <a:pt x="169027" y="185379"/>
                  </a:cubicBezTo>
                  <a:lnTo>
                    <a:pt x="175847" y="182053"/>
                  </a:lnTo>
                  <a:lnTo>
                    <a:pt x="175847" y="296829"/>
                  </a:lnTo>
                  <a:cubicBezTo>
                    <a:pt x="175847" y="296829"/>
                    <a:pt x="175847" y="296829"/>
                    <a:pt x="210842" y="296829"/>
                  </a:cubicBezTo>
                  <a:cubicBezTo>
                    <a:pt x="210842" y="296829"/>
                    <a:pt x="210842" y="296829"/>
                    <a:pt x="210842" y="331788"/>
                  </a:cubicBezTo>
                  <a:cubicBezTo>
                    <a:pt x="210842" y="331788"/>
                    <a:pt x="210842" y="331788"/>
                    <a:pt x="6054" y="331788"/>
                  </a:cubicBezTo>
                  <a:cubicBezTo>
                    <a:pt x="6054" y="331788"/>
                    <a:pt x="6054" y="331788"/>
                    <a:pt x="6054" y="296829"/>
                  </a:cubicBezTo>
                  <a:cubicBezTo>
                    <a:pt x="6054" y="296829"/>
                    <a:pt x="6054" y="296829"/>
                    <a:pt x="44938" y="296829"/>
                  </a:cubicBezTo>
                  <a:cubicBezTo>
                    <a:pt x="44938" y="296829"/>
                    <a:pt x="44938" y="296829"/>
                    <a:pt x="44938" y="180300"/>
                  </a:cubicBezTo>
                  <a:cubicBezTo>
                    <a:pt x="44938" y="180300"/>
                    <a:pt x="44938" y="180300"/>
                    <a:pt x="33273" y="180300"/>
                  </a:cubicBezTo>
                  <a:cubicBezTo>
                    <a:pt x="21608" y="180300"/>
                    <a:pt x="12535" y="173826"/>
                    <a:pt x="12535" y="164762"/>
                  </a:cubicBezTo>
                  <a:cubicBezTo>
                    <a:pt x="12535" y="155699"/>
                    <a:pt x="21608" y="149225"/>
                    <a:pt x="33273" y="149225"/>
                  </a:cubicBezTo>
                  <a:close/>
                  <a:moveTo>
                    <a:pt x="114647" y="74613"/>
                  </a:moveTo>
                  <a:cubicBezTo>
                    <a:pt x="121121" y="75901"/>
                    <a:pt x="126300" y="75901"/>
                    <a:pt x="131479" y="78477"/>
                  </a:cubicBezTo>
                  <a:cubicBezTo>
                    <a:pt x="134068" y="78477"/>
                    <a:pt x="136658" y="79765"/>
                    <a:pt x="139247" y="81053"/>
                  </a:cubicBezTo>
                  <a:cubicBezTo>
                    <a:pt x="143132" y="82341"/>
                    <a:pt x="145721" y="84917"/>
                    <a:pt x="149606" y="87493"/>
                  </a:cubicBezTo>
                  <a:cubicBezTo>
                    <a:pt x="159316" y="95221"/>
                    <a:pt x="167085" y="106168"/>
                    <a:pt x="172426" y="120336"/>
                  </a:cubicBezTo>
                  <a:lnTo>
                    <a:pt x="176997" y="149225"/>
                  </a:lnTo>
                  <a:lnTo>
                    <a:pt x="152712" y="149225"/>
                  </a:lnTo>
                  <a:lnTo>
                    <a:pt x="151224" y="138367"/>
                  </a:lnTo>
                  <a:cubicBezTo>
                    <a:pt x="148635" y="128386"/>
                    <a:pt x="145074" y="120336"/>
                    <a:pt x="140542" y="114540"/>
                  </a:cubicBezTo>
                  <a:cubicBezTo>
                    <a:pt x="141190" y="120336"/>
                    <a:pt x="141918" y="127903"/>
                    <a:pt x="142606" y="136154"/>
                  </a:cubicBezTo>
                  <a:lnTo>
                    <a:pt x="143531" y="149225"/>
                  </a:lnTo>
                  <a:lnTo>
                    <a:pt x="142955" y="149225"/>
                  </a:lnTo>
                  <a:lnTo>
                    <a:pt x="121742" y="149225"/>
                  </a:lnTo>
                  <a:lnTo>
                    <a:pt x="119886" y="129714"/>
                  </a:lnTo>
                  <a:cubicBezTo>
                    <a:pt x="118612" y="116311"/>
                    <a:pt x="116913" y="98440"/>
                    <a:pt x="114647" y="74613"/>
                  </a:cubicBezTo>
                  <a:close/>
                  <a:moveTo>
                    <a:pt x="106878" y="74613"/>
                  </a:moveTo>
                  <a:cubicBezTo>
                    <a:pt x="106878" y="74613"/>
                    <a:pt x="106878" y="74613"/>
                    <a:pt x="101962" y="114822"/>
                  </a:cubicBezTo>
                  <a:lnTo>
                    <a:pt x="97756" y="149225"/>
                  </a:lnTo>
                  <a:lnTo>
                    <a:pt x="93839" y="149225"/>
                  </a:lnTo>
                  <a:cubicBezTo>
                    <a:pt x="88206" y="149225"/>
                    <a:pt x="83700" y="149225"/>
                    <a:pt x="80095" y="149225"/>
                  </a:cubicBezTo>
                  <a:lnTo>
                    <a:pt x="77777" y="149225"/>
                  </a:lnTo>
                  <a:lnTo>
                    <a:pt x="79688" y="114540"/>
                  </a:lnTo>
                  <a:cubicBezTo>
                    <a:pt x="78393" y="115828"/>
                    <a:pt x="77098" y="117116"/>
                    <a:pt x="75804" y="118404"/>
                  </a:cubicBezTo>
                  <a:cubicBezTo>
                    <a:pt x="74509" y="120980"/>
                    <a:pt x="74509" y="122268"/>
                    <a:pt x="73214" y="123556"/>
                  </a:cubicBezTo>
                  <a:cubicBezTo>
                    <a:pt x="66740" y="131284"/>
                    <a:pt x="58971" y="142875"/>
                    <a:pt x="43434" y="142875"/>
                  </a:cubicBezTo>
                  <a:cubicBezTo>
                    <a:pt x="42139" y="142875"/>
                    <a:pt x="40845" y="142875"/>
                    <a:pt x="39550" y="142875"/>
                  </a:cubicBezTo>
                  <a:cubicBezTo>
                    <a:pt x="24013" y="140299"/>
                    <a:pt x="5886" y="126132"/>
                    <a:pt x="4591" y="123556"/>
                  </a:cubicBezTo>
                  <a:cubicBezTo>
                    <a:pt x="-588" y="119692"/>
                    <a:pt x="-1883" y="111964"/>
                    <a:pt x="3296" y="106812"/>
                  </a:cubicBezTo>
                  <a:cubicBezTo>
                    <a:pt x="7181" y="101660"/>
                    <a:pt x="14949" y="100372"/>
                    <a:pt x="21423" y="105524"/>
                  </a:cubicBezTo>
                  <a:cubicBezTo>
                    <a:pt x="27897" y="111964"/>
                    <a:pt x="38255" y="117116"/>
                    <a:pt x="43434" y="118404"/>
                  </a:cubicBezTo>
                  <a:cubicBezTo>
                    <a:pt x="44729" y="118404"/>
                    <a:pt x="48613" y="114540"/>
                    <a:pt x="52498" y="109388"/>
                  </a:cubicBezTo>
                  <a:cubicBezTo>
                    <a:pt x="53792" y="108100"/>
                    <a:pt x="53792" y="105524"/>
                    <a:pt x="55087" y="104236"/>
                  </a:cubicBezTo>
                  <a:cubicBezTo>
                    <a:pt x="60266" y="96508"/>
                    <a:pt x="68035" y="87493"/>
                    <a:pt x="78393" y="81053"/>
                  </a:cubicBezTo>
                  <a:cubicBezTo>
                    <a:pt x="84867" y="78477"/>
                    <a:pt x="90046" y="77189"/>
                    <a:pt x="95225" y="75901"/>
                  </a:cubicBezTo>
                  <a:cubicBezTo>
                    <a:pt x="99109" y="75901"/>
                    <a:pt x="102994" y="74613"/>
                    <a:pt x="106878" y="74613"/>
                  </a:cubicBezTo>
                  <a:close/>
                  <a:moveTo>
                    <a:pt x="110036" y="0"/>
                  </a:moveTo>
                  <a:cubicBezTo>
                    <a:pt x="129763" y="0"/>
                    <a:pt x="145755" y="15636"/>
                    <a:pt x="145755" y="34925"/>
                  </a:cubicBezTo>
                  <a:cubicBezTo>
                    <a:pt x="145755" y="54214"/>
                    <a:pt x="129763" y="69850"/>
                    <a:pt x="110036" y="69850"/>
                  </a:cubicBezTo>
                  <a:cubicBezTo>
                    <a:pt x="90309" y="69850"/>
                    <a:pt x="74317" y="54214"/>
                    <a:pt x="74317" y="34925"/>
                  </a:cubicBezTo>
                  <a:cubicBezTo>
                    <a:pt x="74317" y="15636"/>
                    <a:pt x="90309" y="0"/>
                    <a:pt x="110036" y="0"/>
                  </a:cubicBezTo>
                  <a:close/>
                </a:path>
              </a:pathLst>
            </a:custGeom>
            <a:solidFill>
              <a:schemeClr val="bg1"/>
            </a:solidFill>
            <a:ln>
              <a:noFill/>
            </a:ln>
            <a:extLst/>
          </p:spPr>
          <p:txBody>
            <a:bodyPr anchor="ctr"/>
            <a:lstStyle/>
            <a:p>
              <a:pPr algn="ctr"/>
              <a:endParaRPr/>
            </a:p>
          </p:txBody>
        </p:sp>
      </p:grpSp>
      <p:grpSp>
        <p:nvGrpSpPr>
          <p:cNvPr id="31" name="组合 30"/>
          <p:cNvGrpSpPr/>
          <p:nvPr/>
        </p:nvGrpSpPr>
        <p:grpSpPr>
          <a:xfrm>
            <a:off x="4643254" y="1348480"/>
            <a:ext cx="2570160" cy="4597864"/>
            <a:chOff x="3482893" y="1011125"/>
            <a:chExt cx="1927871" cy="3447600"/>
          </a:xfrm>
        </p:grpSpPr>
        <p:grpSp>
          <p:nvGrpSpPr>
            <p:cNvPr id="4" name="Group 19"/>
            <p:cNvGrpSpPr/>
            <p:nvPr/>
          </p:nvGrpSpPr>
          <p:grpSpPr>
            <a:xfrm>
              <a:off x="3482893" y="1011125"/>
              <a:ext cx="1927871" cy="2047577"/>
              <a:chOff x="4810752" y="1318929"/>
              <a:chExt cx="2570495" cy="2730103"/>
            </a:xfrm>
          </p:grpSpPr>
          <p:sp>
            <p:nvSpPr>
              <p:cNvPr id="27" name="Isosceles Triangle 8"/>
              <p:cNvSpPr/>
              <p:nvPr/>
            </p:nvSpPr>
            <p:spPr>
              <a:xfrm rot="17590688">
                <a:off x="5320776" y="2463096"/>
                <a:ext cx="747792" cy="1767840"/>
              </a:xfrm>
              <a:prstGeom prst="triangle">
                <a:avLst>
                  <a:gd name="adj" fmla="val 19748"/>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Isosceles Triangle 1"/>
              <p:cNvSpPr/>
              <p:nvPr/>
            </p:nvSpPr>
            <p:spPr>
              <a:xfrm flipV="1">
                <a:off x="5342897" y="1677307"/>
                <a:ext cx="2038350" cy="2371725"/>
              </a:xfrm>
              <a:prstGeom prst="triangl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Oval 2"/>
              <p:cNvSpPr/>
              <p:nvPr/>
            </p:nvSpPr>
            <p:spPr>
              <a:xfrm>
                <a:off x="5342897" y="1318929"/>
                <a:ext cx="2038350" cy="716756"/>
              </a:xfrm>
              <a:prstGeom prst="ellipse">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9" name="Group 23"/>
            <p:cNvGrpSpPr/>
            <p:nvPr/>
          </p:nvGrpSpPr>
          <p:grpSpPr>
            <a:xfrm>
              <a:off x="3895032" y="3436569"/>
              <a:ext cx="1515732" cy="1022156"/>
              <a:chOff x="5122025" y="525814"/>
              <a:chExt cx="2020976" cy="1362875"/>
            </a:xfrm>
          </p:grpSpPr>
          <p:sp>
            <p:nvSpPr>
              <p:cNvPr id="19" name="TextBox 24"/>
              <p:cNvSpPr txBox="1"/>
              <p:nvPr/>
            </p:nvSpPr>
            <p:spPr>
              <a:xfrm>
                <a:off x="5122026" y="826908"/>
                <a:ext cx="2020975"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t>从顾客的角度出发，从排版到设计制作，为您打造最佳</a:t>
                </a:r>
                <a:r>
                  <a:rPr lang="zh-CN" altLang="en-US" dirty="0" smtClean="0"/>
                  <a:t>的。  </a:t>
                </a:r>
                <a:endParaRPr lang="zh-CN" altLang="en-US" dirty="0"/>
              </a:p>
            </p:txBody>
          </p:sp>
          <p:sp>
            <p:nvSpPr>
              <p:cNvPr id="20" name="Rectangle 25"/>
              <p:cNvSpPr/>
              <p:nvPr/>
            </p:nvSpPr>
            <p:spPr>
              <a:xfrm>
                <a:off x="5122025" y="525814"/>
                <a:ext cx="2020976" cy="325410"/>
              </a:xfrm>
              <a:prstGeom prst="rect">
                <a:avLst/>
              </a:prstGeom>
            </p:spPr>
            <p:txBody>
              <a:bodyPr wrap="none" lIns="0" tIns="0" rIns="0" bIns="0" anchor="ctr" anchorCtr="1">
                <a:normAutofit/>
              </a:bodyPr>
              <a:lstStyle/>
              <a:p>
                <a:pPr algn="ctr" defTabSz="1219140">
                  <a:spcBef>
                    <a:spcPct val="0"/>
                  </a:spcBef>
                  <a:defRPr/>
                </a:pPr>
                <a:r>
                  <a:rPr lang="zh-CN" altLang="en-US" b="1">
                    <a:solidFill>
                      <a:schemeClr val="accent2"/>
                    </a:solidFill>
                  </a:rPr>
                  <a:t>标题文本预设</a:t>
                </a:r>
              </a:p>
            </p:txBody>
          </p:sp>
        </p:grpSp>
        <p:sp>
          <p:nvSpPr>
            <p:cNvPr id="14" name="Freeform: Shape 38"/>
            <p:cNvSpPr>
              <a:spLocks/>
            </p:cNvSpPr>
            <p:nvPr/>
          </p:nvSpPr>
          <p:spPr bwMode="auto">
            <a:xfrm>
              <a:off x="4448136" y="1731591"/>
              <a:ext cx="343333" cy="438120"/>
            </a:xfrm>
            <a:custGeom>
              <a:avLst/>
              <a:gdLst>
                <a:gd name="connsiteX0" fmla="*/ 43815 w 258763"/>
                <a:gd name="connsiteY0" fmla="*/ 130175 h 330201"/>
                <a:gd name="connsiteX1" fmla="*/ 28575 w 258763"/>
                <a:gd name="connsiteY1" fmla="*/ 147060 h 330201"/>
                <a:gd name="connsiteX2" fmla="*/ 28575 w 258763"/>
                <a:gd name="connsiteY2" fmla="*/ 227590 h 330201"/>
                <a:gd name="connsiteX3" fmla="*/ 43815 w 258763"/>
                <a:gd name="connsiteY3" fmla="*/ 244475 h 330201"/>
                <a:gd name="connsiteX4" fmla="*/ 60325 w 258763"/>
                <a:gd name="connsiteY4" fmla="*/ 227590 h 330201"/>
                <a:gd name="connsiteX5" fmla="*/ 60325 w 258763"/>
                <a:gd name="connsiteY5" fmla="*/ 147060 h 330201"/>
                <a:gd name="connsiteX6" fmla="*/ 43815 w 258763"/>
                <a:gd name="connsiteY6" fmla="*/ 130175 h 330201"/>
                <a:gd name="connsiteX7" fmla="*/ 221457 w 258763"/>
                <a:gd name="connsiteY7" fmla="*/ 98425 h 330201"/>
                <a:gd name="connsiteX8" fmla="*/ 211138 w 258763"/>
                <a:gd name="connsiteY8" fmla="*/ 110021 h 330201"/>
                <a:gd name="connsiteX9" fmla="*/ 211138 w 258763"/>
                <a:gd name="connsiteY9" fmla="*/ 265918 h 330201"/>
                <a:gd name="connsiteX10" fmla="*/ 221457 w 258763"/>
                <a:gd name="connsiteY10" fmla="*/ 276225 h 330201"/>
                <a:gd name="connsiteX11" fmla="*/ 231776 w 258763"/>
                <a:gd name="connsiteY11" fmla="*/ 265918 h 330201"/>
                <a:gd name="connsiteX12" fmla="*/ 231776 w 258763"/>
                <a:gd name="connsiteY12" fmla="*/ 110021 h 330201"/>
                <a:gd name="connsiteX13" fmla="*/ 221457 w 258763"/>
                <a:gd name="connsiteY13" fmla="*/ 98425 h 330201"/>
                <a:gd name="connsiteX14" fmla="*/ 80216 w 258763"/>
                <a:gd name="connsiteY14" fmla="*/ 71438 h 330201"/>
                <a:gd name="connsiteX15" fmla="*/ 236768 w 258763"/>
                <a:gd name="connsiteY15" fmla="*/ 71438 h 330201"/>
                <a:gd name="connsiteX16" fmla="*/ 258763 w 258763"/>
                <a:gd name="connsiteY16" fmla="*/ 93324 h 330201"/>
                <a:gd name="connsiteX17" fmla="*/ 258763 w 258763"/>
                <a:gd name="connsiteY17" fmla="*/ 274844 h 330201"/>
                <a:gd name="connsiteX18" fmla="*/ 204423 w 258763"/>
                <a:gd name="connsiteY18" fmla="*/ 330201 h 330201"/>
                <a:gd name="connsiteX19" fmla="*/ 113856 w 258763"/>
                <a:gd name="connsiteY19" fmla="*/ 330201 h 330201"/>
                <a:gd name="connsiteX20" fmla="*/ 59515 w 258763"/>
                <a:gd name="connsiteY20" fmla="*/ 274844 h 330201"/>
                <a:gd name="connsiteX21" fmla="*/ 59515 w 258763"/>
                <a:gd name="connsiteY21" fmla="*/ 267120 h 330201"/>
                <a:gd name="connsiteX22" fmla="*/ 42696 w 258763"/>
                <a:gd name="connsiteY22" fmla="*/ 270982 h 330201"/>
                <a:gd name="connsiteX23" fmla="*/ 0 w 258763"/>
                <a:gd name="connsiteY23" fmla="*/ 227211 h 330201"/>
                <a:gd name="connsiteX24" fmla="*/ 0 w 258763"/>
                <a:gd name="connsiteY24" fmla="*/ 147394 h 330201"/>
                <a:gd name="connsiteX25" fmla="*/ 42696 w 258763"/>
                <a:gd name="connsiteY25" fmla="*/ 103623 h 330201"/>
                <a:gd name="connsiteX26" fmla="*/ 59515 w 258763"/>
                <a:gd name="connsiteY26" fmla="*/ 107485 h 330201"/>
                <a:gd name="connsiteX27" fmla="*/ 59515 w 258763"/>
                <a:gd name="connsiteY27" fmla="*/ 93324 h 330201"/>
                <a:gd name="connsiteX28" fmla="*/ 80216 w 258763"/>
                <a:gd name="connsiteY28" fmla="*/ 71438 h 330201"/>
                <a:gd name="connsiteX29" fmla="*/ 107950 w 258763"/>
                <a:gd name="connsiteY29" fmla="*/ 0 h 330201"/>
                <a:gd name="connsiteX30" fmla="*/ 109247 w 258763"/>
                <a:gd name="connsiteY30" fmla="*/ 1290 h 330201"/>
                <a:gd name="connsiteX31" fmla="*/ 113139 w 258763"/>
                <a:gd name="connsiteY31" fmla="*/ 2580 h 330201"/>
                <a:gd name="connsiteX32" fmla="*/ 119624 w 258763"/>
                <a:gd name="connsiteY32" fmla="*/ 5160 h 330201"/>
                <a:gd name="connsiteX33" fmla="*/ 126110 w 258763"/>
                <a:gd name="connsiteY33" fmla="*/ 7739 h 330201"/>
                <a:gd name="connsiteX34" fmla="*/ 144269 w 258763"/>
                <a:gd name="connsiteY34" fmla="*/ 12899 h 330201"/>
                <a:gd name="connsiteX35" fmla="*/ 145566 w 258763"/>
                <a:gd name="connsiteY35" fmla="*/ 12899 h 330201"/>
                <a:gd name="connsiteX36" fmla="*/ 146863 w 258763"/>
                <a:gd name="connsiteY36" fmla="*/ 14189 h 330201"/>
                <a:gd name="connsiteX37" fmla="*/ 148161 w 258763"/>
                <a:gd name="connsiteY37" fmla="*/ 14189 h 330201"/>
                <a:gd name="connsiteX38" fmla="*/ 149458 w 258763"/>
                <a:gd name="connsiteY38" fmla="*/ 14189 h 330201"/>
                <a:gd name="connsiteX39" fmla="*/ 152052 w 258763"/>
                <a:gd name="connsiteY39" fmla="*/ 14189 h 330201"/>
                <a:gd name="connsiteX40" fmla="*/ 154646 w 258763"/>
                <a:gd name="connsiteY40" fmla="*/ 15478 h 330201"/>
                <a:gd name="connsiteX41" fmla="*/ 155943 w 258763"/>
                <a:gd name="connsiteY41" fmla="*/ 15478 h 330201"/>
                <a:gd name="connsiteX42" fmla="*/ 157240 w 258763"/>
                <a:gd name="connsiteY42" fmla="*/ 15478 h 330201"/>
                <a:gd name="connsiteX43" fmla="*/ 158537 w 258763"/>
                <a:gd name="connsiteY43" fmla="*/ 16768 h 330201"/>
                <a:gd name="connsiteX44" fmla="*/ 159835 w 258763"/>
                <a:gd name="connsiteY44" fmla="*/ 16768 h 330201"/>
                <a:gd name="connsiteX45" fmla="*/ 162429 w 258763"/>
                <a:gd name="connsiteY45" fmla="*/ 16768 h 330201"/>
                <a:gd name="connsiteX46" fmla="*/ 165023 w 258763"/>
                <a:gd name="connsiteY46" fmla="*/ 18058 h 330201"/>
                <a:gd name="connsiteX47" fmla="*/ 166320 w 258763"/>
                <a:gd name="connsiteY47" fmla="*/ 18058 h 330201"/>
                <a:gd name="connsiteX48" fmla="*/ 167617 w 258763"/>
                <a:gd name="connsiteY48" fmla="*/ 18058 h 330201"/>
                <a:gd name="connsiteX49" fmla="*/ 168914 w 258763"/>
                <a:gd name="connsiteY49" fmla="*/ 18058 h 330201"/>
                <a:gd name="connsiteX50" fmla="*/ 170211 w 258763"/>
                <a:gd name="connsiteY50" fmla="*/ 18058 h 330201"/>
                <a:gd name="connsiteX51" fmla="*/ 176697 w 258763"/>
                <a:gd name="connsiteY51" fmla="*/ 20638 h 330201"/>
                <a:gd name="connsiteX52" fmla="*/ 188371 w 258763"/>
                <a:gd name="connsiteY52" fmla="*/ 24507 h 330201"/>
                <a:gd name="connsiteX53" fmla="*/ 193559 w 258763"/>
                <a:gd name="connsiteY53" fmla="*/ 27087 h 330201"/>
                <a:gd name="connsiteX54" fmla="*/ 194856 w 258763"/>
                <a:gd name="connsiteY54" fmla="*/ 28377 h 330201"/>
                <a:gd name="connsiteX55" fmla="*/ 196154 w 258763"/>
                <a:gd name="connsiteY55" fmla="*/ 29667 h 330201"/>
                <a:gd name="connsiteX56" fmla="*/ 197451 w 258763"/>
                <a:gd name="connsiteY56" fmla="*/ 29667 h 330201"/>
                <a:gd name="connsiteX57" fmla="*/ 198748 w 258763"/>
                <a:gd name="connsiteY57" fmla="*/ 30957 h 330201"/>
                <a:gd name="connsiteX58" fmla="*/ 207828 w 258763"/>
                <a:gd name="connsiteY58" fmla="*/ 38696 h 330201"/>
                <a:gd name="connsiteX59" fmla="*/ 213016 w 258763"/>
                <a:gd name="connsiteY59" fmla="*/ 47725 h 330201"/>
                <a:gd name="connsiteX60" fmla="*/ 214313 w 258763"/>
                <a:gd name="connsiteY60" fmla="*/ 55464 h 330201"/>
                <a:gd name="connsiteX61" fmla="*/ 214313 w 258763"/>
                <a:gd name="connsiteY61" fmla="*/ 58044 h 330201"/>
                <a:gd name="connsiteX62" fmla="*/ 213016 w 258763"/>
                <a:gd name="connsiteY62" fmla="*/ 59334 h 330201"/>
                <a:gd name="connsiteX63" fmla="*/ 213016 w 258763"/>
                <a:gd name="connsiteY63" fmla="*/ 60623 h 330201"/>
                <a:gd name="connsiteX64" fmla="*/ 213016 w 258763"/>
                <a:gd name="connsiteY64" fmla="*/ 61913 h 330201"/>
                <a:gd name="connsiteX65" fmla="*/ 211719 w 258763"/>
                <a:gd name="connsiteY65" fmla="*/ 60623 h 330201"/>
                <a:gd name="connsiteX66" fmla="*/ 210422 w 258763"/>
                <a:gd name="connsiteY66" fmla="*/ 59334 h 330201"/>
                <a:gd name="connsiteX67" fmla="*/ 209125 w 258763"/>
                <a:gd name="connsiteY67" fmla="*/ 58044 h 330201"/>
                <a:gd name="connsiteX68" fmla="*/ 203936 w 258763"/>
                <a:gd name="connsiteY68" fmla="*/ 54174 h 330201"/>
                <a:gd name="connsiteX69" fmla="*/ 197451 w 258763"/>
                <a:gd name="connsiteY69" fmla="*/ 51594 h 330201"/>
                <a:gd name="connsiteX70" fmla="*/ 189668 w 258763"/>
                <a:gd name="connsiteY70" fmla="*/ 50305 h 330201"/>
                <a:gd name="connsiteX71" fmla="*/ 187074 w 258763"/>
                <a:gd name="connsiteY71" fmla="*/ 50305 h 330201"/>
                <a:gd name="connsiteX72" fmla="*/ 184480 w 258763"/>
                <a:gd name="connsiteY72" fmla="*/ 49015 h 330201"/>
                <a:gd name="connsiteX73" fmla="*/ 180588 w 258763"/>
                <a:gd name="connsiteY73" fmla="*/ 47725 h 330201"/>
                <a:gd name="connsiteX74" fmla="*/ 170211 w 258763"/>
                <a:gd name="connsiteY74" fmla="*/ 46435 h 330201"/>
                <a:gd name="connsiteX75" fmla="*/ 165023 w 258763"/>
                <a:gd name="connsiteY75" fmla="*/ 45145 h 330201"/>
                <a:gd name="connsiteX76" fmla="*/ 163726 w 258763"/>
                <a:gd name="connsiteY76" fmla="*/ 45145 h 330201"/>
                <a:gd name="connsiteX77" fmla="*/ 162429 w 258763"/>
                <a:gd name="connsiteY77" fmla="*/ 45145 h 330201"/>
                <a:gd name="connsiteX78" fmla="*/ 159835 w 258763"/>
                <a:gd name="connsiteY78" fmla="*/ 43855 h 330201"/>
                <a:gd name="connsiteX79" fmla="*/ 158537 w 258763"/>
                <a:gd name="connsiteY79" fmla="*/ 43855 h 330201"/>
                <a:gd name="connsiteX80" fmla="*/ 155943 w 258763"/>
                <a:gd name="connsiteY80" fmla="*/ 42565 h 330201"/>
                <a:gd name="connsiteX81" fmla="*/ 152052 w 258763"/>
                <a:gd name="connsiteY81" fmla="*/ 42565 h 330201"/>
                <a:gd name="connsiteX82" fmla="*/ 149458 w 258763"/>
                <a:gd name="connsiteY82" fmla="*/ 41276 h 330201"/>
                <a:gd name="connsiteX83" fmla="*/ 146863 w 258763"/>
                <a:gd name="connsiteY83" fmla="*/ 39986 h 330201"/>
                <a:gd name="connsiteX84" fmla="*/ 135189 w 258763"/>
                <a:gd name="connsiteY84" fmla="*/ 34826 h 330201"/>
                <a:gd name="connsiteX85" fmla="*/ 124813 w 258763"/>
                <a:gd name="connsiteY85" fmla="*/ 27087 h 330201"/>
                <a:gd name="connsiteX86" fmla="*/ 117030 w 258763"/>
                <a:gd name="connsiteY86" fmla="*/ 19348 h 330201"/>
                <a:gd name="connsiteX87" fmla="*/ 111841 w 258763"/>
                <a:gd name="connsiteY87" fmla="*/ 12899 h 330201"/>
                <a:gd name="connsiteX88" fmla="*/ 109247 w 258763"/>
                <a:gd name="connsiteY88" fmla="*/ 6450 h 330201"/>
                <a:gd name="connsiteX89" fmla="*/ 107950 w 258763"/>
                <a:gd name="connsiteY89" fmla="*/ 1290 h 330201"/>
                <a:gd name="connsiteX90" fmla="*/ 107950 w 258763"/>
                <a:gd name="connsiteY90" fmla="*/ 0 h 330201"/>
                <a:gd name="connsiteX91" fmla="*/ 9525 w 258763"/>
                <a:gd name="connsiteY91" fmla="*/ 0 h 330201"/>
                <a:gd name="connsiteX92" fmla="*/ 10822 w 258763"/>
                <a:gd name="connsiteY92" fmla="*/ 1290 h 330201"/>
                <a:gd name="connsiteX93" fmla="*/ 14713 w 258763"/>
                <a:gd name="connsiteY93" fmla="*/ 2580 h 330201"/>
                <a:gd name="connsiteX94" fmla="*/ 19902 w 258763"/>
                <a:gd name="connsiteY94" fmla="*/ 5160 h 330201"/>
                <a:gd name="connsiteX95" fmla="*/ 27684 w 258763"/>
                <a:gd name="connsiteY95" fmla="*/ 7739 h 330201"/>
                <a:gd name="connsiteX96" fmla="*/ 45844 w 258763"/>
                <a:gd name="connsiteY96" fmla="*/ 12899 h 330201"/>
                <a:gd name="connsiteX97" fmla="*/ 47141 w 258763"/>
                <a:gd name="connsiteY97" fmla="*/ 12899 h 330201"/>
                <a:gd name="connsiteX98" fmla="*/ 48438 w 258763"/>
                <a:gd name="connsiteY98" fmla="*/ 12899 h 330201"/>
                <a:gd name="connsiteX99" fmla="*/ 48438 w 258763"/>
                <a:gd name="connsiteY99" fmla="*/ 14189 h 330201"/>
                <a:gd name="connsiteX100" fmla="*/ 49735 w 258763"/>
                <a:gd name="connsiteY100" fmla="*/ 14189 h 330201"/>
                <a:gd name="connsiteX101" fmla="*/ 52329 w 258763"/>
                <a:gd name="connsiteY101" fmla="*/ 14189 h 330201"/>
                <a:gd name="connsiteX102" fmla="*/ 54924 w 258763"/>
                <a:gd name="connsiteY102" fmla="*/ 15478 h 330201"/>
                <a:gd name="connsiteX103" fmla="*/ 56221 w 258763"/>
                <a:gd name="connsiteY103" fmla="*/ 15478 h 330201"/>
                <a:gd name="connsiteX104" fmla="*/ 57518 w 258763"/>
                <a:gd name="connsiteY104" fmla="*/ 15478 h 330201"/>
                <a:gd name="connsiteX105" fmla="*/ 58815 w 258763"/>
                <a:gd name="connsiteY105" fmla="*/ 15478 h 330201"/>
                <a:gd name="connsiteX106" fmla="*/ 60112 w 258763"/>
                <a:gd name="connsiteY106" fmla="*/ 16768 h 330201"/>
                <a:gd name="connsiteX107" fmla="*/ 62706 w 258763"/>
                <a:gd name="connsiteY107" fmla="*/ 16768 h 330201"/>
                <a:gd name="connsiteX108" fmla="*/ 65301 w 258763"/>
                <a:gd name="connsiteY108" fmla="*/ 18058 h 330201"/>
                <a:gd name="connsiteX109" fmla="*/ 66598 w 258763"/>
                <a:gd name="connsiteY109" fmla="*/ 18058 h 330201"/>
                <a:gd name="connsiteX110" fmla="*/ 69192 w 258763"/>
                <a:gd name="connsiteY110" fmla="*/ 18058 h 330201"/>
                <a:gd name="connsiteX111" fmla="*/ 70489 w 258763"/>
                <a:gd name="connsiteY111" fmla="*/ 18058 h 330201"/>
                <a:gd name="connsiteX112" fmla="*/ 71786 w 258763"/>
                <a:gd name="connsiteY112" fmla="*/ 18058 h 330201"/>
                <a:gd name="connsiteX113" fmla="*/ 76975 w 258763"/>
                <a:gd name="connsiteY113" fmla="*/ 20638 h 330201"/>
                <a:gd name="connsiteX114" fmla="*/ 89946 w 258763"/>
                <a:gd name="connsiteY114" fmla="*/ 24507 h 330201"/>
                <a:gd name="connsiteX115" fmla="*/ 95134 w 258763"/>
                <a:gd name="connsiteY115" fmla="*/ 27087 h 330201"/>
                <a:gd name="connsiteX116" fmla="*/ 96431 w 258763"/>
                <a:gd name="connsiteY116" fmla="*/ 28377 h 330201"/>
                <a:gd name="connsiteX117" fmla="*/ 97728 w 258763"/>
                <a:gd name="connsiteY117" fmla="*/ 28377 h 330201"/>
                <a:gd name="connsiteX118" fmla="*/ 99025 w 258763"/>
                <a:gd name="connsiteY118" fmla="*/ 29667 h 330201"/>
                <a:gd name="connsiteX119" fmla="*/ 100323 w 258763"/>
                <a:gd name="connsiteY119" fmla="*/ 30957 h 330201"/>
                <a:gd name="connsiteX120" fmla="*/ 108105 w 258763"/>
                <a:gd name="connsiteY120" fmla="*/ 38696 h 330201"/>
                <a:gd name="connsiteX121" fmla="*/ 113294 w 258763"/>
                <a:gd name="connsiteY121" fmla="*/ 47725 h 330201"/>
                <a:gd name="connsiteX122" fmla="*/ 114591 w 258763"/>
                <a:gd name="connsiteY122" fmla="*/ 55464 h 330201"/>
                <a:gd name="connsiteX123" fmla="*/ 114591 w 258763"/>
                <a:gd name="connsiteY123" fmla="*/ 58044 h 330201"/>
                <a:gd name="connsiteX124" fmla="*/ 114591 w 258763"/>
                <a:gd name="connsiteY124" fmla="*/ 59334 h 330201"/>
                <a:gd name="connsiteX125" fmla="*/ 114591 w 258763"/>
                <a:gd name="connsiteY125" fmla="*/ 60623 h 330201"/>
                <a:gd name="connsiteX126" fmla="*/ 113294 w 258763"/>
                <a:gd name="connsiteY126" fmla="*/ 61913 h 330201"/>
                <a:gd name="connsiteX127" fmla="*/ 111997 w 258763"/>
                <a:gd name="connsiteY127" fmla="*/ 60623 h 330201"/>
                <a:gd name="connsiteX128" fmla="*/ 111997 w 258763"/>
                <a:gd name="connsiteY128" fmla="*/ 59334 h 330201"/>
                <a:gd name="connsiteX129" fmla="*/ 110700 w 258763"/>
                <a:gd name="connsiteY129" fmla="*/ 58044 h 330201"/>
                <a:gd name="connsiteX130" fmla="*/ 109403 w 258763"/>
                <a:gd name="connsiteY130" fmla="*/ 58044 h 330201"/>
                <a:gd name="connsiteX131" fmla="*/ 104214 w 258763"/>
                <a:gd name="connsiteY131" fmla="*/ 54174 h 330201"/>
                <a:gd name="connsiteX132" fmla="*/ 97728 w 258763"/>
                <a:gd name="connsiteY132" fmla="*/ 51594 h 330201"/>
                <a:gd name="connsiteX133" fmla="*/ 89946 w 258763"/>
                <a:gd name="connsiteY133" fmla="*/ 50305 h 330201"/>
                <a:gd name="connsiteX134" fmla="*/ 88649 w 258763"/>
                <a:gd name="connsiteY134" fmla="*/ 50305 h 330201"/>
                <a:gd name="connsiteX135" fmla="*/ 86054 w 258763"/>
                <a:gd name="connsiteY135" fmla="*/ 49015 h 330201"/>
                <a:gd name="connsiteX136" fmla="*/ 80866 w 258763"/>
                <a:gd name="connsiteY136" fmla="*/ 47725 h 330201"/>
                <a:gd name="connsiteX137" fmla="*/ 71786 w 258763"/>
                <a:gd name="connsiteY137" fmla="*/ 46435 h 330201"/>
                <a:gd name="connsiteX138" fmla="*/ 66598 w 258763"/>
                <a:gd name="connsiteY138" fmla="*/ 45145 h 330201"/>
                <a:gd name="connsiteX139" fmla="*/ 65301 w 258763"/>
                <a:gd name="connsiteY139" fmla="*/ 45145 h 330201"/>
                <a:gd name="connsiteX140" fmla="*/ 64003 w 258763"/>
                <a:gd name="connsiteY140" fmla="*/ 45145 h 330201"/>
                <a:gd name="connsiteX141" fmla="*/ 62706 w 258763"/>
                <a:gd name="connsiteY141" fmla="*/ 45145 h 330201"/>
                <a:gd name="connsiteX142" fmla="*/ 61409 w 258763"/>
                <a:gd name="connsiteY142" fmla="*/ 43855 h 330201"/>
                <a:gd name="connsiteX143" fmla="*/ 60112 w 258763"/>
                <a:gd name="connsiteY143" fmla="*/ 43855 h 330201"/>
                <a:gd name="connsiteX144" fmla="*/ 56221 w 258763"/>
                <a:gd name="connsiteY144" fmla="*/ 42565 h 330201"/>
                <a:gd name="connsiteX145" fmla="*/ 53627 w 258763"/>
                <a:gd name="connsiteY145" fmla="*/ 42565 h 330201"/>
                <a:gd name="connsiteX146" fmla="*/ 51032 w 258763"/>
                <a:gd name="connsiteY146" fmla="*/ 41276 h 330201"/>
                <a:gd name="connsiteX147" fmla="*/ 47141 w 258763"/>
                <a:gd name="connsiteY147" fmla="*/ 39986 h 330201"/>
                <a:gd name="connsiteX148" fmla="*/ 36764 w 258763"/>
                <a:gd name="connsiteY148" fmla="*/ 34826 h 330201"/>
                <a:gd name="connsiteX149" fmla="*/ 26387 w 258763"/>
                <a:gd name="connsiteY149" fmla="*/ 27087 h 330201"/>
                <a:gd name="connsiteX150" fmla="*/ 18605 w 258763"/>
                <a:gd name="connsiteY150" fmla="*/ 19348 h 330201"/>
                <a:gd name="connsiteX151" fmla="*/ 13416 w 258763"/>
                <a:gd name="connsiteY151" fmla="*/ 12899 h 330201"/>
                <a:gd name="connsiteX152" fmla="*/ 10822 w 258763"/>
                <a:gd name="connsiteY152" fmla="*/ 6450 h 330201"/>
                <a:gd name="connsiteX153" fmla="*/ 9525 w 258763"/>
                <a:gd name="connsiteY153" fmla="*/ 1290 h 330201"/>
                <a:gd name="connsiteX154" fmla="*/ 9525 w 258763"/>
                <a:gd name="connsiteY154"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58763" h="330201">
                  <a:moveTo>
                    <a:pt x="43815" y="130175"/>
                  </a:moveTo>
                  <a:cubicBezTo>
                    <a:pt x="34925" y="130175"/>
                    <a:pt x="28575" y="137968"/>
                    <a:pt x="28575" y="147060"/>
                  </a:cubicBezTo>
                  <a:cubicBezTo>
                    <a:pt x="28575" y="147060"/>
                    <a:pt x="28575" y="147060"/>
                    <a:pt x="28575" y="227590"/>
                  </a:cubicBezTo>
                  <a:cubicBezTo>
                    <a:pt x="28575" y="236682"/>
                    <a:pt x="34925" y="244475"/>
                    <a:pt x="43815" y="244475"/>
                  </a:cubicBezTo>
                  <a:cubicBezTo>
                    <a:pt x="52705" y="244475"/>
                    <a:pt x="60325" y="236682"/>
                    <a:pt x="60325" y="227590"/>
                  </a:cubicBezTo>
                  <a:cubicBezTo>
                    <a:pt x="60325" y="227590"/>
                    <a:pt x="60325" y="227590"/>
                    <a:pt x="60325" y="147060"/>
                  </a:cubicBezTo>
                  <a:cubicBezTo>
                    <a:pt x="60325" y="137968"/>
                    <a:pt x="52705" y="130175"/>
                    <a:pt x="43815" y="130175"/>
                  </a:cubicBezTo>
                  <a:close/>
                  <a:moveTo>
                    <a:pt x="221457" y="98425"/>
                  </a:moveTo>
                  <a:cubicBezTo>
                    <a:pt x="215008" y="98425"/>
                    <a:pt x="211138" y="103579"/>
                    <a:pt x="211138" y="110021"/>
                  </a:cubicBezTo>
                  <a:lnTo>
                    <a:pt x="211138" y="265918"/>
                  </a:lnTo>
                  <a:cubicBezTo>
                    <a:pt x="211138" y="271072"/>
                    <a:pt x="215008" y="276225"/>
                    <a:pt x="221457" y="276225"/>
                  </a:cubicBezTo>
                  <a:cubicBezTo>
                    <a:pt x="227907" y="276225"/>
                    <a:pt x="231776" y="271072"/>
                    <a:pt x="231776" y="265918"/>
                  </a:cubicBezTo>
                  <a:cubicBezTo>
                    <a:pt x="231776" y="265918"/>
                    <a:pt x="231776" y="265918"/>
                    <a:pt x="231776" y="110021"/>
                  </a:cubicBezTo>
                  <a:cubicBezTo>
                    <a:pt x="231776" y="103579"/>
                    <a:pt x="227907" y="98425"/>
                    <a:pt x="221457" y="98425"/>
                  </a:cubicBezTo>
                  <a:close/>
                  <a:moveTo>
                    <a:pt x="80216" y="71438"/>
                  </a:moveTo>
                  <a:cubicBezTo>
                    <a:pt x="80216" y="71438"/>
                    <a:pt x="80216" y="71438"/>
                    <a:pt x="236768" y="71438"/>
                  </a:cubicBezTo>
                  <a:cubicBezTo>
                    <a:pt x="258763" y="71438"/>
                    <a:pt x="258763" y="71438"/>
                    <a:pt x="258763" y="93324"/>
                  </a:cubicBezTo>
                  <a:cubicBezTo>
                    <a:pt x="258763" y="93324"/>
                    <a:pt x="258763" y="93324"/>
                    <a:pt x="258763" y="274844"/>
                  </a:cubicBezTo>
                  <a:cubicBezTo>
                    <a:pt x="258763" y="330201"/>
                    <a:pt x="258763" y="330201"/>
                    <a:pt x="204423" y="330201"/>
                  </a:cubicBezTo>
                  <a:cubicBezTo>
                    <a:pt x="204423" y="330201"/>
                    <a:pt x="204423" y="330201"/>
                    <a:pt x="113856" y="330201"/>
                  </a:cubicBezTo>
                  <a:cubicBezTo>
                    <a:pt x="59515" y="330201"/>
                    <a:pt x="59515" y="330201"/>
                    <a:pt x="59515" y="274844"/>
                  </a:cubicBezTo>
                  <a:cubicBezTo>
                    <a:pt x="59515" y="274844"/>
                    <a:pt x="59515" y="274844"/>
                    <a:pt x="59515" y="267120"/>
                  </a:cubicBezTo>
                  <a:cubicBezTo>
                    <a:pt x="54340" y="269694"/>
                    <a:pt x="49165" y="270982"/>
                    <a:pt x="42696" y="270982"/>
                  </a:cubicBezTo>
                  <a:cubicBezTo>
                    <a:pt x="19407" y="270982"/>
                    <a:pt x="0" y="251671"/>
                    <a:pt x="0" y="227211"/>
                  </a:cubicBezTo>
                  <a:cubicBezTo>
                    <a:pt x="0" y="227211"/>
                    <a:pt x="0" y="227211"/>
                    <a:pt x="0" y="147394"/>
                  </a:cubicBezTo>
                  <a:cubicBezTo>
                    <a:pt x="0" y="122933"/>
                    <a:pt x="19407" y="103623"/>
                    <a:pt x="42696" y="103623"/>
                  </a:cubicBezTo>
                  <a:cubicBezTo>
                    <a:pt x="49165" y="103623"/>
                    <a:pt x="54340" y="104910"/>
                    <a:pt x="59515" y="107485"/>
                  </a:cubicBezTo>
                  <a:cubicBezTo>
                    <a:pt x="59515" y="107485"/>
                    <a:pt x="59515" y="107485"/>
                    <a:pt x="59515" y="93324"/>
                  </a:cubicBezTo>
                  <a:cubicBezTo>
                    <a:pt x="59515" y="71438"/>
                    <a:pt x="59515" y="71438"/>
                    <a:pt x="80216" y="71438"/>
                  </a:cubicBezTo>
                  <a:close/>
                  <a:moveTo>
                    <a:pt x="107950" y="0"/>
                  </a:moveTo>
                  <a:cubicBezTo>
                    <a:pt x="107950" y="0"/>
                    <a:pt x="107950" y="0"/>
                    <a:pt x="109247" y="1290"/>
                  </a:cubicBezTo>
                  <a:cubicBezTo>
                    <a:pt x="110544" y="1290"/>
                    <a:pt x="111841" y="2580"/>
                    <a:pt x="113139" y="2580"/>
                  </a:cubicBezTo>
                  <a:cubicBezTo>
                    <a:pt x="114436" y="3870"/>
                    <a:pt x="117030" y="3870"/>
                    <a:pt x="119624" y="5160"/>
                  </a:cubicBezTo>
                  <a:cubicBezTo>
                    <a:pt x="120921" y="6450"/>
                    <a:pt x="123515" y="6450"/>
                    <a:pt x="126110" y="7739"/>
                  </a:cubicBezTo>
                  <a:cubicBezTo>
                    <a:pt x="131298" y="10319"/>
                    <a:pt x="137784" y="11609"/>
                    <a:pt x="144269" y="12899"/>
                  </a:cubicBezTo>
                  <a:cubicBezTo>
                    <a:pt x="144269" y="12899"/>
                    <a:pt x="144269" y="12899"/>
                    <a:pt x="145566" y="12899"/>
                  </a:cubicBezTo>
                  <a:cubicBezTo>
                    <a:pt x="145566" y="12899"/>
                    <a:pt x="146863" y="12899"/>
                    <a:pt x="146863" y="14189"/>
                  </a:cubicBezTo>
                  <a:cubicBezTo>
                    <a:pt x="146863" y="14189"/>
                    <a:pt x="146863" y="14189"/>
                    <a:pt x="148161" y="14189"/>
                  </a:cubicBezTo>
                  <a:cubicBezTo>
                    <a:pt x="148161" y="14189"/>
                    <a:pt x="149458" y="14189"/>
                    <a:pt x="149458" y="14189"/>
                  </a:cubicBezTo>
                  <a:cubicBezTo>
                    <a:pt x="149458" y="14189"/>
                    <a:pt x="150755" y="14189"/>
                    <a:pt x="152052" y="14189"/>
                  </a:cubicBezTo>
                  <a:cubicBezTo>
                    <a:pt x="152052" y="15478"/>
                    <a:pt x="153349" y="15478"/>
                    <a:pt x="154646" y="15478"/>
                  </a:cubicBezTo>
                  <a:cubicBezTo>
                    <a:pt x="154646" y="15478"/>
                    <a:pt x="154646" y="15478"/>
                    <a:pt x="155943" y="15478"/>
                  </a:cubicBezTo>
                  <a:cubicBezTo>
                    <a:pt x="155943" y="15478"/>
                    <a:pt x="155943" y="15478"/>
                    <a:pt x="157240" y="15478"/>
                  </a:cubicBezTo>
                  <a:cubicBezTo>
                    <a:pt x="157240" y="15478"/>
                    <a:pt x="157240" y="15478"/>
                    <a:pt x="158537" y="16768"/>
                  </a:cubicBezTo>
                  <a:cubicBezTo>
                    <a:pt x="158537" y="16768"/>
                    <a:pt x="158537" y="16768"/>
                    <a:pt x="159835" y="16768"/>
                  </a:cubicBezTo>
                  <a:cubicBezTo>
                    <a:pt x="161132" y="16768"/>
                    <a:pt x="161132" y="16768"/>
                    <a:pt x="162429" y="16768"/>
                  </a:cubicBezTo>
                  <a:cubicBezTo>
                    <a:pt x="163726" y="16768"/>
                    <a:pt x="163726" y="16768"/>
                    <a:pt x="165023" y="18058"/>
                  </a:cubicBezTo>
                  <a:cubicBezTo>
                    <a:pt x="165023" y="18058"/>
                    <a:pt x="165023" y="18058"/>
                    <a:pt x="166320" y="18058"/>
                  </a:cubicBezTo>
                  <a:cubicBezTo>
                    <a:pt x="166320" y="18058"/>
                    <a:pt x="166320" y="18058"/>
                    <a:pt x="167617" y="18058"/>
                  </a:cubicBezTo>
                  <a:cubicBezTo>
                    <a:pt x="167617" y="18058"/>
                    <a:pt x="167617" y="18058"/>
                    <a:pt x="168914" y="18058"/>
                  </a:cubicBezTo>
                  <a:cubicBezTo>
                    <a:pt x="168914" y="18058"/>
                    <a:pt x="168914" y="18058"/>
                    <a:pt x="170211" y="18058"/>
                  </a:cubicBezTo>
                  <a:cubicBezTo>
                    <a:pt x="172806" y="19348"/>
                    <a:pt x="174103" y="19348"/>
                    <a:pt x="176697" y="20638"/>
                  </a:cubicBezTo>
                  <a:cubicBezTo>
                    <a:pt x="180588" y="21928"/>
                    <a:pt x="184480" y="23218"/>
                    <a:pt x="188371" y="24507"/>
                  </a:cubicBezTo>
                  <a:cubicBezTo>
                    <a:pt x="190965" y="25797"/>
                    <a:pt x="192262" y="25797"/>
                    <a:pt x="193559" y="27087"/>
                  </a:cubicBezTo>
                  <a:cubicBezTo>
                    <a:pt x="194856" y="28377"/>
                    <a:pt x="194856" y="28377"/>
                    <a:pt x="194856" y="28377"/>
                  </a:cubicBezTo>
                  <a:cubicBezTo>
                    <a:pt x="196154" y="28377"/>
                    <a:pt x="196154" y="28377"/>
                    <a:pt x="196154" y="29667"/>
                  </a:cubicBezTo>
                  <a:cubicBezTo>
                    <a:pt x="197451" y="29667"/>
                    <a:pt x="197451" y="29667"/>
                    <a:pt x="197451" y="29667"/>
                  </a:cubicBezTo>
                  <a:cubicBezTo>
                    <a:pt x="198748" y="29667"/>
                    <a:pt x="198748" y="30957"/>
                    <a:pt x="198748" y="30957"/>
                  </a:cubicBezTo>
                  <a:cubicBezTo>
                    <a:pt x="202639" y="33536"/>
                    <a:pt x="205233" y="36116"/>
                    <a:pt x="207828" y="38696"/>
                  </a:cubicBezTo>
                  <a:cubicBezTo>
                    <a:pt x="210422" y="41276"/>
                    <a:pt x="211719" y="45145"/>
                    <a:pt x="213016" y="47725"/>
                  </a:cubicBezTo>
                  <a:cubicBezTo>
                    <a:pt x="214313" y="50305"/>
                    <a:pt x="214313" y="52884"/>
                    <a:pt x="214313" y="55464"/>
                  </a:cubicBezTo>
                  <a:cubicBezTo>
                    <a:pt x="214313" y="56754"/>
                    <a:pt x="214313" y="56754"/>
                    <a:pt x="214313" y="58044"/>
                  </a:cubicBezTo>
                  <a:cubicBezTo>
                    <a:pt x="214313" y="58044"/>
                    <a:pt x="214313" y="59334"/>
                    <a:pt x="213016" y="59334"/>
                  </a:cubicBezTo>
                  <a:cubicBezTo>
                    <a:pt x="213016" y="59334"/>
                    <a:pt x="213016" y="59334"/>
                    <a:pt x="213016" y="60623"/>
                  </a:cubicBezTo>
                  <a:cubicBezTo>
                    <a:pt x="213016" y="61913"/>
                    <a:pt x="213016" y="61913"/>
                    <a:pt x="213016" y="61913"/>
                  </a:cubicBezTo>
                  <a:cubicBezTo>
                    <a:pt x="213016" y="61913"/>
                    <a:pt x="213016" y="61913"/>
                    <a:pt x="211719" y="60623"/>
                  </a:cubicBezTo>
                  <a:cubicBezTo>
                    <a:pt x="211719" y="60623"/>
                    <a:pt x="211719" y="59334"/>
                    <a:pt x="210422" y="59334"/>
                  </a:cubicBezTo>
                  <a:cubicBezTo>
                    <a:pt x="210422" y="59334"/>
                    <a:pt x="210422" y="58044"/>
                    <a:pt x="209125" y="58044"/>
                  </a:cubicBezTo>
                  <a:cubicBezTo>
                    <a:pt x="207828" y="56754"/>
                    <a:pt x="205233" y="55464"/>
                    <a:pt x="203936" y="54174"/>
                  </a:cubicBezTo>
                  <a:cubicBezTo>
                    <a:pt x="201342" y="54174"/>
                    <a:pt x="200045" y="52884"/>
                    <a:pt x="197451" y="51594"/>
                  </a:cubicBezTo>
                  <a:cubicBezTo>
                    <a:pt x="194856" y="51594"/>
                    <a:pt x="192262" y="50305"/>
                    <a:pt x="189668" y="50305"/>
                  </a:cubicBezTo>
                  <a:cubicBezTo>
                    <a:pt x="188371" y="50305"/>
                    <a:pt x="188371" y="50305"/>
                    <a:pt x="187074" y="50305"/>
                  </a:cubicBezTo>
                  <a:cubicBezTo>
                    <a:pt x="187074" y="49015"/>
                    <a:pt x="185777" y="49015"/>
                    <a:pt x="184480" y="49015"/>
                  </a:cubicBezTo>
                  <a:cubicBezTo>
                    <a:pt x="183182" y="49015"/>
                    <a:pt x="181885" y="49015"/>
                    <a:pt x="180588" y="47725"/>
                  </a:cubicBezTo>
                  <a:cubicBezTo>
                    <a:pt x="176697" y="47725"/>
                    <a:pt x="174103" y="47725"/>
                    <a:pt x="170211" y="46435"/>
                  </a:cubicBezTo>
                  <a:cubicBezTo>
                    <a:pt x="168914" y="46435"/>
                    <a:pt x="166320" y="45145"/>
                    <a:pt x="165023" y="45145"/>
                  </a:cubicBezTo>
                  <a:cubicBezTo>
                    <a:pt x="165023" y="45145"/>
                    <a:pt x="165023" y="45145"/>
                    <a:pt x="163726" y="45145"/>
                  </a:cubicBezTo>
                  <a:cubicBezTo>
                    <a:pt x="163726" y="45145"/>
                    <a:pt x="163726" y="45145"/>
                    <a:pt x="162429" y="45145"/>
                  </a:cubicBezTo>
                  <a:cubicBezTo>
                    <a:pt x="162429" y="45145"/>
                    <a:pt x="162429" y="45145"/>
                    <a:pt x="159835" y="43855"/>
                  </a:cubicBezTo>
                  <a:cubicBezTo>
                    <a:pt x="159835" y="43855"/>
                    <a:pt x="159835" y="43855"/>
                    <a:pt x="158537" y="43855"/>
                  </a:cubicBezTo>
                  <a:cubicBezTo>
                    <a:pt x="157240" y="43855"/>
                    <a:pt x="157240" y="43855"/>
                    <a:pt x="155943" y="42565"/>
                  </a:cubicBezTo>
                  <a:cubicBezTo>
                    <a:pt x="154646" y="42565"/>
                    <a:pt x="153349" y="42565"/>
                    <a:pt x="152052" y="42565"/>
                  </a:cubicBezTo>
                  <a:cubicBezTo>
                    <a:pt x="152052" y="41276"/>
                    <a:pt x="150755" y="41276"/>
                    <a:pt x="149458" y="41276"/>
                  </a:cubicBezTo>
                  <a:cubicBezTo>
                    <a:pt x="148161" y="41276"/>
                    <a:pt x="146863" y="39986"/>
                    <a:pt x="146863" y="39986"/>
                  </a:cubicBezTo>
                  <a:cubicBezTo>
                    <a:pt x="142972" y="38696"/>
                    <a:pt x="139081" y="36116"/>
                    <a:pt x="135189" y="34826"/>
                  </a:cubicBezTo>
                  <a:cubicBezTo>
                    <a:pt x="131298" y="32247"/>
                    <a:pt x="128704" y="29667"/>
                    <a:pt x="124813" y="27087"/>
                  </a:cubicBezTo>
                  <a:cubicBezTo>
                    <a:pt x="122218" y="24507"/>
                    <a:pt x="119624" y="21928"/>
                    <a:pt x="117030" y="19348"/>
                  </a:cubicBezTo>
                  <a:cubicBezTo>
                    <a:pt x="115733" y="16768"/>
                    <a:pt x="113139" y="15478"/>
                    <a:pt x="111841" y="12899"/>
                  </a:cubicBezTo>
                  <a:cubicBezTo>
                    <a:pt x="110544" y="10319"/>
                    <a:pt x="110544" y="7739"/>
                    <a:pt x="109247" y="6450"/>
                  </a:cubicBezTo>
                  <a:cubicBezTo>
                    <a:pt x="109247" y="3870"/>
                    <a:pt x="107950" y="2580"/>
                    <a:pt x="107950" y="1290"/>
                  </a:cubicBezTo>
                  <a:cubicBezTo>
                    <a:pt x="107950" y="1290"/>
                    <a:pt x="107950" y="0"/>
                    <a:pt x="107950" y="0"/>
                  </a:cubicBezTo>
                  <a:close/>
                  <a:moveTo>
                    <a:pt x="9525" y="0"/>
                  </a:moveTo>
                  <a:cubicBezTo>
                    <a:pt x="9525" y="0"/>
                    <a:pt x="9525" y="0"/>
                    <a:pt x="10822" y="1290"/>
                  </a:cubicBezTo>
                  <a:cubicBezTo>
                    <a:pt x="12119" y="1290"/>
                    <a:pt x="12119" y="2580"/>
                    <a:pt x="14713" y="2580"/>
                  </a:cubicBezTo>
                  <a:cubicBezTo>
                    <a:pt x="16010" y="3870"/>
                    <a:pt x="17308" y="3870"/>
                    <a:pt x="19902" y="5160"/>
                  </a:cubicBezTo>
                  <a:cubicBezTo>
                    <a:pt x="22496" y="6450"/>
                    <a:pt x="25090" y="6450"/>
                    <a:pt x="27684" y="7739"/>
                  </a:cubicBezTo>
                  <a:cubicBezTo>
                    <a:pt x="32873" y="9029"/>
                    <a:pt x="39358" y="11609"/>
                    <a:pt x="45844" y="12899"/>
                  </a:cubicBezTo>
                  <a:cubicBezTo>
                    <a:pt x="45844" y="12899"/>
                    <a:pt x="45844" y="12899"/>
                    <a:pt x="47141" y="12899"/>
                  </a:cubicBezTo>
                  <a:cubicBezTo>
                    <a:pt x="47141" y="12899"/>
                    <a:pt x="47141" y="12899"/>
                    <a:pt x="48438" y="12899"/>
                  </a:cubicBezTo>
                  <a:cubicBezTo>
                    <a:pt x="48438" y="12899"/>
                    <a:pt x="48438" y="12899"/>
                    <a:pt x="48438" y="14189"/>
                  </a:cubicBezTo>
                  <a:cubicBezTo>
                    <a:pt x="49735" y="14189"/>
                    <a:pt x="49735" y="14189"/>
                    <a:pt x="49735" y="14189"/>
                  </a:cubicBezTo>
                  <a:cubicBezTo>
                    <a:pt x="51032" y="14189"/>
                    <a:pt x="52329" y="14189"/>
                    <a:pt x="52329" y="14189"/>
                  </a:cubicBezTo>
                  <a:cubicBezTo>
                    <a:pt x="53627" y="15478"/>
                    <a:pt x="54924" y="15478"/>
                    <a:pt x="54924" y="15478"/>
                  </a:cubicBezTo>
                  <a:cubicBezTo>
                    <a:pt x="56221" y="15478"/>
                    <a:pt x="56221" y="15478"/>
                    <a:pt x="56221" y="15478"/>
                  </a:cubicBezTo>
                  <a:cubicBezTo>
                    <a:pt x="57518" y="15478"/>
                    <a:pt x="57518" y="15478"/>
                    <a:pt x="57518" y="15478"/>
                  </a:cubicBezTo>
                  <a:cubicBezTo>
                    <a:pt x="58815" y="15478"/>
                    <a:pt x="58815" y="15478"/>
                    <a:pt x="58815" y="15478"/>
                  </a:cubicBezTo>
                  <a:cubicBezTo>
                    <a:pt x="60112" y="16768"/>
                    <a:pt x="60112" y="16768"/>
                    <a:pt x="60112" y="16768"/>
                  </a:cubicBezTo>
                  <a:cubicBezTo>
                    <a:pt x="61409" y="16768"/>
                    <a:pt x="62706" y="16768"/>
                    <a:pt x="62706" y="16768"/>
                  </a:cubicBezTo>
                  <a:cubicBezTo>
                    <a:pt x="64003" y="16768"/>
                    <a:pt x="65301" y="16768"/>
                    <a:pt x="65301" y="18058"/>
                  </a:cubicBezTo>
                  <a:cubicBezTo>
                    <a:pt x="65301" y="18058"/>
                    <a:pt x="65301" y="18058"/>
                    <a:pt x="66598" y="18058"/>
                  </a:cubicBezTo>
                  <a:cubicBezTo>
                    <a:pt x="66598" y="18058"/>
                    <a:pt x="66598" y="18058"/>
                    <a:pt x="69192" y="18058"/>
                  </a:cubicBezTo>
                  <a:cubicBezTo>
                    <a:pt x="69192" y="18058"/>
                    <a:pt x="69192" y="18058"/>
                    <a:pt x="70489" y="18058"/>
                  </a:cubicBezTo>
                  <a:cubicBezTo>
                    <a:pt x="70489" y="18058"/>
                    <a:pt x="70489" y="18058"/>
                    <a:pt x="71786" y="18058"/>
                  </a:cubicBezTo>
                  <a:cubicBezTo>
                    <a:pt x="73083" y="19348"/>
                    <a:pt x="75677" y="19348"/>
                    <a:pt x="76975" y="20638"/>
                  </a:cubicBezTo>
                  <a:cubicBezTo>
                    <a:pt x="82163" y="20638"/>
                    <a:pt x="86054" y="23218"/>
                    <a:pt x="89946" y="24507"/>
                  </a:cubicBezTo>
                  <a:cubicBezTo>
                    <a:pt x="91243" y="25797"/>
                    <a:pt x="93837" y="25797"/>
                    <a:pt x="95134" y="27087"/>
                  </a:cubicBezTo>
                  <a:cubicBezTo>
                    <a:pt x="95134" y="27087"/>
                    <a:pt x="96431" y="28377"/>
                    <a:pt x="96431" y="28377"/>
                  </a:cubicBezTo>
                  <a:cubicBezTo>
                    <a:pt x="96431" y="28377"/>
                    <a:pt x="97728" y="28377"/>
                    <a:pt x="97728" y="28377"/>
                  </a:cubicBezTo>
                  <a:cubicBezTo>
                    <a:pt x="97728" y="29667"/>
                    <a:pt x="99025" y="29667"/>
                    <a:pt x="99025" y="29667"/>
                  </a:cubicBezTo>
                  <a:cubicBezTo>
                    <a:pt x="99025" y="29667"/>
                    <a:pt x="100323" y="30957"/>
                    <a:pt x="100323" y="30957"/>
                  </a:cubicBezTo>
                  <a:cubicBezTo>
                    <a:pt x="102917" y="33536"/>
                    <a:pt x="106808" y="36116"/>
                    <a:pt x="108105" y="38696"/>
                  </a:cubicBezTo>
                  <a:cubicBezTo>
                    <a:pt x="110700" y="41276"/>
                    <a:pt x="111997" y="45145"/>
                    <a:pt x="113294" y="47725"/>
                  </a:cubicBezTo>
                  <a:cubicBezTo>
                    <a:pt x="114591" y="50305"/>
                    <a:pt x="115888" y="52884"/>
                    <a:pt x="114591" y="55464"/>
                  </a:cubicBezTo>
                  <a:cubicBezTo>
                    <a:pt x="114591" y="56754"/>
                    <a:pt x="114591" y="56754"/>
                    <a:pt x="114591" y="58044"/>
                  </a:cubicBezTo>
                  <a:cubicBezTo>
                    <a:pt x="114591" y="58044"/>
                    <a:pt x="114591" y="59334"/>
                    <a:pt x="114591" y="59334"/>
                  </a:cubicBezTo>
                  <a:cubicBezTo>
                    <a:pt x="114591" y="59334"/>
                    <a:pt x="114591" y="59334"/>
                    <a:pt x="114591" y="60623"/>
                  </a:cubicBezTo>
                  <a:cubicBezTo>
                    <a:pt x="114591" y="60623"/>
                    <a:pt x="113294" y="60623"/>
                    <a:pt x="113294" y="61913"/>
                  </a:cubicBezTo>
                  <a:cubicBezTo>
                    <a:pt x="113294" y="60623"/>
                    <a:pt x="113294" y="60623"/>
                    <a:pt x="111997" y="60623"/>
                  </a:cubicBezTo>
                  <a:cubicBezTo>
                    <a:pt x="111997" y="60623"/>
                    <a:pt x="111997" y="59334"/>
                    <a:pt x="111997" y="59334"/>
                  </a:cubicBezTo>
                  <a:cubicBezTo>
                    <a:pt x="110700" y="59334"/>
                    <a:pt x="110700" y="58044"/>
                    <a:pt x="110700" y="58044"/>
                  </a:cubicBezTo>
                  <a:cubicBezTo>
                    <a:pt x="110700" y="58044"/>
                    <a:pt x="110700" y="58044"/>
                    <a:pt x="109403" y="58044"/>
                  </a:cubicBezTo>
                  <a:cubicBezTo>
                    <a:pt x="108105" y="56754"/>
                    <a:pt x="106808" y="55464"/>
                    <a:pt x="104214" y="54174"/>
                  </a:cubicBezTo>
                  <a:cubicBezTo>
                    <a:pt x="102917" y="54174"/>
                    <a:pt x="100323" y="52884"/>
                    <a:pt x="97728" y="51594"/>
                  </a:cubicBezTo>
                  <a:cubicBezTo>
                    <a:pt x="96431" y="51594"/>
                    <a:pt x="93837" y="50305"/>
                    <a:pt x="89946" y="50305"/>
                  </a:cubicBezTo>
                  <a:cubicBezTo>
                    <a:pt x="89946" y="50305"/>
                    <a:pt x="88649" y="50305"/>
                    <a:pt x="88649" y="50305"/>
                  </a:cubicBezTo>
                  <a:cubicBezTo>
                    <a:pt x="87351" y="49015"/>
                    <a:pt x="87351" y="49015"/>
                    <a:pt x="86054" y="49015"/>
                  </a:cubicBezTo>
                  <a:cubicBezTo>
                    <a:pt x="84757" y="49015"/>
                    <a:pt x="83460" y="49015"/>
                    <a:pt x="80866" y="47725"/>
                  </a:cubicBezTo>
                  <a:cubicBezTo>
                    <a:pt x="78272" y="47725"/>
                    <a:pt x="74380" y="47725"/>
                    <a:pt x="71786" y="46435"/>
                  </a:cubicBezTo>
                  <a:cubicBezTo>
                    <a:pt x="69192" y="46435"/>
                    <a:pt x="67895" y="45145"/>
                    <a:pt x="66598" y="45145"/>
                  </a:cubicBezTo>
                  <a:cubicBezTo>
                    <a:pt x="66598" y="45145"/>
                    <a:pt x="66598" y="45145"/>
                    <a:pt x="65301" y="45145"/>
                  </a:cubicBezTo>
                  <a:cubicBezTo>
                    <a:pt x="65301" y="45145"/>
                    <a:pt x="65301" y="45145"/>
                    <a:pt x="64003" y="45145"/>
                  </a:cubicBezTo>
                  <a:cubicBezTo>
                    <a:pt x="64003" y="45145"/>
                    <a:pt x="64003" y="45145"/>
                    <a:pt x="62706" y="45145"/>
                  </a:cubicBezTo>
                  <a:cubicBezTo>
                    <a:pt x="62706" y="45145"/>
                    <a:pt x="62706" y="45145"/>
                    <a:pt x="61409" y="43855"/>
                  </a:cubicBezTo>
                  <a:cubicBezTo>
                    <a:pt x="61409" y="43855"/>
                    <a:pt x="61409" y="43855"/>
                    <a:pt x="60112" y="43855"/>
                  </a:cubicBezTo>
                  <a:cubicBezTo>
                    <a:pt x="58815" y="43855"/>
                    <a:pt x="57518" y="43855"/>
                    <a:pt x="56221" y="42565"/>
                  </a:cubicBezTo>
                  <a:cubicBezTo>
                    <a:pt x="56221" y="42565"/>
                    <a:pt x="54924" y="42565"/>
                    <a:pt x="53627" y="42565"/>
                  </a:cubicBezTo>
                  <a:cubicBezTo>
                    <a:pt x="52329" y="41276"/>
                    <a:pt x="51032" y="41276"/>
                    <a:pt x="51032" y="41276"/>
                  </a:cubicBezTo>
                  <a:cubicBezTo>
                    <a:pt x="49735" y="41276"/>
                    <a:pt x="48438" y="39986"/>
                    <a:pt x="47141" y="39986"/>
                  </a:cubicBezTo>
                  <a:cubicBezTo>
                    <a:pt x="43250" y="38696"/>
                    <a:pt x="39358" y="36116"/>
                    <a:pt x="36764" y="34826"/>
                  </a:cubicBezTo>
                  <a:cubicBezTo>
                    <a:pt x="32873" y="32247"/>
                    <a:pt x="28982" y="29667"/>
                    <a:pt x="26387" y="27087"/>
                  </a:cubicBezTo>
                  <a:cubicBezTo>
                    <a:pt x="23793" y="24507"/>
                    <a:pt x="21199" y="21928"/>
                    <a:pt x="18605" y="19348"/>
                  </a:cubicBezTo>
                  <a:cubicBezTo>
                    <a:pt x="16010" y="18058"/>
                    <a:pt x="14713" y="15478"/>
                    <a:pt x="13416" y="12899"/>
                  </a:cubicBezTo>
                  <a:cubicBezTo>
                    <a:pt x="12119" y="10319"/>
                    <a:pt x="10822" y="7739"/>
                    <a:pt x="10822" y="6450"/>
                  </a:cubicBezTo>
                  <a:cubicBezTo>
                    <a:pt x="9525" y="3870"/>
                    <a:pt x="9525" y="2580"/>
                    <a:pt x="9525" y="1290"/>
                  </a:cubicBezTo>
                  <a:cubicBezTo>
                    <a:pt x="9525" y="0"/>
                    <a:pt x="9525" y="0"/>
                    <a:pt x="9525" y="0"/>
                  </a:cubicBezTo>
                  <a:close/>
                </a:path>
              </a:pathLst>
            </a:custGeom>
            <a:solidFill>
              <a:schemeClr val="bg1"/>
            </a:solidFill>
            <a:ln>
              <a:noFill/>
            </a:ln>
            <a:extLst/>
          </p:spPr>
          <p:txBody>
            <a:bodyPr anchor="ctr"/>
            <a:lstStyle/>
            <a:p>
              <a:pPr algn="ctr"/>
              <a:endParaRPr/>
            </a:p>
          </p:txBody>
        </p:sp>
      </p:grpSp>
      <p:sp>
        <p:nvSpPr>
          <p:cNvPr id="33" name="Content Placeholder 2"/>
          <p:cNvSpPr txBox="1">
            <a:spLocks/>
          </p:cNvSpPr>
          <p:nvPr/>
        </p:nvSpPr>
        <p:spPr>
          <a:xfrm>
            <a:off x="4642140" y="255686"/>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4" name="Content Placeholder 2"/>
          <p:cNvSpPr txBox="1">
            <a:spLocks/>
          </p:cNvSpPr>
          <p:nvPr/>
        </p:nvSpPr>
        <p:spPr>
          <a:xfrm>
            <a:off x="4995203" y="554068"/>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414895804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0"/>
          <p:cNvGrpSpPr/>
          <p:nvPr/>
        </p:nvGrpSpPr>
        <p:grpSpPr>
          <a:xfrm>
            <a:off x="3953526" y="2108986"/>
            <a:ext cx="672627" cy="360350"/>
            <a:chOff x="3246637" y="2558266"/>
            <a:chExt cx="883575" cy="616450"/>
          </a:xfrm>
        </p:grpSpPr>
        <p:sp>
          <p:nvSpPr>
            <p:cNvPr id="37" name="Arrow: Chevron 31"/>
            <p:cNvSpPr/>
            <p:nvPr/>
          </p:nvSpPr>
          <p:spPr>
            <a:xfrm>
              <a:off x="3246637" y="2558266"/>
              <a:ext cx="400692" cy="616450"/>
            </a:xfrm>
            <a:prstGeom prst="chevron">
              <a:avLst>
                <a:gd name="adj" fmla="val 601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Arrow: Chevron 32"/>
            <p:cNvSpPr/>
            <p:nvPr/>
          </p:nvSpPr>
          <p:spPr>
            <a:xfrm>
              <a:off x="3488077" y="2558266"/>
              <a:ext cx="400692" cy="616450"/>
            </a:xfrm>
            <a:prstGeom prst="chevron">
              <a:avLst>
                <a:gd name="adj" fmla="val 601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9" name="Arrow: Chevron 33"/>
            <p:cNvSpPr/>
            <p:nvPr/>
          </p:nvSpPr>
          <p:spPr>
            <a:xfrm>
              <a:off x="3729520" y="2558266"/>
              <a:ext cx="400692" cy="616450"/>
            </a:xfrm>
            <a:prstGeom prst="chevron">
              <a:avLst>
                <a:gd name="adj" fmla="val 6014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7" name="Group 34"/>
          <p:cNvGrpSpPr/>
          <p:nvPr/>
        </p:nvGrpSpPr>
        <p:grpSpPr>
          <a:xfrm>
            <a:off x="7600812" y="2108986"/>
            <a:ext cx="672627" cy="360350"/>
            <a:chOff x="3246637" y="2558266"/>
            <a:chExt cx="883575" cy="616450"/>
          </a:xfrm>
        </p:grpSpPr>
        <p:sp>
          <p:nvSpPr>
            <p:cNvPr id="34" name="Arrow: Chevron 35"/>
            <p:cNvSpPr/>
            <p:nvPr/>
          </p:nvSpPr>
          <p:spPr>
            <a:xfrm>
              <a:off x="3246637" y="2558266"/>
              <a:ext cx="400692" cy="616450"/>
            </a:xfrm>
            <a:prstGeom prst="chevron">
              <a:avLst>
                <a:gd name="adj" fmla="val 601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Arrow: Chevron 36"/>
            <p:cNvSpPr/>
            <p:nvPr/>
          </p:nvSpPr>
          <p:spPr>
            <a:xfrm>
              <a:off x="3488077" y="2558266"/>
              <a:ext cx="400692" cy="616450"/>
            </a:xfrm>
            <a:prstGeom prst="chevron">
              <a:avLst>
                <a:gd name="adj" fmla="val 601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Arrow: Chevron 37"/>
            <p:cNvSpPr/>
            <p:nvPr/>
          </p:nvSpPr>
          <p:spPr>
            <a:xfrm>
              <a:off x="3729520" y="2558266"/>
              <a:ext cx="400692" cy="616450"/>
            </a:xfrm>
            <a:prstGeom prst="chevron">
              <a:avLst>
                <a:gd name="adj" fmla="val 6014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4" name="Group 81"/>
          <p:cNvGrpSpPr/>
          <p:nvPr/>
        </p:nvGrpSpPr>
        <p:grpSpPr>
          <a:xfrm>
            <a:off x="9163482" y="1691655"/>
            <a:ext cx="1194576" cy="1195008"/>
            <a:chOff x="9164674" y="1691263"/>
            <a:chExt cx="1194732" cy="1194731"/>
          </a:xfrm>
        </p:grpSpPr>
        <p:sp>
          <p:nvSpPr>
            <p:cNvPr id="32" name="Oval 26"/>
            <p:cNvSpPr/>
            <p:nvPr/>
          </p:nvSpPr>
          <p:spPr>
            <a:xfrm>
              <a:off x="9164674" y="1691263"/>
              <a:ext cx="1194732" cy="11947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Freeform: Shape 76"/>
            <p:cNvSpPr>
              <a:spLocks/>
            </p:cNvSpPr>
            <p:nvPr/>
          </p:nvSpPr>
          <p:spPr bwMode="auto">
            <a:xfrm>
              <a:off x="9461831" y="1978535"/>
              <a:ext cx="600418" cy="600418"/>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a:extLst/>
          </p:spPr>
          <p:txBody>
            <a:bodyPr anchor="ctr"/>
            <a:lstStyle/>
            <a:p>
              <a:pPr algn="ctr"/>
              <a:endParaRPr/>
            </a:p>
          </p:txBody>
        </p:sp>
      </p:grpSp>
      <p:grpSp>
        <p:nvGrpSpPr>
          <p:cNvPr id="15" name="Group 79"/>
          <p:cNvGrpSpPr/>
          <p:nvPr/>
        </p:nvGrpSpPr>
        <p:grpSpPr>
          <a:xfrm>
            <a:off x="1868908" y="1691656"/>
            <a:ext cx="1194576" cy="1195008"/>
            <a:chOff x="1869151" y="1691264"/>
            <a:chExt cx="1194732" cy="1194731"/>
          </a:xfrm>
        </p:grpSpPr>
        <p:sp>
          <p:nvSpPr>
            <p:cNvPr id="30" name="Oval 4"/>
            <p:cNvSpPr/>
            <p:nvPr/>
          </p:nvSpPr>
          <p:spPr>
            <a:xfrm>
              <a:off x="1869151" y="1691264"/>
              <a:ext cx="1194732" cy="11947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Freeform: Shape 77"/>
            <p:cNvSpPr>
              <a:spLocks/>
            </p:cNvSpPr>
            <p:nvPr/>
          </p:nvSpPr>
          <p:spPr bwMode="auto">
            <a:xfrm>
              <a:off x="2171564" y="1990350"/>
              <a:ext cx="600418" cy="600418"/>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a:extLst/>
          </p:spPr>
          <p:txBody>
            <a:bodyPr anchor="ctr"/>
            <a:lstStyle/>
            <a:p>
              <a:pPr algn="ctr"/>
              <a:endParaRPr/>
            </a:p>
          </p:txBody>
        </p:sp>
      </p:grpSp>
      <p:grpSp>
        <p:nvGrpSpPr>
          <p:cNvPr id="16" name="Group 80"/>
          <p:cNvGrpSpPr/>
          <p:nvPr/>
        </p:nvGrpSpPr>
        <p:grpSpPr>
          <a:xfrm>
            <a:off x="5516195" y="1691655"/>
            <a:ext cx="1194576" cy="1195008"/>
            <a:chOff x="5539402" y="1691263"/>
            <a:chExt cx="1194732" cy="1194731"/>
          </a:xfrm>
        </p:grpSpPr>
        <p:sp>
          <p:nvSpPr>
            <p:cNvPr id="28" name="Oval 17"/>
            <p:cNvSpPr/>
            <p:nvPr/>
          </p:nvSpPr>
          <p:spPr>
            <a:xfrm>
              <a:off x="5539402" y="1691263"/>
              <a:ext cx="1194732" cy="11947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Freeform: Shape 78"/>
            <p:cNvSpPr>
              <a:spLocks/>
            </p:cNvSpPr>
            <p:nvPr/>
          </p:nvSpPr>
          <p:spPr bwMode="auto">
            <a:xfrm>
              <a:off x="5831975" y="2001635"/>
              <a:ext cx="600418" cy="600418"/>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a:extLst/>
          </p:spPr>
          <p:txBody>
            <a:bodyPr anchor="ctr"/>
            <a:lstStyle/>
            <a:p>
              <a:pPr algn="ctr"/>
              <a:endParaRPr/>
            </a:p>
          </p:txBody>
        </p:sp>
      </p:grpSp>
      <p:grpSp>
        <p:nvGrpSpPr>
          <p:cNvPr id="2" name="组合 1"/>
          <p:cNvGrpSpPr/>
          <p:nvPr/>
        </p:nvGrpSpPr>
        <p:grpSpPr>
          <a:xfrm>
            <a:off x="4268585" y="3177708"/>
            <a:ext cx="3734770" cy="2749555"/>
            <a:chOff x="3201856" y="2382729"/>
            <a:chExt cx="2801442" cy="2061688"/>
          </a:xfrm>
        </p:grpSpPr>
        <p:sp>
          <p:nvSpPr>
            <p:cNvPr id="8" name="Rectangle 38"/>
            <p:cNvSpPr/>
            <p:nvPr/>
          </p:nvSpPr>
          <p:spPr>
            <a:xfrm>
              <a:off x="3201856" y="2382729"/>
              <a:ext cx="2801442" cy="1903673"/>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Rectangle 40"/>
            <p:cNvSpPr/>
            <p:nvPr/>
          </p:nvSpPr>
          <p:spPr>
            <a:xfrm>
              <a:off x="3365936" y="2587453"/>
              <a:ext cx="2473281" cy="1999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70000" lnSpcReduction="20000"/>
            </a:bodyPr>
            <a:lstStyle/>
            <a:p>
              <a:pPr algn="ctr">
                <a:buClr>
                  <a:prstClr val="white"/>
                </a:buClr>
                <a:defRPr/>
              </a:pPr>
              <a:r>
                <a:rPr lang="zh-CN" altLang="en-US" sz="1900" b="1">
                  <a:solidFill>
                    <a:schemeClr val="bg1"/>
                  </a:solidFill>
                </a:rPr>
                <a:t>标题文本预设</a:t>
              </a:r>
            </a:p>
          </p:txBody>
        </p:sp>
        <p:sp>
          <p:nvSpPr>
            <p:cNvPr id="10" name="Rectangle 43"/>
            <p:cNvSpPr/>
            <p:nvPr/>
          </p:nvSpPr>
          <p:spPr>
            <a:xfrm>
              <a:off x="3365936" y="3448145"/>
              <a:ext cx="2473281" cy="1999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70000" lnSpcReduction="20000"/>
            </a:bodyPr>
            <a:lstStyle/>
            <a:p>
              <a:pPr algn="ctr">
                <a:buClr>
                  <a:prstClr val="white"/>
                </a:buClr>
                <a:defRPr/>
              </a:pPr>
              <a:r>
                <a:rPr lang="zh-CN" altLang="en-US" sz="1900" b="1">
                  <a:solidFill>
                    <a:schemeClr val="bg1"/>
                  </a:solidFill>
                </a:rPr>
                <a:t>标题文本预设</a:t>
              </a:r>
            </a:p>
          </p:txBody>
        </p:sp>
        <p:sp>
          <p:nvSpPr>
            <p:cNvPr id="17" name="TextBox 88"/>
            <p:cNvSpPr txBox="1">
              <a:spLocks/>
            </p:cNvSpPr>
            <p:nvPr/>
          </p:nvSpPr>
          <p:spPr bwMode="auto">
            <a:xfrm>
              <a:off x="3365936" y="2787389"/>
              <a:ext cx="2473281" cy="79633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t>从顾客的角度出发，从排版到设计制作，为您打造最佳</a:t>
              </a:r>
              <a:r>
                <a:rPr lang="zh-CN" altLang="en-US" dirty="0" smtClean="0"/>
                <a:t>的。</a:t>
              </a:r>
              <a:r>
                <a:rPr lang="zh-CN" altLang="en-US" dirty="0"/>
                <a:t/>
              </a:r>
              <a:br>
                <a:rPr lang="zh-CN" altLang="en-US" dirty="0"/>
              </a:br>
              <a:r>
                <a:rPr lang="zh-CN" altLang="en-US" dirty="0"/>
                <a:t> </a:t>
              </a:r>
              <a:r>
                <a:rPr lang="zh-CN" altLang="en-US" dirty="0" smtClean="0"/>
                <a:t> </a:t>
              </a:r>
              <a:endParaRPr lang="zh-CN" altLang="en-US" dirty="0"/>
            </a:p>
          </p:txBody>
        </p:sp>
        <p:sp>
          <p:nvSpPr>
            <p:cNvPr id="18" name="TextBox 89"/>
            <p:cNvSpPr txBox="1">
              <a:spLocks/>
            </p:cNvSpPr>
            <p:nvPr/>
          </p:nvSpPr>
          <p:spPr bwMode="auto">
            <a:xfrm>
              <a:off x="3365936" y="3648081"/>
              <a:ext cx="2473281" cy="79633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t>从顾客的角度出发，从排版到设计制作，为您打造最佳</a:t>
              </a:r>
              <a:r>
                <a:rPr lang="zh-CN" altLang="en-US" dirty="0" smtClean="0"/>
                <a:t>的。</a:t>
              </a:r>
              <a:r>
                <a:rPr lang="zh-CN" altLang="en-US" dirty="0"/>
                <a:t/>
              </a:r>
              <a:br>
                <a:rPr lang="zh-CN" altLang="en-US" dirty="0"/>
              </a:br>
              <a:r>
                <a:rPr lang="zh-CN" altLang="en-US" dirty="0"/>
                <a:t> </a:t>
              </a:r>
              <a:r>
                <a:rPr lang="zh-CN" altLang="en-US" dirty="0" smtClean="0"/>
                <a:t> </a:t>
              </a:r>
              <a:endParaRPr lang="zh-CN" altLang="en-US" dirty="0"/>
            </a:p>
          </p:txBody>
        </p:sp>
      </p:grpSp>
      <p:grpSp>
        <p:nvGrpSpPr>
          <p:cNvPr id="42" name="组合 41"/>
          <p:cNvGrpSpPr/>
          <p:nvPr/>
        </p:nvGrpSpPr>
        <p:grpSpPr>
          <a:xfrm>
            <a:off x="8559073" y="3177709"/>
            <a:ext cx="2448492" cy="2538819"/>
            <a:chOff x="6420140" y="2382729"/>
            <a:chExt cx="1836608" cy="1903673"/>
          </a:xfrm>
        </p:grpSpPr>
        <p:sp>
          <p:nvSpPr>
            <p:cNvPr id="5" name="Rectangle 2"/>
            <p:cNvSpPr/>
            <p:nvPr/>
          </p:nvSpPr>
          <p:spPr>
            <a:xfrm>
              <a:off x="6420140" y="2382729"/>
              <a:ext cx="1836605" cy="1903673"/>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Oval 65"/>
            <p:cNvSpPr/>
            <p:nvPr/>
          </p:nvSpPr>
          <p:spPr>
            <a:xfrm>
              <a:off x="6520084" y="2562373"/>
              <a:ext cx="401540" cy="401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85000" lnSpcReduction="20000"/>
            </a:bodyPr>
            <a:lstStyle/>
            <a:p>
              <a:pPr algn="ctr">
                <a:spcBef>
                  <a:spcPct val="0"/>
                </a:spcBef>
              </a:pPr>
              <a:r>
                <a:rPr lang="en-US" altLang="ko-KR" sz="3700" b="1">
                  <a:solidFill>
                    <a:schemeClr val="bg1"/>
                  </a:solidFill>
                </a:rPr>
                <a:t>01</a:t>
              </a:r>
            </a:p>
          </p:txBody>
        </p:sp>
        <p:sp>
          <p:nvSpPr>
            <p:cNvPr id="12" name="Oval 69"/>
            <p:cNvSpPr/>
            <p:nvPr/>
          </p:nvSpPr>
          <p:spPr>
            <a:xfrm>
              <a:off x="6520084" y="3138505"/>
              <a:ext cx="401540" cy="401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85000" lnSpcReduction="20000"/>
            </a:bodyPr>
            <a:lstStyle/>
            <a:p>
              <a:pPr algn="ctr">
                <a:spcBef>
                  <a:spcPct val="0"/>
                </a:spcBef>
              </a:pPr>
              <a:r>
                <a:rPr lang="en-US" altLang="ko-KR" sz="3700" b="1">
                  <a:solidFill>
                    <a:schemeClr val="bg1"/>
                  </a:solidFill>
                </a:rPr>
                <a:t>02</a:t>
              </a:r>
            </a:p>
          </p:txBody>
        </p:sp>
        <p:sp>
          <p:nvSpPr>
            <p:cNvPr id="13" name="Oval 73"/>
            <p:cNvSpPr/>
            <p:nvPr/>
          </p:nvSpPr>
          <p:spPr>
            <a:xfrm>
              <a:off x="6520081" y="3714636"/>
              <a:ext cx="401540" cy="401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85000" lnSpcReduction="20000"/>
            </a:bodyPr>
            <a:lstStyle/>
            <a:p>
              <a:pPr algn="ctr">
                <a:spcBef>
                  <a:spcPct val="0"/>
                </a:spcBef>
              </a:pPr>
              <a:r>
                <a:rPr lang="en-US" altLang="ko-KR" sz="3700" b="1">
                  <a:solidFill>
                    <a:schemeClr val="bg1"/>
                  </a:solidFill>
                </a:rPr>
                <a:t>03</a:t>
              </a:r>
            </a:p>
          </p:txBody>
        </p:sp>
        <p:sp>
          <p:nvSpPr>
            <p:cNvPr id="19" name="TextBox 91"/>
            <p:cNvSpPr txBox="1">
              <a:spLocks/>
            </p:cNvSpPr>
            <p:nvPr/>
          </p:nvSpPr>
          <p:spPr bwMode="auto">
            <a:xfrm>
              <a:off x="6921624" y="2504938"/>
              <a:ext cx="1335124" cy="553833"/>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t>此部分内容作为文字排版显示 </a:t>
              </a:r>
            </a:p>
          </p:txBody>
        </p:sp>
        <p:sp>
          <p:nvSpPr>
            <p:cNvPr id="20" name="TextBox 92"/>
            <p:cNvSpPr txBox="1">
              <a:spLocks/>
            </p:cNvSpPr>
            <p:nvPr/>
          </p:nvSpPr>
          <p:spPr bwMode="auto">
            <a:xfrm>
              <a:off x="6921624" y="3076363"/>
              <a:ext cx="1335124" cy="55396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t>此部分内容作为文字</a:t>
              </a:r>
              <a:r>
                <a:rPr lang="zh-CN" altLang="en-US" dirty="0" smtClean="0"/>
                <a:t>排版显示 </a:t>
              </a:r>
              <a:endParaRPr lang="zh-CN" altLang="en-US" dirty="0"/>
            </a:p>
          </p:txBody>
        </p:sp>
        <p:sp>
          <p:nvSpPr>
            <p:cNvPr id="21" name="TextBox 93"/>
            <p:cNvSpPr txBox="1">
              <a:spLocks/>
            </p:cNvSpPr>
            <p:nvPr/>
          </p:nvSpPr>
          <p:spPr bwMode="auto">
            <a:xfrm>
              <a:off x="6921620" y="3647796"/>
              <a:ext cx="1335124" cy="553833"/>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t>此部分内容作为文字排版显示 </a:t>
              </a:r>
            </a:p>
          </p:txBody>
        </p:sp>
      </p:grpSp>
      <p:grpSp>
        <p:nvGrpSpPr>
          <p:cNvPr id="41" name="组合 40"/>
          <p:cNvGrpSpPr/>
          <p:nvPr/>
        </p:nvGrpSpPr>
        <p:grpSpPr>
          <a:xfrm>
            <a:off x="1352649" y="3177709"/>
            <a:ext cx="2474602" cy="2538819"/>
            <a:chOff x="1014618" y="2382729"/>
            <a:chExt cx="1856193" cy="1903673"/>
          </a:xfrm>
        </p:grpSpPr>
        <p:sp>
          <p:nvSpPr>
            <p:cNvPr id="4" name="Rectangle 1"/>
            <p:cNvSpPr/>
            <p:nvPr/>
          </p:nvSpPr>
          <p:spPr>
            <a:xfrm>
              <a:off x="1014618" y="2382729"/>
              <a:ext cx="1856190" cy="1903673"/>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Oval 49"/>
            <p:cNvSpPr/>
            <p:nvPr/>
          </p:nvSpPr>
          <p:spPr>
            <a:xfrm>
              <a:off x="1111829" y="2562373"/>
              <a:ext cx="401540" cy="401538"/>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85000" lnSpcReduction="20000"/>
            </a:bodyPr>
            <a:lstStyle/>
            <a:p>
              <a:pPr algn="ctr">
                <a:spcBef>
                  <a:spcPct val="0"/>
                </a:spcBef>
              </a:pPr>
              <a:r>
                <a:rPr lang="en-US" altLang="ko-KR" sz="3700" b="1">
                  <a:solidFill>
                    <a:schemeClr val="bg1"/>
                  </a:solidFill>
                </a:rPr>
                <a:t>01</a:t>
              </a:r>
            </a:p>
          </p:txBody>
        </p:sp>
        <p:sp>
          <p:nvSpPr>
            <p:cNvPr id="23" name="Oval 53"/>
            <p:cNvSpPr/>
            <p:nvPr/>
          </p:nvSpPr>
          <p:spPr>
            <a:xfrm>
              <a:off x="1111829" y="3138505"/>
              <a:ext cx="401540" cy="401538"/>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85000" lnSpcReduction="20000"/>
            </a:bodyPr>
            <a:lstStyle/>
            <a:p>
              <a:pPr algn="ctr">
                <a:spcBef>
                  <a:spcPct val="0"/>
                </a:spcBef>
              </a:pPr>
              <a:r>
                <a:rPr lang="en-US" altLang="ko-KR" sz="3700" b="1">
                  <a:solidFill>
                    <a:schemeClr val="bg1"/>
                  </a:solidFill>
                </a:rPr>
                <a:t>02</a:t>
              </a:r>
            </a:p>
          </p:txBody>
        </p:sp>
        <p:sp>
          <p:nvSpPr>
            <p:cNvPr id="24" name="Oval 57"/>
            <p:cNvSpPr/>
            <p:nvPr/>
          </p:nvSpPr>
          <p:spPr>
            <a:xfrm>
              <a:off x="1111826" y="3714636"/>
              <a:ext cx="401540" cy="401538"/>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85000" lnSpcReduction="20000"/>
            </a:bodyPr>
            <a:lstStyle/>
            <a:p>
              <a:pPr algn="ctr">
                <a:spcBef>
                  <a:spcPct val="0"/>
                </a:spcBef>
              </a:pPr>
              <a:r>
                <a:rPr lang="en-US" altLang="ko-KR" sz="3700" b="1">
                  <a:solidFill>
                    <a:schemeClr val="bg1"/>
                  </a:solidFill>
                </a:rPr>
                <a:t>03</a:t>
              </a:r>
            </a:p>
          </p:txBody>
        </p:sp>
        <p:sp>
          <p:nvSpPr>
            <p:cNvPr id="25" name="TextBox 61"/>
            <p:cNvSpPr txBox="1">
              <a:spLocks/>
            </p:cNvSpPr>
            <p:nvPr/>
          </p:nvSpPr>
          <p:spPr bwMode="auto">
            <a:xfrm>
              <a:off x="1513369" y="2496573"/>
              <a:ext cx="1357442" cy="55396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t>此部分内容作为文字</a:t>
              </a:r>
              <a:r>
                <a:rPr lang="zh-CN" altLang="en-US" dirty="0" smtClean="0"/>
                <a:t>排版</a:t>
              </a:r>
              <a:endParaRPr lang="zh-CN" altLang="en-US" dirty="0"/>
            </a:p>
          </p:txBody>
        </p:sp>
        <p:sp>
          <p:nvSpPr>
            <p:cNvPr id="26" name="TextBox 63"/>
            <p:cNvSpPr txBox="1">
              <a:spLocks/>
            </p:cNvSpPr>
            <p:nvPr/>
          </p:nvSpPr>
          <p:spPr bwMode="auto">
            <a:xfrm>
              <a:off x="1513369" y="3067998"/>
              <a:ext cx="1357442" cy="55396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t>此部分内容作为文字排版</a:t>
              </a:r>
            </a:p>
          </p:txBody>
        </p:sp>
        <p:sp>
          <p:nvSpPr>
            <p:cNvPr id="27" name="TextBox 64"/>
            <p:cNvSpPr txBox="1">
              <a:spLocks/>
            </p:cNvSpPr>
            <p:nvPr/>
          </p:nvSpPr>
          <p:spPr bwMode="auto">
            <a:xfrm>
              <a:off x="1513366" y="3639433"/>
              <a:ext cx="1357442" cy="553833"/>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t>此部分内容作为文字排版</a:t>
              </a:r>
            </a:p>
          </p:txBody>
        </p:sp>
      </p:grpSp>
      <p:sp>
        <p:nvSpPr>
          <p:cNvPr id="43" name="Content Placeholder 2"/>
          <p:cNvSpPr txBox="1">
            <a:spLocks/>
          </p:cNvSpPr>
          <p:nvPr/>
        </p:nvSpPr>
        <p:spPr>
          <a:xfrm>
            <a:off x="4642140" y="255686"/>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4" name="Content Placeholder 2"/>
          <p:cNvSpPr txBox="1">
            <a:spLocks/>
          </p:cNvSpPr>
          <p:nvPr/>
        </p:nvSpPr>
        <p:spPr>
          <a:xfrm>
            <a:off x="4995203" y="554068"/>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185175468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ntr" presetSubtype="0"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anim calcmode="lin" valueType="num">
                                      <p:cBhvr>
                                        <p:cTn id="47" dur="1000" fill="hold"/>
                                        <p:tgtEl>
                                          <p:spTgt spid="42"/>
                                        </p:tgtEl>
                                        <p:attrNameLst>
                                          <p:attrName>ppt_x</p:attrName>
                                        </p:attrNameLst>
                                      </p:cBhvr>
                                      <p:tavLst>
                                        <p:tav tm="0">
                                          <p:val>
                                            <p:strVal val="#ppt_x"/>
                                          </p:val>
                                        </p:tav>
                                        <p:tav tm="100000">
                                          <p:val>
                                            <p:strVal val="#ppt_x"/>
                                          </p:val>
                                        </p:tav>
                                      </p:tavLst>
                                    </p:anim>
                                    <p:anim calcmode="lin" valueType="num">
                                      <p:cBhvr>
                                        <p:cTn id="4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4" y="2029771"/>
            <a:ext cx="4007543" cy="280004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3" name="矩形 2"/>
          <p:cNvSpPr/>
          <p:nvPr/>
        </p:nvSpPr>
        <p:spPr>
          <a:xfrm>
            <a:off x="4091436" y="2029771"/>
            <a:ext cx="4007543" cy="2800046"/>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4" name="矩形 3"/>
          <p:cNvSpPr/>
          <p:nvPr/>
        </p:nvSpPr>
        <p:spPr>
          <a:xfrm>
            <a:off x="8182118" y="2029771"/>
            <a:ext cx="4007543" cy="2800046"/>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6" name="矩形 5"/>
          <p:cNvSpPr/>
          <p:nvPr/>
        </p:nvSpPr>
        <p:spPr>
          <a:xfrm>
            <a:off x="754" y="1890454"/>
            <a:ext cx="12188908" cy="433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7" name="矩形 6"/>
          <p:cNvSpPr/>
          <p:nvPr/>
        </p:nvSpPr>
        <p:spPr>
          <a:xfrm>
            <a:off x="754" y="4925777"/>
            <a:ext cx="12188908" cy="433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9" name="TextBox 32"/>
          <p:cNvSpPr txBox="1"/>
          <p:nvPr/>
        </p:nvSpPr>
        <p:spPr>
          <a:xfrm>
            <a:off x="4593370" y="1074408"/>
            <a:ext cx="7918100" cy="847945"/>
          </a:xfrm>
          <a:prstGeom prst="rect">
            <a:avLst/>
          </a:prstGeom>
          <a:noFill/>
        </p:spPr>
        <p:txBody>
          <a:bodyPr wrap="square" lIns="86694" tIns="43347" rIns="86694" bIns="43347" rtlCol="0">
            <a:spAutoFit/>
          </a:bodyPr>
          <a:lstStyle/>
          <a:p>
            <a:pPr>
              <a:lnSpc>
                <a:spcPct val="130000"/>
              </a:lnSpc>
            </a:pPr>
            <a:r>
              <a:rPr lang="en-US" altLang="zh-CN" sz="3800"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3800"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
        <p:nvSpPr>
          <p:cNvPr id="10" name="TextBox 32"/>
          <p:cNvSpPr txBox="1"/>
          <p:nvPr/>
        </p:nvSpPr>
        <p:spPr>
          <a:xfrm>
            <a:off x="907039" y="5410364"/>
            <a:ext cx="9446896" cy="73878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smtClean="0">
                <a:sym typeface="Arial" panose="020B0604020202020204" pitchFamily="34" charset="0"/>
              </a:rPr>
              <a:t>点击</a:t>
            </a:r>
            <a:r>
              <a:rPr lang="zh-CN" altLang="en-US" dirty="0">
                <a:sym typeface="Arial" panose="020B0604020202020204" pitchFamily="34" charset="0"/>
              </a:rPr>
              <a:t>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dirty="0">
              <a:sym typeface="Arial" panose="020B0604020202020204" pitchFamily="34" charset="0"/>
            </a:endParaRPr>
          </a:p>
        </p:txBody>
      </p:sp>
      <p:sp>
        <p:nvSpPr>
          <p:cNvPr id="11" name="Content Placeholder 2"/>
          <p:cNvSpPr txBox="1">
            <a:spLocks/>
          </p:cNvSpPr>
          <p:nvPr/>
        </p:nvSpPr>
        <p:spPr>
          <a:xfrm>
            <a:off x="4642140" y="255686"/>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2" name="Content Placeholder 2"/>
          <p:cNvSpPr txBox="1">
            <a:spLocks/>
          </p:cNvSpPr>
          <p:nvPr/>
        </p:nvSpPr>
        <p:spPr>
          <a:xfrm>
            <a:off x="4995203" y="554068"/>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398354970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style.rotation</p:attrName>
                                        </p:attrNameLst>
                                      </p:cBhvr>
                                      <p:tavLst>
                                        <p:tav tm="0">
                                          <p:val>
                                            <p:fltVal val="720"/>
                                          </p:val>
                                        </p:tav>
                                        <p:tav tm="100000">
                                          <p:val>
                                            <p:fltVal val="0"/>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 calcmode="lin" valueType="num">
                                      <p:cBhvr>
                                        <p:cTn id="18"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style.rotation</p:attrName>
                                        </p:attrNameLst>
                                      </p:cBhvr>
                                      <p:tavLst>
                                        <p:tav tm="0">
                                          <p:val>
                                            <p:fltVal val="720"/>
                                          </p:val>
                                        </p:tav>
                                        <p:tav tm="100000">
                                          <p:val>
                                            <p:fltVal val="0"/>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 calcmode="lin" valueType="num">
                                      <p:cBhvr>
                                        <p:cTn id="26"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250" fill="hold"/>
                                        <p:tgtEl>
                                          <p:spTgt spid="9"/>
                                        </p:tgtEl>
                                        <p:attrNameLst>
                                          <p:attrName>ppt_x</p:attrName>
                                        </p:attrNameLst>
                                      </p:cBhvr>
                                      <p:tavLst>
                                        <p:tav tm="0">
                                          <p:val>
                                            <p:strVal val="0-#ppt_w/2"/>
                                          </p:val>
                                        </p:tav>
                                        <p:tav tm="100000">
                                          <p:val>
                                            <p:strVal val="#ppt_x"/>
                                          </p:val>
                                        </p:tav>
                                      </p:tavLst>
                                    </p:anim>
                                    <p:anim calcmode="lin" valueType="num">
                                      <p:cBhvr additive="base">
                                        <p:cTn id="41" dur="25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750"/>
                            </p:stCondLst>
                            <p:childTnLst>
                              <p:par>
                                <p:cTn id="43" presetID="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250" fill="hold"/>
                                        <p:tgtEl>
                                          <p:spTgt spid="10"/>
                                        </p:tgtEl>
                                        <p:attrNameLst>
                                          <p:attrName>ppt_x</p:attrName>
                                        </p:attrNameLst>
                                      </p:cBhvr>
                                      <p:tavLst>
                                        <p:tav tm="0">
                                          <p:val>
                                            <p:strVal val="0-#ppt_w/2"/>
                                          </p:val>
                                        </p:tav>
                                        <p:tav tm="100000">
                                          <p:val>
                                            <p:strVal val="#ppt_x"/>
                                          </p:val>
                                        </p:tav>
                                      </p:tavLst>
                                    </p:anim>
                                    <p:anim calcmode="lin" valueType="num">
                                      <p:cBhvr additive="base">
                                        <p:cTn id="4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8"/>
          <p:cNvGrpSpPr/>
          <p:nvPr/>
        </p:nvGrpSpPr>
        <p:grpSpPr>
          <a:xfrm>
            <a:off x="2056550" y="1785018"/>
            <a:ext cx="2407302" cy="1631545"/>
            <a:chOff x="609599" y="3139323"/>
            <a:chExt cx="2407615" cy="1631167"/>
          </a:xfrm>
        </p:grpSpPr>
        <p:sp>
          <p:nvSpPr>
            <p:cNvPr id="39" name="TextBox 29"/>
            <p:cNvSpPr txBox="1"/>
            <p:nvPr/>
          </p:nvSpPr>
          <p:spPr>
            <a:xfrm>
              <a:off x="609599" y="3385544"/>
              <a:ext cx="2407615"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t>从顾客的角度出发，从排版到设计制作，为您打造最佳</a:t>
              </a:r>
              <a:r>
                <a:rPr lang="zh-CN" altLang="en-US" dirty="0" smtClean="0"/>
                <a:t>的。</a:t>
              </a:r>
              <a:r>
                <a:rPr lang="zh-CN" altLang="en-US" dirty="0"/>
                <a:t/>
              </a:r>
              <a:br>
                <a:rPr lang="zh-CN" altLang="en-US" dirty="0"/>
              </a:br>
              <a:r>
                <a:rPr lang="zh-CN" altLang="en-US" dirty="0" smtClean="0"/>
                <a:t> </a:t>
              </a:r>
              <a:endParaRPr lang="zh-CN" altLang="en-US" dirty="0"/>
            </a:p>
          </p:txBody>
        </p:sp>
        <p:sp>
          <p:nvSpPr>
            <p:cNvPr id="40" name="Rectangle 30"/>
            <p:cNvSpPr/>
            <p:nvPr/>
          </p:nvSpPr>
          <p:spPr>
            <a:xfrm>
              <a:off x="609599" y="3139323"/>
              <a:ext cx="2407615" cy="246221"/>
            </a:xfrm>
            <a:prstGeom prst="rect">
              <a:avLst/>
            </a:prstGeom>
          </p:spPr>
          <p:txBody>
            <a:bodyPr wrap="none" lIns="72000" tIns="0" rIns="72000" bIns="0">
              <a:normAutofit fontScale="92500" lnSpcReduction="20000"/>
            </a:bodyPr>
            <a:lstStyle/>
            <a:p>
              <a:pPr algn="r" defTabSz="1219140">
                <a:defRPr/>
              </a:pPr>
              <a:r>
                <a:rPr lang="zh-CN" altLang="en-US" sz="2100" b="1" dirty="0">
                  <a:solidFill>
                    <a:schemeClr val="tx1">
                      <a:lumMod val="50000"/>
                      <a:lumOff val="50000"/>
                    </a:schemeClr>
                  </a:solidFill>
                  <a:latin typeface="微软雅黑" pitchFamily="34" charset="-122"/>
                  <a:ea typeface="微软雅黑" pitchFamily="34" charset="-122"/>
                </a:rPr>
                <a:t>标题文本预设</a:t>
              </a:r>
            </a:p>
          </p:txBody>
        </p:sp>
      </p:grpSp>
      <p:grpSp>
        <p:nvGrpSpPr>
          <p:cNvPr id="6" name="Group 31"/>
          <p:cNvGrpSpPr/>
          <p:nvPr/>
        </p:nvGrpSpPr>
        <p:grpSpPr>
          <a:xfrm>
            <a:off x="8881206" y="1785018"/>
            <a:ext cx="2457009" cy="1631545"/>
            <a:chOff x="9029821" y="3139323"/>
            <a:chExt cx="2457329" cy="1631167"/>
          </a:xfrm>
        </p:grpSpPr>
        <p:sp>
          <p:nvSpPr>
            <p:cNvPr id="37" name="TextBox 32"/>
            <p:cNvSpPr txBox="1"/>
            <p:nvPr/>
          </p:nvSpPr>
          <p:spPr>
            <a:xfrm>
              <a:off x="9029821" y="3385544"/>
              <a:ext cx="2457329"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t>从顾客的角度出发，从排版到设计制作，为您打造最佳</a:t>
              </a:r>
              <a:r>
                <a:rPr lang="zh-CN" altLang="en-US" dirty="0" smtClean="0"/>
                <a:t>的。</a:t>
              </a:r>
              <a:r>
                <a:rPr lang="zh-CN" altLang="en-US" dirty="0"/>
                <a:t/>
              </a:r>
              <a:br>
                <a:rPr lang="zh-CN" altLang="en-US" dirty="0"/>
              </a:br>
              <a:r>
                <a:rPr lang="zh-CN" altLang="en-US" dirty="0" smtClean="0"/>
                <a:t> </a:t>
              </a:r>
              <a:endParaRPr lang="zh-CN" altLang="en-US" dirty="0"/>
            </a:p>
          </p:txBody>
        </p:sp>
        <p:sp>
          <p:nvSpPr>
            <p:cNvPr id="38" name="Rectangle 33"/>
            <p:cNvSpPr/>
            <p:nvPr/>
          </p:nvSpPr>
          <p:spPr>
            <a:xfrm>
              <a:off x="9029821" y="3139323"/>
              <a:ext cx="2457329" cy="246221"/>
            </a:xfrm>
            <a:prstGeom prst="rect">
              <a:avLst/>
            </a:prstGeom>
          </p:spPr>
          <p:txBody>
            <a:bodyPr wrap="none" lIns="72000" tIns="0" rIns="72000" bIns="0">
              <a:normAutofit fontScale="92500" lnSpcReduction="20000"/>
            </a:bodyPr>
            <a:lstStyle/>
            <a:p>
              <a:pPr defTabSz="1219140">
                <a:defRPr/>
              </a:pPr>
              <a:r>
                <a:rPr lang="zh-CN" altLang="en-US" sz="2100" b="1">
                  <a:solidFill>
                    <a:schemeClr val="tx1">
                      <a:lumMod val="50000"/>
                      <a:lumOff val="50000"/>
                    </a:schemeClr>
                  </a:solidFill>
                  <a:latin typeface="微软雅黑" pitchFamily="34" charset="-122"/>
                  <a:ea typeface="微软雅黑" pitchFamily="34" charset="-122"/>
                </a:rPr>
                <a:t>标题文本预设</a:t>
              </a:r>
            </a:p>
          </p:txBody>
        </p:sp>
      </p:grpSp>
      <p:grpSp>
        <p:nvGrpSpPr>
          <p:cNvPr id="7" name="Group 34"/>
          <p:cNvGrpSpPr/>
          <p:nvPr/>
        </p:nvGrpSpPr>
        <p:grpSpPr>
          <a:xfrm>
            <a:off x="930266" y="4261196"/>
            <a:ext cx="2407302" cy="1631545"/>
            <a:chOff x="609599" y="3139323"/>
            <a:chExt cx="2407615" cy="1631167"/>
          </a:xfrm>
        </p:grpSpPr>
        <p:sp>
          <p:nvSpPr>
            <p:cNvPr id="35" name="TextBox 35"/>
            <p:cNvSpPr txBox="1"/>
            <p:nvPr/>
          </p:nvSpPr>
          <p:spPr>
            <a:xfrm>
              <a:off x="609599" y="3385544"/>
              <a:ext cx="2407615"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t>从顾客的角度出发，从排版到设计制作，为您打造最佳</a:t>
              </a:r>
              <a:r>
                <a:rPr lang="zh-CN" altLang="en-US" dirty="0" smtClean="0"/>
                <a:t>的。</a:t>
              </a:r>
              <a:r>
                <a:rPr lang="zh-CN" altLang="en-US" dirty="0"/>
                <a:t/>
              </a:r>
              <a:br>
                <a:rPr lang="zh-CN" altLang="en-US" dirty="0"/>
              </a:br>
              <a:r>
                <a:rPr lang="zh-CN" altLang="en-US" dirty="0" smtClean="0"/>
                <a:t> </a:t>
              </a:r>
              <a:endParaRPr lang="zh-CN" altLang="en-US" dirty="0"/>
            </a:p>
          </p:txBody>
        </p:sp>
        <p:sp>
          <p:nvSpPr>
            <p:cNvPr id="36" name="Rectangle 36"/>
            <p:cNvSpPr/>
            <p:nvPr/>
          </p:nvSpPr>
          <p:spPr>
            <a:xfrm>
              <a:off x="609599" y="3139323"/>
              <a:ext cx="2407615" cy="246221"/>
            </a:xfrm>
            <a:prstGeom prst="rect">
              <a:avLst/>
            </a:prstGeom>
          </p:spPr>
          <p:txBody>
            <a:bodyPr wrap="none" lIns="72000" tIns="0" rIns="72000" bIns="0">
              <a:normAutofit fontScale="92500" lnSpcReduction="20000"/>
            </a:bodyPr>
            <a:lstStyle/>
            <a:p>
              <a:pPr algn="r" defTabSz="1219140">
                <a:defRPr/>
              </a:pPr>
              <a:r>
                <a:rPr lang="zh-CN" altLang="en-US" sz="2100" b="1">
                  <a:solidFill>
                    <a:schemeClr val="tx1">
                      <a:lumMod val="50000"/>
                      <a:lumOff val="50000"/>
                    </a:schemeClr>
                  </a:solidFill>
                  <a:latin typeface="微软雅黑" pitchFamily="34" charset="-122"/>
                  <a:ea typeface="微软雅黑" pitchFamily="34" charset="-122"/>
                </a:rPr>
                <a:t>标题文本预设</a:t>
              </a:r>
            </a:p>
          </p:txBody>
        </p:sp>
      </p:grpSp>
      <p:grpSp>
        <p:nvGrpSpPr>
          <p:cNvPr id="8" name="Group 37"/>
          <p:cNvGrpSpPr/>
          <p:nvPr/>
        </p:nvGrpSpPr>
        <p:grpSpPr>
          <a:xfrm>
            <a:off x="7652702" y="4261196"/>
            <a:ext cx="2457009" cy="1631545"/>
            <a:chOff x="9029821" y="3139323"/>
            <a:chExt cx="2457329" cy="1631167"/>
          </a:xfrm>
        </p:grpSpPr>
        <p:sp>
          <p:nvSpPr>
            <p:cNvPr id="33" name="TextBox 38"/>
            <p:cNvSpPr txBox="1"/>
            <p:nvPr/>
          </p:nvSpPr>
          <p:spPr>
            <a:xfrm>
              <a:off x="9029821" y="3385544"/>
              <a:ext cx="2457329"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t>从顾客的角度出发，从排版到设计制作，为您打造最佳</a:t>
              </a:r>
              <a:r>
                <a:rPr lang="zh-CN" altLang="en-US" dirty="0" smtClean="0"/>
                <a:t>的。</a:t>
              </a:r>
              <a:r>
                <a:rPr lang="zh-CN" altLang="en-US" dirty="0"/>
                <a:t/>
              </a:r>
              <a:br>
                <a:rPr lang="zh-CN" altLang="en-US" dirty="0"/>
              </a:br>
              <a:r>
                <a:rPr lang="zh-CN" altLang="en-US" dirty="0" smtClean="0"/>
                <a:t> </a:t>
              </a:r>
              <a:endParaRPr lang="zh-CN" altLang="en-US" dirty="0"/>
            </a:p>
          </p:txBody>
        </p:sp>
        <p:sp>
          <p:nvSpPr>
            <p:cNvPr id="34" name="Rectangle 39"/>
            <p:cNvSpPr/>
            <p:nvPr/>
          </p:nvSpPr>
          <p:spPr>
            <a:xfrm>
              <a:off x="9029821" y="3139323"/>
              <a:ext cx="2457329" cy="246221"/>
            </a:xfrm>
            <a:prstGeom prst="rect">
              <a:avLst/>
            </a:prstGeom>
          </p:spPr>
          <p:txBody>
            <a:bodyPr wrap="none" lIns="72000" tIns="0" rIns="72000" bIns="0">
              <a:normAutofit fontScale="92500" lnSpcReduction="20000"/>
            </a:bodyPr>
            <a:lstStyle/>
            <a:p>
              <a:pPr defTabSz="1219140">
                <a:defRPr/>
              </a:pPr>
              <a:r>
                <a:rPr lang="zh-CN" altLang="en-US" sz="2100" b="1">
                  <a:solidFill>
                    <a:schemeClr val="tx1">
                      <a:lumMod val="50000"/>
                      <a:lumOff val="50000"/>
                    </a:schemeClr>
                  </a:solidFill>
                  <a:latin typeface="微软雅黑" pitchFamily="34" charset="-122"/>
                  <a:ea typeface="微软雅黑" pitchFamily="34" charset="-122"/>
                </a:rPr>
                <a:t>标题文本预设</a:t>
              </a:r>
            </a:p>
          </p:txBody>
        </p:sp>
      </p:grpSp>
      <p:grpSp>
        <p:nvGrpSpPr>
          <p:cNvPr id="2" name="组合 1"/>
          <p:cNvGrpSpPr/>
          <p:nvPr/>
        </p:nvGrpSpPr>
        <p:grpSpPr>
          <a:xfrm>
            <a:off x="3504666" y="1400498"/>
            <a:ext cx="5318347" cy="4058592"/>
            <a:chOff x="2628841" y="1050130"/>
            <a:chExt cx="3989279" cy="3043239"/>
          </a:xfrm>
        </p:grpSpPr>
        <p:grpSp>
          <p:nvGrpSpPr>
            <p:cNvPr id="4" name="Group 15"/>
            <p:cNvGrpSpPr/>
            <p:nvPr/>
          </p:nvGrpSpPr>
          <p:grpSpPr>
            <a:xfrm flipV="1">
              <a:off x="2628841" y="2515417"/>
              <a:ext cx="1192502" cy="1577952"/>
              <a:chOff x="5542383" y="1451532"/>
              <a:chExt cx="2369977" cy="3136019"/>
            </a:xfrm>
            <a:solidFill>
              <a:schemeClr val="accent1"/>
            </a:solidFill>
          </p:grpSpPr>
          <p:sp>
            <p:nvSpPr>
              <p:cNvPr id="41" name="Rectangle 17"/>
              <p:cNvSpPr/>
              <p:nvPr/>
            </p:nvSpPr>
            <p:spPr>
              <a:xfrm>
                <a:off x="5542383" y="2606351"/>
                <a:ext cx="601241" cy="1981200"/>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sp>
            <p:nvSpPr>
              <p:cNvPr id="42" name="Freeform: Shape 16"/>
              <p:cNvSpPr/>
              <p:nvPr/>
            </p:nvSpPr>
            <p:spPr>
              <a:xfrm>
                <a:off x="5542384" y="1451532"/>
                <a:ext cx="2369976" cy="1184988"/>
              </a:xfrm>
              <a:custGeom>
                <a:avLst/>
                <a:gdLst>
                  <a:gd name="connsiteX0" fmla="*/ 1184988 w 2369976"/>
                  <a:gd name="connsiteY0" fmla="*/ 0 h 1184988"/>
                  <a:gd name="connsiteX1" fmla="*/ 2369976 w 2369976"/>
                  <a:gd name="connsiteY1" fmla="*/ 1184988 h 1184988"/>
                  <a:gd name="connsiteX2" fmla="*/ 1771003 w 2369976"/>
                  <a:gd name="connsiteY2" fmla="*/ 1184988 h 1184988"/>
                  <a:gd name="connsiteX3" fmla="*/ 1771003 w 2369976"/>
                  <a:gd name="connsiteY3" fmla="*/ 1184987 h 1184988"/>
                  <a:gd name="connsiteX4" fmla="*/ 1184987 w 2369976"/>
                  <a:gd name="connsiteY4" fmla="*/ 598971 h 1184988"/>
                  <a:gd name="connsiteX5" fmla="*/ 598971 w 2369976"/>
                  <a:gd name="connsiteY5" fmla="*/ 1184987 h 1184988"/>
                  <a:gd name="connsiteX6" fmla="*/ 598971 w 2369976"/>
                  <a:gd name="connsiteY6" fmla="*/ 1184988 h 1184988"/>
                  <a:gd name="connsiteX7" fmla="*/ 0 w 2369976"/>
                  <a:gd name="connsiteY7" fmla="*/ 1184988 h 1184988"/>
                  <a:gd name="connsiteX8" fmla="*/ 1184988 w 2369976"/>
                  <a:gd name="connsiteY8" fmla="*/ 0 h 118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976" h="1184988">
                    <a:moveTo>
                      <a:pt x="1184988" y="0"/>
                    </a:moveTo>
                    <a:cubicBezTo>
                      <a:pt x="1839439" y="0"/>
                      <a:pt x="2369976" y="530537"/>
                      <a:pt x="2369976" y="1184988"/>
                    </a:cubicBezTo>
                    <a:lnTo>
                      <a:pt x="1771003" y="1184988"/>
                    </a:lnTo>
                    <a:lnTo>
                      <a:pt x="1771003" y="1184987"/>
                    </a:lnTo>
                    <a:cubicBezTo>
                      <a:pt x="1771003" y="861339"/>
                      <a:pt x="1508635" y="598971"/>
                      <a:pt x="1184987" y="598971"/>
                    </a:cubicBezTo>
                    <a:cubicBezTo>
                      <a:pt x="861339" y="598971"/>
                      <a:pt x="598971" y="861339"/>
                      <a:pt x="598971" y="1184987"/>
                    </a:cubicBezTo>
                    <a:lnTo>
                      <a:pt x="598971" y="1184988"/>
                    </a:lnTo>
                    <a:lnTo>
                      <a:pt x="0" y="1184988"/>
                    </a:lnTo>
                    <a:cubicBezTo>
                      <a:pt x="0" y="530537"/>
                      <a:pt x="530537" y="0"/>
                      <a:pt x="1184988" y="0"/>
                    </a:cubicBezTo>
                    <a:close/>
                  </a:path>
                </a:pathLst>
              </a:cu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sp>
            <p:nvSpPr>
              <p:cNvPr id="43" name="Rectangle 18"/>
              <p:cNvSpPr/>
              <p:nvPr/>
            </p:nvSpPr>
            <p:spPr>
              <a:xfrm>
                <a:off x="7311119" y="2606351"/>
                <a:ext cx="601241" cy="1981200"/>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grpSp>
        <p:grpSp>
          <p:nvGrpSpPr>
            <p:cNvPr id="9" name="Group 14"/>
            <p:cNvGrpSpPr/>
            <p:nvPr/>
          </p:nvGrpSpPr>
          <p:grpSpPr>
            <a:xfrm>
              <a:off x="3518819" y="1050130"/>
              <a:ext cx="1192503" cy="1577951"/>
              <a:chOff x="5542383" y="1451532"/>
              <a:chExt cx="2369977" cy="3136019"/>
            </a:xfrm>
            <a:solidFill>
              <a:schemeClr val="accent2"/>
            </a:solidFill>
          </p:grpSpPr>
          <p:sp>
            <p:nvSpPr>
              <p:cNvPr id="30" name="Freeform: Shape 9"/>
              <p:cNvSpPr/>
              <p:nvPr/>
            </p:nvSpPr>
            <p:spPr>
              <a:xfrm>
                <a:off x="5542384" y="1451532"/>
                <a:ext cx="2369976" cy="1184988"/>
              </a:xfrm>
              <a:custGeom>
                <a:avLst/>
                <a:gdLst>
                  <a:gd name="connsiteX0" fmla="*/ 1184988 w 2369976"/>
                  <a:gd name="connsiteY0" fmla="*/ 0 h 1184988"/>
                  <a:gd name="connsiteX1" fmla="*/ 2369976 w 2369976"/>
                  <a:gd name="connsiteY1" fmla="*/ 1184988 h 1184988"/>
                  <a:gd name="connsiteX2" fmla="*/ 1771003 w 2369976"/>
                  <a:gd name="connsiteY2" fmla="*/ 1184988 h 1184988"/>
                  <a:gd name="connsiteX3" fmla="*/ 1771003 w 2369976"/>
                  <a:gd name="connsiteY3" fmla="*/ 1184987 h 1184988"/>
                  <a:gd name="connsiteX4" fmla="*/ 1184987 w 2369976"/>
                  <a:gd name="connsiteY4" fmla="*/ 598971 h 1184988"/>
                  <a:gd name="connsiteX5" fmla="*/ 598971 w 2369976"/>
                  <a:gd name="connsiteY5" fmla="*/ 1184987 h 1184988"/>
                  <a:gd name="connsiteX6" fmla="*/ 598971 w 2369976"/>
                  <a:gd name="connsiteY6" fmla="*/ 1184988 h 1184988"/>
                  <a:gd name="connsiteX7" fmla="*/ 0 w 2369976"/>
                  <a:gd name="connsiteY7" fmla="*/ 1184988 h 1184988"/>
                  <a:gd name="connsiteX8" fmla="*/ 1184988 w 2369976"/>
                  <a:gd name="connsiteY8" fmla="*/ 0 h 118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976" h="1184988">
                    <a:moveTo>
                      <a:pt x="1184988" y="0"/>
                    </a:moveTo>
                    <a:cubicBezTo>
                      <a:pt x="1839439" y="0"/>
                      <a:pt x="2369976" y="530537"/>
                      <a:pt x="2369976" y="1184988"/>
                    </a:cubicBezTo>
                    <a:lnTo>
                      <a:pt x="1771003" y="1184988"/>
                    </a:lnTo>
                    <a:lnTo>
                      <a:pt x="1771003" y="1184987"/>
                    </a:lnTo>
                    <a:cubicBezTo>
                      <a:pt x="1771003" y="861339"/>
                      <a:pt x="1508635" y="598971"/>
                      <a:pt x="1184987" y="598971"/>
                    </a:cubicBezTo>
                    <a:cubicBezTo>
                      <a:pt x="861339" y="598971"/>
                      <a:pt x="598971" y="861339"/>
                      <a:pt x="598971" y="1184987"/>
                    </a:cubicBezTo>
                    <a:lnTo>
                      <a:pt x="598971" y="1184988"/>
                    </a:lnTo>
                    <a:lnTo>
                      <a:pt x="0" y="1184988"/>
                    </a:lnTo>
                    <a:cubicBezTo>
                      <a:pt x="0" y="530537"/>
                      <a:pt x="530537" y="0"/>
                      <a:pt x="1184988" y="0"/>
                    </a:cubicBezTo>
                    <a:close/>
                  </a:path>
                </a:pathLst>
              </a:cu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sp>
            <p:nvSpPr>
              <p:cNvPr id="31" name="Rectangle 12"/>
              <p:cNvSpPr/>
              <p:nvPr/>
            </p:nvSpPr>
            <p:spPr>
              <a:xfrm>
                <a:off x="5542383" y="2606351"/>
                <a:ext cx="601241" cy="1981200"/>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sp>
            <p:nvSpPr>
              <p:cNvPr id="32" name="Rectangle 13"/>
              <p:cNvSpPr/>
              <p:nvPr/>
            </p:nvSpPr>
            <p:spPr>
              <a:xfrm>
                <a:off x="7311119" y="2606351"/>
                <a:ext cx="601241" cy="1981200"/>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grpSp>
        <p:grpSp>
          <p:nvGrpSpPr>
            <p:cNvPr id="10" name="Group 19"/>
            <p:cNvGrpSpPr/>
            <p:nvPr/>
          </p:nvGrpSpPr>
          <p:grpSpPr>
            <a:xfrm>
              <a:off x="5298772" y="1050130"/>
              <a:ext cx="1192503" cy="1577951"/>
              <a:chOff x="5542383" y="1451532"/>
              <a:chExt cx="2369977" cy="3136019"/>
            </a:xfrm>
            <a:solidFill>
              <a:schemeClr val="accent6"/>
            </a:solidFill>
          </p:grpSpPr>
          <p:sp>
            <p:nvSpPr>
              <p:cNvPr id="27" name="Freeform: Shape 20"/>
              <p:cNvSpPr/>
              <p:nvPr/>
            </p:nvSpPr>
            <p:spPr>
              <a:xfrm>
                <a:off x="5542384" y="1451532"/>
                <a:ext cx="2369976" cy="1184988"/>
              </a:xfrm>
              <a:custGeom>
                <a:avLst/>
                <a:gdLst>
                  <a:gd name="connsiteX0" fmla="*/ 1184988 w 2369976"/>
                  <a:gd name="connsiteY0" fmla="*/ 0 h 1184988"/>
                  <a:gd name="connsiteX1" fmla="*/ 2369976 w 2369976"/>
                  <a:gd name="connsiteY1" fmla="*/ 1184988 h 1184988"/>
                  <a:gd name="connsiteX2" fmla="*/ 1771003 w 2369976"/>
                  <a:gd name="connsiteY2" fmla="*/ 1184988 h 1184988"/>
                  <a:gd name="connsiteX3" fmla="*/ 1771003 w 2369976"/>
                  <a:gd name="connsiteY3" fmla="*/ 1184987 h 1184988"/>
                  <a:gd name="connsiteX4" fmla="*/ 1184987 w 2369976"/>
                  <a:gd name="connsiteY4" fmla="*/ 598971 h 1184988"/>
                  <a:gd name="connsiteX5" fmla="*/ 598971 w 2369976"/>
                  <a:gd name="connsiteY5" fmla="*/ 1184987 h 1184988"/>
                  <a:gd name="connsiteX6" fmla="*/ 598971 w 2369976"/>
                  <a:gd name="connsiteY6" fmla="*/ 1184988 h 1184988"/>
                  <a:gd name="connsiteX7" fmla="*/ 0 w 2369976"/>
                  <a:gd name="connsiteY7" fmla="*/ 1184988 h 1184988"/>
                  <a:gd name="connsiteX8" fmla="*/ 1184988 w 2369976"/>
                  <a:gd name="connsiteY8" fmla="*/ 0 h 118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976" h="1184988">
                    <a:moveTo>
                      <a:pt x="1184988" y="0"/>
                    </a:moveTo>
                    <a:cubicBezTo>
                      <a:pt x="1839439" y="0"/>
                      <a:pt x="2369976" y="530537"/>
                      <a:pt x="2369976" y="1184988"/>
                    </a:cubicBezTo>
                    <a:lnTo>
                      <a:pt x="1771003" y="1184988"/>
                    </a:lnTo>
                    <a:lnTo>
                      <a:pt x="1771003" y="1184987"/>
                    </a:lnTo>
                    <a:cubicBezTo>
                      <a:pt x="1771003" y="861339"/>
                      <a:pt x="1508635" y="598971"/>
                      <a:pt x="1184987" y="598971"/>
                    </a:cubicBezTo>
                    <a:cubicBezTo>
                      <a:pt x="861339" y="598971"/>
                      <a:pt x="598971" y="861339"/>
                      <a:pt x="598971" y="1184987"/>
                    </a:cubicBezTo>
                    <a:lnTo>
                      <a:pt x="598971" y="1184988"/>
                    </a:lnTo>
                    <a:lnTo>
                      <a:pt x="0" y="1184988"/>
                    </a:lnTo>
                    <a:cubicBezTo>
                      <a:pt x="0" y="530537"/>
                      <a:pt x="530537" y="0"/>
                      <a:pt x="1184988" y="0"/>
                    </a:cubicBezTo>
                    <a:close/>
                  </a:path>
                </a:pathLst>
              </a:cu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sp>
            <p:nvSpPr>
              <p:cNvPr id="28" name="Rectangle 21"/>
              <p:cNvSpPr/>
              <p:nvPr/>
            </p:nvSpPr>
            <p:spPr>
              <a:xfrm>
                <a:off x="5542383" y="2606351"/>
                <a:ext cx="601241" cy="1981200"/>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sp>
            <p:nvSpPr>
              <p:cNvPr id="29" name="Rectangle 22"/>
              <p:cNvSpPr/>
              <p:nvPr/>
            </p:nvSpPr>
            <p:spPr>
              <a:xfrm>
                <a:off x="7311119" y="2606351"/>
                <a:ext cx="601241" cy="1981200"/>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grpSp>
        <p:grpSp>
          <p:nvGrpSpPr>
            <p:cNvPr id="11" name="Group 23"/>
            <p:cNvGrpSpPr/>
            <p:nvPr/>
          </p:nvGrpSpPr>
          <p:grpSpPr>
            <a:xfrm flipV="1">
              <a:off x="4408796" y="2515418"/>
              <a:ext cx="1192503" cy="1577951"/>
              <a:chOff x="5542383" y="1451532"/>
              <a:chExt cx="2369977" cy="3136019"/>
            </a:xfrm>
            <a:solidFill>
              <a:schemeClr val="accent4"/>
            </a:solidFill>
          </p:grpSpPr>
          <p:sp>
            <p:nvSpPr>
              <p:cNvPr id="24" name="Freeform: Shape 24"/>
              <p:cNvSpPr/>
              <p:nvPr/>
            </p:nvSpPr>
            <p:spPr>
              <a:xfrm>
                <a:off x="5542384" y="1451532"/>
                <a:ext cx="2369976" cy="1184988"/>
              </a:xfrm>
              <a:custGeom>
                <a:avLst/>
                <a:gdLst>
                  <a:gd name="connsiteX0" fmla="*/ 1184988 w 2369976"/>
                  <a:gd name="connsiteY0" fmla="*/ 0 h 1184988"/>
                  <a:gd name="connsiteX1" fmla="*/ 2369976 w 2369976"/>
                  <a:gd name="connsiteY1" fmla="*/ 1184988 h 1184988"/>
                  <a:gd name="connsiteX2" fmla="*/ 1771003 w 2369976"/>
                  <a:gd name="connsiteY2" fmla="*/ 1184988 h 1184988"/>
                  <a:gd name="connsiteX3" fmla="*/ 1771003 w 2369976"/>
                  <a:gd name="connsiteY3" fmla="*/ 1184987 h 1184988"/>
                  <a:gd name="connsiteX4" fmla="*/ 1184987 w 2369976"/>
                  <a:gd name="connsiteY4" fmla="*/ 598971 h 1184988"/>
                  <a:gd name="connsiteX5" fmla="*/ 598971 w 2369976"/>
                  <a:gd name="connsiteY5" fmla="*/ 1184987 h 1184988"/>
                  <a:gd name="connsiteX6" fmla="*/ 598971 w 2369976"/>
                  <a:gd name="connsiteY6" fmla="*/ 1184988 h 1184988"/>
                  <a:gd name="connsiteX7" fmla="*/ 0 w 2369976"/>
                  <a:gd name="connsiteY7" fmla="*/ 1184988 h 1184988"/>
                  <a:gd name="connsiteX8" fmla="*/ 1184988 w 2369976"/>
                  <a:gd name="connsiteY8" fmla="*/ 0 h 118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976" h="1184988">
                    <a:moveTo>
                      <a:pt x="1184988" y="0"/>
                    </a:moveTo>
                    <a:cubicBezTo>
                      <a:pt x="1839439" y="0"/>
                      <a:pt x="2369976" y="530537"/>
                      <a:pt x="2369976" y="1184988"/>
                    </a:cubicBezTo>
                    <a:lnTo>
                      <a:pt x="1771003" y="1184988"/>
                    </a:lnTo>
                    <a:lnTo>
                      <a:pt x="1771003" y="1184987"/>
                    </a:lnTo>
                    <a:cubicBezTo>
                      <a:pt x="1771003" y="861339"/>
                      <a:pt x="1508635" y="598971"/>
                      <a:pt x="1184987" y="598971"/>
                    </a:cubicBezTo>
                    <a:cubicBezTo>
                      <a:pt x="861339" y="598971"/>
                      <a:pt x="598971" y="861339"/>
                      <a:pt x="598971" y="1184987"/>
                    </a:cubicBezTo>
                    <a:lnTo>
                      <a:pt x="598971" y="1184988"/>
                    </a:lnTo>
                    <a:lnTo>
                      <a:pt x="0" y="1184988"/>
                    </a:lnTo>
                    <a:cubicBezTo>
                      <a:pt x="0" y="530537"/>
                      <a:pt x="530537" y="0"/>
                      <a:pt x="1184988" y="0"/>
                    </a:cubicBezTo>
                    <a:close/>
                  </a:path>
                </a:pathLst>
              </a:cu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sp>
            <p:nvSpPr>
              <p:cNvPr id="25" name="Rectangle 25"/>
              <p:cNvSpPr/>
              <p:nvPr/>
            </p:nvSpPr>
            <p:spPr>
              <a:xfrm>
                <a:off x="5542383" y="2606351"/>
                <a:ext cx="601241" cy="1981200"/>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sp>
            <p:nvSpPr>
              <p:cNvPr id="26" name="Rectangle 26"/>
              <p:cNvSpPr/>
              <p:nvPr/>
            </p:nvSpPr>
            <p:spPr>
              <a:xfrm>
                <a:off x="7311119" y="2606351"/>
                <a:ext cx="601241" cy="1981200"/>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grpSp>
        <p:sp>
          <p:nvSpPr>
            <p:cNvPr id="12" name="Oval 2"/>
            <p:cNvSpPr/>
            <p:nvPr/>
          </p:nvSpPr>
          <p:spPr>
            <a:xfrm>
              <a:off x="6061904" y="2299369"/>
              <a:ext cx="556216" cy="556216"/>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sp>
          <p:nvSpPr>
            <p:cNvPr id="13" name="Oval 41"/>
            <p:cNvSpPr/>
            <p:nvPr/>
          </p:nvSpPr>
          <p:spPr>
            <a:xfrm>
              <a:off x="3386279" y="2299369"/>
              <a:ext cx="556216" cy="556216"/>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sp>
          <p:nvSpPr>
            <p:cNvPr id="14" name="Oval 42"/>
            <p:cNvSpPr/>
            <p:nvPr/>
          </p:nvSpPr>
          <p:spPr>
            <a:xfrm>
              <a:off x="4280449" y="2299369"/>
              <a:ext cx="556216" cy="556216"/>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sp>
          <p:nvSpPr>
            <p:cNvPr id="15" name="Oval 43"/>
            <p:cNvSpPr/>
            <p:nvPr/>
          </p:nvSpPr>
          <p:spPr>
            <a:xfrm>
              <a:off x="5184058" y="2299369"/>
              <a:ext cx="556216" cy="556216"/>
            </a:xfrm>
            <a:prstGeom prst="ellipse">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sp>
          <p:nvSpPr>
            <p:cNvPr id="16" name="Oval 4"/>
            <p:cNvSpPr/>
            <p:nvPr/>
          </p:nvSpPr>
          <p:spPr>
            <a:xfrm>
              <a:off x="3911960" y="1467528"/>
              <a:ext cx="403547" cy="403547"/>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sp>
          <p:nvSpPr>
            <p:cNvPr id="17" name="Oval 44"/>
            <p:cNvSpPr/>
            <p:nvPr/>
          </p:nvSpPr>
          <p:spPr>
            <a:xfrm>
              <a:off x="5693079" y="1467528"/>
              <a:ext cx="403547" cy="403547"/>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sp>
          <p:nvSpPr>
            <p:cNvPr id="18" name="Oval 45"/>
            <p:cNvSpPr/>
            <p:nvPr/>
          </p:nvSpPr>
          <p:spPr>
            <a:xfrm>
              <a:off x="3022738" y="3281070"/>
              <a:ext cx="403547" cy="403547"/>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sp>
          <p:nvSpPr>
            <p:cNvPr id="19" name="Oval 46"/>
            <p:cNvSpPr/>
            <p:nvPr/>
          </p:nvSpPr>
          <p:spPr>
            <a:xfrm>
              <a:off x="4803857" y="3281070"/>
              <a:ext cx="403547" cy="403547"/>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itchFamily="34" charset="-122"/>
                <a:ea typeface="微软雅黑" pitchFamily="34" charset="-122"/>
              </a:endParaRPr>
            </a:p>
          </p:txBody>
        </p:sp>
        <p:sp>
          <p:nvSpPr>
            <p:cNvPr id="20" name="Freeform: Shape 47"/>
            <p:cNvSpPr>
              <a:spLocks/>
            </p:cNvSpPr>
            <p:nvPr/>
          </p:nvSpPr>
          <p:spPr bwMode="auto">
            <a:xfrm>
              <a:off x="4873248" y="3364575"/>
              <a:ext cx="245445" cy="24499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a:extLst/>
          </p:spPr>
          <p:txBody>
            <a:bodyPr anchor="ctr"/>
            <a:lstStyle/>
            <a:p>
              <a:pPr algn="ctr"/>
              <a:endParaRPr>
                <a:latin typeface="微软雅黑" pitchFamily="34" charset="-122"/>
                <a:ea typeface="微软雅黑" pitchFamily="34" charset="-122"/>
              </a:endParaRPr>
            </a:p>
          </p:txBody>
        </p:sp>
        <p:sp>
          <p:nvSpPr>
            <p:cNvPr id="21" name="Freeform: Shape 48"/>
            <p:cNvSpPr>
              <a:spLocks noChangeAspect="1"/>
            </p:cNvSpPr>
            <p:nvPr/>
          </p:nvSpPr>
          <p:spPr bwMode="auto">
            <a:xfrm>
              <a:off x="3972539" y="1525764"/>
              <a:ext cx="285478" cy="285179"/>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a:extLst/>
          </p:spPr>
          <p:txBody>
            <a:bodyPr anchor="ctr"/>
            <a:lstStyle/>
            <a:p>
              <a:pPr algn="ctr"/>
              <a:endParaRPr>
                <a:latin typeface="微软雅黑" pitchFamily="34" charset="-122"/>
                <a:ea typeface="微软雅黑" pitchFamily="34" charset="-122"/>
              </a:endParaRPr>
            </a:p>
          </p:txBody>
        </p:sp>
        <p:sp>
          <p:nvSpPr>
            <p:cNvPr id="22" name="Freeform: Shape 49"/>
            <p:cNvSpPr>
              <a:spLocks/>
            </p:cNvSpPr>
            <p:nvPr/>
          </p:nvSpPr>
          <p:spPr bwMode="auto">
            <a:xfrm>
              <a:off x="3106765" y="3384960"/>
              <a:ext cx="272921" cy="224318"/>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a:extLst/>
          </p:spPr>
          <p:txBody>
            <a:bodyPr anchor="ctr"/>
            <a:lstStyle/>
            <a:p>
              <a:pPr algn="ctr"/>
              <a:endParaRPr>
                <a:latin typeface="微软雅黑" pitchFamily="34" charset="-122"/>
                <a:ea typeface="微软雅黑" pitchFamily="34" charset="-122"/>
              </a:endParaRPr>
            </a:p>
          </p:txBody>
        </p:sp>
        <p:sp>
          <p:nvSpPr>
            <p:cNvPr id="23" name="Freeform: Shape 50"/>
            <p:cNvSpPr>
              <a:spLocks/>
            </p:cNvSpPr>
            <p:nvPr/>
          </p:nvSpPr>
          <p:spPr bwMode="auto">
            <a:xfrm>
              <a:off x="5752306" y="1528163"/>
              <a:ext cx="290962" cy="280380"/>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a:extLst/>
          </p:spPr>
          <p:txBody>
            <a:bodyPr anchor="ctr"/>
            <a:lstStyle/>
            <a:p>
              <a:pPr algn="ctr"/>
              <a:endParaRPr>
                <a:latin typeface="微软雅黑" pitchFamily="34" charset="-122"/>
                <a:ea typeface="微软雅黑" pitchFamily="34" charset="-122"/>
              </a:endParaRPr>
            </a:p>
          </p:txBody>
        </p:sp>
      </p:grpSp>
      <p:sp>
        <p:nvSpPr>
          <p:cNvPr id="44" name="Content Placeholder 2"/>
          <p:cNvSpPr txBox="1">
            <a:spLocks/>
          </p:cNvSpPr>
          <p:nvPr/>
        </p:nvSpPr>
        <p:spPr>
          <a:xfrm>
            <a:off x="4642140" y="255686"/>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5" name="Content Placeholder 2"/>
          <p:cNvSpPr txBox="1">
            <a:spLocks/>
          </p:cNvSpPr>
          <p:nvPr/>
        </p:nvSpPr>
        <p:spPr>
          <a:xfrm>
            <a:off x="4995203" y="554068"/>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291208570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dd36f2b-dae7-40c1-8a6a-86b7a0673745"/>
          <p:cNvGrpSpPr>
            <a:grpSpLocks noChangeAspect="1"/>
          </p:cNvGrpSpPr>
          <p:nvPr/>
        </p:nvGrpSpPr>
        <p:grpSpPr>
          <a:xfrm>
            <a:off x="2223798" y="1838751"/>
            <a:ext cx="7742819" cy="2982017"/>
            <a:chOff x="2486025" y="1838324"/>
            <a:chExt cx="7743826" cy="2981326"/>
          </a:xfrm>
        </p:grpSpPr>
        <p:sp>
          <p:nvSpPr>
            <p:cNvPr id="4" name="Freeform: Shape 6"/>
            <p:cNvSpPr/>
            <p:nvPr/>
          </p:nvSpPr>
          <p:spPr>
            <a:xfrm>
              <a:off x="2486025" y="1838324"/>
              <a:ext cx="2681288" cy="2981326"/>
            </a:xfrm>
            <a:custGeom>
              <a:avLst/>
              <a:gdLst>
                <a:gd name="connsiteX0" fmla="*/ 1490663 w 2681288"/>
                <a:gd name="connsiteY0" fmla="*/ 0 h 2981326"/>
                <a:gd name="connsiteX1" fmla="*/ 2640931 w 2681288"/>
                <a:gd name="connsiteY1" fmla="*/ 542463 h 2981326"/>
                <a:gd name="connsiteX2" fmla="*/ 2681288 w 2681288"/>
                <a:gd name="connsiteY2" fmla="*/ 596432 h 2981326"/>
                <a:gd name="connsiteX3" fmla="*/ 2635832 w 2681288"/>
                <a:gd name="connsiteY3" fmla="*/ 657219 h 2981326"/>
                <a:gd name="connsiteX4" fmla="*/ 2381250 w 2681288"/>
                <a:gd name="connsiteY4" fmla="*/ 1490663 h 2981326"/>
                <a:gd name="connsiteX5" fmla="*/ 2635832 w 2681288"/>
                <a:gd name="connsiteY5" fmla="*/ 2324107 h 2981326"/>
                <a:gd name="connsiteX6" fmla="*/ 2681288 w 2681288"/>
                <a:gd name="connsiteY6" fmla="*/ 2384895 h 2981326"/>
                <a:gd name="connsiteX7" fmla="*/ 2640931 w 2681288"/>
                <a:gd name="connsiteY7" fmla="*/ 2438863 h 2981326"/>
                <a:gd name="connsiteX8" fmla="*/ 1490663 w 2681288"/>
                <a:gd name="connsiteY8" fmla="*/ 2981326 h 2981326"/>
                <a:gd name="connsiteX9" fmla="*/ 0 w 2681288"/>
                <a:gd name="connsiteY9" fmla="*/ 1490663 h 2981326"/>
                <a:gd name="connsiteX10" fmla="*/ 1490663 w 2681288"/>
                <a:gd name="connsiteY10" fmla="*/ 0 h 29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1288" h="2981326">
                  <a:moveTo>
                    <a:pt x="1490663" y="0"/>
                  </a:moveTo>
                  <a:cubicBezTo>
                    <a:pt x="1953752" y="0"/>
                    <a:pt x="2367521" y="211167"/>
                    <a:pt x="2640931" y="542463"/>
                  </a:cubicBezTo>
                  <a:lnTo>
                    <a:pt x="2681288" y="596432"/>
                  </a:lnTo>
                  <a:lnTo>
                    <a:pt x="2635832" y="657219"/>
                  </a:lnTo>
                  <a:cubicBezTo>
                    <a:pt x="2475102" y="895131"/>
                    <a:pt x="2381250" y="1181937"/>
                    <a:pt x="2381250" y="1490663"/>
                  </a:cubicBezTo>
                  <a:cubicBezTo>
                    <a:pt x="2381250" y="1799389"/>
                    <a:pt x="2475102" y="2086195"/>
                    <a:pt x="2635832" y="2324107"/>
                  </a:cubicBezTo>
                  <a:lnTo>
                    <a:pt x="2681288" y="2384895"/>
                  </a:lnTo>
                  <a:lnTo>
                    <a:pt x="2640931" y="2438863"/>
                  </a:lnTo>
                  <a:cubicBezTo>
                    <a:pt x="2367521" y="2770159"/>
                    <a:pt x="1953752" y="2981326"/>
                    <a:pt x="1490663" y="2981326"/>
                  </a:cubicBezTo>
                  <a:cubicBezTo>
                    <a:pt x="667393" y="2981326"/>
                    <a:pt x="0" y="2313933"/>
                    <a:pt x="0" y="1490663"/>
                  </a:cubicBezTo>
                  <a:cubicBezTo>
                    <a:pt x="0" y="667393"/>
                    <a:pt x="667393" y="0"/>
                    <a:pt x="1490663" y="0"/>
                  </a:cubicBez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spcBef>
                  <a:spcPct val="0"/>
                </a:spcBef>
              </a:pPr>
              <a:r>
                <a:rPr lang="zh-CN" altLang="en-US" sz="1600" dirty="0"/>
                <a:t>此部分内容作为文字</a:t>
              </a:r>
              <a:br>
                <a:rPr lang="zh-CN" altLang="en-US" sz="1600" dirty="0"/>
              </a:br>
              <a:r>
                <a:rPr lang="zh-CN" altLang="en-US" sz="1600" dirty="0"/>
                <a:t>排版占位显示 </a:t>
              </a:r>
              <a:br>
                <a:rPr lang="zh-CN" altLang="en-US" sz="1600" dirty="0"/>
              </a:br>
              <a:r>
                <a:rPr lang="zh-CN" altLang="en-US" sz="1600" dirty="0" smtClean="0"/>
                <a:t> </a:t>
              </a:r>
              <a:endParaRPr lang="zh-CN" altLang="en-US" sz="1600" dirty="0"/>
            </a:p>
          </p:txBody>
        </p:sp>
        <p:sp>
          <p:nvSpPr>
            <p:cNvPr id="5" name="Freeform: Shape 5"/>
            <p:cNvSpPr/>
            <p:nvPr/>
          </p:nvSpPr>
          <p:spPr>
            <a:xfrm>
              <a:off x="5167313" y="1838324"/>
              <a:ext cx="2381250" cy="2981326"/>
            </a:xfrm>
            <a:custGeom>
              <a:avLst/>
              <a:gdLst>
                <a:gd name="connsiteX0" fmla="*/ 1190625 w 2381250"/>
                <a:gd name="connsiteY0" fmla="*/ 0 h 2981326"/>
                <a:gd name="connsiteX1" fmla="*/ 2340893 w 2381250"/>
                <a:gd name="connsiteY1" fmla="*/ 542463 h 2981326"/>
                <a:gd name="connsiteX2" fmla="*/ 2381250 w 2381250"/>
                <a:gd name="connsiteY2" fmla="*/ 596432 h 2981326"/>
                <a:gd name="connsiteX3" fmla="*/ 2335794 w 2381250"/>
                <a:gd name="connsiteY3" fmla="*/ 657219 h 2981326"/>
                <a:gd name="connsiteX4" fmla="*/ 2081212 w 2381250"/>
                <a:gd name="connsiteY4" fmla="*/ 1490663 h 2981326"/>
                <a:gd name="connsiteX5" fmla="*/ 2335794 w 2381250"/>
                <a:gd name="connsiteY5" fmla="*/ 2324107 h 2981326"/>
                <a:gd name="connsiteX6" fmla="*/ 2381250 w 2381250"/>
                <a:gd name="connsiteY6" fmla="*/ 2384895 h 2981326"/>
                <a:gd name="connsiteX7" fmla="*/ 2340893 w 2381250"/>
                <a:gd name="connsiteY7" fmla="*/ 2438863 h 2981326"/>
                <a:gd name="connsiteX8" fmla="*/ 1190625 w 2381250"/>
                <a:gd name="connsiteY8" fmla="*/ 2981326 h 2981326"/>
                <a:gd name="connsiteX9" fmla="*/ 40357 w 2381250"/>
                <a:gd name="connsiteY9" fmla="*/ 2438863 h 2981326"/>
                <a:gd name="connsiteX10" fmla="*/ 0 w 2381250"/>
                <a:gd name="connsiteY10" fmla="*/ 2384895 h 2981326"/>
                <a:gd name="connsiteX11" fmla="*/ 45456 w 2381250"/>
                <a:gd name="connsiteY11" fmla="*/ 2324107 h 2981326"/>
                <a:gd name="connsiteX12" fmla="*/ 300038 w 2381250"/>
                <a:gd name="connsiteY12" fmla="*/ 1490663 h 2981326"/>
                <a:gd name="connsiteX13" fmla="*/ 45456 w 2381250"/>
                <a:gd name="connsiteY13" fmla="*/ 657219 h 2981326"/>
                <a:gd name="connsiteX14" fmla="*/ 0 w 2381250"/>
                <a:gd name="connsiteY14" fmla="*/ 596432 h 2981326"/>
                <a:gd name="connsiteX15" fmla="*/ 40357 w 2381250"/>
                <a:gd name="connsiteY15" fmla="*/ 542463 h 2981326"/>
                <a:gd name="connsiteX16" fmla="*/ 1190625 w 2381250"/>
                <a:gd name="connsiteY16" fmla="*/ 0 h 29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81250" h="2981326">
                  <a:moveTo>
                    <a:pt x="1190625" y="0"/>
                  </a:moveTo>
                  <a:cubicBezTo>
                    <a:pt x="1653714" y="0"/>
                    <a:pt x="2067483" y="211167"/>
                    <a:pt x="2340893" y="542463"/>
                  </a:cubicBezTo>
                  <a:lnTo>
                    <a:pt x="2381250" y="596432"/>
                  </a:lnTo>
                  <a:lnTo>
                    <a:pt x="2335794" y="657219"/>
                  </a:lnTo>
                  <a:cubicBezTo>
                    <a:pt x="2175064" y="895131"/>
                    <a:pt x="2081212" y="1181937"/>
                    <a:pt x="2081212" y="1490663"/>
                  </a:cubicBezTo>
                  <a:cubicBezTo>
                    <a:pt x="2081212" y="1799389"/>
                    <a:pt x="2175064" y="2086195"/>
                    <a:pt x="2335794" y="2324107"/>
                  </a:cubicBezTo>
                  <a:lnTo>
                    <a:pt x="2381250" y="2384895"/>
                  </a:lnTo>
                  <a:lnTo>
                    <a:pt x="2340893" y="2438863"/>
                  </a:lnTo>
                  <a:cubicBezTo>
                    <a:pt x="2067483" y="2770159"/>
                    <a:pt x="1653714" y="2981326"/>
                    <a:pt x="1190625" y="2981326"/>
                  </a:cubicBezTo>
                  <a:cubicBezTo>
                    <a:pt x="727535" y="2981326"/>
                    <a:pt x="313766" y="2770159"/>
                    <a:pt x="40357" y="2438863"/>
                  </a:cubicBezTo>
                  <a:lnTo>
                    <a:pt x="0" y="2384895"/>
                  </a:lnTo>
                  <a:lnTo>
                    <a:pt x="45456" y="2324107"/>
                  </a:lnTo>
                  <a:cubicBezTo>
                    <a:pt x="206186" y="2086195"/>
                    <a:pt x="300038" y="1799389"/>
                    <a:pt x="300038" y="1490663"/>
                  </a:cubicBezTo>
                  <a:cubicBezTo>
                    <a:pt x="300038" y="1181937"/>
                    <a:pt x="206186" y="895131"/>
                    <a:pt x="45456" y="657219"/>
                  </a:cubicBezTo>
                  <a:lnTo>
                    <a:pt x="0" y="596432"/>
                  </a:lnTo>
                  <a:lnTo>
                    <a:pt x="40357" y="542463"/>
                  </a:lnTo>
                  <a:cubicBezTo>
                    <a:pt x="313766" y="211167"/>
                    <a:pt x="727535" y="0"/>
                    <a:pt x="1190625"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spcBef>
                  <a:spcPct val="0"/>
                </a:spcBef>
              </a:pPr>
              <a:r>
                <a:rPr lang="zh-CN" altLang="en-US" sz="1600" dirty="0"/>
                <a:t>此部分内容作为文字</a:t>
              </a:r>
              <a:br>
                <a:rPr lang="zh-CN" altLang="en-US" sz="1600" dirty="0"/>
              </a:br>
              <a:r>
                <a:rPr lang="zh-CN" altLang="en-US" sz="1600" dirty="0"/>
                <a:t>排版占位显示 </a:t>
              </a:r>
              <a:br>
                <a:rPr lang="zh-CN" altLang="en-US" sz="1600" dirty="0"/>
              </a:br>
              <a:r>
                <a:rPr lang="zh-CN" altLang="en-US" sz="1600" dirty="0" smtClean="0"/>
                <a:t> </a:t>
              </a:r>
              <a:endParaRPr lang="zh-CN" altLang="en-US" sz="1600" dirty="0"/>
            </a:p>
          </p:txBody>
        </p:sp>
        <p:sp>
          <p:nvSpPr>
            <p:cNvPr id="6" name="Freeform: Shape 4"/>
            <p:cNvSpPr/>
            <p:nvPr/>
          </p:nvSpPr>
          <p:spPr>
            <a:xfrm>
              <a:off x="7548563" y="1838324"/>
              <a:ext cx="2681288" cy="2981326"/>
            </a:xfrm>
            <a:custGeom>
              <a:avLst/>
              <a:gdLst>
                <a:gd name="connsiteX0" fmla="*/ 1190625 w 2681288"/>
                <a:gd name="connsiteY0" fmla="*/ 0 h 2981326"/>
                <a:gd name="connsiteX1" fmla="*/ 2681288 w 2681288"/>
                <a:gd name="connsiteY1" fmla="*/ 1490663 h 2981326"/>
                <a:gd name="connsiteX2" fmla="*/ 1190625 w 2681288"/>
                <a:gd name="connsiteY2" fmla="*/ 2981326 h 2981326"/>
                <a:gd name="connsiteX3" fmla="*/ 40357 w 2681288"/>
                <a:gd name="connsiteY3" fmla="*/ 2438863 h 2981326"/>
                <a:gd name="connsiteX4" fmla="*/ 0 w 2681288"/>
                <a:gd name="connsiteY4" fmla="*/ 2384895 h 2981326"/>
                <a:gd name="connsiteX5" fmla="*/ 45456 w 2681288"/>
                <a:gd name="connsiteY5" fmla="*/ 2324107 h 2981326"/>
                <a:gd name="connsiteX6" fmla="*/ 300038 w 2681288"/>
                <a:gd name="connsiteY6" fmla="*/ 1490663 h 2981326"/>
                <a:gd name="connsiteX7" fmla="*/ 45456 w 2681288"/>
                <a:gd name="connsiteY7" fmla="*/ 657219 h 2981326"/>
                <a:gd name="connsiteX8" fmla="*/ 0 w 2681288"/>
                <a:gd name="connsiteY8" fmla="*/ 596432 h 2981326"/>
                <a:gd name="connsiteX9" fmla="*/ 40357 w 2681288"/>
                <a:gd name="connsiteY9" fmla="*/ 542463 h 2981326"/>
                <a:gd name="connsiteX10" fmla="*/ 1190625 w 2681288"/>
                <a:gd name="connsiteY10" fmla="*/ 0 h 29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1288" h="2981326">
                  <a:moveTo>
                    <a:pt x="1190625" y="0"/>
                  </a:moveTo>
                  <a:cubicBezTo>
                    <a:pt x="2013895" y="0"/>
                    <a:pt x="2681288" y="667393"/>
                    <a:pt x="2681288" y="1490663"/>
                  </a:cubicBezTo>
                  <a:cubicBezTo>
                    <a:pt x="2681288" y="2313933"/>
                    <a:pt x="2013895" y="2981326"/>
                    <a:pt x="1190625" y="2981326"/>
                  </a:cubicBezTo>
                  <a:cubicBezTo>
                    <a:pt x="727536" y="2981326"/>
                    <a:pt x="313767" y="2770159"/>
                    <a:pt x="40357" y="2438863"/>
                  </a:cubicBezTo>
                  <a:lnTo>
                    <a:pt x="0" y="2384895"/>
                  </a:lnTo>
                  <a:lnTo>
                    <a:pt x="45456" y="2324107"/>
                  </a:lnTo>
                  <a:cubicBezTo>
                    <a:pt x="206186" y="2086195"/>
                    <a:pt x="300038" y="1799389"/>
                    <a:pt x="300038" y="1490663"/>
                  </a:cubicBezTo>
                  <a:cubicBezTo>
                    <a:pt x="300038" y="1181937"/>
                    <a:pt x="206186" y="895131"/>
                    <a:pt x="45456" y="657219"/>
                  </a:cubicBezTo>
                  <a:lnTo>
                    <a:pt x="0" y="596432"/>
                  </a:lnTo>
                  <a:lnTo>
                    <a:pt x="40357" y="542463"/>
                  </a:lnTo>
                  <a:cubicBezTo>
                    <a:pt x="313767" y="211167"/>
                    <a:pt x="727536" y="0"/>
                    <a:pt x="1190625"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spcBef>
                  <a:spcPct val="0"/>
                </a:spcBef>
              </a:pPr>
              <a:r>
                <a:rPr lang="zh-CN" altLang="en-US" sz="1600" dirty="0"/>
                <a:t>此部分内容作为文字</a:t>
              </a:r>
              <a:br>
                <a:rPr lang="zh-CN" altLang="en-US" sz="1600" dirty="0"/>
              </a:br>
              <a:r>
                <a:rPr lang="zh-CN" altLang="en-US" sz="1600" dirty="0"/>
                <a:t>排版占位显示 </a:t>
              </a:r>
              <a:br>
                <a:rPr lang="zh-CN" altLang="en-US" sz="1600" dirty="0"/>
              </a:br>
              <a:r>
                <a:rPr lang="zh-CN" altLang="en-US" sz="1600" dirty="0" smtClean="0"/>
                <a:t> </a:t>
              </a:r>
              <a:endParaRPr lang="zh-CN" altLang="en-US" sz="1600" dirty="0"/>
            </a:p>
          </p:txBody>
        </p:sp>
        <p:sp>
          <p:nvSpPr>
            <p:cNvPr id="7" name="Rectangle 8"/>
            <p:cNvSpPr/>
            <p:nvPr/>
          </p:nvSpPr>
          <p:spPr>
            <a:xfrm>
              <a:off x="5560648" y="2362537"/>
              <a:ext cx="1594580" cy="325410"/>
            </a:xfrm>
            <a:prstGeom prst="rect">
              <a:avLst/>
            </a:prstGeom>
          </p:spPr>
          <p:txBody>
            <a:bodyPr wrap="none" lIns="0" tIns="0" rIns="0" bIns="0" anchor="ctr" anchorCtr="1">
              <a:normAutofit fontScale="92500" lnSpcReduction="20000"/>
            </a:bodyPr>
            <a:lstStyle/>
            <a:p>
              <a:pPr algn="ctr" defTabSz="1219140">
                <a:spcBef>
                  <a:spcPct val="0"/>
                </a:spcBef>
                <a:defRPr/>
              </a:pPr>
              <a:r>
                <a:rPr lang="zh-CN" altLang="en-US" sz="2700" b="1">
                  <a:solidFill>
                    <a:schemeClr val="bg1"/>
                  </a:solidFill>
                </a:rPr>
                <a:t>标题文本预设</a:t>
              </a:r>
            </a:p>
          </p:txBody>
        </p:sp>
        <p:sp>
          <p:nvSpPr>
            <p:cNvPr id="8" name="Rectangle 9"/>
            <p:cNvSpPr/>
            <p:nvPr/>
          </p:nvSpPr>
          <p:spPr>
            <a:xfrm>
              <a:off x="3029379" y="2362537"/>
              <a:ext cx="1594580" cy="325410"/>
            </a:xfrm>
            <a:prstGeom prst="rect">
              <a:avLst/>
            </a:prstGeom>
          </p:spPr>
          <p:txBody>
            <a:bodyPr wrap="none" lIns="0" tIns="0" rIns="0" bIns="0" anchor="ctr" anchorCtr="1">
              <a:normAutofit fontScale="92500" lnSpcReduction="20000"/>
            </a:bodyPr>
            <a:lstStyle/>
            <a:p>
              <a:pPr algn="ctr" defTabSz="1219140">
                <a:spcBef>
                  <a:spcPct val="0"/>
                </a:spcBef>
                <a:defRPr/>
              </a:pPr>
              <a:r>
                <a:rPr lang="zh-CN" altLang="en-US" sz="2700" b="1">
                  <a:solidFill>
                    <a:schemeClr val="bg1"/>
                  </a:solidFill>
                </a:rPr>
                <a:t>标题文本预设</a:t>
              </a:r>
            </a:p>
          </p:txBody>
        </p:sp>
        <p:sp>
          <p:nvSpPr>
            <p:cNvPr id="9" name="Rectangle 10"/>
            <p:cNvSpPr/>
            <p:nvPr/>
          </p:nvSpPr>
          <p:spPr>
            <a:xfrm>
              <a:off x="8091917" y="2362537"/>
              <a:ext cx="1594580" cy="325410"/>
            </a:xfrm>
            <a:prstGeom prst="rect">
              <a:avLst/>
            </a:prstGeom>
          </p:spPr>
          <p:txBody>
            <a:bodyPr wrap="none" lIns="0" tIns="0" rIns="0" bIns="0" anchor="ctr" anchorCtr="1">
              <a:normAutofit fontScale="92500" lnSpcReduction="20000"/>
            </a:bodyPr>
            <a:lstStyle/>
            <a:p>
              <a:pPr algn="ctr" defTabSz="1219140">
                <a:spcBef>
                  <a:spcPct val="0"/>
                </a:spcBef>
                <a:defRPr/>
              </a:pPr>
              <a:r>
                <a:rPr lang="zh-CN" altLang="en-US" sz="2700" b="1">
                  <a:solidFill>
                    <a:schemeClr val="bg1"/>
                  </a:solidFill>
                </a:rPr>
                <a:t>标题文本预设</a:t>
              </a:r>
            </a:p>
          </p:txBody>
        </p:sp>
      </p:grpSp>
      <p:sp>
        <p:nvSpPr>
          <p:cNvPr id="10" name="Content Placeholder 2"/>
          <p:cNvSpPr txBox="1">
            <a:spLocks/>
          </p:cNvSpPr>
          <p:nvPr/>
        </p:nvSpPr>
        <p:spPr>
          <a:xfrm>
            <a:off x="4642140" y="255686"/>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1" name="Content Placeholder 2"/>
          <p:cNvSpPr txBox="1">
            <a:spLocks/>
          </p:cNvSpPr>
          <p:nvPr/>
        </p:nvSpPr>
        <p:spPr>
          <a:xfrm>
            <a:off x="4995203" y="554068"/>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398432787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5932" y="-3388541"/>
            <a:ext cx="310295" cy="400198"/>
          </a:xfrm>
          <a:prstGeom prst="rect">
            <a:avLst/>
          </a:prstGeom>
          <a:noFill/>
        </p:spPr>
        <p:txBody>
          <a:bodyPr wrap="none" lIns="121917" tIns="60958" rIns="121917" bIns="60958" rtlCol="0">
            <a:spAutoFit/>
          </a:bodyPr>
          <a:lstStyle/>
          <a:p>
            <a:r>
              <a:rPr lang="zh-CN" altLang="en-US" dirty="0" smtClean="0"/>
              <a:t> </a:t>
            </a:r>
            <a:endParaRPr lang="zh-CN" altLang="en-US" dirty="0"/>
          </a:p>
        </p:txBody>
      </p:sp>
      <p:grpSp>
        <p:nvGrpSpPr>
          <p:cNvPr id="7" name="组合 4"/>
          <p:cNvGrpSpPr/>
          <p:nvPr/>
        </p:nvGrpSpPr>
        <p:grpSpPr>
          <a:xfrm>
            <a:off x="2524384" y="1947210"/>
            <a:ext cx="1894680" cy="2144628"/>
            <a:chOff x="4190466" y="3106258"/>
            <a:chExt cx="1190104" cy="1244600"/>
          </a:xfrm>
        </p:grpSpPr>
        <p:sp>
          <p:nvSpPr>
            <p:cNvPr id="9" name="矩形 150"/>
            <p:cNvSpPr>
              <a:spLocks noChangeArrowheads="1"/>
            </p:cNvSpPr>
            <p:nvPr/>
          </p:nvSpPr>
          <p:spPr bwMode="auto">
            <a:xfrm>
              <a:off x="4199470" y="3106258"/>
              <a:ext cx="1181100" cy="1244600"/>
            </a:xfrm>
            <a:prstGeom prst="rect">
              <a:avLst/>
            </a:prstGeom>
            <a:solidFill>
              <a:schemeClr val="accent1"/>
            </a:solidFill>
            <a:ln>
              <a:noFill/>
            </a:ln>
            <a:effectLst>
              <a:reflection blurRad="6350" stA="52000" endA="300" endPos="35000" dir="5400000" sy="-100000" algn="bl" rotWithShape="0"/>
            </a:effec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文本框 19"/>
            <p:cNvSpPr>
              <a:spLocks noChangeArrowheads="1"/>
            </p:cNvSpPr>
            <p:nvPr/>
          </p:nvSpPr>
          <p:spPr bwMode="auto">
            <a:xfrm>
              <a:off x="4216183" y="3272566"/>
              <a:ext cx="1126449" cy="61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6300" b="1" dirty="0" smtClean="0">
                  <a:solidFill>
                    <a:schemeClr val="bg1"/>
                  </a:solidFill>
                  <a:latin typeface="微软雅黑" pitchFamily="34" charset="-122"/>
                  <a:ea typeface="微软雅黑" pitchFamily="34" charset="-122"/>
                  <a:sym typeface="微软雅黑" pitchFamily="34" charset="-122"/>
                </a:rPr>
                <a:t>03</a:t>
              </a:r>
              <a:endParaRPr lang="zh-CN" altLang="en-US" sz="6300" b="1" dirty="0">
                <a:solidFill>
                  <a:schemeClr val="bg1"/>
                </a:solidFill>
                <a:latin typeface="微软雅黑" pitchFamily="34" charset="-122"/>
                <a:ea typeface="微软雅黑" pitchFamily="34" charset="-122"/>
                <a:sym typeface="微软雅黑" pitchFamily="34" charset="-122"/>
              </a:endParaRPr>
            </a:p>
          </p:txBody>
        </p:sp>
        <p:sp>
          <p:nvSpPr>
            <p:cNvPr id="11" name="矩形 10"/>
            <p:cNvSpPr/>
            <p:nvPr/>
          </p:nvSpPr>
          <p:spPr>
            <a:xfrm>
              <a:off x="4190466" y="4058588"/>
              <a:ext cx="119010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5277859" y="3166595"/>
            <a:ext cx="3542531" cy="910657"/>
          </a:xfrm>
          <a:prstGeom prst="rect">
            <a:avLst/>
          </a:prstGeom>
          <a:noFill/>
        </p:spPr>
        <p:txBody>
          <a:bodyPr wrap="square" lIns="105242" tIns="52621" rIns="105242" bIns="52621" rtlCol="0">
            <a:spAutoFit/>
          </a:bodyPr>
          <a:lstStyle/>
          <a:p>
            <a:pPr algn="ctr">
              <a:lnSpc>
                <a:spcPct val="130000"/>
              </a:lnSpc>
            </a:pPr>
            <a:r>
              <a:rPr lang="zh-CN" altLang="en-US" sz="1300" dirty="0">
                <a:solidFill>
                  <a:schemeClr val="bg1">
                    <a:lumMod val="50000"/>
                  </a:schemeClr>
                </a:solidFill>
                <a:latin typeface="微软雅黑" pitchFamily="34" charset="-122"/>
                <a:ea typeface="微软雅黑" pitchFamily="34" charset="-122"/>
              </a:rPr>
              <a:t>您的内容打在这里，或者通过复制您的您的内容打在这里，或者通过复制您的</a:t>
            </a:r>
          </a:p>
          <a:p>
            <a:pPr algn="ctr">
              <a:lnSpc>
                <a:spcPct val="130000"/>
              </a:lnSpc>
            </a:pPr>
            <a:endParaRPr lang="zh-CN" altLang="en-US" sz="1300" dirty="0">
              <a:solidFill>
                <a:schemeClr val="bg1">
                  <a:lumMod val="50000"/>
                </a:schemeClr>
              </a:solidFill>
              <a:latin typeface="微软雅黑" pitchFamily="34" charset="-122"/>
              <a:ea typeface="微软雅黑" pitchFamily="34" charset="-122"/>
            </a:endParaRPr>
          </a:p>
        </p:txBody>
      </p:sp>
      <p:sp>
        <p:nvSpPr>
          <p:cNvPr id="13" name="TextBox 12"/>
          <p:cNvSpPr txBox="1"/>
          <p:nvPr/>
        </p:nvSpPr>
        <p:spPr>
          <a:xfrm>
            <a:off x="4526412" y="2120879"/>
            <a:ext cx="4830724" cy="992579"/>
          </a:xfrm>
          <a:prstGeom prst="rect">
            <a:avLst/>
          </a:prstGeom>
          <a:noFill/>
        </p:spPr>
        <p:txBody>
          <a:bodyPr wrap="square" lIns="105242" tIns="0" rIns="105242" bIns="0" rtlCol="0" anchor="t">
            <a:spAutoFit/>
          </a:bodyPr>
          <a:lstStyle/>
          <a:p>
            <a:pPr algn="ctr">
              <a:lnSpc>
                <a:spcPct val="150000"/>
              </a:lnSpc>
              <a:spcBef>
                <a:spcPts val="865"/>
              </a:spcBef>
            </a:pPr>
            <a:r>
              <a:rPr lang="en-US" altLang="zh-CN" sz="4300" dirty="0">
                <a:solidFill>
                  <a:schemeClr val="bg1">
                    <a:lumMod val="50000"/>
                  </a:schemeClr>
                </a:solidFill>
                <a:latin typeface="微软雅黑" pitchFamily="34" charset="-122"/>
                <a:ea typeface="微软雅黑" pitchFamily="34" charset="-122"/>
                <a:cs typeface="宋体" charset="-122"/>
              </a:rPr>
              <a:t>【</a:t>
            </a:r>
            <a:r>
              <a:rPr lang="zh-CN" altLang="en-US" sz="4300" dirty="0">
                <a:solidFill>
                  <a:schemeClr val="bg1">
                    <a:lumMod val="50000"/>
                  </a:schemeClr>
                </a:solidFill>
                <a:latin typeface="微软雅黑" pitchFamily="34" charset="-122"/>
                <a:ea typeface="微软雅黑" pitchFamily="34" charset="-122"/>
                <a:cs typeface="宋体" charset="-122"/>
              </a:rPr>
              <a:t>项目介绍</a:t>
            </a:r>
            <a:r>
              <a:rPr lang="en-US" altLang="zh-CN" sz="4300" dirty="0">
                <a:solidFill>
                  <a:schemeClr val="bg1">
                    <a:lumMod val="50000"/>
                  </a:schemeClr>
                </a:solidFill>
                <a:latin typeface="微软雅黑" pitchFamily="34" charset="-122"/>
                <a:ea typeface="微软雅黑" pitchFamily="34" charset="-122"/>
                <a:cs typeface="宋体" charset="-122"/>
              </a:rPr>
              <a:t>】</a:t>
            </a:r>
            <a:endParaRPr lang="zh-CN" altLang="en-US" sz="1800" dirty="0">
              <a:solidFill>
                <a:schemeClr val="bg1">
                  <a:lumMod val="50000"/>
                </a:schemeClr>
              </a:solidFill>
              <a:latin typeface="微软雅黑" pitchFamily="34" charset="-122"/>
              <a:ea typeface="微软雅黑" pitchFamily="34" charset="-122"/>
              <a:cs typeface="宋体" charset="-122"/>
            </a:endParaRPr>
          </a:p>
        </p:txBody>
      </p:sp>
      <p:sp>
        <p:nvSpPr>
          <p:cNvPr id="15" name="Freeform 7"/>
          <p:cNvSpPr>
            <a:spLocks/>
          </p:cNvSpPr>
          <p:nvPr/>
        </p:nvSpPr>
        <p:spPr bwMode="auto">
          <a:xfrm rot="20381544">
            <a:off x="213924" y="4630611"/>
            <a:ext cx="9419677" cy="3971455"/>
          </a:xfrm>
          <a:custGeom>
            <a:avLst/>
            <a:gdLst>
              <a:gd name="T0" fmla="*/ 0 w 3529"/>
              <a:gd name="T1" fmla="*/ 0 h 1237"/>
              <a:gd name="T2" fmla="*/ 1294 w 3529"/>
              <a:gd name="T3" fmla="*/ 0 h 1237"/>
              <a:gd name="T4" fmla="*/ 3529 w 3529"/>
              <a:gd name="T5" fmla="*/ 1237 h 1237"/>
              <a:gd name="T6" fmla="*/ 0 w 3529"/>
              <a:gd name="T7" fmla="*/ 0 h 1237"/>
              <a:gd name="connsiteX0" fmla="*/ 0 w 8290"/>
              <a:gd name="connsiteY0" fmla="*/ 1625 h 10000"/>
              <a:gd name="connsiteX1" fmla="*/ 1957 w 8290"/>
              <a:gd name="connsiteY1" fmla="*/ 0 h 10000"/>
              <a:gd name="connsiteX2" fmla="*/ 8290 w 8290"/>
              <a:gd name="connsiteY2" fmla="*/ 10000 h 10000"/>
              <a:gd name="connsiteX3" fmla="*/ 0 w 8290"/>
              <a:gd name="connsiteY3" fmla="*/ 1625 h 10000"/>
              <a:gd name="connsiteX0" fmla="*/ 0 w 10033"/>
              <a:gd name="connsiteY0" fmla="*/ 1267 h 10000"/>
              <a:gd name="connsiteX1" fmla="*/ 2394 w 10033"/>
              <a:gd name="connsiteY1" fmla="*/ 0 h 10000"/>
              <a:gd name="connsiteX2" fmla="*/ 10033 w 10033"/>
              <a:gd name="connsiteY2" fmla="*/ 10000 h 10000"/>
              <a:gd name="connsiteX3" fmla="*/ 0 w 10033"/>
              <a:gd name="connsiteY3" fmla="*/ 1267 h 10000"/>
            </a:gdLst>
            <a:ahLst/>
            <a:cxnLst>
              <a:cxn ang="0">
                <a:pos x="connsiteX0" y="connsiteY0"/>
              </a:cxn>
              <a:cxn ang="0">
                <a:pos x="connsiteX1" y="connsiteY1"/>
              </a:cxn>
              <a:cxn ang="0">
                <a:pos x="connsiteX2" y="connsiteY2"/>
              </a:cxn>
              <a:cxn ang="0">
                <a:pos x="connsiteX3" y="connsiteY3"/>
              </a:cxn>
            </a:cxnLst>
            <a:rect l="l" t="t" r="r" b="b"/>
            <a:pathLst>
              <a:path w="10033" h="10000">
                <a:moveTo>
                  <a:pt x="0" y="1267"/>
                </a:moveTo>
                <a:lnTo>
                  <a:pt x="2394" y="0"/>
                </a:lnTo>
                <a:lnTo>
                  <a:pt x="10033" y="10000"/>
                </a:lnTo>
                <a:lnTo>
                  <a:pt x="0" y="1267"/>
                </a:lnTo>
                <a:close/>
              </a:path>
            </a:pathLst>
          </a:custGeom>
          <a:solidFill>
            <a:schemeClr val="accent1"/>
          </a:solidFill>
          <a:ln w="0">
            <a:noFill/>
            <a:prstDash val="solid"/>
            <a:round/>
            <a:headEnd/>
            <a:tailEnd/>
          </a:ln>
          <a:effectLst>
            <a:outerShdw blurRad="50800" dist="38100" dir="8100000" algn="tr" rotWithShape="0">
              <a:prstClr val="black">
                <a:alpha val="40000"/>
              </a:prstClr>
            </a:outerShdw>
          </a:effectLst>
        </p:spPr>
        <p:txBody>
          <a:bodyPr vert="horz" wrap="square" lIns="121892" tIns="60946" rIns="121892" bIns="60946" numCol="1" anchor="t" anchorCtr="0" compatLnSpc="1">
            <a:prstTxWarp prst="textNoShape">
              <a:avLst/>
            </a:prstTxWarp>
          </a:bodyPr>
          <a:lstStyle/>
          <a:p>
            <a:endParaRPr lang="zh-CN" altLang="en-US"/>
          </a:p>
        </p:txBody>
      </p:sp>
      <p:sp>
        <p:nvSpPr>
          <p:cNvPr id="16" name="Freeform 9"/>
          <p:cNvSpPr>
            <a:spLocks/>
          </p:cNvSpPr>
          <p:nvPr/>
        </p:nvSpPr>
        <p:spPr bwMode="auto">
          <a:xfrm rot="8155824">
            <a:off x="5223263" y="3464891"/>
            <a:ext cx="7480778" cy="5457482"/>
          </a:xfrm>
          <a:custGeom>
            <a:avLst/>
            <a:gdLst>
              <a:gd name="T0" fmla="*/ 0 w 2254"/>
              <a:gd name="T1" fmla="*/ 0 h 1244"/>
              <a:gd name="T2" fmla="*/ 884 w 2254"/>
              <a:gd name="T3" fmla="*/ 0 h 1244"/>
              <a:gd name="T4" fmla="*/ 2254 w 2254"/>
              <a:gd name="T5" fmla="*/ 1244 h 1244"/>
              <a:gd name="T6" fmla="*/ 2235 w 2254"/>
              <a:gd name="T7" fmla="*/ 1237 h 1244"/>
              <a:gd name="T8" fmla="*/ 0 w 2254"/>
              <a:gd name="T9" fmla="*/ 0 h 1244"/>
              <a:gd name="connsiteX0" fmla="*/ 0 w 10000"/>
              <a:gd name="connsiteY0" fmla="*/ 0 h 10444"/>
              <a:gd name="connsiteX1" fmla="*/ 3922 w 10000"/>
              <a:gd name="connsiteY1" fmla="*/ 0 h 10444"/>
              <a:gd name="connsiteX2" fmla="*/ 10000 w 10000"/>
              <a:gd name="connsiteY2" fmla="*/ 10000 h 10444"/>
              <a:gd name="connsiteX3" fmla="*/ 9862 w 10000"/>
              <a:gd name="connsiteY3" fmla="*/ 10444 h 10444"/>
              <a:gd name="connsiteX4" fmla="*/ 0 w 10000"/>
              <a:gd name="connsiteY4" fmla="*/ 0 h 10444"/>
              <a:gd name="connsiteX0" fmla="*/ 0 w 9862"/>
              <a:gd name="connsiteY0" fmla="*/ 0 h 10444"/>
              <a:gd name="connsiteX1" fmla="*/ 3922 w 9862"/>
              <a:gd name="connsiteY1" fmla="*/ 0 h 10444"/>
              <a:gd name="connsiteX2" fmla="*/ 9836 w 9862"/>
              <a:gd name="connsiteY2" fmla="*/ 10337 h 10444"/>
              <a:gd name="connsiteX3" fmla="*/ 9862 w 9862"/>
              <a:gd name="connsiteY3" fmla="*/ 10444 h 10444"/>
              <a:gd name="connsiteX4" fmla="*/ 0 w 9862"/>
              <a:gd name="connsiteY4" fmla="*/ 0 h 10444"/>
              <a:gd name="connsiteX0" fmla="*/ 0 w 8015"/>
              <a:gd name="connsiteY0" fmla="*/ 3543 h 10000"/>
              <a:gd name="connsiteX1" fmla="*/ 1992 w 8015"/>
              <a:gd name="connsiteY1" fmla="*/ 0 h 10000"/>
              <a:gd name="connsiteX2" fmla="*/ 7989 w 8015"/>
              <a:gd name="connsiteY2" fmla="*/ 9898 h 10000"/>
              <a:gd name="connsiteX3" fmla="*/ 8015 w 8015"/>
              <a:gd name="connsiteY3" fmla="*/ 10000 h 10000"/>
              <a:gd name="connsiteX4" fmla="*/ 0 w 8015"/>
              <a:gd name="connsiteY4" fmla="*/ 354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5" h="10000">
                <a:moveTo>
                  <a:pt x="0" y="3543"/>
                </a:moveTo>
                <a:lnTo>
                  <a:pt x="1992" y="0"/>
                </a:lnTo>
                <a:lnTo>
                  <a:pt x="7989" y="9898"/>
                </a:lnTo>
                <a:cubicBezTo>
                  <a:pt x="7998" y="9932"/>
                  <a:pt x="8006" y="9966"/>
                  <a:pt x="8015" y="10000"/>
                </a:cubicBezTo>
                <a:lnTo>
                  <a:pt x="0" y="3543"/>
                </a:lnTo>
                <a:close/>
              </a:path>
            </a:pathLst>
          </a:custGeom>
          <a:solidFill>
            <a:schemeClr val="accent2"/>
          </a:solidFill>
          <a:ln w="0">
            <a:noFill/>
            <a:prstDash val="solid"/>
            <a:round/>
            <a:headEnd/>
            <a:tailEnd/>
          </a:ln>
          <a:effectLst>
            <a:outerShdw blurRad="50800" dist="38100" dir="8100000" algn="tr" rotWithShape="0">
              <a:prstClr val="black">
                <a:alpha val="40000"/>
              </a:prstClr>
            </a:outerShdw>
          </a:effectLst>
        </p:spPr>
        <p:txBody>
          <a:bodyPr vert="horz" wrap="square" lIns="121892" tIns="60946" rIns="121892" bIns="60946"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92091989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300"/>
                                        <p:tgtEl>
                                          <p:spTgt spid="7"/>
                                        </p:tgtEl>
                                        <p:attrNameLst>
                                          <p:attrName>ppt_y</p:attrName>
                                        </p:attrNameLst>
                                      </p:cBhvr>
                                      <p:tavLst>
                                        <p:tav tm="0">
                                          <p:val>
                                            <p:strVal val="#ppt_y+#ppt_h*1.125000"/>
                                          </p:val>
                                        </p:tav>
                                        <p:tav tm="100000">
                                          <p:val>
                                            <p:strVal val="#ppt_y"/>
                                          </p:val>
                                        </p:tav>
                                      </p:tavLst>
                                    </p:anim>
                                    <p:animEffect transition="in" filter="wipe(up)">
                                      <p:cBhvr>
                                        <p:cTn id="11" dur="300"/>
                                        <p:tgtEl>
                                          <p:spTgt spid="7"/>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par>
                          <p:cTn id="22" fill="hold">
                            <p:stCondLst>
                              <p:cond delay="1500"/>
                            </p:stCondLst>
                            <p:childTnLst>
                              <p:par>
                                <p:cTn id="23" presetID="2" presetClass="entr" presetSubtype="9"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 presetClass="entr" presetSubtype="9"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P spid="13" grpId="0"/>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44"/>
          <p:cNvSpPr/>
          <p:nvPr/>
        </p:nvSpPr>
        <p:spPr>
          <a:xfrm rot="10800000">
            <a:off x="4370074" y="2123102"/>
            <a:ext cx="3450268" cy="3451514"/>
          </a:xfrm>
          <a:prstGeom prst="arc">
            <a:avLst>
              <a:gd name="adj1" fmla="val 16200000"/>
              <a:gd name="adj2" fmla="val 16185280"/>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5" name="Group 59"/>
          <p:cNvGrpSpPr/>
          <p:nvPr/>
        </p:nvGrpSpPr>
        <p:grpSpPr>
          <a:xfrm>
            <a:off x="5436924" y="3147835"/>
            <a:ext cx="1316565" cy="1310598"/>
            <a:chOff x="4004877" y="2428485"/>
            <a:chExt cx="987552" cy="982721"/>
          </a:xfrm>
        </p:grpSpPr>
        <p:sp>
          <p:nvSpPr>
            <p:cNvPr id="6" name="Oval 13"/>
            <p:cNvSpPr/>
            <p:nvPr/>
          </p:nvSpPr>
          <p:spPr bwMode="auto">
            <a:xfrm>
              <a:off x="4004877" y="2428485"/>
              <a:ext cx="987552" cy="982721"/>
            </a:xfrm>
            <a:prstGeom prst="ellipse">
              <a:avLst/>
            </a:prstGeom>
            <a:solidFill>
              <a:schemeClr val="tx1">
                <a:lumMod val="75000"/>
                <a:lumOff val="2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7" name="Freeform 152"/>
            <p:cNvSpPr>
              <a:spLocks noEditPoints="1"/>
            </p:cNvSpPr>
            <p:nvPr/>
          </p:nvSpPr>
          <p:spPr bwMode="auto">
            <a:xfrm>
              <a:off x="4307591" y="2743278"/>
              <a:ext cx="382124" cy="353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8" name="Down Arrow 4"/>
          <p:cNvSpPr/>
          <p:nvPr/>
        </p:nvSpPr>
        <p:spPr bwMode="auto">
          <a:xfrm>
            <a:off x="5492585" y="1812531"/>
            <a:ext cx="1205243" cy="1276600"/>
          </a:xfrm>
          <a:prstGeom prst="downArrow">
            <a:avLst>
              <a:gd name="adj1" fmla="val 63516"/>
              <a:gd name="adj2" fmla="val 50000"/>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9" name="Down Arrow 15"/>
          <p:cNvSpPr/>
          <p:nvPr/>
        </p:nvSpPr>
        <p:spPr bwMode="auto">
          <a:xfrm rot="3600000">
            <a:off x="6719255" y="2543041"/>
            <a:ext cx="1205679" cy="1276139"/>
          </a:xfrm>
          <a:prstGeom prst="downArrow">
            <a:avLst>
              <a:gd name="adj1" fmla="val 63516"/>
              <a:gd name="adj2" fmla="val 50000"/>
            </a:avLst>
          </a:prstGeom>
          <a:solidFill>
            <a:schemeClr val="accent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0" name="Down Arrow 17"/>
          <p:cNvSpPr/>
          <p:nvPr/>
        </p:nvSpPr>
        <p:spPr bwMode="auto">
          <a:xfrm rot="18000000" flipV="1">
            <a:off x="6692104" y="3849645"/>
            <a:ext cx="1205679" cy="1276139"/>
          </a:xfrm>
          <a:prstGeom prst="downArrow">
            <a:avLst>
              <a:gd name="adj1" fmla="val 63516"/>
              <a:gd name="adj2" fmla="val 50000"/>
            </a:avLst>
          </a:prstGeom>
          <a:solidFill>
            <a:schemeClr val="accent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1" name="Down Arrow 20"/>
          <p:cNvSpPr/>
          <p:nvPr/>
        </p:nvSpPr>
        <p:spPr bwMode="auto">
          <a:xfrm rot="10800000">
            <a:off x="5492586" y="4525047"/>
            <a:ext cx="1205243" cy="1276600"/>
          </a:xfrm>
          <a:prstGeom prst="downArrow">
            <a:avLst>
              <a:gd name="adj1" fmla="val 63516"/>
              <a:gd name="adj2" fmla="val 50000"/>
            </a:avLst>
          </a:prstGeom>
          <a:solidFill>
            <a:schemeClr val="accent4"/>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2" name="Down Arrow 19"/>
          <p:cNvSpPr/>
          <p:nvPr/>
        </p:nvSpPr>
        <p:spPr bwMode="auto">
          <a:xfrm rot="3600000" flipH="1" flipV="1">
            <a:off x="4289375" y="3849645"/>
            <a:ext cx="1205679" cy="1276139"/>
          </a:xfrm>
          <a:prstGeom prst="downArrow">
            <a:avLst>
              <a:gd name="adj1" fmla="val 63516"/>
              <a:gd name="adj2" fmla="val 50000"/>
            </a:avLst>
          </a:prstGeom>
          <a:solidFill>
            <a:schemeClr val="accent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3" name="Down Arrow 16"/>
          <p:cNvSpPr/>
          <p:nvPr/>
        </p:nvSpPr>
        <p:spPr bwMode="auto">
          <a:xfrm rot="18000000" flipH="1">
            <a:off x="4278450" y="2506823"/>
            <a:ext cx="1205679" cy="1276139"/>
          </a:xfrm>
          <a:prstGeom prst="downArrow">
            <a:avLst>
              <a:gd name="adj1" fmla="val 63516"/>
              <a:gd name="adj2" fmla="val 50000"/>
            </a:avLst>
          </a:prstGeom>
          <a:solidFill>
            <a:schemeClr val="accent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4" name="Group 66"/>
          <p:cNvGrpSpPr/>
          <p:nvPr/>
        </p:nvGrpSpPr>
        <p:grpSpPr>
          <a:xfrm>
            <a:off x="4570679" y="1103184"/>
            <a:ext cx="3049058" cy="645387"/>
            <a:chOff x="844734" y="1923739"/>
            <a:chExt cx="2287091" cy="483928"/>
          </a:xfrm>
        </p:grpSpPr>
        <p:sp>
          <p:nvSpPr>
            <p:cNvPr id="15" name="Footer Text"/>
            <p:cNvSpPr txBox="1"/>
            <p:nvPr/>
          </p:nvSpPr>
          <p:spPr>
            <a:xfrm>
              <a:off x="844734" y="2099986"/>
              <a:ext cx="2287091" cy="307681"/>
            </a:xfrm>
            <a:prstGeom prst="rect">
              <a:avLst/>
            </a:prstGeom>
            <a:noFill/>
          </p:spPr>
          <p:txBody>
            <a:bodyPr wrap="square" lIns="0" tIns="0" rIns="0" bIns="0" rtlCol="0">
              <a:spAutoFit/>
            </a:bodyPr>
            <a:lstStyle/>
            <a:p>
              <a:pPr algn="ctr"/>
              <a:r>
                <a:rPr lang="zh-CN" altLang="en-US" sz="1333" dirty="0" smtClean="0">
                  <a:solidFill>
                    <a:schemeClr val="tx1">
                      <a:lumMod val="65000"/>
                      <a:lumOff val="35000"/>
                    </a:schemeClr>
                  </a:solidFill>
                  <a:latin typeface="微软雅黑" pitchFamily="34" charset="-122"/>
                  <a:ea typeface="微软雅黑" pitchFamily="34" charset="-122"/>
                </a:rPr>
                <a:t>输入您的文字内容文字内容输入您的文字内容</a:t>
              </a:r>
              <a:endParaRPr lang="en-US" sz="1333" dirty="0">
                <a:solidFill>
                  <a:schemeClr val="tx1">
                    <a:lumMod val="65000"/>
                    <a:lumOff val="35000"/>
                  </a:schemeClr>
                </a:solidFill>
                <a:latin typeface="微软雅黑" pitchFamily="34" charset="-122"/>
                <a:ea typeface="微软雅黑" pitchFamily="34" charset="-122"/>
              </a:endParaRPr>
            </a:p>
          </p:txBody>
        </p:sp>
        <p:sp>
          <p:nvSpPr>
            <p:cNvPr id="16" name="TextBox 15"/>
            <p:cNvSpPr txBox="1"/>
            <p:nvPr/>
          </p:nvSpPr>
          <p:spPr>
            <a:xfrm>
              <a:off x="1367915" y="1923739"/>
              <a:ext cx="1240725" cy="184666"/>
            </a:xfrm>
            <a:prstGeom prst="rect">
              <a:avLst/>
            </a:prstGeom>
            <a:noFill/>
          </p:spPr>
          <p:txBody>
            <a:bodyPr wrap="none" lIns="0" tIns="0" rIns="0" bIns="0" rtlCol="0" anchor="ctr">
              <a:spAutoFit/>
            </a:bodyPr>
            <a:lstStyle/>
            <a:p>
              <a:pPr algn="ctr"/>
              <a:r>
                <a:rPr lang="zh-CN" altLang="en-US" sz="1600" b="1" dirty="0" smtClean="0">
                  <a:solidFill>
                    <a:schemeClr val="tx1">
                      <a:lumMod val="65000"/>
                      <a:lumOff val="35000"/>
                    </a:schemeClr>
                  </a:solidFill>
                  <a:latin typeface="微软雅黑" pitchFamily="34" charset="-122"/>
                  <a:ea typeface="微软雅黑" pitchFamily="34" charset="-122"/>
                </a:rPr>
                <a:t>输入您的标题内容</a:t>
              </a:r>
              <a:endParaRPr lang="en-US" sz="1600" b="1" dirty="0">
                <a:solidFill>
                  <a:schemeClr val="tx1">
                    <a:lumMod val="65000"/>
                    <a:lumOff val="35000"/>
                  </a:schemeClr>
                </a:solidFill>
                <a:latin typeface="微软雅黑" pitchFamily="34" charset="-122"/>
                <a:ea typeface="微软雅黑" pitchFamily="34" charset="-122"/>
              </a:endParaRPr>
            </a:p>
          </p:txBody>
        </p:sp>
      </p:grpSp>
      <p:grpSp>
        <p:nvGrpSpPr>
          <p:cNvPr id="17" name="Group 69"/>
          <p:cNvGrpSpPr/>
          <p:nvPr/>
        </p:nvGrpSpPr>
        <p:grpSpPr>
          <a:xfrm>
            <a:off x="4570679" y="5865165"/>
            <a:ext cx="3049058" cy="645387"/>
            <a:chOff x="844734" y="1923739"/>
            <a:chExt cx="2287091" cy="483928"/>
          </a:xfrm>
        </p:grpSpPr>
        <p:sp>
          <p:nvSpPr>
            <p:cNvPr id="18" name="Footer Text"/>
            <p:cNvSpPr txBox="1"/>
            <p:nvPr/>
          </p:nvSpPr>
          <p:spPr>
            <a:xfrm>
              <a:off x="844734" y="2099986"/>
              <a:ext cx="2287091" cy="307681"/>
            </a:xfrm>
            <a:prstGeom prst="rect">
              <a:avLst/>
            </a:prstGeom>
            <a:noFill/>
          </p:spPr>
          <p:txBody>
            <a:bodyPr wrap="square" lIns="0" tIns="0" rIns="0" bIns="0" rtlCol="0">
              <a:spAutoFit/>
            </a:bodyPr>
            <a:lstStyle/>
            <a:p>
              <a:pPr algn="ctr"/>
              <a:r>
                <a:rPr lang="zh-CN" altLang="en-US" sz="1333" dirty="0" smtClean="0">
                  <a:solidFill>
                    <a:schemeClr val="tx1">
                      <a:lumMod val="65000"/>
                      <a:lumOff val="35000"/>
                    </a:schemeClr>
                  </a:solidFill>
                  <a:latin typeface="微软雅黑" pitchFamily="34" charset="-122"/>
                  <a:ea typeface="微软雅黑" pitchFamily="34" charset="-122"/>
                </a:rPr>
                <a:t>输入您的文字内容文字内容输入您的文字内容</a:t>
              </a:r>
              <a:endParaRPr lang="en-US" sz="1333" dirty="0">
                <a:solidFill>
                  <a:schemeClr val="tx1">
                    <a:lumMod val="65000"/>
                    <a:lumOff val="35000"/>
                  </a:schemeClr>
                </a:solidFill>
                <a:latin typeface="微软雅黑" pitchFamily="34" charset="-122"/>
                <a:ea typeface="微软雅黑" pitchFamily="34" charset="-122"/>
              </a:endParaRPr>
            </a:p>
          </p:txBody>
        </p:sp>
        <p:sp>
          <p:nvSpPr>
            <p:cNvPr id="19" name="TextBox 18"/>
            <p:cNvSpPr txBox="1"/>
            <p:nvPr/>
          </p:nvSpPr>
          <p:spPr>
            <a:xfrm>
              <a:off x="1367915" y="1923739"/>
              <a:ext cx="1240725" cy="184666"/>
            </a:xfrm>
            <a:prstGeom prst="rect">
              <a:avLst/>
            </a:prstGeom>
            <a:noFill/>
          </p:spPr>
          <p:txBody>
            <a:bodyPr wrap="none" lIns="0" tIns="0" rIns="0" bIns="0" rtlCol="0" anchor="ctr">
              <a:spAutoFit/>
            </a:bodyPr>
            <a:lstStyle/>
            <a:p>
              <a:pPr algn="ctr"/>
              <a:r>
                <a:rPr lang="zh-CN" altLang="en-US" sz="1600" b="1" dirty="0" smtClean="0">
                  <a:solidFill>
                    <a:schemeClr val="tx1">
                      <a:lumMod val="65000"/>
                      <a:lumOff val="35000"/>
                    </a:schemeClr>
                  </a:solidFill>
                  <a:latin typeface="微软雅黑" pitchFamily="34" charset="-122"/>
                  <a:ea typeface="微软雅黑" pitchFamily="34" charset="-122"/>
                </a:rPr>
                <a:t>输入您的标题内容</a:t>
              </a:r>
              <a:endParaRPr lang="en-US" sz="1600" b="1" dirty="0">
                <a:solidFill>
                  <a:schemeClr val="tx1">
                    <a:lumMod val="65000"/>
                    <a:lumOff val="35000"/>
                  </a:schemeClr>
                </a:solidFill>
                <a:latin typeface="微软雅黑" pitchFamily="34" charset="-122"/>
                <a:ea typeface="微软雅黑" pitchFamily="34" charset="-122"/>
              </a:endParaRPr>
            </a:p>
          </p:txBody>
        </p:sp>
      </p:grpSp>
      <p:grpSp>
        <p:nvGrpSpPr>
          <p:cNvPr id="20" name="Group 25"/>
          <p:cNvGrpSpPr/>
          <p:nvPr/>
        </p:nvGrpSpPr>
        <p:grpSpPr>
          <a:xfrm>
            <a:off x="507935" y="4878405"/>
            <a:ext cx="3049058" cy="761524"/>
            <a:chOff x="844734" y="1923739"/>
            <a:chExt cx="2287091" cy="571011"/>
          </a:xfrm>
        </p:grpSpPr>
        <p:sp>
          <p:nvSpPr>
            <p:cNvPr id="21" name="Footer Text"/>
            <p:cNvSpPr txBox="1"/>
            <p:nvPr/>
          </p:nvSpPr>
          <p:spPr>
            <a:xfrm>
              <a:off x="844734" y="2187069"/>
              <a:ext cx="2287091" cy="307681"/>
            </a:xfrm>
            <a:prstGeom prst="rect">
              <a:avLst/>
            </a:prstGeom>
            <a:noFill/>
          </p:spPr>
          <p:txBody>
            <a:bodyPr wrap="square" lIns="0" tIns="0" rIns="0" bIns="0" rtlCol="0">
              <a:spAutoFit/>
            </a:bodyPr>
            <a:lstStyle/>
            <a:p>
              <a:pPr algn="r">
                <a:spcBef>
                  <a:spcPct val="20000"/>
                </a:spcBef>
              </a:pPr>
              <a:r>
                <a:rPr lang="zh-CN" altLang="en-US" sz="1330" dirty="0">
                  <a:solidFill>
                    <a:schemeClr val="tx1">
                      <a:lumMod val="65000"/>
                      <a:lumOff val="35000"/>
                    </a:schemeClr>
                  </a:solidFill>
                  <a:latin typeface="微软雅黑" pitchFamily="34" charset="-122"/>
                  <a:ea typeface="微软雅黑" pitchFamily="34" charset="-122"/>
                </a:rPr>
                <a:t>输入您的简短文字内容输入您的简短文字内容输入您的简短文字内容</a:t>
              </a:r>
              <a:endParaRPr lang="en-US" sz="1330" dirty="0">
                <a:solidFill>
                  <a:schemeClr val="tx1">
                    <a:lumMod val="65000"/>
                    <a:lumOff val="35000"/>
                  </a:schemeClr>
                </a:solidFill>
                <a:latin typeface="微软雅黑" pitchFamily="34" charset="-122"/>
                <a:ea typeface="微软雅黑" pitchFamily="34" charset="-122"/>
              </a:endParaRPr>
            </a:p>
          </p:txBody>
        </p:sp>
        <p:sp>
          <p:nvSpPr>
            <p:cNvPr id="22" name="TextBox 55"/>
            <p:cNvSpPr txBox="1"/>
            <p:nvPr/>
          </p:nvSpPr>
          <p:spPr>
            <a:xfrm>
              <a:off x="1891101" y="1923739"/>
              <a:ext cx="1240724" cy="184666"/>
            </a:xfrm>
            <a:prstGeom prst="rect">
              <a:avLst/>
            </a:prstGeom>
            <a:noFill/>
          </p:spPr>
          <p:txBody>
            <a:bodyPr wrap="none" lIns="0" tIns="0" rIns="0" bIns="0" rtlCol="0" anchor="ctr">
              <a:spAutoFit/>
            </a:bodyPr>
            <a:lstStyle/>
            <a:p>
              <a:pPr algn="r"/>
              <a:r>
                <a:rPr lang="zh-CN" altLang="en-US" sz="1600" b="1" dirty="0" smtClean="0">
                  <a:solidFill>
                    <a:schemeClr val="tx1">
                      <a:lumMod val="65000"/>
                      <a:lumOff val="35000"/>
                    </a:schemeClr>
                  </a:solidFill>
                  <a:latin typeface="微软雅黑" pitchFamily="34" charset="-122"/>
                  <a:ea typeface="微软雅黑" pitchFamily="34" charset="-122"/>
                </a:rPr>
                <a:t>输入您的标题内容</a:t>
              </a:r>
              <a:endParaRPr lang="en-US" sz="1600" b="1" dirty="0">
                <a:solidFill>
                  <a:schemeClr val="tx1">
                    <a:lumMod val="65000"/>
                    <a:lumOff val="35000"/>
                  </a:schemeClr>
                </a:solidFill>
                <a:latin typeface="微软雅黑" pitchFamily="34" charset="-122"/>
                <a:ea typeface="微软雅黑" pitchFamily="34" charset="-122"/>
              </a:endParaRPr>
            </a:p>
          </p:txBody>
        </p:sp>
      </p:grpSp>
      <p:grpSp>
        <p:nvGrpSpPr>
          <p:cNvPr id="23" name="Group 32"/>
          <p:cNvGrpSpPr/>
          <p:nvPr/>
        </p:nvGrpSpPr>
        <p:grpSpPr>
          <a:xfrm>
            <a:off x="8531836" y="1870498"/>
            <a:ext cx="3049058" cy="776043"/>
            <a:chOff x="844734" y="1923739"/>
            <a:chExt cx="2287091" cy="581897"/>
          </a:xfrm>
        </p:grpSpPr>
        <p:sp>
          <p:nvSpPr>
            <p:cNvPr id="24" name="Footer Text"/>
            <p:cNvSpPr txBox="1"/>
            <p:nvPr/>
          </p:nvSpPr>
          <p:spPr>
            <a:xfrm>
              <a:off x="844734" y="2197955"/>
              <a:ext cx="2287091" cy="307681"/>
            </a:xfrm>
            <a:prstGeom prst="rect">
              <a:avLst/>
            </a:prstGeom>
            <a:noFill/>
          </p:spPr>
          <p:txBody>
            <a:bodyPr wrap="square" lIns="0" tIns="0" rIns="0" bIns="0" rtlCol="0">
              <a:spAutoFit/>
            </a:bodyPr>
            <a:lstStyle/>
            <a:p>
              <a:pPr>
                <a:spcBef>
                  <a:spcPct val="20000"/>
                </a:spcBef>
              </a:pPr>
              <a:r>
                <a:rPr lang="zh-CN" altLang="en-US" sz="1330" dirty="0">
                  <a:solidFill>
                    <a:schemeClr val="tx1">
                      <a:lumMod val="65000"/>
                      <a:lumOff val="35000"/>
                    </a:schemeClr>
                  </a:solidFill>
                  <a:latin typeface="微软雅黑" pitchFamily="34" charset="-122"/>
                  <a:ea typeface="微软雅黑" pitchFamily="34" charset="-122"/>
                </a:rPr>
                <a:t>输入您的简短文字内容输入您的简短文字内容输入您的简短文字内容</a:t>
              </a:r>
              <a:endParaRPr lang="en-US" sz="1330" dirty="0">
                <a:solidFill>
                  <a:schemeClr val="tx1">
                    <a:lumMod val="65000"/>
                    <a:lumOff val="35000"/>
                  </a:schemeClr>
                </a:solidFill>
                <a:latin typeface="微软雅黑" pitchFamily="34" charset="-122"/>
                <a:ea typeface="微软雅黑" pitchFamily="34" charset="-122"/>
              </a:endParaRPr>
            </a:p>
          </p:txBody>
        </p:sp>
        <p:sp>
          <p:nvSpPr>
            <p:cNvPr id="25" name="TextBox 58"/>
            <p:cNvSpPr txBox="1"/>
            <p:nvPr/>
          </p:nvSpPr>
          <p:spPr>
            <a:xfrm>
              <a:off x="844734" y="1923739"/>
              <a:ext cx="1240724" cy="184666"/>
            </a:xfrm>
            <a:prstGeom prst="rect">
              <a:avLst/>
            </a:prstGeom>
            <a:noFill/>
          </p:spPr>
          <p:txBody>
            <a:bodyPr wrap="none" lIns="0" tIns="0" rIns="0" bIns="0" rtlCol="0" anchor="ctr">
              <a:spAutoFit/>
            </a:bodyPr>
            <a:lstStyle/>
            <a:p>
              <a:r>
                <a:rPr lang="zh-CN" altLang="en-US" sz="1600" b="1" dirty="0" smtClean="0">
                  <a:solidFill>
                    <a:schemeClr val="tx1">
                      <a:lumMod val="65000"/>
                      <a:lumOff val="35000"/>
                    </a:schemeClr>
                  </a:solidFill>
                  <a:latin typeface="微软雅黑" pitchFamily="34" charset="-122"/>
                  <a:ea typeface="微软雅黑" pitchFamily="34" charset="-122"/>
                </a:rPr>
                <a:t>输入您的标题内容</a:t>
              </a:r>
              <a:endParaRPr lang="en-US" sz="1600" b="1" dirty="0">
                <a:solidFill>
                  <a:schemeClr val="tx1">
                    <a:lumMod val="65000"/>
                    <a:lumOff val="35000"/>
                  </a:schemeClr>
                </a:solidFill>
                <a:latin typeface="微软雅黑" pitchFamily="34" charset="-122"/>
                <a:ea typeface="微软雅黑" pitchFamily="34" charset="-122"/>
              </a:endParaRPr>
            </a:p>
          </p:txBody>
        </p:sp>
      </p:grpSp>
      <p:grpSp>
        <p:nvGrpSpPr>
          <p:cNvPr id="26" name="Group 22"/>
          <p:cNvGrpSpPr/>
          <p:nvPr/>
        </p:nvGrpSpPr>
        <p:grpSpPr>
          <a:xfrm>
            <a:off x="507935" y="1870497"/>
            <a:ext cx="3049058" cy="761524"/>
            <a:chOff x="844734" y="1923739"/>
            <a:chExt cx="2287091" cy="571011"/>
          </a:xfrm>
        </p:grpSpPr>
        <p:sp>
          <p:nvSpPr>
            <p:cNvPr id="27" name="Footer Text"/>
            <p:cNvSpPr txBox="1"/>
            <p:nvPr/>
          </p:nvSpPr>
          <p:spPr>
            <a:xfrm>
              <a:off x="844734" y="2187069"/>
              <a:ext cx="2287091" cy="307681"/>
            </a:xfrm>
            <a:prstGeom prst="rect">
              <a:avLst/>
            </a:prstGeom>
            <a:noFill/>
          </p:spPr>
          <p:txBody>
            <a:bodyPr wrap="square" lIns="0" tIns="0" rIns="0" bIns="0" rtlCol="0">
              <a:spAutoFit/>
            </a:bodyPr>
            <a:lstStyle/>
            <a:p>
              <a:pPr algn="r">
                <a:spcBef>
                  <a:spcPct val="20000"/>
                </a:spcBef>
              </a:pPr>
              <a:r>
                <a:rPr lang="zh-CN" altLang="en-US" sz="1330" dirty="0">
                  <a:solidFill>
                    <a:schemeClr val="tx1">
                      <a:lumMod val="65000"/>
                      <a:lumOff val="35000"/>
                    </a:schemeClr>
                  </a:solidFill>
                  <a:latin typeface="微软雅黑" pitchFamily="34" charset="-122"/>
                  <a:ea typeface="微软雅黑" pitchFamily="34" charset="-122"/>
                </a:rPr>
                <a:t>输入您的简短文字内容输入您的简短文字内容输入您的简短文字内容</a:t>
              </a:r>
              <a:endParaRPr lang="en-US" sz="1330" dirty="0">
                <a:solidFill>
                  <a:schemeClr val="tx1">
                    <a:lumMod val="65000"/>
                    <a:lumOff val="35000"/>
                  </a:schemeClr>
                </a:solidFill>
                <a:latin typeface="微软雅黑" pitchFamily="34" charset="-122"/>
                <a:ea typeface="微软雅黑" pitchFamily="34" charset="-122"/>
              </a:endParaRPr>
            </a:p>
          </p:txBody>
        </p:sp>
        <p:sp>
          <p:nvSpPr>
            <p:cNvPr id="28" name="TextBox 61"/>
            <p:cNvSpPr txBox="1"/>
            <p:nvPr/>
          </p:nvSpPr>
          <p:spPr>
            <a:xfrm>
              <a:off x="1891101" y="1923739"/>
              <a:ext cx="1240724" cy="184666"/>
            </a:xfrm>
            <a:prstGeom prst="rect">
              <a:avLst/>
            </a:prstGeom>
            <a:noFill/>
          </p:spPr>
          <p:txBody>
            <a:bodyPr wrap="none" lIns="0" tIns="0" rIns="0" bIns="0" rtlCol="0" anchor="ctr">
              <a:spAutoFit/>
            </a:bodyPr>
            <a:lstStyle/>
            <a:p>
              <a:pPr algn="r"/>
              <a:r>
                <a:rPr lang="zh-CN" altLang="en-US" sz="1600" b="1" dirty="0" smtClean="0">
                  <a:solidFill>
                    <a:schemeClr val="tx1">
                      <a:lumMod val="65000"/>
                      <a:lumOff val="35000"/>
                    </a:schemeClr>
                  </a:solidFill>
                  <a:latin typeface="微软雅黑" pitchFamily="34" charset="-122"/>
                  <a:ea typeface="微软雅黑" pitchFamily="34" charset="-122"/>
                </a:rPr>
                <a:t>输入您的标题内容</a:t>
              </a:r>
              <a:endParaRPr lang="en-US" sz="1600" b="1" dirty="0">
                <a:solidFill>
                  <a:schemeClr val="tx1">
                    <a:lumMod val="65000"/>
                    <a:lumOff val="35000"/>
                  </a:schemeClr>
                </a:solidFill>
                <a:latin typeface="微软雅黑" pitchFamily="34" charset="-122"/>
                <a:ea typeface="微软雅黑" pitchFamily="34" charset="-122"/>
              </a:endParaRPr>
            </a:p>
          </p:txBody>
        </p:sp>
      </p:grpSp>
      <p:grpSp>
        <p:nvGrpSpPr>
          <p:cNvPr id="29" name="Group 62"/>
          <p:cNvGrpSpPr/>
          <p:nvPr/>
        </p:nvGrpSpPr>
        <p:grpSpPr>
          <a:xfrm>
            <a:off x="8531836" y="4878406"/>
            <a:ext cx="3049058" cy="805077"/>
            <a:chOff x="844734" y="1923739"/>
            <a:chExt cx="2287091" cy="603668"/>
          </a:xfrm>
        </p:grpSpPr>
        <p:sp>
          <p:nvSpPr>
            <p:cNvPr id="30" name="Footer Text"/>
            <p:cNvSpPr txBox="1"/>
            <p:nvPr/>
          </p:nvSpPr>
          <p:spPr>
            <a:xfrm>
              <a:off x="844734" y="2219726"/>
              <a:ext cx="2287091" cy="307681"/>
            </a:xfrm>
            <a:prstGeom prst="rect">
              <a:avLst/>
            </a:prstGeom>
            <a:noFill/>
          </p:spPr>
          <p:txBody>
            <a:bodyPr wrap="square" lIns="0" tIns="0" rIns="0" bIns="0" rtlCol="0">
              <a:spAutoFit/>
            </a:bodyPr>
            <a:lstStyle/>
            <a:p>
              <a:pPr>
                <a:spcBef>
                  <a:spcPct val="20000"/>
                </a:spcBef>
              </a:pPr>
              <a:r>
                <a:rPr lang="zh-CN" altLang="en-US" sz="1330" dirty="0">
                  <a:solidFill>
                    <a:schemeClr val="tx1">
                      <a:lumMod val="65000"/>
                      <a:lumOff val="35000"/>
                    </a:schemeClr>
                  </a:solidFill>
                  <a:latin typeface="微软雅黑" pitchFamily="34" charset="-122"/>
                  <a:ea typeface="微软雅黑" pitchFamily="34" charset="-122"/>
                </a:rPr>
                <a:t>输入您的简短文字内容输入您的简短文字内容输入您的简短文字内容</a:t>
              </a:r>
              <a:endParaRPr lang="en-US" sz="1330" dirty="0">
                <a:solidFill>
                  <a:schemeClr val="tx1">
                    <a:lumMod val="65000"/>
                    <a:lumOff val="35000"/>
                  </a:schemeClr>
                </a:solidFill>
                <a:latin typeface="微软雅黑" pitchFamily="34" charset="-122"/>
                <a:ea typeface="微软雅黑" pitchFamily="34" charset="-122"/>
              </a:endParaRPr>
            </a:p>
          </p:txBody>
        </p:sp>
        <p:sp>
          <p:nvSpPr>
            <p:cNvPr id="31" name="TextBox 64"/>
            <p:cNvSpPr txBox="1"/>
            <p:nvPr/>
          </p:nvSpPr>
          <p:spPr>
            <a:xfrm>
              <a:off x="844734" y="1923739"/>
              <a:ext cx="1240724" cy="184666"/>
            </a:xfrm>
            <a:prstGeom prst="rect">
              <a:avLst/>
            </a:prstGeom>
            <a:noFill/>
          </p:spPr>
          <p:txBody>
            <a:bodyPr wrap="none" lIns="0" tIns="0" rIns="0" bIns="0" rtlCol="0" anchor="ctr">
              <a:spAutoFit/>
            </a:bodyPr>
            <a:lstStyle/>
            <a:p>
              <a:r>
                <a:rPr lang="zh-CN" altLang="en-US" sz="1600" b="1" dirty="0" smtClean="0">
                  <a:solidFill>
                    <a:schemeClr val="tx1">
                      <a:lumMod val="65000"/>
                      <a:lumOff val="35000"/>
                    </a:schemeClr>
                  </a:solidFill>
                  <a:latin typeface="微软雅黑" pitchFamily="34" charset="-122"/>
                  <a:ea typeface="微软雅黑" pitchFamily="34" charset="-122"/>
                </a:rPr>
                <a:t>输入您的标题内容</a:t>
              </a:r>
              <a:endParaRPr lang="en-US" sz="1600" b="1" dirty="0">
                <a:solidFill>
                  <a:schemeClr val="tx1">
                    <a:lumMod val="65000"/>
                    <a:lumOff val="35000"/>
                  </a:schemeClr>
                </a:solidFill>
                <a:latin typeface="微软雅黑" pitchFamily="34" charset="-122"/>
                <a:ea typeface="微软雅黑" pitchFamily="34" charset="-122"/>
              </a:endParaRPr>
            </a:p>
          </p:txBody>
        </p:sp>
      </p:grpSp>
      <p:sp>
        <p:nvSpPr>
          <p:cNvPr id="32" name="Content Placeholder 2"/>
          <p:cNvSpPr txBox="1">
            <a:spLocks/>
          </p:cNvSpPr>
          <p:nvPr/>
        </p:nvSpPr>
        <p:spPr>
          <a:xfrm>
            <a:off x="4642140" y="255686"/>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3" name="Content Placeholder 2"/>
          <p:cNvSpPr txBox="1">
            <a:spLocks/>
          </p:cNvSpPr>
          <p:nvPr/>
        </p:nvSpPr>
        <p:spPr>
          <a:xfrm>
            <a:off x="4995203" y="554068"/>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2193267983"/>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1000"/>
                                        <p:tgtEl>
                                          <p:spTgt spid="4"/>
                                        </p:tgtEl>
                                      </p:cBhvr>
                                    </p:animEffect>
                                  </p:childTnLst>
                                </p:cTn>
                              </p:par>
                            </p:childTnLst>
                          </p:cTn>
                        </p:par>
                        <p:par>
                          <p:cTn id="14" fill="hold">
                            <p:stCondLst>
                              <p:cond delay="15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3" accel="50000" decel="5000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6" accel="50000" decel="5000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accel="50000" decel="5000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12" accel="50000" decel="5000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9" accel="50000" decel="5000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0-#ppt_h/2"/>
                                          </p:val>
                                        </p:tav>
                                        <p:tav tm="100000">
                                          <p:val>
                                            <p:strVal val="#ppt_y"/>
                                          </p:val>
                                        </p:tav>
                                      </p:tavLst>
                                    </p:anim>
                                  </p:childTnLst>
                                </p:cTn>
                              </p:par>
                            </p:childTnLst>
                          </p:cTn>
                        </p:par>
                        <p:par>
                          <p:cTn id="45" fill="hold">
                            <p:stCondLst>
                              <p:cond delay="2000"/>
                            </p:stCondLst>
                            <p:childTnLst>
                              <p:par>
                                <p:cTn id="46" presetID="22" presetClass="entr" presetSubtype="4"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par>
                          <p:cTn id="49" fill="hold">
                            <p:stCondLst>
                              <p:cond delay="2500"/>
                            </p:stCondLst>
                            <p:childTnLst>
                              <p:par>
                                <p:cTn id="50" presetID="22" presetClass="entr" presetSubtype="4"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par>
                          <p:cTn id="53" fill="hold">
                            <p:stCondLst>
                              <p:cond delay="30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3500"/>
                            </p:stCondLst>
                            <p:childTnLst>
                              <p:par>
                                <p:cTn id="58" presetID="22"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childTnLst>
                          </p:cTn>
                        </p:par>
                        <p:par>
                          <p:cTn id="61" fill="hold">
                            <p:stCondLst>
                              <p:cond delay="40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4500"/>
                            </p:stCondLst>
                            <p:childTnLst>
                              <p:par>
                                <p:cTn id="66" presetID="22" presetClass="entr" presetSubtype="2"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right)">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9"/>
          <p:cNvGrpSpPr/>
          <p:nvPr/>
        </p:nvGrpSpPr>
        <p:grpSpPr>
          <a:xfrm>
            <a:off x="1244438" y="1410963"/>
            <a:ext cx="1168248" cy="1701259"/>
            <a:chOff x="918210" y="1010351"/>
            <a:chExt cx="876300" cy="1275649"/>
          </a:xfrm>
        </p:grpSpPr>
        <p:sp>
          <p:nvSpPr>
            <p:cNvPr id="5" name="Oval 47"/>
            <p:cNvSpPr/>
            <p:nvPr/>
          </p:nvSpPr>
          <p:spPr>
            <a:xfrm>
              <a:off x="918210" y="1010351"/>
              <a:ext cx="876300" cy="876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2"/>
            <p:cNvGrpSpPr/>
            <p:nvPr/>
          </p:nvGrpSpPr>
          <p:grpSpPr>
            <a:xfrm>
              <a:off x="1050604" y="1207059"/>
              <a:ext cx="579432" cy="1078941"/>
              <a:chOff x="2843213" y="2928938"/>
              <a:chExt cx="414338" cy="771525"/>
            </a:xfrm>
            <a:solidFill>
              <a:schemeClr val="tx1">
                <a:lumMod val="25000"/>
                <a:lumOff val="75000"/>
              </a:schemeClr>
            </a:solidFill>
          </p:grpSpPr>
          <p:sp>
            <p:nvSpPr>
              <p:cNvPr id="7" name="Freeform 99"/>
              <p:cNvSpPr>
                <a:spLocks/>
              </p:cNvSpPr>
              <p:nvPr/>
            </p:nvSpPr>
            <p:spPr bwMode="auto">
              <a:xfrm>
                <a:off x="2843213" y="2928938"/>
                <a:ext cx="298450" cy="771525"/>
              </a:xfrm>
              <a:custGeom>
                <a:avLst/>
                <a:gdLst/>
                <a:ahLst/>
                <a:cxnLst>
                  <a:cxn ang="0">
                    <a:pos x="59" y="185"/>
                  </a:cxn>
                  <a:cxn ang="0">
                    <a:pos x="48" y="186"/>
                  </a:cxn>
                  <a:cxn ang="0">
                    <a:pos x="0" y="0"/>
                  </a:cxn>
                  <a:cxn ang="0">
                    <a:pos x="59" y="185"/>
                  </a:cxn>
                </a:cxnLst>
                <a:rect l="0" t="0" r="r" b="b"/>
                <a:pathLst>
                  <a:path w="72" h="186">
                    <a:moveTo>
                      <a:pt x="59" y="185"/>
                    </a:moveTo>
                    <a:cubicBezTo>
                      <a:pt x="48" y="186"/>
                      <a:pt x="48" y="186"/>
                      <a:pt x="48" y="186"/>
                    </a:cubicBezTo>
                    <a:cubicBezTo>
                      <a:pt x="61" y="140"/>
                      <a:pt x="46" y="78"/>
                      <a:pt x="0" y="0"/>
                    </a:cubicBezTo>
                    <a:cubicBezTo>
                      <a:pt x="53" y="78"/>
                      <a:pt x="72" y="139"/>
                      <a:pt x="59" y="18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10"/>
              <p:cNvSpPr>
                <a:spLocks/>
              </p:cNvSpPr>
              <p:nvPr/>
            </p:nvSpPr>
            <p:spPr bwMode="auto">
              <a:xfrm>
                <a:off x="3033713" y="3041650"/>
                <a:ext cx="223838" cy="293688"/>
              </a:xfrm>
              <a:custGeom>
                <a:avLst/>
                <a:gdLst/>
                <a:ahLst/>
                <a:cxnLst>
                  <a:cxn ang="0">
                    <a:pos x="0" y="59"/>
                  </a:cxn>
                  <a:cxn ang="0">
                    <a:pos x="54" y="0"/>
                  </a:cxn>
                  <a:cxn ang="0">
                    <a:pos x="5" y="71"/>
                  </a:cxn>
                  <a:cxn ang="0">
                    <a:pos x="0" y="59"/>
                  </a:cxn>
                </a:cxnLst>
                <a:rect l="0" t="0" r="r" b="b"/>
                <a:pathLst>
                  <a:path w="54" h="71">
                    <a:moveTo>
                      <a:pt x="0" y="59"/>
                    </a:moveTo>
                    <a:cubicBezTo>
                      <a:pt x="7" y="32"/>
                      <a:pt x="25" y="12"/>
                      <a:pt x="54" y="0"/>
                    </a:cubicBezTo>
                    <a:cubicBezTo>
                      <a:pt x="28" y="14"/>
                      <a:pt x="12" y="38"/>
                      <a:pt x="5" y="71"/>
                    </a:cubicBezTo>
                    <a:lnTo>
                      <a:pt x="0" y="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110"/>
              <p:cNvSpPr>
                <a:spLocks/>
              </p:cNvSpPr>
              <p:nvPr/>
            </p:nvSpPr>
            <p:spPr bwMode="auto">
              <a:xfrm flipH="1">
                <a:off x="2952743" y="2986435"/>
                <a:ext cx="154003" cy="202059"/>
              </a:xfrm>
              <a:custGeom>
                <a:avLst/>
                <a:gdLst/>
                <a:ahLst/>
                <a:cxnLst>
                  <a:cxn ang="0">
                    <a:pos x="0" y="59"/>
                  </a:cxn>
                  <a:cxn ang="0">
                    <a:pos x="54" y="0"/>
                  </a:cxn>
                  <a:cxn ang="0">
                    <a:pos x="5" y="71"/>
                  </a:cxn>
                  <a:cxn ang="0">
                    <a:pos x="0" y="59"/>
                  </a:cxn>
                </a:cxnLst>
                <a:rect l="0" t="0" r="r" b="b"/>
                <a:pathLst>
                  <a:path w="54" h="71">
                    <a:moveTo>
                      <a:pt x="0" y="59"/>
                    </a:moveTo>
                    <a:cubicBezTo>
                      <a:pt x="7" y="32"/>
                      <a:pt x="25" y="12"/>
                      <a:pt x="54" y="0"/>
                    </a:cubicBezTo>
                    <a:cubicBezTo>
                      <a:pt x="28" y="14"/>
                      <a:pt x="12" y="38"/>
                      <a:pt x="5" y="71"/>
                    </a:cubicBezTo>
                    <a:lnTo>
                      <a:pt x="0" y="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50"/>
          <p:cNvGrpSpPr/>
          <p:nvPr/>
        </p:nvGrpSpPr>
        <p:grpSpPr>
          <a:xfrm>
            <a:off x="3377760" y="2388537"/>
            <a:ext cx="1168248" cy="1701259"/>
            <a:chOff x="918210" y="1010351"/>
            <a:chExt cx="876300" cy="1275649"/>
          </a:xfrm>
        </p:grpSpPr>
        <p:sp>
          <p:nvSpPr>
            <p:cNvPr id="11" name="Oval 51"/>
            <p:cNvSpPr/>
            <p:nvPr/>
          </p:nvSpPr>
          <p:spPr>
            <a:xfrm>
              <a:off x="918210" y="1010351"/>
              <a:ext cx="876300" cy="876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2" name="Group 192"/>
            <p:cNvGrpSpPr/>
            <p:nvPr/>
          </p:nvGrpSpPr>
          <p:grpSpPr>
            <a:xfrm>
              <a:off x="1050604" y="1207059"/>
              <a:ext cx="579432" cy="1078941"/>
              <a:chOff x="2843213" y="2928938"/>
              <a:chExt cx="414338" cy="771525"/>
            </a:xfrm>
            <a:solidFill>
              <a:schemeClr val="tx1">
                <a:lumMod val="25000"/>
                <a:lumOff val="75000"/>
              </a:schemeClr>
            </a:solidFill>
          </p:grpSpPr>
          <p:sp>
            <p:nvSpPr>
              <p:cNvPr id="13" name="Freeform 99"/>
              <p:cNvSpPr>
                <a:spLocks/>
              </p:cNvSpPr>
              <p:nvPr/>
            </p:nvSpPr>
            <p:spPr bwMode="auto">
              <a:xfrm>
                <a:off x="2843213" y="2928938"/>
                <a:ext cx="298450" cy="771525"/>
              </a:xfrm>
              <a:custGeom>
                <a:avLst/>
                <a:gdLst/>
                <a:ahLst/>
                <a:cxnLst>
                  <a:cxn ang="0">
                    <a:pos x="59" y="185"/>
                  </a:cxn>
                  <a:cxn ang="0">
                    <a:pos x="48" y="186"/>
                  </a:cxn>
                  <a:cxn ang="0">
                    <a:pos x="0" y="0"/>
                  </a:cxn>
                  <a:cxn ang="0">
                    <a:pos x="59" y="185"/>
                  </a:cxn>
                </a:cxnLst>
                <a:rect l="0" t="0" r="r" b="b"/>
                <a:pathLst>
                  <a:path w="72" h="186">
                    <a:moveTo>
                      <a:pt x="59" y="185"/>
                    </a:moveTo>
                    <a:cubicBezTo>
                      <a:pt x="48" y="186"/>
                      <a:pt x="48" y="186"/>
                      <a:pt x="48" y="186"/>
                    </a:cubicBezTo>
                    <a:cubicBezTo>
                      <a:pt x="61" y="140"/>
                      <a:pt x="46" y="78"/>
                      <a:pt x="0" y="0"/>
                    </a:cubicBezTo>
                    <a:cubicBezTo>
                      <a:pt x="53" y="78"/>
                      <a:pt x="72" y="139"/>
                      <a:pt x="59" y="18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10"/>
              <p:cNvSpPr>
                <a:spLocks/>
              </p:cNvSpPr>
              <p:nvPr/>
            </p:nvSpPr>
            <p:spPr bwMode="auto">
              <a:xfrm>
                <a:off x="3033713" y="3041650"/>
                <a:ext cx="223838" cy="293688"/>
              </a:xfrm>
              <a:custGeom>
                <a:avLst/>
                <a:gdLst/>
                <a:ahLst/>
                <a:cxnLst>
                  <a:cxn ang="0">
                    <a:pos x="0" y="59"/>
                  </a:cxn>
                  <a:cxn ang="0">
                    <a:pos x="54" y="0"/>
                  </a:cxn>
                  <a:cxn ang="0">
                    <a:pos x="5" y="71"/>
                  </a:cxn>
                  <a:cxn ang="0">
                    <a:pos x="0" y="59"/>
                  </a:cxn>
                </a:cxnLst>
                <a:rect l="0" t="0" r="r" b="b"/>
                <a:pathLst>
                  <a:path w="54" h="71">
                    <a:moveTo>
                      <a:pt x="0" y="59"/>
                    </a:moveTo>
                    <a:cubicBezTo>
                      <a:pt x="7" y="32"/>
                      <a:pt x="25" y="12"/>
                      <a:pt x="54" y="0"/>
                    </a:cubicBezTo>
                    <a:cubicBezTo>
                      <a:pt x="28" y="14"/>
                      <a:pt x="12" y="38"/>
                      <a:pt x="5" y="71"/>
                    </a:cubicBezTo>
                    <a:lnTo>
                      <a:pt x="0" y="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10"/>
              <p:cNvSpPr>
                <a:spLocks/>
              </p:cNvSpPr>
              <p:nvPr/>
            </p:nvSpPr>
            <p:spPr bwMode="auto">
              <a:xfrm flipH="1">
                <a:off x="2952743" y="2986435"/>
                <a:ext cx="154003" cy="202059"/>
              </a:xfrm>
              <a:custGeom>
                <a:avLst/>
                <a:gdLst/>
                <a:ahLst/>
                <a:cxnLst>
                  <a:cxn ang="0">
                    <a:pos x="0" y="59"/>
                  </a:cxn>
                  <a:cxn ang="0">
                    <a:pos x="54" y="0"/>
                  </a:cxn>
                  <a:cxn ang="0">
                    <a:pos x="5" y="71"/>
                  </a:cxn>
                  <a:cxn ang="0">
                    <a:pos x="0" y="59"/>
                  </a:cxn>
                </a:cxnLst>
                <a:rect l="0" t="0" r="r" b="b"/>
                <a:pathLst>
                  <a:path w="54" h="71">
                    <a:moveTo>
                      <a:pt x="0" y="59"/>
                    </a:moveTo>
                    <a:cubicBezTo>
                      <a:pt x="7" y="32"/>
                      <a:pt x="25" y="12"/>
                      <a:pt x="54" y="0"/>
                    </a:cubicBezTo>
                    <a:cubicBezTo>
                      <a:pt x="28" y="14"/>
                      <a:pt x="12" y="38"/>
                      <a:pt x="5" y="71"/>
                    </a:cubicBezTo>
                    <a:lnTo>
                      <a:pt x="0" y="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57"/>
          <p:cNvGrpSpPr/>
          <p:nvPr/>
        </p:nvGrpSpPr>
        <p:grpSpPr>
          <a:xfrm>
            <a:off x="5511083" y="1433697"/>
            <a:ext cx="1168248" cy="1701259"/>
            <a:chOff x="918210" y="1010351"/>
            <a:chExt cx="876300" cy="1275649"/>
          </a:xfrm>
        </p:grpSpPr>
        <p:sp>
          <p:nvSpPr>
            <p:cNvPr id="17" name="Oval 58"/>
            <p:cNvSpPr/>
            <p:nvPr/>
          </p:nvSpPr>
          <p:spPr>
            <a:xfrm>
              <a:off x="918210" y="1010351"/>
              <a:ext cx="876300" cy="8763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192"/>
            <p:cNvGrpSpPr/>
            <p:nvPr/>
          </p:nvGrpSpPr>
          <p:grpSpPr>
            <a:xfrm>
              <a:off x="1050604" y="1207059"/>
              <a:ext cx="579432" cy="1078941"/>
              <a:chOff x="2843213" y="2928938"/>
              <a:chExt cx="414338" cy="771525"/>
            </a:xfrm>
            <a:solidFill>
              <a:schemeClr val="tx1">
                <a:lumMod val="25000"/>
                <a:lumOff val="75000"/>
              </a:schemeClr>
            </a:solidFill>
          </p:grpSpPr>
          <p:sp>
            <p:nvSpPr>
              <p:cNvPr id="19" name="Freeform 99"/>
              <p:cNvSpPr>
                <a:spLocks/>
              </p:cNvSpPr>
              <p:nvPr/>
            </p:nvSpPr>
            <p:spPr bwMode="auto">
              <a:xfrm>
                <a:off x="2843213" y="2928938"/>
                <a:ext cx="298450" cy="771525"/>
              </a:xfrm>
              <a:custGeom>
                <a:avLst/>
                <a:gdLst/>
                <a:ahLst/>
                <a:cxnLst>
                  <a:cxn ang="0">
                    <a:pos x="59" y="185"/>
                  </a:cxn>
                  <a:cxn ang="0">
                    <a:pos x="48" y="186"/>
                  </a:cxn>
                  <a:cxn ang="0">
                    <a:pos x="0" y="0"/>
                  </a:cxn>
                  <a:cxn ang="0">
                    <a:pos x="59" y="185"/>
                  </a:cxn>
                </a:cxnLst>
                <a:rect l="0" t="0" r="r" b="b"/>
                <a:pathLst>
                  <a:path w="72" h="186">
                    <a:moveTo>
                      <a:pt x="59" y="185"/>
                    </a:moveTo>
                    <a:cubicBezTo>
                      <a:pt x="48" y="186"/>
                      <a:pt x="48" y="186"/>
                      <a:pt x="48" y="186"/>
                    </a:cubicBezTo>
                    <a:cubicBezTo>
                      <a:pt x="61" y="140"/>
                      <a:pt x="46" y="78"/>
                      <a:pt x="0" y="0"/>
                    </a:cubicBezTo>
                    <a:cubicBezTo>
                      <a:pt x="53" y="78"/>
                      <a:pt x="72" y="139"/>
                      <a:pt x="59" y="18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10"/>
              <p:cNvSpPr>
                <a:spLocks/>
              </p:cNvSpPr>
              <p:nvPr/>
            </p:nvSpPr>
            <p:spPr bwMode="auto">
              <a:xfrm>
                <a:off x="3033713" y="3041650"/>
                <a:ext cx="223838" cy="293688"/>
              </a:xfrm>
              <a:custGeom>
                <a:avLst/>
                <a:gdLst/>
                <a:ahLst/>
                <a:cxnLst>
                  <a:cxn ang="0">
                    <a:pos x="0" y="59"/>
                  </a:cxn>
                  <a:cxn ang="0">
                    <a:pos x="54" y="0"/>
                  </a:cxn>
                  <a:cxn ang="0">
                    <a:pos x="5" y="71"/>
                  </a:cxn>
                  <a:cxn ang="0">
                    <a:pos x="0" y="59"/>
                  </a:cxn>
                </a:cxnLst>
                <a:rect l="0" t="0" r="r" b="b"/>
                <a:pathLst>
                  <a:path w="54" h="71">
                    <a:moveTo>
                      <a:pt x="0" y="59"/>
                    </a:moveTo>
                    <a:cubicBezTo>
                      <a:pt x="7" y="32"/>
                      <a:pt x="25" y="12"/>
                      <a:pt x="54" y="0"/>
                    </a:cubicBezTo>
                    <a:cubicBezTo>
                      <a:pt x="28" y="14"/>
                      <a:pt x="12" y="38"/>
                      <a:pt x="5" y="71"/>
                    </a:cubicBezTo>
                    <a:lnTo>
                      <a:pt x="0" y="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10"/>
              <p:cNvSpPr>
                <a:spLocks/>
              </p:cNvSpPr>
              <p:nvPr/>
            </p:nvSpPr>
            <p:spPr bwMode="auto">
              <a:xfrm flipH="1">
                <a:off x="2952743" y="2986435"/>
                <a:ext cx="154003" cy="202059"/>
              </a:xfrm>
              <a:custGeom>
                <a:avLst/>
                <a:gdLst/>
                <a:ahLst/>
                <a:cxnLst>
                  <a:cxn ang="0">
                    <a:pos x="0" y="59"/>
                  </a:cxn>
                  <a:cxn ang="0">
                    <a:pos x="54" y="0"/>
                  </a:cxn>
                  <a:cxn ang="0">
                    <a:pos x="5" y="71"/>
                  </a:cxn>
                  <a:cxn ang="0">
                    <a:pos x="0" y="59"/>
                  </a:cxn>
                </a:cxnLst>
                <a:rect l="0" t="0" r="r" b="b"/>
                <a:pathLst>
                  <a:path w="54" h="71">
                    <a:moveTo>
                      <a:pt x="0" y="59"/>
                    </a:moveTo>
                    <a:cubicBezTo>
                      <a:pt x="7" y="32"/>
                      <a:pt x="25" y="12"/>
                      <a:pt x="54" y="0"/>
                    </a:cubicBezTo>
                    <a:cubicBezTo>
                      <a:pt x="28" y="14"/>
                      <a:pt x="12" y="38"/>
                      <a:pt x="5" y="71"/>
                    </a:cubicBezTo>
                    <a:lnTo>
                      <a:pt x="0" y="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64"/>
          <p:cNvGrpSpPr/>
          <p:nvPr/>
        </p:nvGrpSpPr>
        <p:grpSpPr>
          <a:xfrm>
            <a:off x="7644405" y="2388537"/>
            <a:ext cx="1168248" cy="1701259"/>
            <a:chOff x="918210" y="1010351"/>
            <a:chExt cx="876300" cy="1275649"/>
          </a:xfrm>
        </p:grpSpPr>
        <p:sp>
          <p:nvSpPr>
            <p:cNvPr id="23" name="Oval 65"/>
            <p:cNvSpPr/>
            <p:nvPr/>
          </p:nvSpPr>
          <p:spPr>
            <a:xfrm>
              <a:off x="918210" y="1010351"/>
              <a:ext cx="876300" cy="8763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4" name="Group 192"/>
            <p:cNvGrpSpPr/>
            <p:nvPr/>
          </p:nvGrpSpPr>
          <p:grpSpPr>
            <a:xfrm>
              <a:off x="1050604" y="1207059"/>
              <a:ext cx="579432" cy="1078941"/>
              <a:chOff x="2843213" y="2928938"/>
              <a:chExt cx="414338" cy="771525"/>
            </a:xfrm>
            <a:solidFill>
              <a:schemeClr val="tx1">
                <a:lumMod val="25000"/>
                <a:lumOff val="75000"/>
              </a:schemeClr>
            </a:solidFill>
          </p:grpSpPr>
          <p:sp>
            <p:nvSpPr>
              <p:cNvPr id="25" name="Freeform 99"/>
              <p:cNvSpPr>
                <a:spLocks/>
              </p:cNvSpPr>
              <p:nvPr/>
            </p:nvSpPr>
            <p:spPr bwMode="auto">
              <a:xfrm>
                <a:off x="2843213" y="2928938"/>
                <a:ext cx="298450" cy="771525"/>
              </a:xfrm>
              <a:custGeom>
                <a:avLst/>
                <a:gdLst/>
                <a:ahLst/>
                <a:cxnLst>
                  <a:cxn ang="0">
                    <a:pos x="59" y="185"/>
                  </a:cxn>
                  <a:cxn ang="0">
                    <a:pos x="48" y="186"/>
                  </a:cxn>
                  <a:cxn ang="0">
                    <a:pos x="0" y="0"/>
                  </a:cxn>
                  <a:cxn ang="0">
                    <a:pos x="59" y="185"/>
                  </a:cxn>
                </a:cxnLst>
                <a:rect l="0" t="0" r="r" b="b"/>
                <a:pathLst>
                  <a:path w="72" h="186">
                    <a:moveTo>
                      <a:pt x="59" y="185"/>
                    </a:moveTo>
                    <a:cubicBezTo>
                      <a:pt x="48" y="186"/>
                      <a:pt x="48" y="186"/>
                      <a:pt x="48" y="186"/>
                    </a:cubicBezTo>
                    <a:cubicBezTo>
                      <a:pt x="61" y="140"/>
                      <a:pt x="46" y="78"/>
                      <a:pt x="0" y="0"/>
                    </a:cubicBezTo>
                    <a:cubicBezTo>
                      <a:pt x="53" y="78"/>
                      <a:pt x="72" y="139"/>
                      <a:pt x="59" y="18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10"/>
              <p:cNvSpPr>
                <a:spLocks/>
              </p:cNvSpPr>
              <p:nvPr/>
            </p:nvSpPr>
            <p:spPr bwMode="auto">
              <a:xfrm>
                <a:off x="3033713" y="3041650"/>
                <a:ext cx="223838" cy="293688"/>
              </a:xfrm>
              <a:custGeom>
                <a:avLst/>
                <a:gdLst/>
                <a:ahLst/>
                <a:cxnLst>
                  <a:cxn ang="0">
                    <a:pos x="0" y="59"/>
                  </a:cxn>
                  <a:cxn ang="0">
                    <a:pos x="54" y="0"/>
                  </a:cxn>
                  <a:cxn ang="0">
                    <a:pos x="5" y="71"/>
                  </a:cxn>
                  <a:cxn ang="0">
                    <a:pos x="0" y="59"/>
                  </a:cxn>
                </a:cxnLst>
                <a:rect l="0" t="0" r="r" b="b"/>
                <a:pathLst>
                  <a:path w="54" h="71">
                    <a:moveTo>
                      <a:pt x="0" y="59"/>
                    </a:moveTo>
                    <a:cubicBezTo>
                      <a:pt x="7" y="32"/>
                      <a:pt x="25" y="12"/>
                      <a:pt x="54" y="0"/>
                    </a:cubicBezTo>
                    <a:cubicBezTo>
                      <a:pt x="28" y="14"/>
                      <a:pt x="12" y="38"/>
                      <a:pt x="5" y="71"/>
                    </a:cubicBezTo>
                    <a:lnTo>
                      <a:pt x="0" y="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10"/>
              <p:cNvSpPr>
                <a:spLocks/>
              </p:cNvSpPr>
              <p:nvPr/>
            </p:nvSpPr>
            <p:spPr bwMode="auto">
              <a:xfrm flipH="1">
                <a:off x="2952743" y="2986435"/>
                <a:ext cx="154003" cy="202059"/>
              </a:xfrm>
              <a:custGeom>
                <a:avLst/>
                <a:gdLst/>
                <a:ahLst/>
                <a:cxnLst>
                  <a:cxn ang="0">
                    <a:pos x="0" y="59"/>
                  </a:cxn>
                  <a:cxn ang="0">
                    <a:pos x="54" y="0"/>
                  </a:cxn>
                  <a:cxn ang="0">
                    <a:pos x="5" y="71"/>
                  </a:cxn>
                  <a:cxn ang="0">
                    <a:pos x="0" y="59"/>
                  </a:cxn>
                </a:cxnLst>
                <a:rect l="0" t="0" r="r" b="b"/>
                <a:pathLst>
                  <a:path w="54" h="71">
                    <a:moveTo>
                      <a:pt x="0" y="59"/>
                    </a:moveTo>
                    <a:cubicBezTo>
                      <a:pt x="7" y="32"/>
                      <a:pt x="25" y="12"/>
                      <a:pt x="54" y="0"/>
                    </a:cubicBezTo>
                    <a:cubicBezTo>
                      <a:pt x="28" y="14"/>
                      <a:pt x="12" y="38"/>
                      <a:pt x="5" y="71"/>
                    </a:cubicBezTo>
                    <a:lnTo>
                      <a:pt x="0" y="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8" name="Group 70"/>
          <p:cNvGrpSpPr/>
          <p:nvPr/>
        </p:nvGrpSpPr>
        <p:grpSpPr>
          <a:xfrm>
            <a:off x="9777727" y="1433697"/>
            <a:ext cx="1168248" cy="1701259"/>
            <a:chOff x="918210" y="1010351"/>
            <a:chExt cx="876300" cy="1275649"/>
          </a:xfrm>
        </p:grpSpPr>
        <p:sp>
          <p:nvSpPr>
            <p:cNvPr id="29" name="Oval 71"/>
            <p:cNvSpPr/>
            <p:nvPr/>
          </p:nvSpPr>
          <p:spPr>
            <a:xfrm>
              <a:off x="918210" y="1010351"/>
              <a:ext cx="876300" cy="8763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0" name="Group 192"/>
            <p:cNvGrpSpPr/>
            <p:nvPr/>
          </p:nvGrpSpPr>
          <p:grpSpPr>
            <a:xfrm>
              <a:off x="1050604" y="1207059"/>
              <a:ext cx="579432" cy="1078941"/>
              <a:chOff x="2843213" y="2928938"/>
              <a:chExt cx="414338" cy="771525"/>
            </a:xfrm>
            <a:solidFill>
              <a:schemeClr val="tx1">
                <a:lumMod val="25000"/>
                <a:lumOff val="75000"/>
              </a:schemeClr>
            </a:solidFill>
          </p:grpSpPr>
          <p:sp>
            <p:nvSpPr>
              <p:cNvPr id="31" name="Freeform 99"/>
              <p:cNvSpPr>
                <a:spLocks/>
              </p:cNvSpPr>
              <p:nvPr/>
            </p:nvSpPr>
            <p:spPr bwMode="auto">
              <a:xfrm>
                <a:off x="2843213" y="2928938"/>
                <a:ext cx="298450" cy="771525"/>
              </a:xfrm>
              <a:custGeom>
                <a:avLst/>
                <a:gdLst/>
                <a:ahLst/>
                <a:cxnLst>
                  <a:cxn ang="0">
                    <a:pos x="59" y="185"/>
                  </a:cxn>
                  <a:cxn ang="0">
                    <a:pos x="48" y="186"/>
                  </a:cxn>
                  <a:cxn ang="0">
                    <a:pos x="0" y="0"/>
                  </a:cxn>
                  <a:cxn ang="0">
                    <a:pos x="59" y="185"/>
                  </a:cxn>
                </a:cxnLst>
                <a:rect l="0" t="0" r="r" b="b"/>
                <a:pathLst>
                  <a:path w="72" h="186">
                    <a:moveTo>
                      <a:pt x="59" y="185"/>
                    </a:moveTo>
                    <a:cubicBezTo>
                      <a:pt x="48" y="186"/>
                      <a:pt x="48" y="186"/>
                      <a:pt x="48" y="186"/>
                    </a:cubicBezTo>
                    <a:cubicBezTo>
                      <a:pt x="61" y="140"/>
                      <a:pt x="46" y="78"/>
                      <a:pt x="0" y="0"/>
                    </a:cubicBezTo>
                    <a:cubicBezTo>
                      <a:pt x="53" y="78"/>
                      <a:pt x="72" y="139"/>
                      <a:pt x="59" y="18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10"/>
              <p:cNvSpPr>
                <a:spLocks/>
              </p:cNvSpPr>
              <p:nvPr/>
            </p:nvSpPr>
            <p:spPr bwMode="auto">
              <a:xfrm>
                <a:off x="3033713" y="3041650"/>
                <a:ext cx="223838" cy="293688"/>
              </a:xfrm>
              <a:custGeom>
                <a:avLst/>
                <a:gdLst/>
                <a:ahLst/>
                <a:cxnLst>
                  <a:cxn ang="0">
                    <a:pos x="0" y="59"/>
                  </a:cxn>
                  <a:cxn ang="0">
                    <a:pos x="54" y="0"/>
                  </a:cxn>
                  <a:cxn ang="0">
                    <a:pos x="5" y="71"/>
                  </a:cxn>
                  <a:cxn ang="0">
                    <a:pos x="0" y="59"/>
                  </a:cxn>
                </a:cxnLst>
                <a:rect l="0" t="0" r="r" b="b"/>
                <a:pathLst>
                  <a:path w="54" h="71">
                    <a:moveTo>
                      <a:pt x="0" y="59"/>
                    </a:moveTo>
                    <a:cubicBezTo>
                      <a:pt x="7" y="32"/>
                      <a:pt x="25" y="12"/>
                      <a:pt x="54" y="0"/>
                    </a:cubicBezTo>
                    <a:cubicBezTo>
                      <a:pt x="28" y="14"/>
                      <a:pt x="12" y="38"/>
                      <a:pt x="5" y="71"/>
                    </a:cubicBezTo>
                    <a:lnTo>
                      <a:pt x="0" y="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10"/>
              <p:cNvSpPr>
                <a:spLocks/>
              </p:cNvSpPr>
              <p:nvPr/>
            </p:nvSpPr>
            <p:spPr bwMode="auto">
              <a:xfrm flipH="1">
                <a:off x="2952743" y="2986435"/>
                <a:ext cx="154003" cy="202059"/>
              </a:xfrm>
              <a:custGeom>
                <a:avLst/>
                <a:gdLst/>
                <a:ahLst/>
                <a:cxnLst>
                  <a:cxn ang="0">
                    <a:pos x="0" y="59"/>
                  </a:cxn>
                  <a:cxn ang="0">
                    <a:pos x="54" y="0"/>
                  </a:cxn>
                  <a:cxn ang="0">
                    <a:pos x="5" y="71"/>
                  </a:cxn>
                  <a:cxn ang="0">
                    <a:pos x="0" y="59"/>
                  </a:cxn>
                </a:cxnLst>
                <a:rect l="0" t="0" r="r" b="b"/>
                <a:pathLst>
                  <a:path w="54" h="71">
                    <a:moveTo>
                      <a:pt x="0" y="59"/>
                    </a:moveTo>
                    <a:cubicBezTo>
                      <a:pt x="7" y="32"/>
                      <a:pt x="25" y="12"/>
                      <a:pt x="54" y="0"/>
                    </a:cubicBezTo>
                    <a:cubicBezTo>
                      <a:pt x="28" y="14"/>
                      <a:pt x="12" y="38"/>
                      <a:pt x="5" y="71"/>
                    </a:cubicBezTo>
                    <a:lnTo>
                      <a:pt x="0" y="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34" name="Round Same Side Corner Rectangle 34"/>
          <p:cNvSpPr/>
          <p:nvPr/>
        </p:nvSpPr>
        <p:spPr>
          <a:xfrm>
            <a:off x="761901" y="3023300"/>
            <a:ext cx="2133322" cy="3836288"/>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ound Same Side Corner Rectangle 35"/>
          <p:cNvSpPr/>
          <p:nvPr/>
        </p:nvSpPr>
        <p:spPr>
          <a:xfrm>
            <a:off x="2895223" y="4026280"/>
            <a:ext cx="2133322" cy="2845459"/>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itchFamily="34" charset="-122"/>
              <a:ea typeface="微软雅黑" pitchFamily="34" charset="-122"/>
            </a:endParaRPr>
          </a:p>
        </p:txBody>
      </p:sp>
      <p:sp>
        <p:nvSpPr>
          <p:cNvPr id="36" name="Round Same Side Corner Rectangle 36"/>
          <p:cNvSpPr/>
          <p:nvPr/>
        </p:nvSpPr>
        <p:spPr>
          <a:xfrm>
            <a:off x="5028546" y="3023300"/>
            <a:ext cx="2133322" cy="383628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Round Same Side Corner Rectangle 37"/>
          <p:cNvSpPr/>
          <p:nvPr/>
        </p:nvSpPr>
        <p:spPr>
          <a:xfrm>
            <a:off x="7161868" y="4026280"/>
            <a:ext cx="2133322" cy="2845459"/>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itchFamily="34" charset="-122"/>
              <a:ea typeface="微软雅黑" pitchFamily="34" charset="-122"/>
            </a:endParaRPr>
          </a:p>
        </p:txBody>
      </p:sp>
      <p:sp>
        <p:nvSpPr>
          <p:cNvPr id="38" name="Round Same Side Corner Rectangle 38"/>
          <p:cNvSpPr/>
          <p:nvPr/>
        </p:nvSpPr>
        <p:spPr>
          <a:xfrm>
            <a:off x="9295190" y="3023300"/>
            <a:ext cx="2133322" cy="3836288"/>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Text Placeholder 3"/>
          <p:cNvSpPr txBox="1">
            <a:spLocks/>
          </p:cNvSpPr>
          <p:nvPr/>
        </p:nvSpPr>
        <p:spPr>
          <a:xfrm>
            <a:off x="732270" y="4596321"/>
            <a:ext cx="2162953" cy="1518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zh-CN" altLang="en-US" b="1" dirty="0" smtClean="0">
                <a:solidFill>
                  <a:schemeClr val="bg1"/>
                </a:solidFill>
                <a:latin typeface="微软雅黑" pitchFamily="34" charset="-122"/>
                <a:ea typeface="微软雅黑" pitchFamily="34" charset="-122"/>
              </a:rPr>
              <a:t>输入您的标题内容</a:t>
            </a:r>
            <a:endParaRPr lang="en-US" altLang="zh-CN" b="1" dirty="0" smtClean="0">
              <a:solidFill>
                <a:schemeClr val="bg1"/>
              </a:solidFill>
              <a:latin typeface="微软雅黑" pitchFamily="34" charset="-122"/>
              <a:ea typeface="微软雅黑" pitchFamily="34" charset="-122"/>
            </a:endParaRPr>
          </a:p>
          <a:p>
            <a:pPr defTabSz="1219170">
              <a:spcBef>
                <a:spcPct val="20000"/>
              </a:spcBef>
              <a:defRPr/>
            </a:pPr>
            <a:r>
              <a:rPr lang="en-US" sz="1333" dirty="0">
                <a:solidFill>
                  <a:schemeClr val="bg1"/>
                </a:solidFill>
                <a:latin typeface="微软雅黑" pitchFamily="34" charset="-122"/>
                <a:ea typeface="微软雅黑" pitchFamily="34" charset="-122"/>
              </a:rPr>
              <a:t/>
            </a:r>
            <a:br>
              <a:rPr lang="en-US" sz="1333" dirty="0">
                <a:solidFill>
                  <a:schemeClr val="bg1"/>
                </a:solidFill>
                <a:latin typeface="微软雅黑" pitchFamily="34" charset="-122"/>
                <a:ea typeface="微软雅黑" pitchFamily="34" charset="-122"/>
              </a:rPr>
            </a:br>
            <a:r>
              <a:rPr lang="zh-CN" altLang="en-US" sz="1333" dirty="0" smtClean="0">
                <a:solidFill>
                  <a:schemeClr val="bg1"/>
                </a:solidFill>
                <a:latin typeface="微软雅黑" pitchFamily="34" charset="-122"/>
                <a:ea typeface="微软雅黑" pitchFamily="34" charset="-122"/>
              </a:rPr>
              <a:t>输入您的简短文字内容输入您的简短文字内容输入您的简短文字内容</a:t>
            </a:r>
            <a:r>
              <a:rPr lang="en-US" sz="1333" dirty="0">
                <a:solidFill>
                  <a:schemeClr val="bg1"/>
                </a:solidFill>
                <a:latin typeface="微软雅黑" pitchFamily="34" charset="-122"/>
                <a:ea typeface="微软雅黑" pitchFamily="34" charset="-122"/>
              </a:rPr>
              <a:t/>
            </a:r>
            <a:br>
              <a:rPr lang="en-US" sz="1333" dirty="0">
                <a:solidFill>
                  <a:schemeClr val="bg1"/>
                </a:solidFill>
                <a:latin typeface="微软雅黑" pitchFamily="34" charset="-122"/>
                <a:ea typeface="微软雅黑" pitchFamily="34" charset="-122"/>
              </a:rPr>
            </a:br>
            <a:r>
              <a:rPr lang="en-US" sz="1333" dirty="0">
                <a:solidFill>
                  <a:schemeClr val="bg1"/>
                </a:solidFill>
                <a:latin typeface="微软雅黑" pitchFamily="34" charset="-122"/>
                <a:ea typeface="微软雅黑" pitchFamily="34" charset="-122"/>
              </a:rPr>
              <a:t/>
            </a:r>
            <a:br>
              <a:rPr lang="en-US" sz="1333" dirty="0">
                <a:solidFill>
                  <a:schemeClr val="bg1"/>
                </a:solidFill>
                <a:latin typeface="微软雅黑" pitchFamily="34" charset="-122"/>
                <a:ea typeface="微软雅黑" pitchFamily="34" charset="-122"/>
              </a:rPr>
            </a:br>
            <a:r>
              <a:rPr lang="en-US" sz="1333" dirty="0" smtClean="0">
                <a:solidFill>
                  <a:schemeClr val="bg1"/>
                </a:solidFill>
                <a:latin typeface="微软雅黑" pitchFamily="34" charset="-122"/>
                <a:ea typeface="微软雅黑" pitchFamily="34" charset="-122"/>
              </a:rPr>
              <a:t>.</a:t>
            </a:r>
            <a:endParaRPr lang="en-US" sz="1333" dirty="0">
              <a:solidFill>
                <a:schemeClr val="bg1"/>
              </a:solidFill>
              <a:latin typeface="微软雅黑" pitchFamily="34" charset="-122"/>
              <a:ea typeface="微软雅黑" pitchFamily="34" charset="-122"/>
            </a:endParaRPr>
          </a:p>
        </p:txBody>
      </p:sp>
      <p:sp>
        <p:nvSpPr>
          <p:cNvPr id="40" name="Text Placeholder 3"/>
          <p:cNvSpPr txBox="1">
            <a:spLocks/>
          </p:cNvSpPr>
          <p:nvPr/>
        </p:nvSpPr>
        <p:spPr>
          <a:xfrm>
            <a:off x="2840646" y="5206062"/>
            <a:ext cx="2162953" cy="1518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zh-CN" altLang="en-US" b="1" dirty="0" smtClean="0">
                <a:solidFill>
                  <a:schemeClr val="bg1"/>
                </a:solidFill>
                <a:latin typeface="微软雅黑" pitchFamily="34" charset="-122"/>
                <a:ea typeface="微软雅黑" pitchFamily="34" charset="-122"/>
              </a:rPr>
              <a:t>输入您的标题内容</a:t>
            </a:r>
            <a:endParaRPr lang="en-US" altLang="zh-CN" b="1" dirty="0" smtClean="0">
              <a:solidFill>
                <a:schemeClr val="bg1"/>
              </a:solidFill>
              <a:latin typeface="微软雅黑" pitchFamily="34" charset="-122"/>
              <a:ea typeface="微软雅黑" pitchFamily="34" charset="-122"/>
            </a:endParaRPr>
          </a:p>
          <a:p>
            <a:pPr defTabSz="1219170">
              <a:spcBef>
                <a:spcPct val="20000"/>
              </a:spcBef>
              <a:defRPr/>
            </a:pPr>
            <a:r>
              <a:rPr lang="en-US" sz="1333" dirty="0">
                <a:solidFill>
                  <a:schemeClr val="bg1"/>
                </a:solidFill>
                <a:latin typeface="微软雅黑" pitchFamily="34" charset="-122"/>
                <a:ea typeface="微软雅黑" pitchFamily="34" charset="-122"/>
              </a:rPr>
              <a:t/>
            </a:r>
            <a:br>
              <a:rPr lang="en-US" sz="1333" dirty="0">
                <a:solidFill>
                  <a:schemeClr val="bg1"/>
                </a:solidFill>
                <a:latin typeface="微软雅黑" pitchFamily="34" charset="-122"/>
                <a:ea typeface="微软雅黑" pitchFamily="34" charset="-122"/>
              </a:rPr>
            </a:br>
            <a:r>
              <a:rPr lang="zh-CN" altLang="en-US" sz="1333" dirty="0" smtClean="0">
                <a:solidFill>
                  <a:schemeClr val="bg1"/>
                </a:solidFill>
                <a:latin typeface="微软雅黑" pitchFamily="34" charset="-122"/>
                <a:ea typeface="微软雅黑" pitchFamily="34" charset="-122"/>
              </a:rPr>
              <a:t>输入您的简短文字内容输入您的简短文字内容输入您的简短文字内容</a:t>
            </a:r>
            <a:r>
              <a:rPr lang="en-US" sz="1333" dirty="0">
                <a:solidFill>
                  <a:schemeClr val="bg1"/>
                </a:solidFill>
                <a:latin typeface="微软雅黑" pitchFamily="34" charset="-122"/>
                <a:ea typeface="微软雅黑" pitchFamily="34" charset="-122"/>
              </a:rPr>
              <a:t/>
            </a:r>
            <a:br>
              <a:rPr lang="en-US" sz="1333" dirty="0">
                <a:solidFill>
                  <a:schemeClr val="bg1"/>
                </a:solidFill>
                <a:latin typeface="微软雅黑" pitchFamily="34" charset="-122"/>
                <a:ea typeface="微软雅黑" pitchFamily="34" charset="-122"/>
              </a:rPr>
            </a:br>
            <a:r>
              <a:rPr lang="en-US" sz="1333" dirty="0">
                <a:solidFill>
                  <a:schemeClr val="bg1"/>
                </a:solidFill>
                <a:latin typeface="微软雅黑" pitchFamily="34" charset="-122"/>
                <a:ea typeface="微软雅黑" pitchFamily="34" charset="-122"/>
              </a:rPr>
              <a:t/>
            </a:r>
            <a:br>
              <a:rPr lang="en-US" sz="1333" dirty="0">
                <a:solidFill>
                  <a:schemeClr val="bg1"/>
                </a:solidFill>
                <a:latin typeface="微软雅黑" pitchFamily="34" charset="-122"/>
                <a:ea typeface="微软雅黑" pitchFamily="34" charset="-122"/>
              </a:rPr>
            </a:br>
            <a:r>
              <a:rPr lang="en-US" sz="1333" dirty="0" smtClean="0">
                <a:solidFill>
                  <a:schemeClr val="bg1"/>
                </a:solidFill>
                <a:latin typeface="微软雅黑" pitchFamily="34" charset="-122"/>
                <a:ea typeface="微软雅黑" pitchFamily="34" charset="-122"/>
              </a:rPr>
              <a:t>.</a:t>
            </a:r>
            <a:endParaRPr lang="en-US" sz="1333" dirty="0">
              <a:solidFill>
                <a:schemeClr val="bg1"/>
              </a:solidFill>
              <a:latin typeface="微软雅黑" pitchFamily="34" charset="-122"/>
              <a:ea typeface="微软雅黑" pitchFamily="34" charset="-122"/>
            </a:endParaRPr>
          </a:p>
        </p:txBody>
      </p:sp>
      <p:sp>
        <p:nvSpPr>
          <p:cNvPr id="41" name="Text Placeholder 3"/>
          <p:cNvSpPr txBox="1">
            <a:spLocks/>
          </p:cNvSpPr>
          <p:nvPr/>
        </p:nvSpPr>
        <p:spPr>
          <a:xfrm>
            <a:off x="5003598" y="4596321"/>
            <a:ext cx="2162953" cy="1518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zh-CN" altLang="en-US" b="1" dirty="0" smtClean="0">
                <a:solidFill>
                  <a:schemeClr val="bg1"/>
                </a:solidFill>
                <a:latin typeface="微软雅黑" pitchFamily="34" charset="-122"/>
                <a:ea typeface="微软雅黑" pitchFamily="34" charset="-122"/>
              </a:rPr>
              <a:t>输入您的标题内容</a:t>
            </a:r>
            <a:endParaRPr lang="en-US" altLang="zh-CN" b="1" dirty="0" smtClean="0">
              <a:solidFill>
                <a:schemeClr val="bg1"/>
              </a:solidFill>
              <a:latin typeface="微软雅黑" pitchFamily="34" charset="-122"/>
              <a:ea typeface="微软雅黑" pitchFamily="34" charset="-122"/>
            </a:endParaRPr>
          </a:p>
          <a:p>
            <a:pPr defTabSz="1219170">
              <a:spcBef>
                <a:spcPct val="20000"/>
              </a:spcBef>
              <a:defRPr/>
            </a:pPr>
            <a:r>
              <a:rPr lang="en-US" sz="1333" dirty="0">
                <a:solidFill>
                  <a:schemeClr val="bg1"/>
                </a:solidFill>
                <a:latin typeface="微软雅黑" pitchFamily="34" charset="-122"/>
                <a:ea typeface="微软雅黑" pitchFamily="34" charset="-122"/>
              </a:rPr>
              <a:t/>
            </a:r>
            <a:br>
              <a:rPr lang="en-US" sz="1333" dirty="0">
                <a:solidFill>
                  <a:schemeClr val="bg1"/>
                </a:solidFill>
                <a:latin typeface="微软雅黑" pitchFamily="34" charset="-122"/>
                <a:ea typeface="微软雅黑" pitchFamily="34" charset="-122"/>
              </a:rPr>
            </a:br>
            <a:r>
              <a:rPr lang="zh-CN" altLang="en-US" sz="1333" dirty="0" smtClean="0">
                <a:solidFill>
                  <a:schemeClr val="bg1"/>
                </a:solidFill>
                <a:latin typeface="微软雅黑" pitchFamily="34" charset="-122"/>
                <a:ea typeface="微软雅黑" pitchFamily="34" charset="-122"/>
              </a:rPr>
              <a:t>输入您的简短文字内容输入您的简短文字内容输入您的简短文字内容</a:t>
            </a:r>
            <a:r>
              <a:rPr lang="en-US" sz="1333" dirty="0">
                <a:solidFill>
                  <a:schemeClr val="bg1"/>
                </a:solidFill>
                <a:latin typeface="微软雅黑" pitchFamily="34" charset="-122"/>
                <a:ea typeface="微软雅黑" pitchFamily="34" charset="-122"/>
              </a:rPr>
              <a:t/>
            </a:r>
            <a:br>
              <a:rPr lang="en-US" sz="1333" dirty="0">
                <a:solidFill>
                  <a:schemeClr val="bg1"/>
                </a:solidFill>
                <a:latin typeface="微软雅黑" pitchFamily="34" charset="-122"/>
                <a:ea typeface="微软雅黑" pitchFamily="34" charset="-122"/>
              </a:rPr>
            </a:br>
            <a:r>
              <a:rPr lang="en-US" sz="1333" dirty="0">
                <a:solidFill>
                  <a:schemeClr val="bg1"/>
                </a:solidFill>
                <a:latin typeface="微软雅黑" pitchFamily="34" charset="-122"/>
                <a:ea typeface="微软雅黑" pitchFamily="34" charset="-122"/>
              </a:rPr>
              <a:t/>
            </a:r>
            <a:br>
              <a:rPr lang="en-US" sz="1333" dirty="0">
                <a:solidFill>
                  <a:schemeClr val="bg1"/>
                </a:solidFill>
                <a:latin typeface="微软雅黑" pitchFamily="34" charset="-122"/>
                <a:ea typeface="微软雅黑" pitchFamily="34" charset="-122"/>
              </a:rPr>
            </a:br>
            <a:r>
              <a:rPr lang="en-US" sz="1333" dirty="0" smtClean="0">
                <a:solidFill>
                  <a:schemeClr val="bg1"/>
                </a:solidFill>
                <a:latin typeface="微软雅黑" pitchFamily="34" charset="-122"/>
                <a:ea typeface="微软雅黑" pitchFamily="34" charset="-122"/>
              </a:rPr>
              <a:t>.</a:t>
            </a:r>
            <a:endParaRPr lang="en-US" sz="1333" dirty="0">
              <a:solidFill>
                <a:schemeClr val="bg1"/>
              </a:solidFill>
              <a:latin typeface="微软雅黑" pitchFamily="34" charset="-122"/>
              <a:ea typeface="微软雅黑" pitchFamily="34" charset="-122"/>
            </a:endParaRPr>
          </a:p>
        </p:txBody>
      </p:sp>
      <p:sp>
        <p:nvSpPr>
          <p:cNvPr id="42" name="Text Placeholder 3"/>
          <p:cNvSpPr txBox="1">
            <a:spLocks/>
          </p:cNvSpPr>
          <p:nvPr/>
        </p:nvSpPr>
        <p:spPr>
          <a:xfrm>
            <a:off x="7111974" y="5206062"/>
            <a:ext cx="2162953" cy="1518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zh-CN" altLang="en-US" b="1" dirty="0" smtClean="0">
                <a:solidFill>
                  <a:schemeClr val="bg1"/>
                </a:solidFill>
                <a:latin typeface="微软雅黑" pitchFamily="34" charset="-122"/>
                <a:ea typeface="微软雅黑" pitchFamily="34" charset="-122"/>
              </a:rPr>
              <a:t>输入您的标题内容</a:t>
            </a:r>
            <a:endParaRPr lang="en-US" altLang="zh-CN" b="1" dirty="0" smtClean="0">
              <a:solidFill>
                <a:schemeClr val="bg1"/>
              </a:solidFill>
              <a:latin typeface="微软雅黑" pitchFamily="34" charset="-122"/>
              <a:ea typeface="微软雅黑" pitchFamily="34" charset="-122"/>
            </a:endParaRPr>
          </a:p>
          <a:p>
            <a:pPr defTabSz="1219170">
              <a:spcBef>
                <a:spcPct val="20000"/>
              </a:spcBef>
              <a:defRPr/>
            </a:pPr>
            <a:r>
              <a:rPr lang="en-US" sz="1333" dirty="0">
                <a:solidFill>
                  <a:schemeClr val="bg1"/>
                </a:solidFill>
                <a:latin typeface="微软雅黑" pitchFamily="34" charset="-122"/>
                <a:ea typeface="微软雅黑" pitchFamily="34" charset="-122"/>
              </a:rPr>
              <a:t/>
            </a:r>
            <a:br>
              <a:rPr lang="en-US" sz="1333" dirty="0">
                <a:solidFill>
                  <a:schemeClr val="bg1"/>
                </a:solidFill>
                <a:latin typeface="微软雅黑" pitchFamily="34" charset="-122"/>
                <a:ea typeface="微软雅黑" pitchFamily="34" charset="-122"/>
              </a:rPr>
            </a:br>
            <a:r>
              <a:rPr lang="zh-CN" altLang="en-US" sz="1333" dirty="0" smtClean="0">
                <a:solidFill>
                  <a:schemeClr val="bg1"/>
                </a:solidFill>
                <a:latin typeface="微软雅黑" pitchFamily="34" charset="-122"/>
                <a:ea typeface="微软雅黑" pitchFamily="34" charset="-122"/>
              </a:rPr>
              <a:t>输入您的简短文字内容输入您的简短文字内容输入您的简短文字内容</a:t>
            </a:r>
            <a:r>
              <a:rPr lang="en-US" sz="1333" dirty="0">
                <a:solidFill>
                  <a:schemeClr val="bg1"/>
                </a:solidFill>
                <a:latin typeface="微软雅黑" pitchFamily="34" charset="-122"/>
                <a:ea typeface="微软雅黑" pitchFamily="34" charset="-122"/>
              </a:rPr>
              <a:t/>
            </a:r>
            <a:br>
              <a:rPr lang="en-US" sz="1333" dirty="0">
                <a:solidFill>
                  <a:schemeClr val="bg1"/>
                </a:solidFill>
                <a:latin typeface="微软雅黑" pitchFamily="34" charset="-122"/>
                <a:ea typeface="微软雅黑" pitchFamily="34" charset="-122"/>
              </a:rPr>
            </a:br>
            <a:r>
              <a:rPr lang="en-US" sz="1333" dirty="0">
                <a:solidFill>
                  <a:schemeClr val="bg1"/>
                </a:solidFill>
                <a:latin typeface="微软雅黑" pitchFamily="34" charset="-122"/>
                <a:ea typeface="微软雅黑" pitchFamily="34" charset="-122"/>
              </a:rPr>
              <a:t/>
            </a:r>
            <a:br>
              <a:rPr lang="en-US" sz="1333" dirty="0">
                <a:solidFill>
                  <a:schemeClr val="bg1"/>
                </a:solidFill>
                <a:latin typeface="微软雅黑" pitchFamily="34" charset="-122"/>
                <a:ea typeface="微软雅黑" pitchFamily="34" charset="-122"/>
              </a:rPr>
            </a:br>
            <a:r>
              <a:rPr lang="en-US" sz="1333" dirty="0" smtClean="0">
                <a:solidFill>
                  <a:schemeClr val="bg1"/>
                </a:solidFill>
                <a:latin typeface="微软雅黑" pitchFamily="34" charset="-122"/>
                <a:ea typeface="微软雅黑" pitchFamily="34" charset="-122"/>
              </a:rPr>
              <a:t>.</a:t>
            </a:r>
            <a:endParaRPr lang="en-US" sz="1333" dirty="0">
              <a:solidFill>
                <a:schemeClr val="bg1"/>
              </a:solidFill>
              <a:latin typeface="微软雅黑" pitchFamily="34" charset="-122"/>
              <a:ea typeface="微软雅黑" pitchFamily="34" charset="-122"/>
            </a:endParaRPr>
          </a:p>
        </p:txBody>
      </p:sp>
      <p:sp>
        <p:nvSpPr>
          <p:cNvPr id="43" name="Text Placeholder 3"/>
          <p:cNvSpPr txBox="1">
            <a:spLocks/>
          </p:cNvSpPr>
          <p:nvPr/>
        </p:nvSpPr>
        <p:spPr>
          <a:xfrm>
            <a:off x="9274926" y="4596321"/>
            <a:ext cx="2162953" cy="1518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zh-CN" altLang="en-US" b="1" dirty="0" smtClean="0">
                <a:solidFill>
                  <a:schemeClr val="bg1"/>
                </a:solidFill>
                <a:latin typeface="微软雅黑" pitchFamily="34" charset="-122"/>
                <a:ea typeface="微软雅黑" pitchFamily="34" charset="-122"/>
              </a:rPr>
              <a:t>输入您的标题内容</a:t>
            </a:r>
            <a:endParaRPr lang="en-US" altLang="zh-CN" b="1" dirty="0" smtClean="0">
              <a:solidFill>
                <a:schemeClr val="bg1"/>
              </a:solidFill>
              <a:latin typeface="微软雅黑" pitchFamily="34" charset="-122"/>
              <a:ea typeface="微软雅黑" pitchFamily="34" charset="-122"/>
            </a:endParaRPr>
          </a:p>
          <a:p>
            <a:pPr defTabSz="1219170">
              <a:spcBef>
                <a:spcPct val="20000"/>
              </a:spcBef>
              <a:defRPr/>
            </a:pPr>
            <a:r>
              <a:rPr lang="en-US" sz="1333" dirty="0">
                <a:solidFill>
                  <a:schemeClr val="bg1"/>
                </a:solidFill>
                <a:latin typeface="微软雅黑" pitchFamily="34" charset="-122"/>
                <a:ea typeface="微软雅黑" pitchFamily="34" charset="-122"/>
              </a:rPr>
              <a:t/>
            </a:r>
            <a:br>
              <a:rPr lang="en-US" sz="1333" dirty="0">
                <a:solidFill>
                  <a:schemeClr val="bg1"/>
                </a:solidFill>
                <a:latin typeface="微软雅黑" pitchFamily="34" charset="-122"/>
                <a:ea typeface="微软雅黑" pitchFamily="34" charset="-122"/>
              </a:rPr>
            </a:br>
            <a:r>
              <a:rPr lang="zh-CN" altLang="en-US" sz="1333" dirty="0" smtClean="0">
                <a:solidFill>
                  <a:schemeClr val="bg1"/>
                </a:solidFill>
                <a:latin typeface="微软雅黑" pitchFamily="34" charset="-122"/>
                <a:ea typeface="微软雅黑" pitchFamily="34" charset="-122"/>
              </a:rPr>
              <a:t>输入您的简短文字内容输入您的简短文字内容输入您的简短文字内容</a:t>
            </a:r>
            <a:r>
              <a:rPr lang="en-US" sz="1333" dirty="0">
                <a:solidFill>
                  <a:schemeClr val="bg1"/>
                </a:solidFill>
                <a:latin typeface="微软雅黑" pitchFamily="34" charset="-122"/>
                <a:ea typeface="微软雅黑" pitchFamily="34" charset="-122"/>
              </a:rPr>
              <a:t/>
            </a:r>
            <a:br>
              <a:rPr lang="en-US" sz="1333" dirty="0">
                <a:solidFill>
                  <a:schemeClr val="bg1"/>
                </a:solidFill>
                <a:latin typeface="微软雅黑" pitchFamily="34" charset="-122"/>
                <a:ea typeface="微软雅黑" pitchFamily="34" charset="-122"/>
              </a:rPr>
            </a:br>
            <a:r>
              <a:rPr lang="en-US" sz="1333" dirty="0">
                <a:solidFill>
                  <a:schemeClr val="bg1"/>
                </a:solidFill>
                <a:latin typeface="微软雅黑" pitchFamily="34" charset="-122"/>
                <a:ea typeface="微软雅黑" pitchFamily="34" charset="-122"/>
              </a:rPr>
              <a:t/>
            </a:r>
            <a:br>
              <a:rPr lang="en-US" sz="1333" dirty="0">
                <a:solidFill>
                  <a:schemeClr val="bg1"/>
                </a:solidFill>
                <a:latin typeface="微软雅黑" pitchFamily="34" charset="-122"/>
                <a:ea typeface="微软雅黑" pitchFamily="34" charset="-122"/>
              </a:rPr>
            </a:br>
            <a:r>
              <a:rPr lang="en-US" sz="1333" dirty="0" smtClean="0">
                <a:solidFill>
                  <a:schemeClr val="bg1"/>
                </a:solidFill>
                <a:latin typeface="微软雅黑" pitchFamily="34" charset="-122"/>
                <a:ea typeface="微软雅黑" pitchFamily="34" charset="-122"/>
              </a:rPr>
              <a:t>.</a:t>
            </a:r>
            <a:endParaRPr lang="en-US" sz="1333" dirty="0">
              <a:solidFill>
                <a:schemeClr val="bg1"/>
              </a:solidFill>
              <a:latin typeface="微软雅黑" pitchFamily="34" charset="-122"/>
              <a:ea typeface="微软雅黑" pitchFamily="34" charset="-122"/>
            </a:endParaRPr>
          </a:p>
        </p:txBody>
      </p:sp>
      <p:sp>
        <p:nvSpPr>
          <p:cNvPr id="44" name="Freeform 135"/>
          <p:cNvSpPr>
            <a:spLocks noEditPoints="1"/>
          </p:cNvSpPr>
          <p:nvPr/>
        </p:nvSpPr>
        <p:spPr bwMode="auto">
          <a:xfrm>
            <a:off x="1509550" y="3557208"/>
            <a:ext cx="638025" cy="59785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52"/>
          <p:cNvSpPr>
            <a:spLocks noEditPoints="1"/>
          </p:cNvSpPr>
          <p:nvPr/>
        </p:nvSpPr>
        <p:spPr bwMode="auto">
          <a:xfrm>
            <a:off x="3645884" y="4415627"/>
            <a:ext cx="632002" cy="58426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微软雅黑" pitchFamily="34" charset="-122"/>
              <a:ea typeface="微软雅黑" pitchFamily="34" charset="-122"/>
            </a:endParaRPr>
          </a:p>
        </p:txBody>
      </p:sp>
      <p:sp>
        <p:nvSpPr>
          <p:cNvPr id="46" name="Freeform 66"/>
          <p:cNvSpPr>
            <a:spLocks noEditPoints="1"/>
          </p:cNvSpPr>
          <p:nvPr/>
        </p:nvSpPr>
        <p:spPr bwMode="auto">
          <a:xfrm>
            <a:off x="5697323" y="3408826"/>
            <a:ext cx="795768" cy="617456"/>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56"/>
          <p:cNvSpPr>
            <a:spLocks noEditPoints="1"/>
          </p:cNvSpPr>
          <p:nvPr/>
        </p:nvSpPr>
        <p:spPr bwMode="auto">
          <a:xfrm>
            <a:off x="7925439" y="4415627"/>
            <a:ext cx="606182" cy="60640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微软雅黑" pitchFamily="34" charset="-122"/>
              <a:ea typeface="微软雅黑" pitchFamily="34" charset="-122"/>
            </a:endParaRPr>
          </a:p>
        </p:txBody>
      </p:sp>
      <p:sp>
        <p:nvSpPr>
          <p:cNvPr id="48" name="Freeform 62"/>
          <p:cNvSpPr>
            <a:spLocks noEditPoints="1"/>
          </p:cNvSpPr>
          <p:nvPr/>
        </p:nvSpPr>
        <p:spPr bwMode="auto">
          <a:xfrm>
            <a:off x="10055687" y="3523704"/>
            <a:ext cx="612331" cy="6174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Content Placeholder 2"/>
          <p:cNvSpPr txBox="1">
            <a:spLocks/>
          </p:cNvSpPr>
          <p:nvPr/>
        </p:nvSpPr>
        <p:spPr>
          <a:xfrm>
            <a:off x="4642140" y="255686"/>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0" name="Content Placeholder 2"/>
          <p:cNvSpPr txBox="1">
            <a:spLocks/>
          </p:cNvSpPr>
          <p:nvPr/>
        </p:nvSpPr>
        <p:spPr>
          <a:xfrm>
            <a:off x="4995203" y="554068"/>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363739530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up)">
                                      <p:cBhvr>
                                        <p:cTn id="22" dur="500"/>
                                        <p:tgtEl>
                                          <p:spTgt spid="39"/>
                                        </p:tgtEl>
                                      </p:cBhvr>
                                    </p:animEffect>
                                  </p:childTnLst>
                                </p:cTn>
                              </p:par>
                            </p:childTnLst>
                          </p:cTn>
                        </p:par>
                        <p:par>
                          <p:cTn id="23" fill="hold">
                            <p:stCondLst>
                              <p:cond delay="10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1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lide(fromBottom)">
                                      <p:cBhvr>
                                        <p:cTn id="31" dur="500"/>
                                        <p:tgtEl>
                                          <p:spTgt spid="10"/>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up)">
                                      <p:cBhvr>
                                        <p:cTn id="40" dur="500"/>
                                        <p:tgtEl>
                                          <p:spTgt spid="40"/>
                                        </p:tgtEl>
                                      </p:cBhvr>
                                    </p:animEffect>
                                  </p:childTnLst>
                                </p:cTn>
                              </p:par>
                            </p:childTnLst>
                          </p:cTn>
                        </p:par>
                        <p:par>
                          <p:cTn id="41" fill="hold">
                            <p:stCondLst>
                              <p:cond delay="2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ppt_x"/>
                                          </p:val>
                                        </p:tav>
                                        <p:tav tm="100000">
                                          <p:val>
                                            <p:strVal val="#ppt_x"/>
                                          </p:val>
                                        </p:tav>
                                      </p:tavLst>
                                    </p:anim>
                                    <p:anim calcmode="lin" valueType="num">
                                      <p:cBhvr additive="base">
                                        <p:cTn id="45" dur="500" fill="hold"/>
                                        <p:tgtEl>
                                          <p:spTgt spid="36"/>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1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slide(fromBottom)">
                                      <p:cBhvr>
                                        <p:cTn id="49" dur="500"/>
                                        <p:tgtEl>
                                          <p:spTgt spid="16"/>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500" fill="hold"/>
                                        <p:tgtEl>
                                          <p:spTgt spid="46"/>
                                        </p:tgtEl>
                                        <p:attrNameLst>
                                          <p:attrName>ppt_w</p:attrName>
                                        </p:attrNameLst>
                                      </p:cBhvr>
                                      <p:tavLst>
                                        <p:tav tm="0">
                                          <p:val>
                                            <p:fltVal val="0"/>
                                          </p:val>
                                        </p:tav>
                                        <p:tav tm="100000">
                                          <p:val>
                                            <p:strVal val="#ppt_w"/>
                                          </p:val>
                                        </p:tav>
                                      </p:tavLst>
                                    </p:anim>
                                    <p:anim calcmode="lin" valueType="num">
                                      <p:cBhvr>
                                        <p:cTn id="53" dur="500" fill="hold"/>
                                        <p:tgtEl>
                                          <p:spTgt spid="46"/>
                                        </p:tgtEl>
                                        <p:attrNameLst>
                                          <p:attrName>ppt_h</p:attrName>
                                        </p:attrNameLst>
                                      </p:cBhvr>
                                      <p:tavLst>
                                        <p:tav tm="0">
                                          <p:val>
                                            <p:fltVal val="0"/>
                                          </p:val>
                                        </p:tav>
                                        <p:tav tm="100000">
                                          <p:val>
                                            <p:strVal val="#ppt_h"/>
                                          </p:val>
                                        </p:tav>
                                      </p:tavLst>
                                    </p:anim>
                                    <p:animEffect transition="in" filter="fade">
                                      <p:cBhvr>
                                        <p:cTn id="54" dur="500"/>
                                        <p:tgtEl>
                                          <p:spTgt spid="46"/>
                                        </p:tgtEl>
                                      </p:cBhvr>
                                    </p:animEffect>
                                  </p:childTnLst>
                                </p:cTn>
                              </p:par>
                            </p:childTnLst>
                          </p:cTn>
                        </p:par>
                        <p:par>
                          <p:cTn id="55" fill="hold">
                            <p:stCondLst>
                              <p:cond delay="3500"/>
                            </p:stCondLst>
                            <p:childTnLst>
                              <p:par>
                                <p:cTn id="56" presetID="22" presetClass="entr" presetSubtype="1"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up)">
                                      <p:cBhvr>
                                        <p:cTn id="58" dur="500"/>
                                        <p:tgtEl>
                                          <p:spTgt spid="41"/>
                                        </p:tgtEl>
                                      </p:cBhvr>
                                    </p:animEffect>
                                  </p:childTnLst>
                                </p:cTn>
                              </p:par>
                            </p:childTnLst>
                          </p:cTn>
                        </p:par>
                        <p:par>
                          <p:cTn id="59" fill="hold">
                            <p:stCondLst>
                              <p:cond delay="4000"/>
                            </p:stCondLst>
                            <p:childTnLst>
                              <p:par>
                                <p:cTn id="60" presetID="2" presetClass="entr" presetSubtype="4" accel="50000" decel="50000"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fill="hold"/>
                                        <p:tgtEl>
                                          <p:spTgt spid="37"/>
                                        </p:tgtEl>
                                        <p:attrNameLst>
                                          <p:attrName>ppt_x</p:attrName>
                                        </p:attrNameLst>
                                      </p:cBhvr>
                                      <p:tavLst>
                                        <p:tav tm="0">
                                          <p:val>
                                            <p:strVal val="#ppt_x"/>
                                          </p:val>
                                        </p:tav>
                                        <p:tav tm="100000">
                                          <p:val>
                                            <p:strVal val="#ppt_x"/>
                                          </p:val>
                                        </p:tav>
                                      </p:tavLst>
                                    </p:anim>
                                    <p:anim calcmode="lin" valueType="num">
                                      <p:cBhvr additive="base">
                                        <p:cTn id="63" dur="500" fill="hold"/>
                                        <p:tgtEl>
                                          <p:spTgt spid="37"/>
                                        </p:tgtEl>
                                        <p:attrNameLst>
                                          <p:attrName>ppt_y</p:attrName>
                                        </p:attrNameLst>
                                      </p:cBhvr>
                                      <p:tavLst>
                                        <p:tav tm="0">
                                          <p:val>
                                            <p:strVal val="1+#ppt_h/2"/>
                                          </p:val>
                                        </p:tav>
                                        <p:tav tm="100000">
                                          <p:val>
                                            <p:strVal val="#ppt_y"/>
                                          </p:val>
                                        </p:tav>
                                      </p:tavLst>
                                    </p:anim>
                                  </p:childTnLst>
                                </p:cTn>
                              </p:par>
                            </p:childTnLst>
                          </p:cTn>
                        </p:par>
                        <p:par>
                          <p:cTn id="64" fill="hold">
                            <p:stCondLst>
                              <p:cond delay="4500"/>
                            </p:stCondLst>
                            <p:childTnLst>
                              <p:par>
                                <p:cTn id="65" presetID="12" presetClass="entr" presetSubtype="4"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slide(fromBottom)">
                                      <p:cBhvr>
                                        <p:cTn id="67" dur="500"/>
                                        <p:tgtEl>
                                          <p:spTgt spid="22"/>
                                        </p:tgtEl>
                                      </p:cBhvr>
                                    </p:animEffect>
                                  </p:childTnLst>
                                </p:cTn>
                              </p:par>
                              <p:par>
                                <p:cTn id="68" presetID="53"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500" fill="hold"/>
                                        <p:tgtEl>
                                          <p:spTgt spid="47"/>
                                        </p:tgtEl>
                                        <p:attrNameLst>
                                          <p:attrName>ppt_w</p:attrName>
                                        </p:attrNameLst>
                                      </p:cBhvr>
                                      <p:tavLst>
                                        <p:tav tm="0">
                                          <p:val>
                                            <p:fltVal val="0"/>
                                          </p:val>
                                        </p:tav>
                                        <p:tav tm="100000">
                                          <p:val>
                                            <p:strVal val="#ppt_w"/>
                                          </p:val>
                                        </p:tav>
                                      </p:tavLst>
                                    </p:anim>
                                    <p:anim calcmode="lin" valueType="num">
                                      <p:cBhvr>
                                        <p:cTn id="71" dur="500" fill="hold"/>
                                        <p:tgtEl>
                                          <p:spTgt spid="47"/>
                                        </p:tgtEl>
                                        <p:attrNameLst>
                                          <p:attrName>ppt_h</p:attrName>
                                        </p:attrNameLst>
                                      </p:cBhvr>
                                      <p:tavLst>
                                        <p:tav tm="0">
                                          <p:val>
                                            <p:fltVal val="0"/>
                                          </p:val>
                                        </p:tav>
                                        <p:tav tm="100000">
                                          <p:val>
                                            <p:strVal val="#ppt_h"/>
                                          </p:val>
                                        </p:tav>
                                      </p:tavLst>
                                    </p:anim>
                                    <p:animEffect transition="in" filter="fade">
                                      <p:cBhvr>
                                        <p:cTn id="72" dur="500"/>
                                        <p:tgtEl>
                                          <p:spTgt spid="47"/>
                                        </p:tgtEl>
                                      </p:cBhvr>
                                    </p:animEffect>
                                  </p:childTnLst>
                                </p:cTn>
                              </p:par>
                            </p:childTnLst>
                          </p:cTn>
                        </p:par>
                        <p:par>
                          <p:cTn id="73" fill="hold">
                            <p:stCondLst>
                              <p:cond delay="5000"/>
                            </p:stCondLst>
                            <p:childTnLst>
                              <p:par>
                                <p:cTn id="74" presetID="22" presetClass="entr" presetSubtype="1"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wipe(up)">
                                      <p:cBhvr>
                                        <p:cTn id="76" dur="500"/>
                                        <p:tgtEl>
                                          <p:spTgt spid="42"/>
                                        </p:tgtEl>
                                      </p:cBhvr>
                                    </p:animEffect>
                                  </p:childTnLst>
                                </p:cTn>
                              </p:par>
                            </p:childTnLst>
                          </p:cTn>
                        </p:par>
                        <p:par>
                          <p:cTn id="77" fill="hold">
                            <p:stCondLst>
                              <p:cond delay="5500"/>
                            </p:stCondLst>
                            <p:childTnLst>
                              <p:par>
                                <p:cTn id="78" presetID="2" presetClass="entr" presetSubtype="4" accel="50000" decel="50000"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 calcmode="lin" valueType="num">
                                      <p:cBhvr additive="base">
                                        <p:cTn id="80" dur="500" fill="hold"/>
                                        <p:tgtEl>
                                          <p:spTgt spid="38"/>
                                        </p:tgtEl>
                                        <p:attrNameLst>
                                          <p:attrName>ppt_x</p:attrName>
                                        </p:attrNameLst>
                                      </p:cBhvr>
                                      <p:tavLst>
                                        <p:tav tm="0">
                                          <p:val>
                                            <p:strVal val="#ppt_x"/>
                                          </p:val>
                                        </p:tav>
                                        <p:tav tm="100000">
                                          <p:val>
                                            <p:strVal val="#ppt_x"/>
                                          </p:val>
                                        </p:tav>
                                      </p:tavLst>
                                    </p:anim>
                                    <p:anim calcmode="lin" valueType="num">
                                      <p:cBhvr additive="base">
                                        <p:cTn id="81" dur="500" fill="hold"/>
                                        <p:tgtEl>
                                          <p:spTgt spid="38"/>
                                        </p:tgtEl>
                                        <p:attrNameLst>
                                          <p:attrName>ppt_y</p:attrName>
                                        </p:attrNameLst>
                                      </p:cBhvr>
                                      <p:tavLst>
                                        <p:tav tm="0">
                                          <p:val>
                                            <p:strVal val="1+#ppt_h/2"/>
                                          </p:val>
                                        </p:tav>
                                        <p:tav tm="100000">
                                          <p:val>
                                            <p:strVal val="#ppt_y"/>
                                          </p:val>
                                        </p:tav>
                                      </p:tavLst>
                                    </p:anim>
                                  </p:childTnLst>
                                </p:cTn>
                              </p:par>
                            </p:childTnLst>
                          </p:cTn>
                        </p:par>
                        <p:par>
                          <p:cTn id="82" fill="hold">
                            <p:stCondLst>
                              <p:cond delay="6000"/>
                            </p:stCondLst>
                            <p:childTnLst>
                              <p:par>
                                <p:cTn id="83" presetID="12" presetClass="entr" presetSubtype="4" fill="hold"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slide(fromBottom)">
                                      <p:cBhvr>
                                        <p:cTn id="85" dur="500"/>
                                        <p:tgtEl>
                                          <p:spTgt spid="28"/>
                                        </p:tgtEl>
                                      </p:cBhvr>
                                    </p:animEffect>
                                  </p:childTnLst>
                                </p:cTn>
                              </p:par>
                              <p:par>
                                <p:cTn id="86" presetID="53" presetClass="entr" presetSubtype="0"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 calcmode="lin" valueType="num">
                                      <p:cBhvr>
                                        <p:cTn id="88" dur="500" fill="hold"/>
                                        <p:tgtEl>
                                          <p:spTgt spid="48"/>
                                        </p:tgtEl>
                                        <p:attrNameLst>
                                          <p:attrName>ppt_w</p:attrName>
                                        </p:attrNameLst>
                                      </p:cBhvr>
                                      <p:tavLst>
                                        <p:tav tm="0">
                                          <p:val>
                                            <p:fltVal val="0"/>
                                          </p:val>
                                        </p:tav>
                                        <p:tav tm="100000">
                                          <p:val>
                                            <p:strVal val="#ppt_w"/>
                                          </p:val>
                                        </p:tav>
                                      </p:tavLst>
                                    </p:anim>
                                    <p:anim calcmode="lin" valueType="num">
                                      <p:cBhvr>
                                        <p:cTn id="89" dur="500" fill="hold"/>
                                        <p:tgtEl>
                                          <p:spTgt spid="48"/>
                                        </p:tgtEl>
                                        <p:attrNameLst>
                                          <p:attrName>ppt_h</p:attrName>
                                        </p:attrNameLst>
                                      </p:cBhvr>
                                      <p:tavLst>
                                        <p:tav tm="0">
                                          <p:val>
                                            <p:fltVal val="0"/>
                                          </p:val>
                                        </p:tav>
                                        <p:tav tm="100000">
                                          <p:val>
                                            <p:strVal val="#ppt_h"/>
                                          </p:val>
                                        </p:tav>
                                      </p:tavLst>
                                    </p:anim>
                                    <p:animEffect transition="in" filter="fade">
                                      <p:cBhvr>
                                        <p:cTn id="90" dur="500"/>
                                        <p:tgtEl>
                                          <p:spTgt spid="48"/>
                                        </p:tgtEl>
                                      </p:cBhvr>
                                    </p:animEffect>
                                  </p:childTnLst>
                                </p:cTn>
                              </p:par>
                            </p:childTnLst>
                          </p:cTn>
                        </p:par>
                        <p:par>
                          <p:cTn id="91" fill="hold">
                            <p:stCondLst>
                              <p:cond delay="6500"/>
                            </p:stCondLst>
                            <p:childTnLst>
                              <p:par>
                                <p:cTn id="92" presetID="22" presetClass="entr" presetSubtype="1"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up)">
                                      <p:cBhvr>
                                        <p:cTn id="9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p:bldP spid="40" grpId="0"/>
      <p:bldP spid="41" grpId="0"/>
      <p:bldP spid="42" grpId="0"/>
      <p:bldP spid="43" grpId="0"/>
      <p:bldP spid="44" grpId="0" animBg="1"/>
      <p:bldP spid="45" grpId="0" animBg="1"/>
      <p:bldP spid="46" grpId="0" animBg="1"/>
      <p:bldP spid="47"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a:spLocks/>
          </p:cNvSpPr>
          <p:nvPr/>
        </p:nvSpPr>
        <p:spPr bwMode="auto">
          <a:xfrm>
            <a:off x="75173" y="-19699"/>
            <a:ext cx="7467413" cy="2618600"/>
          </a:xfrm>
          <a:custGeom>
            <a:avLst/>
            <a:gdLst>
              <a:gd name="T0" fmla="*/ 0 w 3529"/>
              <a:gd name="T1" fmla="*/ 0 h 1237"/>
              <a:gd name="T2" fmla="*/ 1294 w 3529"/>
              <a:gd name="T3" fmla="*/ 0 h 1237"/>
              <a:gd name="T4" fmla="*/ 3529 w 3529"/>
              <a:gd name="T5" fmla="*/ 1237 h 1237"/>
              <a:gd name="T6" fmla="*/ 0 w 3529"/>
              <a:gd name="T7" fmla="*/ 0 h 1237"/>
            </a:gdLst>
            <a:ahLst/>
            <a:cxnLst>
              <a:cxn ang="0">
                <a:pos x="T0" y="T1"/>
              </a:cxn>
              <a:cxn ang="0">
                <a:pos x="T2" y="T3"/>
              </a:cxn>
              <a:cxn ang="0">
                <a:pos x="T4" y="T5"/>
              </a:cxn>
              <a:cxn ang="0">
                <a:pos x="T6" y="T7"/>
              </a:cxn>
            </a:cxnLst>
            <a:rect l="0" t="0" r="r" b="b"/>
            <a:pathLst>
              <a:path w="3529" h="1237">
                <a:moveTo>
                  <a:pt x="0" y="0"/>
                </a:moveTo>
                <a:lnTo>
                  <a:pt x="1294" y="0"/>
                </a:lnTo>
                <a:lnTo>
                  <a:pt x="3529" y="1237"/>
                </a:lnTo>
                <a:lnTo>
                  <a:pt x="0" y="0"/>
                </a:lnTo>
                <a:close/>
              </a:path>
            </a:pathLst>
          </a:custGeom>
          <a:solidFill>
            <a:schemeClr val="accent1"/>
          </a:solidFill>
          <a:ln w="0">
            <a:noFill/>
            <a:prstDash val="solid"/>
            <a:round/>
            <a:headEnd/>
            <a:tailEnd/>
          </a:ln>
          <a:effectLst>
            <a:outerShdw blurRad="50800" dist="38100" dir="8100000" algn="tr" rotWithShape="0">
              <a:prstClr val="black">
                <a:alpha val="40000"/>
              </a:prstClr>
            </a:outerShdw>
          </a:effectLst>
        </p:spPr>
        <p:txBody>
          <a:bodyPr vert="horz" wrap="square" lIns="121892" tIns="60946" rIns="121892" bIns="60946" numCol="1" anchor="t" anchorCtr="0" compatLnSpc="1">
            <a:prstTxWarp prst="textNoShape">
              <a:avLst/>
            </a:prstTxWarp>
          </a:bodyPr>
          <a:lstStyle/>
          <a:p>
            <a:endParaRPr lang="zh-CN" altLang="en-US"/>
          </a:p>
        </p:txBody>
      </p:sp>
      <p:sp>
        <p:nvSpPr>
          <p:cNvPr id="9" name="Freeform 9"/>
          <p:cNvSpPr>
            <a:spLocks/>
          </p:cNvSpPr>
          <p:nvPr/>
        </p:nvSpPr>
        <p:spPr bwMode="auto">
          <a:xfrm>
            <a:off x="2813296" y="-19698"/>
            <a:ext cx="4769495" cy="2633417"/>
          </a:xfrm>
          <a:custGeom>
            <a:avLst/>
            <a:gdLst>
              <a:gd name="T0" fmla="*/ 0 w 2254"/>
              <a:gd name="T1" fmla="*/ 0 h 1244"/>
              <a:gd name="T2" fmla="*/ 884 w 2254"/>
              <a:gd name="T3" fmla="*/ 0 h 1244"/>
              <a:gd name="T4" fmla="*/ 2254 w 2254"/>
              <a:gd name="T5" fmla="*/ 1244 h 1244"/>
              <a:gd name="T6" fmla="*/ 2235 w 2254"/>
              <a:gd name="T7" fmla="*/ 1237 h 1244"/>
              <a:gd name="T8" fmla="*/ 0 w 2254"/>
              <a:gd name="T9" fmla="*/ 0 h 1244"/>
            </a:gdLst>
            <a:ahLst/>
            <a:cxnLst>
              <a:cxn ang="0">
                <a:pos x="T0" y="T1"/>
              </a:cxn>
              <a:cxn ang="0">
                <a:pos x="T2" y="T3"/>
              </a:cxn>
              <a:cxn ang="0">
                <a:pos x="T4" y="T5"/>
              </a:cxn>
              <a:cxn ang="0">
                <a:pos x="T6" y="T7"/>
              </a:cxn>
              <a:cxn ang="0">
                <a:pos x="T8" y="T9"/>
              </a:cxn>
            </a:cxnLst>
            <a:rect l="0" t="0" r="r" b="b"/>
            <a:pathLst>
              <a:path w="2254" h="1244">
                <a:moveTo>
                  <a:pt x="0" y="0"/>
                </a:moveTo>
                <a:lnTo>
                  <a:pt x="884" y="0"/>
                </a:lnTo>
                <a:lnTo>
                  <a:pt x="2254" y="1244"/>
                </a:lnTo>
                <a:lnTo>
                  <a:pt x="2235" y="1237"/>
                </a:lnTo>
                <a:lnTo>
                  <a:pt x="0" y="0"/>
                </a:lnTo>
                <a:close/>
              </a:path>
            </a:pathLst>
          </a:custGeom>
          <a:solidFill>
            <a:schemeClr val="accent2"/>
          </a:solidFill>
          <a:ln w="0">
            <a:noFill/>
            <a:prstDash val="solid"/>
            <a:round/>
            <a:headEnd/>
            <a:tailEnd/>
          </a:ln>
          <a:effectLst>
            <a:outerShdw blurRad="50800" dist="38100" dir="8100000" algn="tr" rotWithShape="0">
              <a:prstClr val="black">
                <a:alpha val="40000"/>
              </a:prstClr>
            </a:outerShdw>
          </a:effectLst>
        </p:spPr>
        <p:txBody>
          <a:bodyPr vert="horz" wrap="square" lIns="121892" tIns="60946" rIns="121892" bIns="60946" numCol="1" anchor="t" anchorCtr="0" compatLnSpc="1">
            <a:prstTxWarp prst="textNoShape">
              <a:avLst/>
            </a:prstTxWarp>
          </a:bodyPr>
          <a:lstStyle/>
          <a:p>
            <a:endParaRPr lang="zh-CN" altLang="en-US"/>
          </a:p>
        </p:txBody>
      </p:sp>
      <p:sp>
        <p:nvSpPr>
          <p:cNvPr id="10" name="Freeform 10"/>
          <p:cNvSpPr>
            <a:spLocks/>
          </p:cNvSpPr>
          <p:nvPr/>
        </p:nvSpPr>
        <p:spPr bwMode="auto">
          <a:xfrm>
            <a:off x="4697609" y="-5934"/>
            <a:ext cx="7507616" cy="6822755"/>
          </a:xfrm>
          <a:custGeom>
            <a:avLst/>
            <a:gdLst>
              <a:gd name="T0" fmla="*/ 0 w 3548"/>
              <a:gd name="T1" fmla="*/ 0 h 3223"/>
              <a:gd name="T2" fmla="*/ 3548 w 3548"/>
              <a:gd name="T3" fmla="*/ 0 h 3223"/>
              <a:gd name="T4" fmla="*/ 3548 w 3548"/>
              <a:gd name="T5" fmla="*/ 3223 h 3223"/>
              <a:gd name="T6" fmla="*/ 3545 w 3548"/>
              <a:gd name="T7" fmla="*/ 3223 h 3223"/>
              <a:gd name="T8" fmla="*/ 0 w 3548"/>
              <a:gd name="T9" fmla="*/ 0 h 3223"/>
            </a:gdLst>
            <a:ahLst/>
            <a:cxnLst>
              <a:cxn ang="0">
                <a:pos x="T0" y="T1"/>
              </a:cxn>
              <a:cxn ang="0">
                <a:pos x="T2" y="T3"/>
              </a:cxn>
              <a:cxn ang="0">
                <a:pos x="T4" y="T5"/>
              </a:cxn>
              <a:cxn ang="0">
                <a:pos x="T6" y="T7"/>
              </a:cxn>
              <a:cxn ang="0">
                <a:pos x="T8" y="T9"/>
              </a:cxn>
            </a:cxnLst>
            <a:rect l="0" t="0" r="r" b="b"/>
            <a:pathLst>
              <a:path w="3548" h="3223">
                <a:moveTo>
                  <a:pt x="0" y="0"/>
                </a:moveTo>
                <a:lnTo>
                  <a:pt x="3548" y="0"/>
                </a:lnTo>
                <a:lnTo>
                  <a:pt x="3548" y="3223"/>
                </a:lnTo>
                <a:lnTo>
                  <a:pt x="3545" y="3223"/>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round/>
            <a:headEnd/>
            <a:tailEnd/>
          </a:ln>
          <a:effectLst>
            <a:outerShdw blurRad="50800" dist="38100" dir="8100000" algn="tr" rotWithShape="0">
              <a:prstClr val="black">
                <a:alpha val="40000"/>
              </a:prstClr>
            </a:outerShdw>
          </a:effectLst>
        </p:spPr>
        <p:txBody>
          <a:bodyPr vert="horz" wrap="square" lIns="121892" tIns="60946" rIns="121892" bIns="60946" numCol="1" anchor="t" anchorCtr="0" compatLnSpc="1">
            <a:prstTxWarp prst="textNoShape">
              <a:avLst/>
            </a:prstTxWarp>
          </a:bodyPr>
          <a:lstStyle/>
          <a:p>
            <a:endParaRPr lang="zh-CN" altLang="en-US"/>
          </a:p>
        </p:txBody>
      </p:sp>
      <p:grpSp>
        <p:nvGrpSpPr>
          <p:cNvPr id="73" name="组合 72"/>
          <p:cNvGrpSpPr/>
          <p:nvPr/>
        </p:nvGrpSpPr>
        <p:grpSpPr>
          <a:xfrm>
            <a:off x="2009454" y="3691549"/>
            <a:ext cx="5400767" cy="1115969"/>
            <a:chOff x="2922847" y="2636911"/>
            <a:chExt cx="6440416" cy="1229529"/>
          </a:xfrm>
        </p:grpSpPr>
        <p:sp>
          <p:nvSpPr>
            <p:cNvPr id="74" name="直接连接符 5"/>
            <p:cNvSpPr>
              <a:spLocks noChangeShapeType="1"/>
            </p:cNvSpPr>
            <p:nvPr/>
          </p:nvSpPr>
          <p:spPr bwMode="auto">
            <a:xfrm>
              <a:off x="2922847" y="3186087"/>
              <a:ext cx="1839656" cy="680353"/>
            </a:xfrm>
            <a:prstGeom prst="line">
              <a:avLst/>
            </a:prstGeom>
            <a:noFill/>
            <a:ln w="9525" cap="flat" cmpd="sng">
              <a:solidFill>
                <a:schemeClr val="tx1">
                  <a:lumMod val="50000"/>
                  <a:lumOff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 name="直接连接符 158"/>
            <p:cNvSpPr>
              <a:spLocks noChangeShapeType="1"/>
            </p:cNvSpPr>
            <p:nvPr/>
          </p:nvSpPr>
          <p:spPr bwMode="auto">
            <a:xfrm flipV="1">
              <a:off x="4762503" y="2636911"/>
              <a:ext cx="2628847" cy="1229527"/>
            </a:xfrm>
            <a:prstGeom prst="line">
              <a:avLst/>
            </a:prstGeom>
            <a:noFill/>
            <a:ln w="9525" cap="flat" cmpd="sng">
              <a:solidFill>
                <a:schemeClr val="tx1">
                  <a:lumMod val="50000"/>
                  <a:lumOff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 name="直接连接符 159"/>
            <p:cNvSpPr>
              <a:spLocks noChangeShapeType="1"/>
            </p:cNvSpPr>
            <p:nvPr/>
          </p:nvSpPr>
          <p:spPr bwMode="auto">
            <a:xfrm>
              <a:off x="7391350" y="2636912"/>
              <a:ext cx="1971913" cy="961472"/>
            </a:xfrm>
            <a:prstGeom prst="line">
              <a:avLst/>
            </a:prstGeom>
            <a:noFill/>
            <a:ln w="9525" cap="flat" cmpd="sng">
              <a:solidFill>
                <a:schemeClr val="tx1">
                  <a:lumMod val="50000"/>
                  <a:lumOff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77" name="组合 76"/>
          <p:cNvGrpSpPr/>
          <p:nvPr/>
        </p:nvGrpSpPr>
        <p:grpSpPr>
          <a:xfrm>
            <a:off x="1321204" y="3829782"/>
            <a:ext cx="724193" cy="825622"/>
            <a:chOff x="2102110" y="2789212"/>
            <a:chExt cx="863600" cy="909637"/>
          </a:xfrm>
        </p:grpSpPr>
        <p:sp>
          <p:nvSpPr>
            <p:cNvPr id="78" name="矩形 2"/>
            <p:cNvSpPr>
              <a:spLocks noChangeArrowheads="1"/>
            </p:cNvSpPr>
            <p:nvPr/>
          </p:nvSpPr>
          <p:spPr bwMode="auto">
            <a:xfrm>
              <a:off x="2102110" y="2789212"/>
              <a:ext cx="863600" cy="909637"/>
            </a:xfrm>
            <a:prstGeom prst="rect">
              <a:avLst/>
            </a:prstGeom>
            <a:solidFill>
              <a:schemeClr val="accent1"/>
            </a:solidFill>
            <a:ln>
              <a:noFill/>
            </a:ln>
            <a:effectLst>
              <a:reflection blurRad="6350" stA="52000" endA="300" endPos="35000" dir="5400000" sy="-100000" algn="bl" rotWithShape="0"/>
            </a:effectLst>
          </p:spPr>
          <p:txBody>
            <a:bodyPr anchor="ctr"/>
            <a:lstStyle/>
            <a:p>
              <a:pPr algn="ctr"/>
              <a:endParaRPr lang="zh-CN" altLang="zh-CN">
                <a:solidFill>
                  <a:srgbClr val="FFFFFF"/>
                </a:solidFill>
                <a:latin typeface="宋体" pitchFamily="2" charset="-122"/>
                <a:sym typeface="宋体" pitchFamily="2" charset="-122"/>
              </a:endParaRPr>
            </a:p>
          </p:txBody>
        </p:sp>
        <p:sp>
          <p:nvSpPr>
            <p:cNvPr id="79" name="文本框 19"/>
            <p:cNvSpPr>
              <a:spLocks noChangeArrowheads="1"/>
            </p:cNvSpPr>
            <p:nvPr/>
          </p:nvSpPr>
          <p:spPr bwMode="auto">
            <a:xfrm>
              <a:off x="2129161" y="2837035"/>
              <a:ext cx="809497" cy="5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b="1" dirty="0">
                  <a:solidFill>
                    <a:schemeClr val="bg1"/>
                  </a:solidFill>
                  <a:latin typeface="微软雅黑" pitchFamily="34" charset="-122"/>
                  <a:ea typeface="微软雅黑" pitchFamily="34" charset="-122"/>
                  <a:sym typeface="微软雅黑" pitchFamily="34" charset="-122"/>
                </a:rPr>
                <a:t>01</a:t>
              </a:r>
              <a:endParaRPr lang="zh-CN" altLang="en-US" sz="2800" b="1" dirty="0">
                <a:solidFill>
                  <a:schemeClr val="bg1"/>
                </a:solidFill>
                <a:latin typeface="微软雅黑" pitchFamily="34" charset="-122"/>
                <a:ea typeface="微软雅黑" pitchFamily="34" charset="-122"/>
                <a:sym typeface="微软雅黑" pitchFamily="34" charset="-122"/>
              </a:endParaRPr>
            </a:p>
          </p:txBody>
        </p:sp>
        <p:sp>
          <p:nvSpPr>
            <p:cNvPr id="80" name="矩形 79"/>
            <p:cNvSpPr/>
            <p:nvPr/>
          </p:nvSpPr>
          <p:spPr>
            <a:xfrm>
              <a:off x="2102110" y="3421809"/>
              <a:ext cx="8636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3027293" y="3957962"/>
            <a:ext cx="997991" cy="1129647"/>
            <a:chOff x="4190466" y="3106258"/>
            <a:chExt cx="1190104" cy="1244600"/>
          </a:xfrm>
        </p:grpSpPr>
        <p:sp>
          <p:nvSpPr>
            <p:cNvPr id="82" name="矩形 150"/>
            <p:cNvSpPr>
              <a:spLocks noChangeArrowheads="1"/>
            </p:cNvSpPr>
            <p:nvPr/>
          </p:nvSpPr>
          <p:spPr bwMode="auto">
            <a:xfrm>
              <a:off x="4199470" y="3106258"/>
              <a:ext cx="1181100" cy="1244600"/>
            </a:xfrm>
            <a:prstGeom prst="rect">
              <a:avLst/>
            </a:prstGeom>
            <a:solidFill>
              <a:schemeClr val="accent2"/>
            </a:solidFill>
            <a:ln>
              <a:noFill/>
            </a:ln>
            <a:effectLst>
              <a:reflection blurRad="6350" stA="52000" endA="300" endPos="35000" dir="5400000" sy="-100000" algn="bl" rotWithShape="0"/>
            </a:effectLst>
          </p:spPr>
          <p:txBody>
            <a:bodyPr anchor="ctr"/>
            <a:lstStyle/>
            <a:p>
              <a:pPr algn="ctr"/>
              <a:endParaRPr lang="zh-CN" altLang="zh-CN">
                <a:solidFill>
                  <a:srgbClr val="FFFFFF"/>
                </a:solidFill>
                <a:latin typeface="宋体" pitchFamily="2" charset="-122"/>
                <a:sym typeface="宋体" pitchFamily="2" charset="-122"/>
              </a:endParaRPr>
            </a:p>
          </p:txBody>
        </p:sp>
        <p:sp>
          <p:nvSpPr>
            <p:cNvPr id="83" name="文本框 19"/>
            <p:cNvSpPr>
              <a:spLocks noChangeArrowheads="1"/>
            </p:cNvSpPr>
            <p:nvPr/>
          </p:nvSpPr>
          <p:spPr bwMode="auto">
            <a:xfrm>
              <a:off x="4216183" y="3272566"/>
              <a:ext cx="1126450" cy="69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500" b="1" dirty="0">
                  <a:solidFill>
                    <a:schemeClr val="bg1"/>
                  </a:solidFill>
                  <a:latin typeface="微软雅黑" pitchFamily="34" charset="-122"/>
                  <a:ea typeface="微软雅黑" pitchFamily="34" charset="-122"/>
                  <a:sym typeface="微软雅黑" pitchFamily="34" charset="-122"/>
                </a:rPr>
                <a:t>02</a:t>
              </a:r>
              <a:endParaRPr lang="zh-CN" altLang="en-US" sz="3500" b="1" dirty="0">
                <a:solidFill>
                  <a:schemeClr val="bg1"/>
                </a:solidFill>
                <a:latin typeface="微软雅黑" pitchFamily="34" charset="-122"/>
                <a:ea typeface="微软雅黑" pitchFamily="34" charset="-122"/>
                <a:sym typeface="微软雅黑" pitchFamily="34" charset="-122"/>
              </a:endParaRPr>
            </a:p>
          </p:txBody>
        </p:sp>
        <p:sp>
          <p:nvSpPr>
            <p:cNvPr id="84" name="矩形 83"/>
            <p:cNvSpPr/>
            <p:nvPr/>
          </p:nvSpPr>
          <p:spPr>
            <a:xfrm>
              <a:off x="4190466" y="4058588"/>
              <a:ext cx="119010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p:cNvGrpSpPr/>
          <p:nvPr/>
        </p:nvGrpSpPr>
        <p:grpSpPr>
          <a:xfrm>
            <a:off x="5082696" y="3141762"/>
            <a:ext cx="1200932" cy="1318402"/>
            <a:chOff x="6480176" y="2152171"/>
            <a:chExt cx="1432112" cy="1452562"/>
          </a:xfrm>
        </p:grpSpPr>
        <p:sp>
          <p:nvSpPr>
            <p:cNvPr id="86" name="矩形 156"/>
            <p:cNvSpPr>
              <a:spLocks noChangeArrowheads="1"/>
            </p:cNvSpPr>
            <p:nvPr/>
          </p:nvSpPr>
          <p:spPr bwMode="auto">
            <a:xfrm>
              <a:off x="6534338" y="2152171"/>
              <a:ext cx="1377950" cy="1452562"/>
            </a:xfrm>
            <a:prstGeom prst="rect">
              <a:avLst/>
            </a:prstGeom>
            <a:solidFill>
              <a:schemeClr val="accent3"/>
            </a:solidFill>
            <a:ln>
              <a:noFill/>
            </a:ln>
            <a:effectLst>
              <a:reflection blurRad="6350" stA="52000" endA="300" endPos="35000" dir="5400000" sy="-100000" algn="bl" rotWithShape="0"/>
            </a:effectLst>
          </p:spPr>
          <p:txBody>
            <a:bodyPr anchor="ctr"/>
            <a:lstStyle/>
            <a:p>
              <a:pPr algn="ctr"/>
              <a:endParaRPr lang="zh-CN" altLang="zh-CN">
                <a:solidFill>
                  <a:srgbClr val="FFFFFF"/>
                </a:solidFill>
                <a:latin typeface="宋体" pitchFamily="2" charset="-122"/>
                <a:sym typeface="宋体" pitchFamily="2" charset="-122"/>
              </a:endParaRPr>
            </a:p>
          </p:txBody>
        </p:sp>
        <p:sp>
          <p:nvSpPr>
            <p:cNvPr id="87" name="文本框 19"/>
            <p:cNvSpPr>
              <a:spLocks noChangeArrowheads="1"/>
            </p:cNvSpPr>
            <p:nvPr/>
          </p:nvSpPr>
          <p:spPr bwMode="auto">
            <a:xfrm>
              <a:off x="6813513" y="2466046"/>
              <a:ext cx="765397" cy="62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100" b="1" spc="-130" dirty="0">
                  <a:solidFill>
                    <a:schemeClr val="bg1"/>
                  </a:solidFill>
                  <a:latin typeface="微软雅黑" pitchFamily="34" charset="-122"/>
                  <a:ea typeface="微软雅黑" pitchFamily="34" charset="-122"/>
                  <a:sym typeface="微软雅黑" pitchFamily="34" charset="-122"/>
                </a:rPr>
                <a:t>03</a:t>
              </a:r>
              <a:endParaRPr lang="zh-CN" altLang="en-US" b="1" spc="-130" dirty="0">
                <a:solidFill>
                  <a:schemeClr val="bg1"/>
                </a:solidFill>
                <a:latin typeface="微软雅黑" pitchFamily="34" charset="-122"/>
                <a:ea typeface="微软雅黑" pitchFamily="34" charset="-122"/>
                <a:sym typeface="微软雅黑" pitchFamily="34" charset="-122"/>
              </a:endParaRPr>
            </a:p>
          </p:txBody>
        </p:sp>
        <p:sp>
          <p:nvSpPr>
            <p:cNvPr id="88" name="矩形 87"/>
            <p:cNvSpPr/>
            <p:nvPr/>
          </p:nvSpPr>
          <p:spPr>
            <a:xfrm>
              <a:off x="6480176" y="3318189"/>
              <a:ext cx="14321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7169537" y="3800565"/>
            <a:ext cx="990440" cy="1129647"/>
            <a:chOff x="9036558" y="2991386"/>
            <a:chExt cx="1181100" cy="1244600"/>
          </a:xfrm>
        </p:grpSpPr>
        <p:sp>
          <p:nvSpPr>
            <p:cNvPr id="90" name="矩形 157"/>
            <p:cNvSpPr>
              <a:spLocks noChangeArrowheads="1"/>
            </p:cNvSpPr>
            <p:nvPr/>
          </p:nvSpPr>
          <p:spPr bwMode="auto">
            <a:xfrm>
              <a:off x="9036558" y="2991386"/>
              <a:ext cx="1181100" cy="1244600"/>
            </a:xfrm>
            <a:prstGeom prst="rect">
              <a:avLst/>
            </a:prstGeom>
            <a:solidFill>
              <a:schemeClr val="accent4"/>
            </a:solidFill>
            <a:ln>
              <a:noFill/>
            </a:ln>
            <a:effectLst>
              <a:reflection blurRad="6350" stA="52000" endA="300" endPos="35000" dir="5400000" sy="-100000" algn="bl" rotWithShape="0"/>
            </a:effectLst>
          </p:spPr>
          <p:txBody>
            <a:bodyPr anchor="ctr"/>
            <a:lstStyle/>
            <a:p>
              <a:pPr algn="ctr"/>
              <a:endParaRPr lang="zh-CN" altLang="zh-CN">
                <a:solidFill>
                  <a:srgbClr val="FFFFFF"/>
                </a:solidFill>
                <a:latin typeface="宋体" pitchFamily="2" charset="-122"/>
                <a:sym typeface="宋体" pitchFamily="2" charset="-122"/>
              </a:endParaRPr>
            </a:p>
          </p:txBody>
        </p:sp>
        <p:sp>
          <p:nvSpPr>
            <p:cNvPr id="91" name="文本框 19"/>
            <p:cNvSpPr>
              <a:spLocks noChangeArrowheads="1"/>
            </p:cNvSpPr>
            <p:nvPr/>
          </p:nvSpPr>
          <p:spPr bwMode="auto">
            <a:xfrm>
              <a:off x="9209447" y="3220109"/>
              <a:ext cx="805158" cy="62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100" b="1" dirty="0">
                  <a:solidFill>
                    <a:schemeClr val="bg1"/>
                  </a:solidFill>
                  <a:latin typeface="微软雅黑" pitchFamily="34" charset="-122"/>
                  <a:ea typeface="微软雅黑" pitchFamily="34" charset="-122"/>
                  <a:sym typeface="微软雅黑" pitchFamily="34" charset="-122"/>
                </a:rPr>
                <a:t>04</a:t>
              </a:r>
              <a:endParaRPr lang="zh-CN" altLang="en-US" b="1" dirty="0">
                <a:solidFill>
                  <a:schemeClr val="bg1"/>
                </a:solidFill>
                <a:latin typeface="微软雅黑" pitchFamily="34" charset="-122"/>
                <a:ea typeface="微软雅黑" pitchFamily="34" charset="-122"/>
                <a:sym typeface="微软雅黑" pitchFamily="34" charset="-122"/>
              </a:endParaRPr>
            </a:p>
          </p:txBody>
        </p:sp>
        <p:sp>
          <p:nvSpPr>
            <p:cNvPr id="92" name="矩形 91"/>
            <p:cNvSpPr/>
            <p:nvPr/>
          </p:nvSpPr>
          <p:spPr>
            <a:xfrm>
              <a:off x="9036558" y="3897848"/>
              <a:ext cx="11811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3" name="TextBox 92"/>
          <p:cNvSpPr txBox="1"/>
          <p:nvPr/>
        </p:nvSpPr>
        <p:spPr>
          <a:xfrm>
            <a:off x="948200" y="5325678"/>
            <a:ext cx="1487862" cy="559836"/>
          </a:xfrm>
          <a:prstGeom prst="rect">
            <a:avLst/>
          </a:prstGeom>
          <a:noFill/>
        </p:spPr>
        <p:txBody>
          <a:bodyPr wrap="square" lIns="78933" tIns="39467" rIns="78933" bIns="39467" rtlCol="0">
            <a:spAutoFit/>
          </a:bodyPr>
          <a:lstStyle/>
          <a:p>
            <a:pPr algn="ctr">
              <a:lnSpc>
                <a:spcPct val="130000"/>
              </a:lnSpc>
            </a:pPr>
            <a:r>
              <a:rPr lang="zh-CN" altLang="en-US" sz="1200" dirty="0">
                <a:solidFill>
                  <a:schemeClr val="bg1">
                    <a:lumMod val="50000"/>
                  </a:schemeClr>
                </a:solidFill>
                <a:latin typeface="微软雅黑" pitchFamily="34" charset="-122"/>
                <a:ea typeface="微软雅黑" pitchFamily="34" charset="-122"/>
              </a:rPr>
              <a:t>您的内容打在这里，或者通过复制您的</a:t>
            </a:r>
          </a:p>
        </p:txBody>
      </p:sp>
      <p:sp>
        <p:nvSpPr>
          <p:cNvPr id="94" name="TextBox 93"/>
          <p:cNvSpPr txBox="1"/>
          <p:nvPr/>
        </p:nvSpPr>
        <p:spPr>
          <a:xfrm>
            <a:off x="910630" y="4968609"/>
            <a:ext cx="1487862" cy="323165"/>
          </a:xfrm>
          <a:prstGeom prst="rect">
            <a:avLst/>
          </a:prstGeom>
          <a:noFill/>
        </p:spPr>
        <p:txBody>
          <a:bodyPr wrap="square" lIns="78933" tIns="0" rIns="78933" bIns="0" rtlCol="0" anchor="t">
            <a:spAutoFit/>
          </a:bodyPr>
          <a:lstStyle/>
          <a:p>
            <a:pPr algn="ctr">
              <a:lnSpc>
                <a:spcPct val="150000"/>
              </a:lnSpc>
              <a:spcBef>
                <a:spcPts val="648"/>
              </a:spcBef>
            </a:pPr>
            <a:r>
              <a:rPr lang="en-US" altLang="zh-CN" sz="1600" dirty="0">
                <a:solidFill>
                  <a:schemeClr val="bg1">
                    <a:lumMod val="50000"/>
                  </a:schemeClr>
                </a:solidFill>
                <a:latin typeface="微软雅黑" pitchFamily="34" charset="-122"/>
                <a:ea typeface="微软雅黑" pitchFamily="34" charset="-122"/>
                <a:cs typeface="宋体" charset="-122"/>
              </a:rPr>
              <a:t>【</a:t>
            </a:r>
            <a:r>
              <a:rPr lang="zh-CN" altLang="en-US" sz="1600" dirty="0">
                <a:solidFill>
                  <a:schemeClr val="bg1">
                    <a:lumMod val="50000"/>
                  </a:schemeClr>
                </a:solidFill>
                <a:latin typeface="微软雅黑" pitchFamily="34" charset="-122"/>
                <a:ea typeface="微软雅黑" pitchFamily="34" charset="-122"/>
                <a:cs typeface="宋体" charset="-122"/>
              </a:rPr>
              <a:t>项目介绍</a:t>
            </a:r>
            <a:r>
              <a:rPr lang="en-US" altLang="zh-CN" sz="1600" dirty="0">
                <a:solidFill>
                  <a:schemeClr val="bg1">
                    <a:lumMod val="50000"/>
                  </a:schemeClr>
                </a:solidFill>
                <a:latin typeface="微软雅黑" pitchFamily="34" charset="-122"/>
                <a:ea typeface="微软雅黑" pitchFamily="34" charset="-122"/>
                <a:cs typeface="宋体" charset="-122"/>
              </a:rPr>
              <a:t>】</a:t>
            </a:r>
            <a:endParaRPr lang="zh-CN" altLang="en-US" sz="1600" dirty="0">
              <a:solidFill>
                <a:schemeClr val="bg1">
                  <a:lumMod val="50000"/>
                </a:schemeClr>
              </a:solidFill>
              <a:latin typeface="微软雅黑" pitchFamily="34" charset="-122"/>
              <a:ea typeface="微软雅黑" pitchFamily="34" charset="-122"/>
              <a:cs typeface="宋体" charset="-122"/>
            </a:endParaRPr>
          </a:p>
        </p:txBody>
      </p:sp>
      <p:sp>
        <p:nvSpPr>
          <p:cNvPr id="95" name="TextBox 94"/>
          <p:cNvSpPr txBox="1"/>
          <p:nvPr/>
        </p:nvSpPr>
        <p:spPr>
          <a:xfrm>
            <a:off x="2734983" y="5757166"/>
            <a:ext cx="1487862" cy="536433"/>
          </a:xfrm>
          <a:prstGeom prst="rect">
            <a:avLst/>
          </a:prstGeom>
          <a:noFill/>
        </p:spPr>
        <p:txBody>
          <a:bodyPr wrap="square" lIns="78933" tIns="39467" rIns="78933" bIns="39467" rtlCol="0">
            <a:spAutoFit/>
          </a:bodyPr>
          <a:lstStyle/>
          <a:p>
            <a:pPr algn="ctr">
              <a:lnSpc>
                <a:spcPct val="130000"/>
              </a:lnSpc>
            </a:pPr>
            <a:r>
              <a:rPr lang="zh-CN" altLang="en-US" sz="1200" dirty="0">
                <a:solidFill>
                  <a:schemeClr val="bg1">
                    <a:lumMod val="50000"/>
                  </a:schemeClr>
                </a:solidFill>
                <a:latin typeface="微软雅黑" pitchFamily="34" charset="-122"/>
                <a:ea typeface="微软雅黑" pitchFamily="34" charset="-122"/>
              </a:rPr>
              <a:t>您的内容打在这里，或者通过复制您的</a:t>
            </a:r>
          </a:p>
        </p:txBody>
      </p:sp>
      <p:sp>
        <p:nvSpPr>
          <p:cNvPr id="96" name="TextBox 95"/>
          <p:cNvSpPr txBox="1"/>
          <p:nvPr/>
        </p:nvSpPr>
        <p:spPr>
          <a:xfrm>
            <a:off x="2697413" y="5400098"/>
            <a:ext cx="1487862" cy="323165"/>
          </a:xfrm>
          <a:prstGeom prst="rect">
            <a:avLst/>
          </a:prstGeom>
          <a:noFill/>
        </p:spPr>
        <p:txBody>
          <a:bodyPr wrap="square" lIns="78933" tIns="0" rIns="78933" bIns="0" rtlCol="0" anchor="t">
            <a:spAutoFit/>
          </a:bodyPr>
          <a:lstStyle/>
          <a:p>
            <a:pPr algn="ctr">
              <a:lnSpc>
                <a:spcPct val="150000"/>
              </a:lnSpc>
              <a:spcBef>
                <a:spcPts val="648"/>
              </a:spcBef>
            </a:pPr>
            <a:r>
              <a:rPr lang="en-US" altLang="zh-CN" sz="1600" dirty="0">
                <a:solidFill>
                  <a:schemeClr val="bg1">
                    <a:lumMod val="50000"/>
                  </a:schemeClr>
                </a:solidFill>
                <a:latin typeface="微软雅黑" pitchFamily="34" charset="-122"/>
                <a:ea typeface="微软雅黑" pitchFamily="34" charset="-122"/>
                <a:cs typeface="宋体" charset="-122"/>
              </a:rPr>
              <a:t>【</a:t>
            </a:r>
            <a:r>
              <a:rPr lang="zh-CN" altLang="en-US" sz="1600" dirty="0">
                <a:solidFill>
                  <a:schemeClr val="bg1">
                    <a:lumMod val="50000"/>
                  </a:schemeClr>
                </a:solidFill>
                <a:latin typeface="微软雅黑" pitchFamily="34" charset="-122"/>
                <a:ea typeface="微软雅黑" pitchFamily="34" charset="-122"/>
                <a:cs typeface="宋体" charset="-122"/>
              </a:rPr>
              <a:t>产品运营</a:t>
            </a:r>
            <a:r>
              <a:rPr lang="en-US" altLang="zh-CN" sz="1600" dirty="0">
                <a:solidFill>
                  <a:schemeClr val="bg1">
                    <a:lumMod val="50000"/>
                  </a:schemeClr>
                </a:solidFill>
                <a:latin typeface="微软雅黑" pitchFamily="34" charset="-122"/>
                <a:ea typeface="微软雅黑" pitchFamily="34" charset="-122"/>
                <a:cs typeface="宋体" charset="-122"/>
              </a:rPr>
              <a:t>】</a:t>
            </a:r>
            <a:endParaRPr lang="zh-CN" altLang="en-US" sz="1600" dirty="0">
              <a:solidFill>
                <a:schemeClr val="bg1">
                  <a:lumMod val="50000"/>
                </a:schemeClr>
              </a:solidFill>
              <a:latin typeface="微软雅黑" pitchFamily="34" charset="-122"/>
              <a:ea typeface="微软雅黑" pitchFamily="34" charset="-122"/>
              <a:cs typeface="宋体" charset="-122"/>
            </a:endParaRPr>
          </a:p>
        </p:txBody>
      </p:sp>
      <p:sp>
        <p:nvSpPr>
          <p:cNvPr id="97" name="TextBox 96"/>
          <p:cNvSpPr txBox="1"/>
          <p:nvPr/>
        </p:nvSpPr>
        <p:spPr>
          <a:xfrm>
            <a:off x="4990933" y="5219283"/>
            <a:ext cx="1487862" cy="536433"/>
          </a:xfrm>
          <a:prstGeom prst="rect">
            <a:avLst/>
          </a:prstGeom>
          <a:noFill/>
        </p:spPr>
        <p:txBody>
          <a:bodyPr wrap="square" lIns="78933" tIns="39467" rIns="78933" bIns="39467" rtlCol="0">
            <a:spAutoFit/>
          </a:bodyPr>
          <a:lstStyle/>
          <a:p>
            <a:pPr algn="ctr">
              <a:lnSpc>
                <a:spcPct val="130000"/>
              </a:lnSpc>
            </a:pPr>
            <a:r>
              <a:rPr lang="zh-CN" altLang="en-US" sz="1200" dirty="0">
                <a:solidFill>
                  <a:schemeClr val="bg1">
                    <a:lumMod val="50000"/>
                  </a:schemeClr>
                </a:solidFill>
                <a:latin typeface="微软雅黑" pitchFamily="34" charset="-122"/>
                <a:ea typeface="微软雅黑" pitchFamily="34" charset="-122"/>
              </a:rPr>
              <a:t>您的内容打在这里，或者通过复制您的</a:t>
            </a:r>
          </a:p>
        </p:txBody>
      </p:sp>
      <p:sp>
        <p:nvSpPr>
          <p:cNvPr id="98" name="TextBox 97"/>
          <p:cNvSpPr txBox="1"/>
          <p:nvPr/>
        </p:nvSpPr>
        <p:spPr>
          <a:xfrm>
            <a:off x="4953363" y="4849041"/>
            <a:ext cx="1487862" cy="323165"/>
          </a:xfrm>
          <a:prstGeom prst="rect">
            <a:avLst/>
          </a:prstGeom>
          <a:noFill/>
        </p:spPr>
        <p:txBody>
          <a:bodyPr wrap="square" lIns="78933" tIns="0" rIns="78933" bIns="0" rtlCol="0" anchor="t">
            <a:spAutoFit/>
          </a:bodyPr>
          <a:lstStyle/>
          <a:p>
            <a:pPr algn="ctr">
              <a:lnSpc>
                <a:spcPct val="150000"/>
              </a:lnSpc>
              <a:spcBef>
                <a:spcPts val="648"/>
              </a:spcBef>
            </a:pPr>
            <a:r>
              <a:rPr lang="en-US" altLang="zh-CN" sz="1600" dirty="0">
                <a:solidFill>
                  <a:schemeClr val="bg1">
                    <a:lumMod val="50000"/>
                  </a:schemeClr>
                </a:solidFill>
                <a:latin typeface="微软雅黑" pitchFamily="34" charset="-122"/>
                <a:ea typeface="微软雅黑" pitchFamily="34" charset="-122"/>
                <a:cs typeface="宋体" charset="-122"/>
              </a:rPr>
              <a:t>【</a:t>
            </a:r>
            <a:r>
              <a:rPr lang="zh-CN" altLang="en-US" sz="1600" dirty="0">
                <a:solidFill>
                  <a:schemeClr val="bg1">
                    <a:lumMod val="50000"/>
                  </a:schemeClr>
                </a:solidFill>
                <a:latin typeface="微软雅黑" pitchFamily="34" charset="-122"/>
                <a:ea typeface="微软雅黑" pitchFamily="34" charset="-122"/>
                <a:cs typeface="宋体" charset="-122"/>
              </a:rPr>
              <a:t>发展前景</a:t>
            </a:r>
            <a:r>
              <a:rPr lang="en-US" altLang="zh-CN" sz="1600" dirty="0">
                <a:solidFill>
                  <a:schemeClr val="bg1">
                    <a:lumMod val="50000"/>
                  </a:schemeClr>
                </a:solidFill>
                <a:latin typeface="微软雅黑" pitchFamily="34" charset="-122"/>
                <a:ea typeface="微软雅黑" pitchFamily="34" charset="-122"/>
                <a:cs typeface="宋体" charset="-122"/>
              </a:rPr>
              <a:t>】</a:t>
            </a:r>
            <a:endParaRPr lang="zh-CN" altLang="en-US" sz="1600" dirty="0">
              <a:solidFill>
                <a:schemeClr val="bg1">
                  <a:lumMod val="50000"/>
                </a:schemeClr>
              </a:solidFill>
              <a:latin typeface="微软雅黑" pitchFamily="34" charset="-122"/>
              <a:ea typeface="微软雅黑" pitchFamily="34" charset="-122"/>
              <a:cs typeface="宋体" charset="-122"/>
            </a:endParaRPr>
          </a:p>
        </p:txBody>
      </p:sp>
      <p:sp>
        <p:nvSpPr>
          <p:cNvPr id="99" name="TextBox 98"/>
          <p:cNvSpPr txBox="1"/>
          <p:nvPr/>
        </p:nvSpPr>
        <p:spPr>
          <a:xfrm>
            <a:off x="6983608" y="5574267"/>
            <a:ext cx="1487862" cy="536433"/>
          </a:xfrm>
          <a:prstGeom prst="rect">
            <a:avLst/>
          </a:prstGeom>
          <a:noFill/>
        </p:spPr>
        <p:txBody>
          <a:bodyPr wrap="square" lIns="78933" tIns="39467" rIns="78933" bIns="39467" rtlCol="0">
            <a:spAutoFit/>
          </a:bodyPr>
          <a:lstStyle/>
          <a:p>
            <a:pPr algn="ctr">
              <a:lnSpc>
                <a:spcPct val="130000"/>
              </a:lnSpc>
            </a:pPr>
            <a:r>
              <a:rPr lang="zh-CN" altLang="en-US" sz="1200" dirty="0">
                <a:solidFill>
                  <a:schemeClr val="bg1">
                    <a:lumMod val="50000"/>
                  </a:schemeClr>
                </a:solidFill>
                <a:latin typeface="微软雅黑" pitchFamily="34" charset="-122"/>
                <a:ea typeface="微软雅黑" pitchFamily="34" charset="-122"/>
              </a:rPr>
              <a:t>您的内容打在这里，或者通过复制您的</a:t>
            </a:r>
          </a:p>
        </p:txBody>
      </p:sp>
      <p:sp>
        <p:nvSpPr>
          <p:cNvPr id="100" name="TextBox 99"/>
          <p:cNvSpPr txBox="1"/>
          <p:nvPr/>
        </p:nvSpPr>
        <p:spPr>
          <a:xfrm>
            <a:off x="6946038" y="5204026"/>
            <a:ext cx="1487862" cy="323165"/>
          </a:xfrm>
          <a:prstGeom prst="rect">
            <a:avLst/>
          </a:prstGeom>
          <a:noFill/>
        </p:spPr>
        <p:txBody>
          <a:bodyPr wrap="square" lIns="78933" tIns="0" rIns="78933" bIns="0" rtlCol="0" anchor="t">
            <a:spAutoFit/>
          </a:bodyPr>
          <a:lstStyle/>
          <a:p>
            <a:pPr algn="ctr">
              <a:lnSpc>
                <a:spcPct val="150000"/>
              </a:lnSpc>
              <a:spcBef>
                <a:spcPts val="648"/>
              </a:spcBef>
            </a:pPr>
            <a:r>
              <a:rPr lang="en-US" altLang="zh-CN" sz="1600" dirty="0">
                <a:solidFill>
                  <a:schemeClr val="bg1">
                    <a:lumMod val="50000"/>
                  </a:schemeClr>
                </a:solidFill>
                <a:latin typeface="微软雅黑" pitchFamily="34" charset="-122"/>
                <a:ea typeface="微软雅黑" pitchFamily="34" charset="-122"/>
                <a:cs typeface="宋体" charset="-122"/>
              </a:rPr>
              <a:t>【</a:t>
            </a:r>
            <a:r>
              <a:rPr lang="zh-CN" altLang="en-US" sz="1600" dirty="0">
                <a:solidFill>
                  <a:schemeClr val="bg1">
                    <a:lumMod val="50000"/>
                  </a:schemeClr>
                </a:solidFill>
                <a:latin typeface="微软雅黑" pitchFamily="34" charset="-122"/>
                <a:ea typeface="微软雅黑" pitchFamily="34" charset="-122"/>
                <a:cs typeface="宋体" charset="-122"/>
              </a:rPr>
              <a:t>合作与目标</a:t>
            </a:r>
            <a:r>
              <a:rPr lang="en-US" altLang="zh-CN" sz="1600" dirty="0">
                <a:solidFill>
                  <a:schemeClr val="bg1">
                    <a:lumMod val="50000"/>
                  </a:schemeClr>
                </a:solidFill>
                <a:latin typeface="微软雅黑" pitchFamily="34" charset="-122"/>
                <a:ea typeface="微软雅黑" pitchFamily="34" charset="-122"/>
                <a:cs typeface="宋体" charset="-122"/>
              </a:rPr>
              <a:t>】</a:t>
            </a:r>
            <a:endParaRPr lang="zh-CN" altLang="en-US" sz="1600" dirty="0">
              <a:solidFill>
                <a:schemeClr val="bg1">
                  <a:lumMod val="50000"/>
                </a:schemeClr>
              </a:solidFill>
              <a:latin typeface="微软雅黑" pitchFamily="34" charset="-122"/>
              <a:ea typeface="微软雅黑" pitchFamily="34" charset="-122"/>
              <a:cs typeface="宋体" charset="-122"/>
            </a:endParaRPr>
          </a:p>
        </p:txBody>
      </p:sp>
      <p:sp>
        <p:nvSpPr>
          <p:cNvPr id="101" name="TextBox 100"/>
          <p:cNvSpPr txBox="1"/>
          <p:nvPr/>
        </p:nvSpPr>
        <p:spPr>
          <a:xfrm>
            <a:off x="1997357" y="1885692"/>
            <a:ext cx="3623043" cy="946413"/>
          </a:xfrm>
          <a:prstGeom prst="rect">
            <a:avLst/>
          </a:prstGeom>
          <a:noFill/>
        </p:spPr>
        <p:txBody>
          <a:bodyPr wrap="square" lIns="78933" tIns="0" rIns="78933" bIns="0" rtlCol="0" anchor="t">
            <a:spAutoFit/>
          </a:bodyPr>
          <a:lstStyle/>
          <a:p>
            <a:pPr algn="ctr">
              <a:lnSpc>
                <a:spcPct val="150000"/>
              </a:lnSpc>
              <a:spcBef>
                <a:spcPts val="648"/>
              </a:spcBef>
            </a:pPr>
            <a:r>
              <a:rPr lang="en-US" altLang="zh-CN" sz="4100" dirty="0">
                <a:solidFill>
                  <a:schemeClr val="bg1">
                    <a:lumMod val="50000"/>
                  </a:schemeClr>
                </a:solidFill>
                <a:latin typeface="微软雅黑" pitchFamily="34" charset="-122"/>
                <a:ea typeface="微软雅黑" pitchFamily="34" charset="-122"/>
                <a:cs typeface="宋体" charset="-122"/>
              </a:rPr>
              <a:t>【</a:t>
            </a:r>
            <a:r>
              <a:rPr lang="zh-CN" altLang="en-US" sz="4100" dirty="0">
                <a:solidFill>
                  <a:schemeClr val="bg1">
                    <a:lumMod val="50000"/>
                  </a:schemeClr>
                </a:solidFill>
                <a:latin typeface="微软雅黑" pitchFamily="34" charset="-122"/>
                <a:ea typeface="微软雅黑" pitchFamily="34" charset="-122"/>
                <a:cs typeface="宋体" charset="-122"/>
              </a:rPr>
              <a:t>目录</a:t>
            </a:r>
            <a:r>
              <a:rPr lang="en-US" altLang="zh-CN" sz="4100" dirty="0">
                <a:solidFill>
                  <a:schemeClr val="bg1">
                    <a:lumMod val="50000"/>
                  </a:schemeClr>
                </a:solidFill>
                <a:latin typeface="微软雅黑" pitchFamily="34" charset="-122"/>
                <a:ea typeface="微软雅黑" pitchFamily="34" charset="-122"/>
                <a:cs typeface="宋体" charset="-122"/>
              </a:rPr>
              <a:t>】</a:t>
            </a:r>
            <a:endParaRPr lang="zh-CN" altLang="en-US" sz="1800" dirty="0">
              <a:solidFill>
                <a:schemeClr val="bg1">
                  <a:lumMod val="50000"/>
                </a:schemeClr>
              </a:solidFill>
              <a:latin typeface="微软雅黑" pitchFamily="34" charset="-122"/>
              <a:ea typeface="微软雅黑" pitchFamily="34" charset="-122"/>
              <a:cs typeface="宋体" charset="-122"/>
            </a:endParaRPr>
          </a:p>
        </p:txBody>
      </p:sp>
    </p:spTree>
    <p:extLst>
      <p:ext uri="{BB962C8B-B14F-4D97-AF65-F5344CB8AC3E}">
        <p14:creationId xmlns:p14="http://schemas.microsoft.com/office/powerpoint/2010/main" val="5640702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77"/>
                                        </p:tgtEl>
                                        <p:attrNameLst>
                                          <p:attrName>style.visibility</p:attrName>
                                        </p:attrNameLst>
                                      </p:cBhvr>
                                      <p:to>
                                        <p:strVal val="visible"/>
                                      </p:to>
                                    </p:set>
                                    <p:anim calcmode="lin" valueType="num">
                                      <p:cBhvr additive="base">
                                        <p:cTn id="22" dur="300"/>
                                        <p:tgtEl>
                                          <p:spTgt spid="77"/>
                                        </p:tgtEl>
                                        <p:attrNameLst>
                                          <p:attrName>ppt_y</p:attrName>
                                        </p:attrNameLst>
                                      </p:cBhvr>
                                      <p:tavLst>
                                        <p:tav tm="0">
                                          <p:val>
                                            <p:strVal val="#ppt_y+#ppt_h*1.125000"/>
                                          </p:val>
                                        </p:tav>
                                        <p:tav tm="100000">
                                          <p:val>
                                            <p:strVal val="#ppt_y"/>
                                          </p:val>
                                        </p:tav>
                                      </p:tavLst>
                                    </p:anim>
                                    <p:animEffect transition="in" filter="wipe(up)">
                                      <p:cBhvr>
                                        <p:cTn id="23" dur="300"/>
                                        <p:tgtEl>
                                          <p:spTgt spid="77"/>
                                        </p:tgtEl>
                                      </p:cBhvr>
                                    </p:animEffect>
                                  </p:childTnLst>
                                </p:cTn>
                              </p:par>
                              <p:par>
                                <p:cTn id="24" presetID="12" presetClass="entr" presetSubtype="4" fill="hold" nodeType="with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300"/>
                                        <p:tgtEl>
                                          <p:spTgt spid="81"/>
                                        </p:tgtEl>
                                        <p:attrNameLst>
                                          <p:attrName>ppt_y</p:attrName>
                                        </p:attrNameLst>
                                      </p:cBhvr>
                                      <p:tavLst>
                                        <p:tav tm="0">
                                          <p:val>
                                            <p:strVal val="#ppt_y+#ppt_h*1.125000"/>
                                          </p:val>
                                        </p:tav>
                                        <p:tav tm="100000">
                                          <p:val>
                                            <p:strVal val="#ppt_y"/>
                                          </p:val>
                                        </p:tav>
                                      </p:tavLst>
                                    </p:anim>
                                    <p:animEffect transition="in" filter="wipe(up)">
                                      <p:cBhvr>
                                        <p:cTn id="27" dur="300"/>
                                        <p:tgtEl>
                                          <p:spTgt spid="81"/>
                                        </p:tgtEl>
                                      </p:cBhvr>
                                    </p:animEffect>
                                  </p:childTnLst>
                                </p:cTn>
                              </p:par>
                              <p:par>
                                <p:cTn id="28" presetID="12" presetClass="entr" presetSubtype="4" fill="hold" nodeType="withEffect">
                                  <p:stCondLst>
                                    <p:cond delay="100"/>
                                  </p:stCondLst>
                                  <p:childTnLst>
                                    <p:set>
                                      <p:cBhvr>
                                        <p:cTn id="29" dur="1" fill="hold">
                                          <p:stCondLst>
                                            <p:cond delay="0"/>
                                          </p:stCondLst>
                                        </p:cTn>
                                        <p:tgtEl>
                                          <p:spTgt spid="85"/>
                                        </p:tgtEl>
                                        <p:attrNameLst>
                                          <p:attrName>style.visibility</p:attrName>
                                        </p:attrNameLst>
                                      </p:cBhvr>
                                      <p:to>
                                        <p:strVal val="visible"/>
                                      </p:to>
                                    </p:set>
                                    <p:anim calcmode="lin" valueType="num">
                                      <p:cBhvr additive="base">
                                        <p:cTn id="30" dur="300"/>
                                        <p:tgtEl>
                                          <p:spTgt spid="85"/>
                                        </p:tgtEl>
                                        <p:attrNameLst>
                                          <p:attrName>ppt_y</p:attrName>
                                        </p:attrNameLst>
                                      </p:cBhvr>
                                      <p:tavLst>
                                        <p:tav tm="0">
                                          <p:val>
                                            <p:strVal val="#ppt_y+#ppt_h*1.125000"/>
                                          </p:val>
                                        </p:tav>
                                        <p:tav tm="100000">
                                          <p:val>
                                            <p:strVal val="#ppt_y"/>
                                          </p:val>
                                        </p:tav>
                                      </p:tavLst>
                                    </p:anim>
                                    <p:animEffect transition="in" filter="wipe(up)">
                                      <p:cBhvr>
                                        <p:cTn id="31" dur="300"/>
                                        <p:tgtEl>
                                          <p:spTgt spid="85"/>
                                        </p:tgtEl>
                                      </p:cBhvr>
                                    </p:animEffect>
                                  </p:childTnLst>
                                </p:cTn>
                              </p:par>
                              <p:par>
                                <p:cTn id="32" presetID="12" presetClass="entr" presetSubtype="4" fill="hold" nodeType="withEffect">
                                  <p:stCondLst>
                                    <p:cond delay="0"/>
                                  </p:stCondLst>
                                  <p:childTnLst>
                                    <p:set>
                                      <p:cBhvr>
                                        <p:cTn id="33" dur="1" fill="hold">
                                          <p:stCondLst>
                                            <p:cond delay="0"/>
                                          </p:stCondLst>
                                        </p:cTn>
                                        <p:tgtEl>
                                          <p:spTgt spid="89"/>
                                        </p:tgtEl>
                                        <p:attrNameLst>
                                          <p:attrName>style.visibility</p:attrName>
                                        </p:attrNameLst>
                                      </p:cBhvr>
                                      <p:to>
                                        <p:strVal val="visible"/>
                                      </p:to>
                                    </p:set>
                                    <p:anim calcmode="lin" valueType="num">
                                      <p:cBhvr additive="base">
                                        <p:cTn id="34" dur="300"/>
                                        <p:tgtEl>
                                          <p:spTgt spid="89"/>
                                        </p:tgtEl>
                                        <p:attrNameLst>
                                          <p:attrName>ppt_y</p:attrName>
                                        </p:attrNameLst>
                                      </p:cBhvr>
                                      <p:tavLst>
                                        <p:tav tm="0">
                                          <p:val>
                                            <p:strVal val="#ppt_y+#ppt_h*1.125000"/>
                                          </p:val>
                                        </p:tav>
                                        <p:tav tm="100000">
                                          <p:val>
                                            <p:strVal val="#ppt_y"/>
                                          </p:val>
                                        </p:tav>
                                      </p:tavLst>
                                    </p:anim>
                                    <p:animEffect transition="in" filter="wipe(up)">
                                      <p:cBhvr>
                                        <p:cTn id="35" dur="300"/>
                                        <p:tgtEl>
                                          <p:spTgt spid="89"/>
                                        </p:tgtEl>
                                      </p:cBhvr>
                                    </p:animEffect>
                                  </p:childTnLst>
                                </p:cTn>
                              </p:par>
                              <p:par>
                                <p:cTn id="36" presetID="22" presetClass="entr" presetSubtype="8" fill="hold" nodeType="with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wipe(left)">
                                      <p:cBhvr>
                                        <p:cTn id="38" dur="1000"/>
                                        <p:tgtEl>
                                          <p:spTgt spid="73"/>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500"/>
                                        <p:tgtEl>
                                          <p:spTgt spid="94"/>
                                        </p:tgtEl>
                                      </p:cBhvr>
                                    </p:animEffect>
                                    <p:anim calcmode="lin" valueType="num">
                                      <p:cBhvr>
                                        <p:cTn id="43" dur="500" fill="hold"/>
                                        <p:tgtEl>
                                          <p:spTgt spid="94"/>
                                        </p:tgtEl>
                                        <p:attrNameLst>
                                          <p:attrName>ppt_x</p:attrName>
                                        </p:attrNameLst>
                                      </p:cBhvr>
                                      <p:tavLst>
                                        <p:tav tm="0">
                                          <p:val>
                                            <p:strVal val="#ppt_x"/>
                                          </p:val>
                                        </p:tav>
                                        <p:tav tm="100000">
                                          <p:val>
                                            <p:strVal val="#ppt_x"/>
                                          </p:val>
                                        </p:tav>
                                      </p:tavLst>
                                    </p:anim>
                                    <p:anim calcmode="lin" valueType="num">
                                      <p:cBhvr>
                                        <p:cTn id="44" dur="500" fill="hold"/>
                                        <p:tgtEl>
                                          <p:spTgt spid="94"/>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14" presetClass="entr" presetSubtype="10" fill="hold" grpId="0" nodeType="after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randombar(horizontal)">
                                      <p:cBhvr>
                                        <p:cTn id="48" dur="500"/>
                                        <p:tgtEl>
                                          <p:spTgt spid="9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96"/>
                                        </p:tgtEl>
                                        <p:attrNameLst>
                                          <p:attrName>style.visibility</p:attrName>
                                        </p:attrNameLst>
                                      </p:cBhvr>
                                      <p:to>
                                        <p:strVal val="visible"/>
                                      </p:to>
                                    </p:set>
                                    <p:animEffect transition="in" filter="fade">
                                      <p:cBhvr>
                                        <p:cTn id="52" dur="500"/>
                                        <p:tgtEl>
                                          <p:spTgt spid="96"/>
                                        </p:tgtEl>
                                      </p:cBhvr>
                                    </p:animEffect>
                                    <p:anim calcmode="lin" valueType="num">
                                      <p:cBhvr>
                                        <p:cTn id="53" dur="500" fill="hold"/>
                                        <p:tgtEl>
                                          <p:spTgt spid="96"/>
                                        </p:tgtEl>
                                        <p:attrNameLst>
                                          <p:attrName>ppt_x</p:attrName>
                                        </p:attrNameLst>
                                      </p:cBhvr>
                                      <p:tavLst>
                                        <p:tav tm="0">
                                          <p:val>
                                            <p:strVal val="#ppt_x"/>
                                          </p:val>
                                        </p:tav>
                                        <p:tav tm="100000">
                                          <p:val>
                                            <p:strVal val="#ppt_x"/>
                                          </p:val>
                                        </p:tav>
                                      </p:tavLst>
                                    </p:anim>
                                    <p:anim calcmode="lin" valueType="num">
                                      <p:cBhvr>
                                        <p:cTn id="54" dur="500" fill="hold"/>
                                        <p:tgtEl>
                                          <p:spTgt spid="96"/>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14" presetClass="entr" presetSubtype="1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randombar(horizontal)">
                                      <p:cBhvr>
                                        <p:cTn id="58" dur="500"/>
                                        <p:tgtEl>
                                          <p:spTgt spid="95"/>
                                        </p:tgtEl>
                                      </p:cBhvr>
                                    </p:animEffect>
                                  </p:childTnLst>
                                </p:cTn>
                              </p:par>
                            </p:childTnLst>
                          </p:cTn>
                        </p:par>
                        <p:par>
                          <p:cTn id="59" fill="hold">
                            <p:stCondLst>
                              <p:cond delay="4500"/>
                            </p:stCondLst>
                            <p:childTnLst>
                              <p:par>
                                <p:cTn id="60" presetID="42" presetClass="entr" presetSubtype="0" fill="hold" grpId="0" nodeType="afterEffect">
                                  <p:stCondLst>
                                    <p:cond delay="0"/>
                                  </p:stCondLst>
                                  <p:childTnLst>
                                    <p:set>
                                      <p:cBhvr>
                                        <p:cTn id="61" dur="1" fill="hold">
                                          <p:stCondLst>
                                            <p:cond delay="0"/>
                                          </p:stCondLst>
                                        </p:cTn>
                                        <p:tgtEl>
                                          <p:spTgt spid="98"/>
                                        </p:tgtEl>
                                        <p:attrNameLst>
                                          <p:attrName>style.visibility</p:attrName>
                                        </p:attrNameLst>
                                      </p:cBhvr>
                                      <p:to>
                                        <p:strVal val="visible"/>
                                      </p:to>
                                    </p:set>
                                    <p:animEffect transition="in" filter="fade">
                                      <p:cBhvr>
                                        <p:cTn id="62" dur="500"/>
                                        <p:tgtEl>
                                          <p:spTgt spid="98"/>
                                        </p:tgtEl>
                                      </p:cBhvr>
                                    </p:animEffect>
                                    <p:anim calcmode="lin" valueType="num">
                                      <p:cBhvr>
                                        <p:cTn id="63" dur="500" fill="hold"/>
                                        <p:tgtEl>
                                          <p:spTgt spid="98"/>
                                        </p:tgtEl>
                                        <p:attrNameLst>
                                          <p:attrName>ppt_x</p:attrName>
                                        </p:attrNameLst>
                                      </p:cBhvr>
                                      <p:tavLst>
                                        <p:tav tm="0">
                                          <p:val>
                                            <p:strVal val="#ppt_x"/>
                                          </p:val>
                                        </p:tav>
                                        <p:tav tm="100000">
                                          <p:val>
                                            <p:strVal val="#ppt_x"/>
                                          </p:val>
                                        </p:tav>
                                      </p:tavLst>
                                    </p:anim>
                                    <p:anim calcmode="lin" valueType="num">
                                      <p:cBhvr>
                                        <p:cTn id="64" dur="500" fill="hold"/>
                                        <p:tgtEl>
                                          <p:spTgt spid="98"/>
                                        </p:tgtEl>
                                        <p:attrNameLst>
                                          <p:attrName>ppt_y</p:attrName>
                                        </p:attrNameLst>
                                      </p:cBhvr>
                                      <p:tavLst>
                                        <p:tav tm="0">
                                          <p:val>
                                            <p:strVal val="#ppt_y+.1"/>
                                          </p:val>
                                        </p:tav>
                                        <p:tav tm="100000">
                                          <p:val>
                                            <p:strVal val="#ppt_y"/>
                                          </p:val>
                                        </p:tav>
                                      </p:tavLst>
                                    </p:anim>
                                  </p:childTnLst>
                                </p:cTn>
                              </p:par>
                            </p:childTnLst>
                          </p:cTn>
                        </p:par>
                        <p:par>
                          <p:cTn id="65" fill="hold">
                            <p:stCondLst>
                              <p:cond delay="5000"/>
                            </p:stCondLst>
                            <p:childTnLst>
                              <p:par>
                                <p:cTn id="66" presetID="14" presetClass="entr" presetSubtype="10" fill="hold" grpId="0"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randombar(horizontal)">
                                      <p:cBhvr>
                                        <p:cTn id="68" dur="500"/>
                                        <p:tgtEl>
                                          <p:spTgt spid="97"/>
                                        </p:tgtEl>
                                      </p:cBhvr>
                                    </p:animEffect>
                                  </p:childTnLst>
                                </p:cTn>
                              </p:par>
                            </p:childTnLst>
                          </p:cTn>
                        </p:par>
                        <p:par>
                          <p:cTn id="69" fill="hold">
                            <p:stCondLst>
                              <p:cond delay="5500"/>
                            </p:stCondLst>
                            <p:childTnLst>
                              <p:par>
                                <p:cTn id="70" presetID="42" presetClass="entr" presetSubtype="0" fill="hold" grpId="0" nodeType="afterEffect">
                                  <p:stCondLst>
                                    <p:cond delay="0"/>
                                  </p:stCondLst>
                                  <p:childTnLst>
                                    <p:set>
                                      <p:cBhvr>
                                        <p:cTn id="71" dur="1" fill="hold">
                                          <p:stCondLst>
                                            <p:cond delay="0"/>
                                          </p:stCondLst>
                                        </p:cTn>
                                        <p:tgtEl>
                                          <p:spTgt spid="100"/>
                                        </p:tgtEl>
                                        <p:attrNameLst>
                                          <p:attrName>style.visibility</p:attrName>
                                        </p:attrNameLst>
                                      </p:cBhvr>
                                      <p:to>
                                        <p:strVal val="visible"/>
                                      </p:to>
                                    </p:set>
                                    <p:animEffect transition="in" filter="fade">
                                      <p:cBhvr>
                                        <p:cTn id="72" dur="500"/>
                                        <p:tgtEl>
                                          <p:spTgt spid="100"/>
                                        </p:tgtEl>
                                      </p:cBhvr>
                                    </p:animEffect>
                                    <p:anim calcmode="lin" valueType="num">
                                      <p:cBhvr>
                                        <p:cTn id="73" dur="500" fill="hold"/>
                                        <p:tgtEl>
                                          <p:spTgt spid="100"/>
                                        </p:tgtEl>
                                        <p:attrNameLst>
                                          <p:attrName>ppt_x</p:attrName>
                                        </p:attrNameLst>
                                      </p:cBhvr>
                                      <p:tavLst>
                                        <p:tav tm="0">
                                          <p:val>
                                            <p:strVal val="#ppt_x"/>
                                          </p:val>
                                        </p:tav>
                                        <p:tav tm="100000">
                                          <p:val>
                                            <p:strVal val="#ppt_x"/>
                                          </p:val>
                                        </p:tav>
                                      </p:tavLst>
                                    </p:anim>
                                    <p:anim calcmode="lin" valueType="num">
                                      <p:cBhvr>
                                        <p:cTn id="74" dur="500" fill="hold"/>
                                        <p:tgtEl>
                                          <p:spTgt spid="100"/>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14" presetClass="entr" presetSubtype="10" fill="hold" grpId="0" nodeType="afterEffect">
                                  <p:stCondLst>
                                    <p:cond delay="0"/>
                                  </p:stCondLst>
                                  <p:childTnLst>
                                    <p:set>
                                      <p:cBhvr>
                                        <p:cTn id="77" dur="1" fill="hold">
                                          <p:stCondLst>
                                            <p:cond delay="0"/>
                                          </p:stCondLst>
                                        </p:cTn>
                                        <p:tgtEl>
                                          <p:spTgt spid="99"/>
                                        </p:tgtEl>
                                        <p:attrNameLst>
                                          <p:attrName>style.visibility</p:attrName>
                                        </p:attrNameLst>
                                      </p:cBhvr>
                                      <p:to>
                                        <p:strVal val="visible"/>
                                      </p:to>
                                    </p:set>
                                    <p:animEffect transition="in" filter="randombar(horizontal)">
                                      <p:cBhvr>
                                        <p:cTn id="78" dur="500"/>
                                        <p:tgtEl>
                                          <p:spTgt spid="99"/>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fade">
                                      <p:cBhvr>
                                        <p:cTn id="82" dur="500"/>
                                        <p:tgtEl>
                                          <p:spTgt spid="101"/>
                                        </p:tgtEl>
                                      </p:cBhvr>
                                    </p:animEffect>
                                    <p:anim calcmode="lin" valueType="num">
                                      <p:cBhvr>
                                        <p:cTn id="83" dur="500" fill="hold"/>
                                        <p:tgtEl>
                                          <p:spTgt spid="101"/>
                                        </p:tgtEl>
                                        <p:attrNameLst>
                                          <p:attrName>ppt_x</p:attrName>
                                        </p:attrNameLst>
                                      </p:cBhvr>
                                      <p:tavLst>
                                        <p:tav tm="0">
                                          <p:val>
                                            <p:strVal val="#ppt_x"/>
                                          </p:val>
                                        </p:tav>
                                        <p:tav tm="100000">
                                          <p:val>
                                            <p:strVal val="#ppt_x"/>
                                          </p:val>
                                        </p:tav>
                                      </p:tavLst>
                                    </p:anim>
                                    <p:anim calcmode="lin" valueType="num">
                                      <p:cBhvr>
                                        <p:cTn id="84" dur="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93" grpId="0"/>
      <p:bldP spid="94" grpId="0"/>
      <p:bldP spid="95" grpId="0"/>
      <p:bldP spid="96" grpId="0"/>
      <p:bldP spid="97" grpId="0"/>
      <p:bldP spid="98" grpId="0"/>
      <p:bldP spid="99" grpId="0"/>
      <p:bldP spid="100"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74"/>
          <p:cNvSpPr/>
          <p:nvPr/>
        </p:nvSpPr>
        <p:spPr bwMode="auto">
          <a:xfrm>
            <a:off x="2559910" y="1613606"/>
            <a:ext cx="6684487" cy="4559684"/>
          </a:xfrm>
          <a:prstGeom prst="rightArrow">
            <a:avLst>
              <a:gd name="adj1" fmla="val 79652"/>
              <a:gd name="adj2" fmla="val 50000"/>
            </a:avLst>
          </a:prstGeom>
          <a:solidFill>
            <a:schemeClr val="tx1">
              <a:lumMod val="10000"/>
              <a:lumOff val="90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grpSp>
        <p:nvGrpSpPr>
          <p:cNvPr id="3" name="Group 33"/>
          <p:cNvGrpSpPr/>
          <p:nvPr/>
        </p:nvGrpSpPr>
        <p:grpSpPr>
          <a:xfrm>
            <a:off x="3047603" y="1574932"/>
            <a:ext cx="1219041" cy="4187214"/>
            <a:chOff x="4948238" y="2751138"/>
            <a:chExt cx="585788" cy="2011362"/>
          </a:xfrm>
          <a:solidFill>
            <a:schemeClr val="accent3"/>
          </a:solidFill>
        </p:grpSpPr>
        <p:sp>
          <p:nvSpPr>
            <p:cNvPr id="4" name="Freeform 13"/>
            <p:cNvSpPr>
              <a:spLocks/>
            </p:cNvSpPr>
            <p:nvPr/>
          </p:nvSpPr>
          <p:spPr bwMode="auto">
            <a:xfrm>
              <a:off x="4948238" y="2751138"/>
              <a:ext cx="585788" cy="2011362"/>
            </a:xfrm>
            <a:custGeom>
              <a:avLst/>
              <a:gdLst/>
              <a:ahLst/>
              <a:cxnLst>
                <a:cxn ang="0">
                  <a:pos x="102" y="0"/>
                </a:cxn>
                <a:cxn ang="0">
                  <a:pos x="144" y="41"/>
                </a:cxn>
                <a:cxn ang="0">
                  <a:pos x="140" y="85"/>
                </a:cxn>
                <a:cxn ang="0">
                  <a:pos x="136" y="92"/>
                </a:cxn>
                <a:cxn ang="0">
                  <a:pos x="131" y="113"/>
                </a:cxn>
                <a:cxn ang="0">
                  <a:pos x="124" y="124"/>
                </a:cxn>
                <a:cxn ang="0">
                  <a:pos x="132" y="139"/>
                </a:cxn>
                <a:cxn ang="0">
                  <a:pos x="168" y="154"/>
                </a:cxn>
                <a:cxn ang="0">
                  <a:pos x="194" y="179"/>
                </a:cxn>
                <a:cxn ang="0">
                  <a:pos x="220" y="221"/>
                </a:cxn>
                <a:cxn ang="0">
                  <a:pos x="242" y="268"/>
                </a:cxn>
                <a:cxn ang="0">
                  <a:pos x="200" y="292"/>
                </a:cxn>
                <a:cxn ang="0">
                  <a:pos x="181" y="284"/>
                </a:cxn>
                <a:cxn ang="0">
                  <a:pos x="194" y="361"/>
                </a:cxn>
                <a:cxn ang="0">
                  <a:pos x="203" y="440"/>
                </a:cxn>
                <a:cxn ang="0">
                  <a:pos x="188" y="448"/>
                </a:cxn>
                <a:cxn ang="0">
                  <a:pos x="176" y="549"/>
                </a:cxn>
                <a:cxn ang="0">
                  <a:pos x="162" y="646"/>
                </a:cxn>
                <a:cxn ang="0">
                  <a:pos x="160" y="707"/>
                </a:cxn>
                <a:cxn ang="0">
                  <a:pos x="188" y="746"/>
                </a:cxn>
                <a:cxn ang="0">
                  <a:pos x="221" y="753"/>
                </a:cxn>
                <a:cxn ang="0">
                  <a:pos x="217" y="768"/>
                </a:cxn>
                <a:cxn ang="0">
                  <a:pos x="165" y="763"/>
                </a:cxn>
                <a:cxn ang="0">
                  <a:pos x="146" y="755"/>
                </a:cxn>
                <a:cxn ang="0">
                  <a:pos x="132" y="765"/>
                </a:cxn>
                <a:cxn ang="0">
                  <a:pos x="112" y="753"/>
                </a:cxn>
                <a:cxn ang="0">
                  <a:pos x="109" y="720"/>
                </a:cxn>
                <a:cxn ang="0">
                  <a:pos x="113" y="683"/>
                </a:cxn>
                <a:cxn ang="0">
                  <a:pos x="106" y="629"/>
                </a:cxn>
                <a:cxn ang="0">
                  <a:pos x="106" y="585"/>
                </a:cxn>
                <a:cxn ang="0">
                  <a:pos x="111" y="544"/>
                </a:cxn>
                <a:cxn ang="0">
                  <a:pos x="110" y="516"/>
                </a:cxn>
                <a:cxn ang="0">
                  <a:pos x="95" y="594"/>
                </a:cxn>
                <a:cxn ang="0">
                  <a:pos x="87" y="685"/>
                </a:cxn>
                <a:cxn ang="0">
                  <a:pos x="73" y="742"/>
                </a:cxn>
                <a:cxn ang="0">
                  <a:pos x="68" y="767"/>
                </a:cxn>
                <a:cxn ang="0">
                  <a:pos x="75" y="798"/>
                </a:cxn>
                <a:cxn ang="0">
                  <a:pos x="69" y="843"/>
                </a:cxn>
                <a:cxn ang="0">
                  <a:pos x="30" y="816"/>
                </a:cxn>
                <a:cxn ang="0">
                  <a:pos x="27" y="772"/>
                </a:cxn>
                <a:cxn ang="0">
                  <a:pos x="22" y="738"/>
                </a:cxn>
                <a:cxn ang="0">
                  <a:pos x="22" y="690"/>
                </a:cxn>
                <a:cxn ang="0">
                  <a:pos x="29" y="607"/>
                </a:cxn>
                <a:cxn ang="0">
                  <a:pos x="38" y="506"/>
                </a:cxn>
                <a:cxn ang="0">
                  <a:pos x="39" y="453"/>
                </a:cxn>
                <a:cxn ang="0">
                  <a:pos x="13" y="442"/>
                </a:cxn>
                <a:cxn ang="0">
                  <a:pos x="23" y="379"/>
                </a:cxn>
                <a:cxn ang="0">
                  <a:pos x="37" y="314"/>
                </a:cxn>
                <a:cxn ang="0">
                  <a:pos x="33" y="270"/>
                </a:cxn>
                <a:cxn ang="0">
                  <a:pos x="10" y="214"/>
                </a:cxn>
                <a:cxn ang="0">
                  <a:pos x="9" y="152"/>
                </a:cxn>
                <a:cxn ang="0">
                  <a:pos x="47" y="139"/>
                </a:cxn>
                <a:cxn ang="0">
                  <a:pos x="67" y="116"/>
                </a:cxn>
                <a:cxn ang="0">
                  <a:pos x="74" y="107"/>
                </a:cxn>
                <a:cxn ang="0">
                  <a:pos x="72" y="93"/>
                </a:cxn>
                <a:cxn ang="0">
                  <a:pos x="61" y="79"/>
                </a:cxn>
                <a:cxn ang="0">
                  <a:pos x="60" y="33"/>
                </a:cxn>
                <a:cxn ang="0">
                  <a:pos x="102" y="0"/>
                </a:cxn>
              </a:cxnLst>
              <a:rect l="0" t="0" r="r" b="b"/>
              <a:pathLst>
                <a:path w="246" h="843">
                  <a:moveTo>
                    <a:pt x="102" y="0"/>
                  </a:moveTo>
                  <a:cubicBezTo>
                    <a:pt x="118" y="0"/>
                    <a:pt x="144" y="16"/>
                    <a:pt x="144" y="41"/>
                  </a:cubicBezTo>
                  <a:cubicBezTo>
                    <a:pt x="144" y="66"/>
                    <a:pt x="142" y="77"/>
                    <a:pt x="140" y="85"/>
                  </a:cubicBezTo>
                  <a:cubicBezTo>
                    <a:pt x="138" y="93"/>
                    <a:pt x="136" y="92"/>
                    <a:pt x="136" y="92"/>
                  </a:cubicBezTo>
                  <a:cubicBezTo>
                    <a:pt x="136" y="92"/>
                    <a:pt x="136" y="109"/>
                    <a:pt x="131" y="113"/>
                  </a:cubicBezTo>
                  <a:cubicBezTo>
                    <a:pt x="125" y="117"/>
                    <a:pt x="124" y="119"/>
                    <a:pt x="124" y="124"/>
                  </a:cubicBezTo>
                  <a:cubicBezTo>
                    <a:pt x="124" y="129"/>
                    <a:pt x="127" y="133"/>
                    <a:pt x="132" y="139"/>
                  </a:cubicBezTo>
                  <a:cubicBezTo>
                    <a:pt x="137" y="144"/>
                    <a:pt x="157" y="150"/>
                    <a:pt x="168" y="154"/>
                  </a:cubicBezTo>
                  <a:cubicBezTo>
                    <a:pt x="179" y="158"/>
                    <a:pt x="188" y="165"/>
                    <a:pt x="194" y="179"/>
                  </a:cubicBezTo>
                  <a:cubicBezTo>
                    <a:pt x="200" y="192"/>
                    <a:pt x="209" y="209"/>
                    <a:pt x="220" y="221"/>
                  </a:cubicBezTo>
                  <a:cubicBezTo>
                    <a:pt x="232" y="232"/>
                    <a:pt x="246" y="251"/>
                    <a:pt x="242" y="268"/>
                  </a:cubicBezTo>
                  <a:cubicBezTo>
                    <a:pt x="238" y="286"/>
                    <a:pt x="213" y="299"/>
                    <a:pt x="200" y="292"/>
                  </a:cubicBezTo>
                  <a:cubicBezTo>
                    <a:pt x="186" y="284"/>
                    <a:pt x="181" y="284"/>
                    <a:pt x="181" y="284"/>
                  </a:cubicBezTo>
                  <a:cubicBezTo>
                    <a:pt x="181" y="284"/>
                    <a:pt x="190" y="322"/>
                    <a:pt x="194" y="361"/>
                  </a:cubicBezTo>
                  <a:cubicBezTo>
                    <a:pt x="198" y="400"/>
                    <a:pt x="209" y="437"/>
                    <a:pt x="203" y="440"/>
                  </a:cubicBezTo>
                  <a:cubicBezTo>
                    <a:pt x="197" y="444"/>
                    <a:pt x="188" y="448"/>
                    <a:pt x="188" y="448"/>
                  </a:cubicBezTo>
                  <a:cubicBezTo>
                    <a:pt x="188" y="448"/>
                    <a:pt x="186" y="502"/>
                    <a:pt x="176" y="549"/>
                  </a:cubicBezTo>
                  <a:cubicBezTo>
                    <a:pt x="167" y="597"/>
                    <a:pt x="163" y="618"/>
                    <a:pt x="162" y="646"/>
                  </a:cubicBezTo>
                  <a:cubicBezTo>
                    <a:pt x="160" y="674"/>
                    <a:pt x="157" y="695"/>
                    <a:pt x="160" y="707"/>
                  </a:cubicBezTo>
                  <a:cubicBezTo>
                    <a:pt x="162" y="718"/>
                    <a:pt x="179" y="742"/>
                    <a:pt x="188" y="746"/>
                  </a:cubicBezTo>
                  <a:cubicBezTo>
                    <a:pt x="197" y="750"/>
                    <a:pt x="214" y="750"/>
                    <a:pt x="221" y="753"/>
                  </a:cubicBezTo>
                  <a:cubicBezTo>
                    <a:pt x="228" y="756"/>
                    <a:pt x="233" y="765"/>
                    <a:pt x="217" y="768"/>
                  </a:cubicBezTo>
                  <a:cubicBezTo>
                    <a:pt x="202" y="770"/>
                    <a:pt x="172" y="766"/>
                    <a:pt x="165" y="763"/>
                  </a:cubicBezTo>
                  <a:cubicBezTo>
                    <a:pt x="157" y="761"/>
                    <a:pt x="146" y="755"/>
                    <a:pt x="146" y="755"/>
                  </a:cubicBezTo>
                  <a:cubicBezTo>
                    <a:pt x="146" y="755"/>
                    <a:pt x="149" y="765"/>
                    <a:pt x="132" y="765"/>
                  </a:cubicBezTo>
                  <a:cubicBezTo>
                    <a:pt x="116" y="765"/>
                    <a:pt x="112" y="763"/>
                    <a:pt x="112" y="753"/>
                  </a:cubicBezTo>
                  <a:cubicBezTo>
                    <a:pt x="111" y="742"/>
                    <a:pt x="112" y="728"/>
                    <a:pt x="109" y="720"/>
                  </a:cubicBezTo>
                  <a:cubicBezTo>
                    <a:pt x="107" y="713"/>
                    <a:pt x="119" y="693"/>
                    <a:pt x="113" y="683"/>
                  </a:cubicBezTo>
                  <a:cubicBezTo>
                    <a:pt x="107" y="672"/>
                    <a:pt x="101" y="645"/>
                    <a:pt x="106" y="629"/>
                  </a:cubicBezTo>
                  <a:cubicBezTo>
                    <a:pt x="112" y="612"/>
                    <a:pt x="104" y="596"/>
                    <a:pt x="106" y="585"/>
                  </a:cubicBezTo>
                  <a:cubicBezTo>
                    <a:pt x="108" y="575"/>
                    <a:pt x="111" y="561"/>
                    <a:pt x="111" y="544"/>
                  </a:cubicBezTo>
                  <a:cubicBezTo>
                    <a:pt x="111" y="528"/>
                    <a:pt x="110" y="516"/>
                    <a:pt x="110" y="516"/>
                  </a:cubicBezTo>
                  <a:cubicBezTo>
                    <a:pt x="110" y="516"/>
                    <a:pt x="98" y="577"/>
                    <a:pt x="95" y="594"/>
                  </a:cubicBezTo>
                  <a:cubicBezTo>
                    <a:pt x="92" y="610"/>
                    <a:pt x="87" y="668"/>
                    <a:pt x="87" y="685"/>
                  </a:cubicBezTo>
                  <a:cubicBezTo>
                    <a:pt x="87" y="703"/>
                    <a:pt x="74" y="727"/>
                    <a:pt x="73" y="742"/>
                  </a:cubicBezTo>
                  <a:cubicBezTo>
                    <a:pt x="73" y="758"/>
                    <a:pt x="72" y="767"/>
                    <a:pt x="68" y="767"/>
                  </a:cubicBezTo>
                  <a:cubicBezTo>
                    <a:pt x="63" y="767"/>
                    <a:pt x="72" y="785"/>
                    <a:pt x="75" y="798"/>
                  </a:cubicBezTo>
                  <a:cubicBezTo>
                    <a:pt x="78" y="812"/>
                    <a:pt x="87" y="843"/>
                    <a:pt x="69" y="843"/>
                  </a:cubicBezTo>
                  <a:cubicBezTo>
                    <a:pt x="51" y="843"/>
                    <a:pt x="31" y="835"/>
                    <a:pt x="30" y="816"/>
                  </a:cubicBezTo>
                  <a:cubicBezTo>
                    <a:pt x="29" y="796"/>
                    <a:pt x="32" y="780"/>
                    <a:pt x="27" y="772"/>
                  </a:cubicBezTo>
                  <a:cubicBezTo>
                    <a:pt x="22" y="765"/>
                    <a:pt x="21" y="748"/>
                    <a:pt x="22" y="738"/>
                  </a:cubicBezTo>
                  <a:cubicBezTo>
                    <a:pt x="23" y="728"/>
                    <a:pt x="19" y="712"/>
                    <a:pt x="22" y="690"/>
                  </a:cubicBezTo>
                  <a:cubicBezTo>
                    <a:pt x="24" y="669"/>
                    <a:pt x="24" y="634"/>
                    <a:pt x="29" y="607"/>
                  </a:cubicBezTo>
                  <a:cubicBezTo>
                    <a:pt x="34" y="580"/>
                    <a:pt x="36" y="539"/>
                    <a:pt x="38" y="506"/>
                  </a:cubicBezTo>
                  <a:cubicBezTo>
                    <a:pt x="41" y="474"/>
                    <a:pt x="43" y="458"/>
                    <a:pt x="39" y="453"/>
                  </a:cubicBezTo>
                  <a:cubicBezTo>
                    <a:pt x="36" y="448"/>
                    <a:pt x="18" y="443"/>
                    <a:pt x="13" y="442"/>
                  </a:cubicBezTo>
                  <a:cubicBezTo>
                    <a:pt x="8" y="441"/>
                    <a:pt x="19" y="407"/>
                    <a:pt x="23" y="379"/>
                  </a:cubicBezTo>
                  <a:cubicBezTo>
                    <a:pt x="26" y="351"/>
                    <a:pt x="33" y="334"/>
                    <a:pt x="37" y="314"/>
                  </a:cubicBezTo>
                  <a:cubicBezTo>
                    <a:pt x="41" y="294"/>
                    <a:pt x="41" y="285"/>
                    <a:pt x="33" y="270"/>
                  </a:cubicBezTo>
                  <a:cubicBezTo>
                    <a:pt x="24" y="256"/>
                    <a:pt x="14" y="247"/>
                    <a:pt x="10" y="214"/>
                  </a:cubicBezTo>
                  <a:cubicBezTo>
                    <a:pt x="6" y="182"/>
                    <a:pt x="0" y="160"/>
                    <a:pt x="9" y="152"/>
                  </a:cubicBezTo>
                  <a:cubicBezTo>
                    <a:pt x="18" y="144"/>
                    <a:pt x="34" y="149"/>
                    <a:pt x="47" y="139"/>
                  </a:cubicBezTo>
                  <a:cubicBezTo>
                    <a:pt x="59" y="129"/>
                    <a:pt x="61" y="117"/>
                    <a:pt x="67" y="116"/>
                  </a:cubicBezTo>
                  <a:cubicBezTo>
                    <a:pt x="73" y="115"/>
                    <a:pt x="74" y="114"/>
                    <a:pt x="74" y="107"/>
                  </a:cubicBezTo>
                  <a:cubicBezTo>
                    <a:pt x="74" y="100"/>
                    <a:pt x="72" y="93"/>
                    <a:pt x="72" y="93"/>
                  </a:cubicBezTo>
                  <a:cubicBezTo>
                    <a:pt x="72" y="93"/>
                    <a:pt x="63" y="87"/>
                    <a:pt x="61" y="79"/>
                  </a:cubicBezTo>
                  <a:cubicBezTo>
                    <a:pt x="59" y="70"/>
                    <a:pt x="58" y="48"/>
                    <a:pt x="60" y="33"/>
                  </a:cubicBezTo>
                  <a:cubicBezTo>
                    <a:pt x="63" y="18"/>
                    <a:pt x="76" y="0"/>
                    <a:pt x="10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 name="Freeform 14"/>
            <p:cNvSpPr>
              <a:spLocks/>
            </p:cNvSpPr>
            <p:nvPr/>
          </p:nvSpPr>
          <p:spPr bwMode="auto">
            <a:xfrm>
              <a:off x="5111751" y="3011488"/>
              <a:ext cx="146050" cy="111125"/>
            </a:xfrm>
            <a:custGeom>
              <a:avLst/>
              <a:gdLst/>
              <a:ahLst/>
              <a:cxnLst>
                <a:cxn ang="0">
                  <a:pos x="57" y="21"/>
                </a:cxn>
                <a:cxn ang="0">
                  <a:pos x="61" y="27"/>
                </a:cxn>
                <a:cxn ang="0">
                  <a:pos x="58" y="47"/>
                </a:cxn>
                <a:cxn ang="0">
                  <a:pos x="45" y="27"/>
                </a:cxn>
                <a:cxn ang="0">
                  <a:pos x="35" y="35"/>
                </a:cxn>
                <a:cxn ang="0">
                  <a:pos x="33" y="44"/>
                </a:cxn>
                <a:cxn ang="0">
                  <a:pos x="0" y="7"/>
                </a:cxn>
                <a:cxn ang="0">
                  <a:pos x="5" y="0"/>
                </a:cxn>
                <a:cxn ang="0">
                  <a:pos x="44" y="26"/>
                </a:cxn>
                <a:cxn ang="0">
                  <a:pos x="57" y="21"/>
                </a:cxn>
              </a:cxnLst>
              <a:rect l="0" t="0" r="r" b="b"/>
              <a:pathLst>
                <a:path w="61" h="47">
                  <a:moveTo>
                    <a:pt x="57" y="21"/>
                  </a:moveTo>
                  <a:cubicBezTo>
                    <a:pt x="58" y="23"/>
                    <a:pt x="59" y="25"/>
                    <a:pt x="61" y="27"/>
                  </a:cubicBezTo>
                  <a:cubicBezTo>
                    <a:pt x="59" y="34"/>
                    <a:pt x="58" y="41"/>
                    <a:pt x="58" y="47"/>
                  </a:cubicBezTo>
                  <a:cubicBezTo>
                    <a:pt x="49" y="41"/>
                    <a:pt x="53" y="28"/>
                    <a:pt x="45" y="27"/>
                  </a:cubicBezTo>
                  <a:cubicBezTo>
                    <a:pt x="37" y="26"/>
                    <a:pt x="36" y="30"/>
                    <a:pt x="35" y="35"/>
                  </a:cubicBezTo>
                  <a:cubicBezTo>
                    <a:pt x="34" y="40"/>
                    <a:pt x="33" y="44"/>
                    <a:pt x="33" y="44"/>
                  </a:cubicBezTo>
                  <a:cubicBezTo>
                    <a:pt x="33" y="44"/>
                    <a:pt x="7" y="17"/>
                    <a:pt x="0" y="7"/>
                  </a:cubicBezTo>
                  <a:cubicBezTo>
                    <a:pt x="3" y="6"/>
                    <a:pt x="4" y="4"/>
                    <a:pt x="5" y="0"/>
                  </a:cubicBezTo>
                  <a:cubicBezTo>
                    <a:pt x="13" y="9"/>
                    <a:pt x="34" y="26"/>
                    <a:pt x="44" y="26"/>
                  </a:cubicBezTo>
                  <a:cubicBezTo>
                    <a:pt x="49" y="26"/>
                    <a:pt x="53" y="24"/>
                    <a:pt x="57" y="2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 name="Freeform 15"/>
            <p:cNvSpPr>
              <a:spLocks/>
            </p:cNvSpPr>
            <p:nvPr/>
          </p:nvSpPr>
          <p:spPr bwMode="auto">
            <a:xfrm>
              <a:off x="5262563" y="3311525"/>
              <a:ext cx="66675" cy="84137"/>
            </a:xfrm>
            <a:custGeom>
              <a:avLst/>
              <a:gdLst/>
              <a:ahLst/>
              <a:cxnLst>
                <a:cxn ang="0">
                  <a:pos x="15" y="1"/>
                </a:cxn>
                <a:cxn ang="0">
                  <a:pos x="0" y="0"/>
                </a:cxn>
                <a:cxn ang="0">
                  <a:pos x="13" y="19"/>
                </a:cxn>
                <a:cxn ang="0">
                  <a:pos x="13" y="33"/>
                </a:cxn>
                <a:cxn ang="0">
                  <a:pos x="24" y="35"/>
                </a:cxn>
                <a:cxn ang="0">
                  <a:pos x="25" y="16"/>
                </a:cxn>
                <a:cxn ang="0">
                  <a:pos x="15" y="1"/>
                </a:cxn>
              </a:cxnLst>
              <a:rect l="0" t="0" r="r" b="b"/>
              <a:pathLst>
                <a:path w="28" h="35">
                  <a:moveTo>
                    <a:pt x="15" y="1"/>
                  </a:moveTo>
                  <a:cubicBezTo>
                    <a:pt x="0" y="0"/>
                    <a:pt x="0" y="0"/>
                    <a:pt x="0" y="0"/>
                  </a:cubicBezTo>
                  <a:cubicBezTo>
                    <a:pt x="0" y="0"/>
                    <a:pt x="13" y="9"/>
                    <a:pt x="13" y="19"/>
                  </a:cubicBezTo>
                  <a:cubicBezTo>
                    <a:pt x="13" y="28"/>
                    <a:pt x="13" y="33"/>
                    <a:pt x="13" y="33"/>
                  </a:cubicBezTo>
                  <a:cubicBezTo>
                    <a:pt x="24" y="35"/>
                    <a:pt x="24" y="35"/>
                    <a:pt x="24" y="35"/>
                  </a:cubicBezTo>
                  <a:cubicBezTo>
                    <a:pt x="24" y="35"/>
                    <a:pt x="28" y="26"/>
                    <a:pt x="25" y="16"/>
                  </a:cubicBezTo>
                  <a:cubicBezTo>
                    <a:pt x="21" y="7"/>
                    <a:pt x="18" y="4"/>
                    <a:pt x="1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16"/>
            <p:cNvSpPr>
              <a:spLocks/>
            </p:cNvSpPr>
            <p:nvPr/>
          </p:nvSpPr>
          <p:spPr bwMode="auto">
            <a:xfrm>
              <a:off x="5300663" y="3514725"/>
              <a:ext cx="25400" cy="73025"/>
            </a:xfrm>
            <a:custGeom>
              <a:avLst/>
              <a:gdLst/>
              <a:ahLst/>
              <a:cxnLst>
                <a:cxn ang="0">
                  <a:pos x="3" y="0"/>
                </a:cxn>
                <a:cxn ang="0">
                  <a:pos x="0" y="23"/>
                </a:cxn>
                <a:cxn ang="0">
                  <a:pos x="0" y="31"/>
                </a:cxn>
                <a:cxn ang="0">
                  <a:pos x="11" y="29"/>
                </a:cxn>
                <a:cxn ang="0">
                  <a:pos x="3" y="0"/>
                </a:cxn>
              </a:cxnLst>
              <a:rect l="0" t="0" r="r" b="b"/>
              <a:pathLst>
                <a:path w="11" h="31">
                  <a:moveTo>
                    <a:pt x="3" y="0"/>
                  </a:moveTo>
                  <a:cubicBezTo>
                    <a:pt x="3" y="0"/>
                    <a:pt x="1" y="18"/>
                    <a:pt x="0" y="23"/>
                  </a:cubicBezTo>
                  <a:cubicBezTo>
                    <a:pt x="0" y="29"/>
                    <a:pt x="0" y="31"/>
                    <a:pt x="0" y="31"/>
                  </a:cubicBezTo>
                  <a:cubicBezTo>
                    <a:pt x="11" y="29"/>
                    <a:pt x="11" y="29"/>
                    <a:pt x="11" y="29"/>
                  </a:cubicBezTo>
                  <a:cubicBezTo>
                    <a:pt x="11" y="29"/>
                    <a:pt x="8" y="15"/>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 name="Group 30"/>
          <p:cNvGrpSpPr/>
          <p:nvPr/>
        </p:nvGrpSpPr>
        <p:grpSpPr>
          <a:xfrm>
            <a:off x="812695" y="1635919"/>
            <a:ext cx="1144110" cy="3995536"/>
            <a:chOff x="2551113" y="1944688"/>
            <a:chExt cx="617538" cy="2155825"/>
          </a:xfrm>
          <a:solidFill>
            <a:schemeClr val="accent1"/>
          </a:solidFill>
        </p:grpSpPr>
        <p:sp>
          <p:nvSpPr>
            <p:cNvPr id="9" name="Freeform 17"/>
            <p:cNvSpPr>
              <a:spLocks/>
            </p:cNvSpPr>
            <p:nvPr/>
          </p:nvSpPr>
          <p:spPr bwMode="auto">
            <a:xfrm>
              <a:off x="2784476" y="2181225"/>
              <a:ext cx="171450" cy="254000"/>
            </a:xfrm>
            <a:custGeom>
              <a:avLst/>
              <a:gdLst/>
              <a:ahLst/>
              <a:cxnLst>
                <a:cxn ang="0">
                  <a:pos x="4" y="29"/>
                </a:cxn>
                <a:cxn ang="0">
                  <a:pos x="8" y="60"/>
                </a:cxn>
                <a:cxn ang="0">
                  <a:pos x="4" y="92"/>
                </a:cxn>
                <a:cxn ang="0">
                  <a:pos x="56" y="104"/>
                </a:cxn>
                <a:cxn ang="0">
                  <a:pos x="4" y="29"/>
                </a:cxn>
              </a:cxnLst>
              <a:rect l="0" t="0" r="r" b="b"/>
              <a:pathLst>
                <a:path w="72" h="107">
                  <a:moveTo>
                    <a:pt x="4" y="29"/>
                  </a:moveTo>
                  <a:cubicBezTo>
                    <a:pt x="25" y="38"/>
                    <a:pt x="1" y="49"/>
                    <a:pt x="8" y="60"/>
                  </a:cubicBezTo>
                  <a:cubicBezTo>
                    <a:pt x="15" y="70"/>
                    <a:pt x="0" y="78"/>
                    <a:pt x="4" y="92"/>
                  </a:cubicBezTo>
                  <a:cubicBezTo>
                    <a:pt x="8" y="107"/>
                    <a:pt x="40" y="106"/>
                    <a:pt x="56" y="104"/>
                  </a:cubicBezTo>
                  <a:cubicBezTo>
                    <a:pt x="72" y="103"/>
                    <a:pt x="49" y="0"/>
                    <a:pt x="4" y="2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18"/>
            <p:cNvSpPr>
              <a:spLocks/>
            </p:cNvSpPr>
            <p:nvPr/>
          </p:nvSpPr>
          <p:spPr bwMode="auto">
            <a:xfrm>
              <a:off x="2708276" y="1944688"/>
              <a:ext cx="357188" cy="496887"/>
            </a:xfrm>
            <a:custGeom>
              <a:avLst/>
              <a:gdLst/>
              <a:ahLst/>
              <a:cxnLst>
                <a:cxn ang="0">
                  <a:pos x="12" y="36"/>
                </a:cxn>
                <a:cxn ang="0">
                  <a:pos x="105" y="61"/>
                </a:cxn>
                <a:cxn ang="0">
                  <a:pos x="124" y="101"/>
                </a:cxn>
                <a:cxn ang="0">
                  <a:pos x="132" y="141"/>
                </a:cxn>
                <a:cxn ang="0">
                  <a:pos x="121" y="186"/>
                </a:cxn>
                <a:cxn ang="0">
                  <a:pos x="74" y="202"/>
                </a:cxn>
                <a:cxn ang="0">
                  <a:pos x="30" y="87"/>
                </a:cxn>
                <a:cxn ang="0">
                  <a:pos x="12" y="36"/>
                </a:cxn>
              </a:cxnLst>
              <a:rect l="0" t="0" r="r" b="b"/>
              <a:pathLst>
                <a:path w="150" h="208">
                  <a:moveTo>
                    <a:pt x="12" y="36"/>
                  </a:moveTo>
                  <a:cubicBezTo>
                    <a:pt x="38" y="0"/>
                    <a:pt x="106" y="15"/>
                    <a:pt x="105" y="61"/>
                  </a:cubicBezTo>
                  <a:cubicBezTo>
                    <a:pt x="105" y="107"/>
                    <a:pt x="134" y="78"/>
                    <a:pt x="124" y="101"/>
                  </a:cubicBezTo>
                  <a:cubicBezTo>
                    <a:pt x="115" y="124"/>
                    <a:pt x="145" y="122"/>
                    <a:pt x="132" y="141"/>
                  </a:cubicBezTo>
                  <a:cubicBezTo>
                    <a:pt x="120" y="160"/>
                    <a:pt x="150" y="164"/>
                    <a:pt x="121" y="186"/>
                  </a:cubicBezTo>
                  <a:cubicBezTo>
                    <a:pt x="91" y="208"/>
                    <a:pt x="74" y="202"/>
                    <a:pt x="74" y="202"/>
                  </a:cubicBezTo>
                  <a:cubicBezTo>
                    <a:pt x="74" y="202"/>
                    <a:pt x="83" y="72"/>
                    <a:pt x="30" y="87"/>
                  </a:cubicBezTo>
                  <a:cubicBezTo>
                    <a:pt x="13" y="92"/>
                    <a:pt x="0" y="53"/>
                    <a:pt x="12"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 name="Freeform 19"/>
            <p:cNvSpPr>
              <a:spLocks/>
            </p:cNvSpPr>
            <p:nvPr/>
          </p:nvSpPr>
          <p:spPr bwMode="auto">
            <a:xfrm>
              <a:off x="2551113" y="1982788"/>
              <a:ext cx="617538" cy="2117725"/>
            </a:xfrm>
            <a:custGeom>
              <a:avLst/>
              <a:gdLst/>
              <a:ahLst/>
              <a:cxnLst>
                <a:cxn ang="0">
                  <a:pos x="160" y="29"/>
                </a:cxn>
                <a:cxn ang="0">
                  <a:pos x="177" y="130"/>
                </a:cxn>
                <a:cxn ang="0">
                  <a:pos x="198" y="189"/>
                </a:cxn>
                <a:cxn ang="0">
                  <a:pos x="203" y="316"/>
                </a:cxn>
                <a:cxn ang="0">
                  <a:pos x="191" y="377"/>
                </a:cxn>
                <a:cxn ang="0">
                  <a:pos x="188" y="442"/>
                </a:cxn>
                <a:cxn ang="0">
                  <a:pos x="179" y="567"/>
                </a:cxn>
                <a:cxn ang="0">
                  <a:pos x="179" y="609"/>
                </a:cxn>
                <a:cxn ang="0">
                  <a:pos x="235" y="775"/>
                </a:cxn>
                <a:cxn ang="0">
                  <a:pos x="256" y="844"/>
                </a:cxn>
                <a:cxn ang="0">
                  <a:pos x="251" y="865"/>
                </a:cxn>
                <a:cxn ang="0">
                  <a:pos x="239" y="824"/>
                </a:cxn>
                <a:cxn ang="0">
                  <a:pos x="181" y="871"/>
                </a:cxn>
                <a:cxn ang="0">
                  <a:pos x="191" y="839"/>
                </a:cxn>
                <a:cxn ang="0">
                  <a:pos x="167" y="702"/>
                </a:cxn>
                <a:cxn ang="0">
                  <a:pos x="147" y="705"/>
                </a:cxn>
                <a:cxn ang="0">
                  <a:pos x="126" y="804"/>
                </a:cxn>
                <a:cxn ang="0">
                  <a:pos x="118" y="864"/>
                </a:cxn>
                <a:cxn ang="0">
                  <a:pos x="110" y="882"/>
                </a:cxn>
                <a:cxn ang="0">
                  <a:pos x="110" y="838"/>
                </a:cxn>
                <a:cxn ang="0">
                  <a:pos x="51" y="882"/>
                </a:cxn>
                <a:cxn ang="0">
                  <a:pos x="43" y="852"/>
                </a:cxn>
                <a:cxn ang="0">
                  <a:pos x="92" y="707"/>
                </a:cxn>
                <a:cxn ang="0">
                  <a:pos x="99" y="631"/>
                </a:cxn>
                <a:cxn ang="0">
                  <a:pos x="87" y="570"/>
                </a:cxn>
                <a:cxn ang="0">
                  <a:pos x="76" y="504"/>
                </a:cxn>
                <a:cxn ang="0">
                  <a:pos x="68" y="505"/>
                </a:cxn>
                <a:cxn ang="0">
                  <a:pos x="52" y="500"/>
                </a:cxn>
                <a:cxn ang="0">
                  <a:pos x="57" y="452"/>
                </a:cxn>
                <a:cxn ang="0">
                  <a:pos x="8" y="334"/>
                </a:cxn>
                <a:cxn ang="0">
                  <a:pos x="64" y="280"/>
                </a:cxn>
                <a:cxn ang="0">
                  <a:pos x="111" y="171"/>
                </a:cxn>
                <a:cxn ang="0">
                  <a:pos x="110" y="122"/>
                </a:cxn>
                <a:cxn ang="0">
                  <a:pos x="80" y="75"/>
                </a:cxn>
                <a:cxn ang="0">
                  <a:pos x="81" y="32"/>
                </a:cxn>
              </a:cxnLst>
              <a:rect l="0" t="0" r="r" b="b"/>
              <a:pathLst>
                <a:path w="259" h="888">
                  <a:moveTo>
                    <a:pt x="117" y="0"/>
                  </a:moveTo>
                  <a:cubicBezTo>
                    <a:pt x="135" y="0"/>
                    <a:pt x="152" y="9"/>
                    <a:pt x="160" y="29"/>
                  </a:cubicBezTo>
                  <a:cubicBezTo>
                    <a:pt x="168" y="48"/>
                    <a:pt x="169" y="71"/>
                    <a:pt x="167" y="82"/>
                  </a:cubicBezTo>
                  <a:cubicBezTo>
                    <a:pt x="164" y="92"/>
                    <a:pt x="173" y="121"/>
                    <a:pt x="177" y="130"/>
                  </a:cubicBezTo>
                  <a:cubicBezTo>
                    <a:pt x="182" y="143"/>
                    <a:pt x="190" y="159"/>
                    <a:pt x="190" y="159"/>
                  </a:cubicBezTo>
                  <a:cubicBezTo>
                    <a:pt x="190" y="159"/>
                    <a:pt x="198" y="172"/>
                    <a:pt x="198" y="189"/>
                  </a:cubicBezTo>
                  <a:cubicBezTo>
                    <a:pt x="198" y="206"/>
                    <a:pt x="197" y="230"/>
                    <a:pt x="203" y="262"/>
                  </a:cubicBezTo>
                  <a:cubicBezTo>
                    <a:pt x="209" y="293"/>
                    <a:pt x="209" y="300"/>
                    <a:pt x="203" y="316"/>
                  </a:cubicBezTo>
                  <a:cubicBezTo>
                    <a:pt x="198" y="331"/>
                    <a:pt x="180" y="361"/>
                    <a:pt x="180" y="361"/>
                  </a:cubicBezTo>
                  <a:cubicBezTo>
                    <a:pt x="180" y="361"/>
                    <a:pt x="197" y="369"/>
                    <a:pt x="191" y="377"/>
                  </a:cubicBezTo>
                  <a:cubicBezTo>
                    <a:pt x="185" y="384"/>
                    <a:pt x="179" y="387"/>
                    <a:pt x="179" y="387"/>
                  </a:cubicBezTo>
                  <a:cubicBezTo>
                    <a:pt x="179" y="387"/>
                    <a:pt x="198" y="414"/>
                    <a:pt x="188" y="442"/>
                  </a:cubicBezTo>
                  <a:cubicBezTo>
                    <a:pt x="179" y="471"/>
                    <a:pt x="177" y="492"/>
                    <a:pt x="178" y="518"/>
                  </a:cubicBezTo>
                  <a:cubicBezTo>
                    <a:pt x="179" y="544"/>
                    <a:pt x="179" y="567"/>
                    <a:pt x="179" y="567"/>
                  </a:cubicBezTo>
                  <a:cubicBezTo>
                    <a:pt x="168" y="569"/>
                    <a:pt x="168" y="569"/>
                    <a:pt x="168" y="569"/>
                  </a:cubicBezTo>
                  <a:cubicBezTo>
                    <a:pt x="168" y="569"/>
                    <a:pt x="168" y="594"/>
                    <a:pt x="179" y="609"/>
                  </a:cubicBezTo>
                  <a:cubicBezTo>
                    <a:pt x="190" y="624"/>
                    <a:pt x="208" y="649"/>
                    <a:pt x="211" y="690"/>
                  </a:cubicBezTo>
                  <a:cubicBezTo>
                    <a:pt x="214" y="730"/>
                    <a:pt x="223" y="765"/>
                    <a:pt x="235" y="775"/>
                  </a:cubicBezTo>
                  <a:cubicBezTo>
                    <a:pt x="247" y="785"/>
                    <a:pt x="259" y="784"/>
                    <a:pt x="259" y="800"/>
                  </a:cubicBezTo>
                  <a:cubicBezTo>
                    <a:pt x="259" y="817"/>
                    <a:pt x="256" y="836"/>
                    <a:pt x="256" y="844"/>
                  </a:cubicBezTo>
                  <a:cubicBezTo>
                    <a:pt x="256" y="852"/>
                    <a:pt x="256" y="864"/>
                    <a:pt x="256" y="864"/>
                  </a:cubicBezTo>
                  <a:cubicBezTo>
                    <a:pt x="251" y="865"/>
                    <a:pt x="251" y="865"/>
                    <a:pt x="251" y="865"/>
                  </a:cubicBezTo>
                  <a:cubicBezTo>
                    <a:pt x="251" y="865"/>
                    <a:pt x="252" y="856"/>
                    <a:pt x="251" y="845"/>
                  </a:cubicBezTo>
                  <a:cubicBezTo>
                    <a:pt x="250" y="834"/>
                    <a:pt x="246" y="819"/>
                    <a:pt x="239" y="824"/>
                  </a:cubicBezTo>
                  <a:cubicBezTo>
                    <a:pt x="232" y="828"/>
                    <a:pt x="222" y="849"/>
                    <a:pt x="217" y="858"/>
                  </a:cubicBezTo>
                  <a:cubicBezTo>
                    <a:pt x="211" y="868"/>
                    <a:pt x="201" y="877"/>
                    <a:pt x="181" y="871"/>
                  </a:cubicBezTo>
                  <a:cubicBezTo>
                    <a:pt x="161" y="865"/>
                    <a:pt x="154" y="852"/>
                    <a:pt x="164" y="849"/>
                  </a:cubicBezTo>
                  <a:cubicBezTo>
                    <a:pt x="175" y="845"/>
                    <a:pt x="189" y="850"/>
                    <a:pt x="191" y="839"/>
                  </a:cubicBezTo>
                  <a:cubicBezTo>
                    <a:pt x="194" y="828"/>
                    <a:pt x="198" y="798"/>
                    <a:pt x="194" y="783"/>
                  </a:cubicBezTo>
                  <a:cubicBezTo>
                    <a:pt x="189" y="768"/>
                    <a:pt x="173" y="720"/>
                    <a:pt x="167" y="702"/>
                  </a:cubicBezTo>
                  <a:cubicBezTo>
                    <a:pt x="161" y="684"/>
                    <a:pt x="152" y="663"/>
                    <a:pt x="152" y="663"/>
                  </a:cubicBezTo>
                  <a:cubicBezTo>
                    <a:pt x="152" y="663"/>
                    <a:pt x="152" y="691"/>
                    <a:pt x="147" y="705"/>
                  </a:cubicBezTo>
                  <a:cubicBezTo>
                    <a:pt x="141" y="718"/>
                    <a:pt x="121" y="770"/>
                    <a:pt x="117" y="780"/>
                  </a:cubicBezTo>
                  <a:cubicBezTo>
                    <a:pt x="113" y="791"/>
                    <a:pt x="120" y="798"/>
                    <a:pt x="126" y="804"/>
                  </a:cubicBezTo>
                  <a:cubicBezTo>
                    <a:pt x="132" y="810"/>
                    <a:pt x="129" y="824"/>
                    <a:pt x="124" y="835"/>
                  </a:cubicBezTo>
                  <a:cubicBezTo>
                    <a:pt x="120" y="845"/>
                    <a:pt x="118" y="859"/>
                    <a:pt x="118" y="864"/>
                  </a:cubicBezTo>
                  <a:cubicBezTo>
                    <a:pt x="118" y="870"/>
                    <a:pt x="118" y="882"/>
                    <a:pt x="118" y="882"/>
                  </a:cubicBezTo>
                  <a:cubicBezTo>
                    <a:pt x="110" y="882"/>
                    <a:pt x="110" y="882"/>
                    <a:pt x="110" y="882"/>
                  </a:cubicBezTo>
                  <a:cubicBezTo>
                    <a:pt x="110" y="882"/>
                    <a:pt x="112" y="869"/>
                    <a:pt x="112" y="858"/>
                  </a:cubicBezTo>
                  <a:cubicBezTo>
                    <a:pt x="112" y="847"/>
                    <a:pt x="114" y="840"/>
                    <a:pt x="110" y="838"/>
                  </a:cubicBezTo>
                  <a:cubicBezTo>
                    <a:pt x="106" y="836"/>
                    <a:pt x="89" y="851"/>
                    <a:pt x="82" y="862"/>
                  </a:cubicBezTo>
                  <a:cubicBezTo>
                    <a:pt x="75" y="873"/>
                    <a:pt x="74" y="888"/>
                    <a:pt x="51" y="882"/>
                  </a:cubicBezTo>
                  <a:cubicBezTo>
                    <a:pt x="28" y="877"/>
                    <a:pt x="13" y="864"/>
                    <a:pt x="19" y="857"/>
                  </a:cubicBezTo>
                  <a:cubicBezTo>
                    <a:pt x="24" y="850"/>
                    <a:pt x="36" y="856"/>
                    <a:pt x="43" y="852"/>
                  </a:cubicBezTo>
                  <a:cubicBezTo>
                    <a:pt x="50" y="849"/>
                    <a:pt x="63" y="815"/>
                    <a:pt x="71" y="794"/>
                  </a:cubicBezTo>
                  <a:cubicBezTo>
                    <a:pt x="80" y="774"/>
                    <a:pt x="89" y="732"/>
                    <a:pt x="92" y="707"/>
                  </a:cubicBezTo>
                  <a:cubicBezTo>
                    <a:pt x="94" y="682"/>
                    <a:pt x="98" y="663"/>
                    <a:pt x="99" y="655"/>
                  </a:cubicBezTo>
                  <a:cubicBezTo>
                    <a:pt x="99" y="647"/>
                    <a:pt x="99" y="631"/>
                    <a:pt x="99" y="631"/>
                  </a:cubicBezTo>
                  <a:cubicBezTo>
                    <a:pt x="99" y="631"/>
                    <a:pt x="92" y="603"/>
                    <a:pt x="89" y="591"/>
                  </a:cubicBezTo>
                  <a:cubicBezTo>
                    <a:pt x="87" y="579"/>
                    <a:pt x="87" y="570"/>
                    <a:pt x="87" y="570"/>
                  </a:cubicBezTo>
                  <a:cubicBezTo>
                    <a:pt x="87" y="570"/>
                    <a:pt x="73" y="572"/>
                    <a:pt x="73" y="564"/>
                  </a:cubicBezTo>
                  <a:cubicBezTo>
                    <a:pt x="73" y="556"/>
                    <a:pt x="78" y="521"/>
                    <a:pt x="76" y="504"/>
                  </a:cubicBezTo>
                  <a:cubicBezTo>
                    <a:pt x="75" y="488"/>
                    <a:pt x="69" y="489"/>
                    <a:pt x="69" y="489"/>
                  </a:cubicBezTo>
                  <a:cubicBezTo>
                    <a:pt x="69" y="489"/>
                    <a:pt x="68" y="498"/>
                    <a:pt x="68" y="505"/>
                  </a:cubicBezTo>
                  <a:cubicBezTo>
                    <a:pt x="68" y="512"/>
                    <a:pt x="63" y="510"/>
                    <a:pt x="61" y="505"/>
                  </a:cubicBezTo>
                  <a:cubicBezTo>
                    <a:pt x="59" y="500"/>
                    <a:pt x="52" y="505"/>
                    <a:pt x="52" y="500"/>
                  </a:cubicBezTo>
                  <a:cubicBezTo>
                    <a:pt x="52" y="495"/>
                    <a:pt x="49" y="484"/>
                    <a:pt x="50" y="475"/>
                  </a:cubicBezTo>
                  <a:cubicBezTo>
                    <a:pt x="52" y="467"/>
                    <a:pt x="57" y="452"/>
                    <a:pt x="57" y="452"/>
                  </a:cubicBezTo>
                  <a:cubicBezTo>
                    <a:pt x="0" y="450"/>
                    <a:pt x="0" y="450"/>
                    <a:pt x="0" y="450"/>
                  </a:cubicBezTo>
                  <a:cubicBezTo>
                    <a:pt x="8" y="334"/>
                    <a:pt x="8" y="334"/>
                    <a:pt x="8" y="334"/>
                  </a:cubicBezTo>
                  <a:cubicBezTo>
                    <a:pt x="61" y="334"/>
                    <a:pt x="61" y="334"/>
                    <a:pt x="61" y="334"/>
                  </a:cubicBezTo>
                  <a:cubicBezTo>
                    <a:pt x="61" y="334"/>
                    <a:pt x="64" y="298"/>
                    <a:pt x="64" y="280"/>
                  </a:cubicBezTo>
                  <a:cubicBezTo>
                    <a:pt x="64" y="263"/>
                    <a:pt x="62" y="239"/>
                    <a:pt x="74" y="220"/>
                  </a:cubicBezTo>
                  <a:cubicBezTo>
                    <a:pt x="86" y="200"/>
                    <a:pt x="101" y="184"/>
                    <a:pt x="111" y="171"/>
                  </a:cubicBezTo>
                  <a:cubicBezTo>
                    <a:pt x="121" y="159"/>
                    <a:pt x="122" y="158"/>
                    <a:pt x="120" y="147"/>
                  </a:cubicBezTo>
                  <a:cubicBezTo>
                    <a:pt x="117" y="135"/>
                    <a:pt x="117" y="121"/>
                    <a:pt x="110" y="122"/>
                  </a:cubicBezTo>
                  <a:cubicBezTo>
                    <a:pt x="103" y="123"/>
                    <a:pt x="96" y="122"/>
                    <a:pt x="93" y="113"/>
                  </a:cubicBezTo>
                  <a:cubicBezTo>
                    <a:pt x="89" y="104"/>
                    <a:pt x="81" y="87"/>
                    <a:pt x="80" y="75"/>
                  </a:cubicBezTo>
                  <a:cubicBezTo>
                    <a:pt x="79" y="63"/>
                    <a:pt x="82" y="61"/>
                    <a:pt x="80" y="57"/>
                  </a:cubicBezTo>
                  <a:cubicBezTo>
                    <a:pt x="79" y="54"/>
                    <a:pt x="81" y="42"/>
                    <a:pt x="81" y="32"/>
                  </a:cubicBezTo>
                  <a:cubicBezTo>
                    <a:pt x="82" y="23"/>
                    <a:pt x="94" y="0"/>
                    <a:pt x="1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0"/>
            <p:cNvSpPr>
              <a:spLocks/>
            </p:cNvSpPr>
            <p:nvPr/>
          </p:nvSpPr>
          <p:spPr bwMode="auto">
            <a:xfrm>
              <a:off x="2836863" y="2252663"/>
              <a:ext cx="128588" cy="106362"/>
            </a:xfrm>
            <a:custGeom>
              <a:avLst/>
              <a:gdLst/>
              <a:ahLst/>
              <a:cxnLst>
                <a:cxn ang="0">
                  <a:pos x="51" y="0"/>
                </a:cxn>
                <a:cxn ang="0">
                  <a:pos x="54" y="10"/>
                </a:cxn>
                <a:cxn ang="0">
                  <a:pos x="0" y="45"/>
                </a:cxn>
                <a:cxn ang="0">
                  <a:pos x="4" y="22"/>
                </a:cxn>
                <a:cxn ang="0">
                  <a:pos x="29" y="5"/>
                </a:cxn>
                <a:cxn ang="0">
                  <a:pos x="51" y="0"/>
                </a:cxn>
              </a:cxnLst>
              <a:rect l="0" t="0" r="r" b="b"/>
              <a:pathLst>
                <a:path w="54" h="45">
                  <a:moveTo>
                    <a:pt x="51" y="0"/>
                  </a:moveTo>
                  <a:cubicBezTo>
                    <a:pt x="52" y="4"/>
                    <a:pt x="53" y="7"/>
                    <a:pt x="54" y="10"/>
                  </a:cubicBezTo>
                  <a:cubicBezTo>
                    <a:pt x="27" y="8"/>
                    <a:pt x="12" y="29"/>
                    <a:pt x="0" y="45"/>
                  </a:cubicBezTo>
                  <a:cubicBezTo>
                    <a:pt x="5" y="38"/>
                    <a:pt x="4" y="27"/>
                    <a:pt x="4" y="22"/>
                  </a:cubicBezTo>
                  <a:cubicBezTo>
                    <a:pt x="10" y="15"/>
                    <a:pt x="20" y="9"/>
                    <a:pt x="29" y="5"/>
                  </a:cubicBezTo>
                  <a:cubicBezTo>
                    <a:pt x="37" y="2"/>
                    <a:pt x="46" y="1"/>
                    <a:pt x="5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 name="Group 31"/>
          <p:cNvGrpSpPr/>
          <p:nvPr/>
        </p:nvGrpSpPr>
        <p:grpSpPr>
          <a:xfrm>
            <a:off x="1726976" y="1478444"/>
            <a:ext cx="1496546" cy="4682943"/>
            <a:chOff x="3276601" y="2190750"/>
            <a:chExt cx="719138" cy="2249487"/>
          </a:xfrm>
          <a:solidFill>
            <a:schemeClr val="accent2"/>
          </a:solidFill>
        </p:grpSpPr>
        <p:sp>
          <p:nvSpPr>
            <p:cNvPr id="14" name="Freeform 21"/>
            <p:cNvSpPr>
              <a:spLocks noEditPoints="1"/>
            </p:cNvSpPr>
            <p:nvPr/>
          </p:nvSpPr>
          <p:spPr bwMode="auto">
            <a:xfrm>
              <a:off x="3276601" y="2190750"/>
              <a:ext cx="719138" cy="2249487"/>
            </a:xfrm>
            <a:custGeom>
              <a:avLst/>
              <a:gdLst/>
              <a:ahLst/>
              <a:cxnLst>
                <a:cxn ang="0">
                  <a:pos x="251" y="190"/>
                </a:cxn>
                <a:cxn ang="0">
                  <a:pos x="270" y="402"/>
                </a:cxn>
                <a:cxn ang="0">
                  <a:pos x="269" y="482"/>
                </a:cxn>
                <a:cxn ang="0">
                  <a:pos x="265" y="515"/>
                </a:cxn>
                <a:cxn ang="0">
                  <a:pos x="299" y="661"/>
                </a:cxn>
                <a:cxn ang="0">
                  <a:pos x="224" y="700"/>
                </a:cxn>
                <a:cxn ang="0">
                  <a:pos x="231" y="519"/>
                </a:cxn>
                <a:cxn ang="0">
                  <a:pos x="231" y="481"/>
                </a:cxn>
                <a:cxn ang="0">
                  <a:pos x="224" y="161"/>
                </a:cxn>
                <a:cxn ang="0">
                  <a:pos x="179" y="29"/>
                </a:cxn>
                <a:cxn ang="0">
                  <a:pos x="182" y="91"/>
                </a:cxn>
                <a:cxn ang="0">
                  <a:pos x="163" y="120"/>
                </a:cxn>
                <a:cxn ang="0">
                  <a:pos x="218" y="159"/>
                </a:cxn>
                <a:cxn ang="0">
                  <a:pos x="224" y="489"/>
                </a:cxn>
                <a:cxn ang="0">
                  <a:pos x="215" y="490"/>
                </a:cxn>
                <a:cxn ang="0">
                  <a:pos x="217" y="521"/>
                </a:cxn>
                <a:cxn ang="0">
                  <a:pos x="224" y="700"/>
                </a:cxn>
                <a:cxn ang="0">
                  <a:pos x="210" y="700"/>
                </a:cxn>
                <a:cxn ang="0">
                  <a:pos x="203" y="819"/>
                </a:cxn>
                <a:cxn ang="0">
                  <a:pos x="210" y="898"/>
                </a:cxn>
                <a:cxn ang="0">
                  <a:pos x="161" y="903"/>
                </a:cxn>
                <a:cxn ang="0">
                  <a:pos x="150" y="845"/>
                </a:cxn>
                <a:cxn ang="0">
                  <a:pos x="152" y="754"/>
                </a:cxn>
                <a:cxn ang="0">
                  <a:pos x="129" y="554"/>
                </a:cxn>
                <a:cxn ang="0">
                  <a:pos x="105" y="597"/>
                </a:cxn>
                <a:cxn ang="0">
                  <a:pos x="80" y="798"/>
                </a:cxn>
                <a:cxn ang="0">
                  <a:pos x="85" y="832"/>
                </a:cxn>
                <a:cxn ang="0">
                  <a:pos x="70" y="893"/>
                </a:cxn>
                <a:cxn ang="0">
                  <a:pos x="25" y="938"/>
                </a:cxn>
                <a:cxn ang="0">
                  <a:pos x="31" y="861"/>
                </a:cxn>
                <a:cxn ang="0">
                  <a:pos x="28" y="815"/>
                </a:cxn>
                <a:cxn ang="0">
                  <a:pos x="24" y="645"/>
                </a:cxn>
                <a:cxn ang="0">
                  <a:pos x="25" y="469"/>
                </a:cxn>
                <a:cxn ang="0">
                  <a:pos x="16" y="440"/>
                </a:cxn>
                <a:cxn ang="0">
                  <a:pos x="6" y="361"/>
                </a:cxn>
                <a:cxn ang="0">
                  <a:pos x="18" y="208"/>
                </a:cxn>
                <a:cxn ang="0">
                  <a:pos x="101" y="142"/>
                </a:cxn>
                <a:cxn ang="0">
                  <a:pos x="104" y="96"/>
                </a:cxn>
                <a:cxn ang="0">
                  <a:pos x="92" y="65"/>
                </a:cxn>
                <a:cxn ang="0">
                  <a:pos x="97" y="29"/>
                </a:cxn>
              </a:cxnLst>
              <a:rect l="0" t="0" r="r" b="b"/>
              <a:pathLst>
                <a:path w="302" h="943">
                  <a:moveTo>
                    <a:pt x="224" y="161"/>
                  </a:moveTo>
                  <a:cubicBezTo>
                    <a:pt x="239" y="166"/>
                    <a:pt x="251" y="170"/>
                    <a:pt x="251" y="190"/>
                  </a:cubicBezTo>
                  <a:cubicBezTo>
                    <a:pt x="252" y="213"/>
                    <a:pt x="254" y="258"/>
                    <a:pt x="257" y="288"/>
                  </a:cubicBezTo>
                  <a:cubicBezTo>
                    <a:pt x="260" y="318"/>
                    <a:pt x="269" y="382"/>
                    <a:pt x="270" y="402"/>
                  </a:cubicBezTo>
                  <a:cubicBezTo>
                    <a:pt x="270" y="422"/>
                    <a:pt x="273" y="465"/>
                    <a:pt x="272" y="470"/>
                  </a:cubicBezTo>
                  <a:cubicBezTo>
                    <a:pt x="272" y="475"/>
                    <a:pt x="268" y="474"/>
                    <a:pt x="269" y="482"/>
                  </a:cubicBezTo>
                  <a:cubicBezTo>
                    <a:pt x="271" y="490"/>
                    <a:pt x="271" y="498"/>
                    <a:pt x="267" y="503"/>
                  </a:cubicBezTo>
                  <a:cubicBezTo>
                    <a:pt x="262" y="509"/>
                    <a:pt x="265" y="515"/>
                    <a:pt x="265" y="515"/>
                  </a:cubicBezTo>
                  <a:cubicBezTo>
                    <a:pt x="302" y="514"/>
                    <a:pt x="302" y="514"/>
                    <a:pt x="302" y="514"/>
                  </a:cubicBezTo>
                  <a:cubicBezTo>
                    <a:pt x="299" y="661"/>
                    <a:pt x="299" y="661"/>
                    <a:pt x="299" y="661"/>
                  </a:cubicBezTo>
                  <a:cubicBezTo>
                    <a:pt x="241" y="707"/>
                    <a:pt x="241" y="707"/>
                    <a:pt x="241" y="707"/>
                  </a:cubicBezTo>
                  <a:cubicBezTo>
                    <a:pt x="241" y="707"/>
                    <a:pt x="232" y="701"/>
                    <a:pt x="224" y="700"/>
                  </a:cubicBezTo>
                  <a:cubicBezTo>
                    <a:pt x="224" y="520"/>
                    <a:pt x="224" y="520"/>
                    <a:pt x="224" y="520"/>
                  </a:cubicBezTo>
                  <a:cubicBezTo>
                    <a:pt x="231" y="519"/>
                    <a:pt x="231" y="519"/>
                    <a:pt x="231" y="519"/>
                  </a:cubicBezTo>
                  <a:cubicBezTo>
                    <a:pt x="231" y="519"/>
                    <a:pt x="229" y="509"/>
                    <a:pt x="231" y="502"/>
                  </a:cubicBezTo>
                  <a:cubicBezTo>
                    <a:pt x="234" y="495"/>
                    <a:pt x="233" y="488"/>
                    <a:pt x="231" y="481"/>
                  </a:cubicBezTo>
                  <a:cubicBezTo>
                    <a:pt x="231" y="481"/>
                    <a:pt x="229" y="488"/>
                    <a:pt x="224" y="489"/>
                  </a:cubicBezTo>
                  <a:lnTo>
                    <a:pt x="224" y="161"/>
                  </a:lnTo>
                  <a:close/>
                  <a:moveTo>
                    <a:pt x="142" y="0"/>
                  </a:moveTo>
                  <a:cubicBezTo>
                    <a:pt x="158" y="0"/>
                    <a:pt x="177" y="12"/>
                    <a:pt x="179" y="29"/>
                  </a:cubicBezTo>
                  <a:cubicBezTo>
                    <a:pt x="182" y="46"/>
                    <a:pt x="180" y="70"/>
                    <a:pt x="180" y="70"/>
                  </a:cubicBezTo>
                  <a:cubicBezTo>
                    <a:pt x="180" y="70"/>
                    <a:pt x="186" y="82"/>
                    <a:pt x="182" y="91"/>
                  </a:cubicBezTo>
                  <a:cubicBezTo>
                    <a:pt x="177" y="100"/>
                    <a:pt x="166" y="98"/>
                    <a:pt x="166" y="98"/>
                  </a:cubicBezTo>
                  <a:cubicBezTo>
                    <a:pt x="166" y="98"/>
                    <a:pt x="163" y="112"/>
                    <a:pt x="163" y="120"/>
                  </a:cubicBezTo>
                  <a:cubicBezTo>
                    <a:pt x="163" y="128"/>
                    <a:pt x="164" y="134"/>
                    <a:pt x="170" y="139"/>
                  </a:cubicBezTo>
                  <a:cubicBezTo>
                    <a:pt x="176" y="144"/>
                    <a:pt x="200" y="154"/>
                    <a:pt x="218" y="159"/>
                  </a:cubicBezTo>
                  <a:cubicBezTo>
                    <a:pt x="220" y="160"/>
                    <a:pt x="222" y="160"/>
                    <a:pt x="224" y="161"/>
                  </a:cubicBezTo>
                  <a:cubicBezTo>
                    <a:pt x="224" y="489"/>
                    <a:pt x="224" y="489"/>
                    <a:pt x="224" y="489"/>
                  </a:cubicBezTo>
                  <a:cubicBezTo>
                    <a:pt x="224" y="489"/>
                    <a:pt x="223" y="489"/>
                    <a:pt x="223" y="489"/>
                  </a:cubicBezTo>
                  <a:cubicBezTo>
                    <a:pt x="218" y="489"/>
                    <a:pt x="215" y="490"/>
                    <a:pt x="215" y="490"/>
                  </a:cubicBezTo>
                  <a:cubicBezTo>
                    <a:pt x="215" y="490"/>
                    <a:pt x="218" y="498"/>
                    <a:pt x="218" y="506"/>
                  </a:cubicBezTo>
                  <a:cubicBezTo>
                    <a:pt x="218" y="513"/>
                    <a:pt x="217" y="521"/>
                    <a:pt x="217" y="521"/>
                  </a:cubicBezTo>
                  <a:cubicBezTo>
                    <a:pt x="224" y="520"/>
                    <a:pt x="224" y="520"/>
                    <a:pt x="224" y="520"/>
                  </a:cubicBezTo>
                  <a:cubicBezTo>
                    <a:pt x="224" y="700"/>
                    <a:pt x="224" y="700"/>
                    <a:pt x="224" y="700"/>
                  </a:cubicBezTo>
                  <a:cubicBezTo>
                    <a:pt x="224" y="700"/>
                    <a:pt x="223" y="700"/>
                    <a:pt x="222" y="700"/>
                  </a:cubicBezTo>
                  <a:cubicBezTo>
                    <a:pt x="214" y="700"/>
                    <a:pt x="210" y="700"/>
                    <a:pt x="210" y="700"/>
                  </a:cubicBezTo>
                  <a:cubicBezTo>
                    <a:pt x="210" y="700"/>
                    <a:pt x="212" y="744"/>
                    <a:pt x="212" y="761"/>
                  </a:cubicBezTo>
                  <a:cubicBezTo>
                    <a:pt x="212" y="779"/>
                    <a:pt x="211" y="806"/>
                    <a:pt x="203" y="819"/>
                  </a:cubicBezTo>
                  <a:cubicBezTo>
                    <a:pt x="195" y="832"/>
                    <a:pt x="194" y="836"/>
                    <a:pt x="194" y="847"/>
                  </a:cubicBezTo>
                  <a:cubicBezTo>
                    <a:pt x="194" y="858"/>
                    <a:pt x="211" y="888"/>
                    <a:pt x="210" y="898"/>
                  </a:cubicBezTo>
                  <a:cubicBezTo>
                    <a:pt x="209" y="908"/>
                    <a:pt x="207" y="924"/>
                    <a:pt x="190" y="924"/>
                  </a:cubicBezTo>
                  <a:cubicBezTo>
                    <a:pt x="173" y="923"/>
                    <a:pt x="161" y="917"/>
                    <a:pt x="161" y="903"/>
                  </a:cubicBezTo>
                  <a:cubicBezTo>
                    <a:pt x="161" y="889"/>
                    <a:pt x="163" y="880"/>
                    <a:pt x="157" y="875"/>
                  </a:cubicBezTo>
                  <a:cubicBezTo>
                    <a:pt x="151" y="870"/>
                    <a:pt x="160" y="858"/>
                    <a:pt x="150" y="845"/>
                  </a:cubicBezTo>
                  <a:cubicBezTo>
                    <a:pt x="141" y="832"/>
                    <a:pt x="151" y="830"/>
                    <a:pt x="149" y="818"/>
                  </a:cubicBezTo>
                  <a:cubicBezTo>
                    <a:pt x="146" y="806"/>
                    <a:pt x="151" y="769"/>
                    <a:pt x="152" y="754"/>
                  </a:cubicBezTo>
                  <a:cubicBezTo>
                    <a:pt x="153" y="739"/>
                    <a:pt x="150" y="722"/>
                    <a:pt x="143" y="659"/>
                  </a:cubicBezTo>
                  <a:cubicBezTo>
                    <a:pt x="135" y="596"/>
                    <a:pt x="131" y="568"/>
                    <a:pt x="129" y="554"/>
                  </a:cubicBezTo>
                  <a:cubicBezTo>
                    <a:pt x="127" y="541"/>
                    <a:pt x="123" y="523"/>
                    <a:pt x="123" y="523"/>
                  </a:cubicBezTo>
                  <a:cubicBezTo>
                    <a:pt x="123" y="523"/>
                    <a:pt x="113" y="582"/>
                    <a:pt x="105" y="597"/>
                  </a:cubicBezTo>
                  <a:cubicBezTo>
                    <a:pt x="97" y="612"/>
                    <a:pt x="88" y="685"/>
                    <a:pt x="86" y="706"/>
                  </a:cubicBezTo>
                  <a:cubicBezTo>
                    <a:pt x="83" y="728"/>
                    <a:pt x="85" y="791"/>
                    <a:pt x="80" y="798"/>
                  </a:cubicBezTo>
                  <a:cubicBezTo>
                    <a:pt x="75" y="804"/>
                    <a:pt x="72" y="813"/>
                    <a:pt x="72" y="813"/>
                  </a:cubicBezTo>
                  <a:cubicBezTo>
                    <a:pt x="72" y="813"/>
                    <a:pt x="85" y="821"/>
                    <a:pt x="85" y="832"/>
                  </a:cubicBezTo>
                  <a:cubicBezTo>
                    <a:pt x="85" y="842"/>
                    <a:pt x="76" y="851"/>
                    <a:pt x="76" y="865"/>
                  </a:cubicBezTo>
                  <a:cubicBezTo>
                    <a:pt x="77" y="878"/>
                    <a:pt x="75" y="890"/>
                    <a:pt x="70" y="893"/>
                  </a:cubicBezTo>
                  <a:cubicBezTo>
                    <a:pt x="64" y="896"/>
                    <a:pt x="65" y="920"/>
                    <a:pt x="58" y="928"/>
                  </a:cubicBezTo>
                  <a:cubicBezTo>
                    <a:pt x="51" y="936"/>
                    <a:pt x="39" y="943"/>
                    <a:pt x="25" y="938"/>
                  </a:cubicBezTo>
                  <a:cubicBezTo>
                    <a:pt x="11" y="934"/>
                    <a:pt x="11" y="916"/>
                    <a:pt x="18" y="898"/>
                  </a:cubicBezTo>
                  <a:cubicBezTo>
                    <a:pt x="25" y="880"/>
                    <a:pt x="33" y="868"/>
                    <a:pt x="31" y="861"/>
                  </a:cubicBezTo>
                  <a:cubicBezTo>
                    <a:pt x="28" y="854"/>
                    <a:pt x="26" y="843"/>
                    <a:pt x="33" y="836"/>
                  </a:cubicBezTo>
                  <a:cubicBezTo>
                    <a:pt x="40" y="829"/>
                    <a:pt x="32" y="821"/>
                    <a:pt x="28" y="815"/>
                  </a:cubicBezTo>
                  <a:cubicBezTo>
                    <a:pt x="23" y="809"/>
                    <a:pt x="24" y="780"/>
                    <a:pt x="24" y="765"/>
                  </a:cubicBezTo>
                  <a:cubicBezTo>
                    <a:pt x="23" y="750"/>
                    <a:pt x="25" y="673"/>
                    <a:pt x="24" y="645"/>
                  </a:cubicBezTo>
                  <a:cubicBezTo>
                    <a:pt x="23" y="617"/>
                    <a:pt x="21" y="533"/>
                    <a:pt x="25" y="510"/>
                  </a:cubicBezTo>
                  <a:cubicBezTo>
                    <a:pt x="29" y="487"/>
                    <a:pt x="25" y="469"/>
                    <a:pt x="25" y="469"/>
                  </a:cubicBezTo>
                  <a:cubicBezTo>
                    <a:pt x="25" y="469"/>
                    <a:pt x="16" y="474"/>
                    <a:pt x="16" y="465"/>
                  </a:cubicBezTo>
                  <a:cubicBezTo>
                    <a:pt x="16" y="457"/>
                    <a:pt x="20" y="455"/>
                    <a:pt x="16" y="440"/>
                  </a:cubicBezTo>
                  <a:cubicBezTo>
                    <a:pt x="12" y="425"/>
                    <a:pt x="11" y="410"/>
                    <a:pt x="6" y="399"/>
                  </a:cubicBezTo>
                  <a:cubicBezTo>
                    <a:pt x="1" y="387"/>
                    <a:pt x="0" y="367"/>
                    <a:pt x="6" y="361"/>
                  </a:cubicBezTo>
                  <a:cubicBezTo>
                    <a:pt x="12" y="355"/>
                    <a:pt x="3" y="321"/>
                    <a:pt x="9" y="296"/>
                  </a:cubicBezTo>
                  <a:cubicBezTo>
                    <a:pt x="14" y="270"/>
                    <a:pt x="17" y="230"/>
                    <a:pt x="18" y="208"/>
                  </a:cubicBezTo>
                  <a:cubicBezTo>
                    <a:pt x="18" y="186"/>
                    <a:pt x="19" y="170"/>
                    <a:pt x="48" y="163"/>
                  </a:cubicBezTo>
                  <a:cubicBezTo>
                    <a:pt x="76" y="156"/>
                    <a:pt x="97" y="148"/>
                    <a:pt x="101" y="142"/>
                  </a:cubicBezTo>
                  <a:cubicBezTo>
                    <a:pt x="105" y="136"/>
                    <a:pt x="107" y="120"/>
                    <a:pt x="106" y="113"/>
                  </a:cubicBezTo>
                  <a:cubicBezTo>
                    <a:pt x="105" y="106"/>
                    <a:pt x="104" y="100"/>
                    <a:pt x="104" y="96"/>
                  </a:cubicBezTo>
                  <a:cubicBezTo>
                    <a:pt x="104" y="92"/>
                    <a:pt x="96" y="98"/>
                    <a:pt x="94" y="90"/>
                  </a:cubicBezTo>
                  <a:cubicBezTo>
                    <a:pt x="92" y="83"/>
                    <a:pt x="91" y="66"/>
                    <a:pt x="92" y="65"/>
                  </a:cubicBezTo>
                  <a:cubicBezTo>
                    <a:pt x="94" y="63"/>
                    <a:pt x="95" y="64"/>
                    <a:pt x="97" y="64"/>
                  </a:cubicBezTo>
                  <a:cubicBezTo>
                    <a:pt x="96" y="61"/>
                    <a:pt x="95" y="46"/>
                    <a:pt x="97" y="29"/>
                  </a:cubicBezTo>
                  <a:cubicBezTo>
                    <a:pt x="98" y="14"/>
                    <a:pt x="113" y="1"/>
                    <a:pt x="14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
            <p:cNvSpPr>
              <a:spLocks/>
            </p:cNvSpPr>
            <p:nvPr/>
          </p:nvSpPr>
          <p:spPr bwMode="auto">
            <a:xfrm>
              <a:off x="3309938" y="3201988"/>
              <a:ext cx="76200" cy="76200"/>
            </a:xfrm>
            <a:custGeom>
              <a:avLst/>
              <a:gdLst/>
              <a:ahLst/>
              <a:cxnLst>
                <a:cxn ang="0">
                  <a:pos x="7" y="32"/>
                </a:cxn>
                <a:cxn ang="0">
                  <a:pos x="7" y="10"/>
                </a:cxn>
                <a:cxn ang="0">
                  <a:pos x="32" y="8"/>
                </a:cxn>
                <a:cxn ang="0">
                  <a:pos x="13" y="13"/>
                </a:cxn>
                <a:cxn ang="0">
                  <a:pos x="7" y="32"/>
                </a:cxn>
              </a:cxnLst>
              <a:rect l="0" t="0" r="r" b="b"/>
              <a:pathLst>
                <a:path w="32" h="32">
                  <a:moveTo>
                    <a:pt x="7" y="32"/>
                  </a:moveTo>
                  <a:cubicBezTo>
                    <a:pt x="7" y="32"/>
                    <a:pt x="0" y="20"/>
                    <a:pt x="7" y="10"/>
                  </a:cubicBezTo>
                  <a:cubicBezTo>
                    <a:pt x="15" y="0"/>
                    <a:pt x="32" y="8"/>
                    <a:pt x="32" y="8"/>
                  </a:cubicBezTo>
                  <a:cubicBezTo>
                    <a:pt x="32" y="8"/>
                    <a:pt x="20" y="8"/>
                    <a:pt x="13" y="13"/>
                  </a:cubicBezTo>
                  <a:cubicBezTo>
                    <a:pt x="7" y="18"/>
                    <a:pt x="9" y="22"/>
                    <a:pt x="7" y="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
            <p:cNvSpPr>
              <a:spLocks/>
            </p:cNvSpPr>
            <p:nvPr/>
          </p:nvSpPr>
          <p:spPr bwMode="auto">
            <a:xfrm>
              <a:off x="3827463" y="3302000"/>
              <a:ext cx="90488" cy="30162"/>
            </a:xfrm>
            <a:custGeom>
              <a:avLst/>
              <a:gdLst/>
              <a:ahLst/>
              <a:cxnLst>
                <a:cxn ang="0">
                  <a:pos x="0" y="12"/>
                </a:cxn>
                <a:cxn ang="0">
                  <a:pos x="18" y="0"/>
                </a:cxn>
                <a:cxn ang="0">
                  <a:pos x="38" y="13"/>
                </a:cxn>
                <a:cxn ang="0">
                  <a:pos x="17" y="6"/>
                </a:cxn>
                <a:cxn ang="0">
                  <a:pos x="0" y="12"/>
                </a:cxn>
              </a:cxnLst>
              <a:rect l="0" t="0" r="r" b="b"/>
              <a:pathLst>
                <a:path w="38" h="13">
                  <a:moveTo>
                    <a:pt x="0" y="12"/>
                  </a:moveTo>
                  <a:cubicBezTo>
                    <a:pt x="0" y="12"/>
                    <a:pt x="0" y="0"/>
                    <a:pt x="18" y="0"/>
                  </a:cubicBezTo>
                  <a:cubicBezTo>
                    <a:pt x="35" y="0"/>
                    <a:pt x="38" y="13"/>
                    <a:pt x="38" y="13"/>
                  </a:cubicBezTo>
                  <a:cubicBezTo>
                    <a:pt x="38" y="13"/>
                    <a:pt x="29" y="6"/>
                    <a:pt x="17" y="6"/>
                  </a:cubicBezTo>
                  <a:cubicBezTo>
                    <a:pt x="6" y="7"/>
                    <a:pt x="6" y="7"/>
                    <a:pt x="0"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 name="Freeform 24"/>
            <p:cNvSpPr>
              <a:spLocks/>
            </p:cNvSpPr>
            <p:nvPr/>
          </p:nvSpPr>
          <p:spPr bwMode="auto">
            <a:xfrm>
              <a:off x="3435351" y="2500313"/>
              <a:ext cx="241300" cy="627062"/>
            </a:xfrm>
            <a:custGeom>
              <a:avLst/>
              <a:gdLst/>
              <a:ahLst/>
              <a:cxnLst>
                <a:cxn ang="0">
                  <a:pos x="97" y="0"/>
                </a:cxn>
                <a:cxn ang="0">
                  <a:pos x="101" y="7"/>
                </a:cxn>
                <a:cxn ang="0">
                  <a:pos x="87" y="123"/>
                </a:cxn>
                <a:cxn ang="0">
                  <a:pos x="92" y="262"/>
                </a:cxn>
                <a:cxn ang="0">
                  <a:pos x="64" y="263"/>
                </a:cxn>
                <a:cxn ang="0">
                  <a:pos x="0" y="250"/>
                </a:cxn>
                <a:cxn ang="0">
                  <a:pos x="13" y="220"/>
                </a:cxn>
                <a:cxn ang="0">
                  <a:pos x="32" y="69"/>
                </a:cxn>
                <a:cxn ang="0">
                  <a:pos x="32" y="14"/>
                </a:cxn>
                <a:cxn ang="0">
                  <a:pos x="34" y="12"/>
                </a:cxn>
                <a:cxn ang="0">
                  <a:pos x="37" y="3"/>
                </a:cxn>
                <a:cxn ang="0">
                  <a:pos x="69" y="29"/>
                </a:cxn>
                <a:cxn ang="0">
                  <a:pos x="97" y="0"/>
                </a:cxn>
              </a:cxnLst>
              <a:rect l="0" t="0" r="r" b="b"/>
              <a:pathLst>
                <a:path w="101" h="263">
                  <a:moveTo>
                    <a:pt x="97" y="0"/>
                  </a:moveTo>
                  <a:cubicBezTo>
                    <a:pt x="98" y="2"/>
                    <a:pt x="99" y="4"/>
                    <a:pt x="101" y="7"/>
                  </a:cubicBezTo>
                  <a:cubicBezTo>
                    <a:pt x="98" y="26"/>
                    <a:pt x="90" y="82"/>
                    <a:pt x="87" y="123"/>
                  </a:cubicBezTo>
                  <a:cubicBezTo>
                    <a:pt x="83" y="171"/>
                    <a:pt x="92" y="262"/>
                    <a:pt x="92" y="262"/>
                  </a:cubicBezTo>
                  <a:cubicBezTo>
                    <a:pt x="92" y="262"/>
                    <a:pt x="85" y="263"/>
                    <a:pt x="64" y="263"/>
                  </a:cubicBezTo>
                  <a:cubicBezTo>
                    <a:pt x="43" y="263"/>
                    <a:pt x="0" y="250"/>
                    <a:pt x="0" y="250"/>
                  </a:cubicBezTo>
                  <a:cubicBezTo>
                    <a:pt x="0" y="250"/>
                    <a:pt x="7" y="237"/>
                    <a:pt x="13" y="220"/>
                  </a:cubicBezTo>
                  <a:cubicBezTo>
                    <a:pt x="19" y="204"/>
                    <a:pt x="29" y="131"/>
                    <a:pt x="32" y="69"/>
                  </a:cubicBezTo>
                  <a:cubicBezTo>
                    <a:pt x="34" y="38"/>
                    <a:pt x="34" y="23"/>
                    <a:pt x="32" y="14"/>
                  </a:cubicBezTo>
                  <a:cubicBezTo>
                    <a:pt x="33" y="13"/>
                    <a:pt x="34" y="12"/>
                    <a:pt x="34" y="12"/>
                  </a:cubicBezTo>
                  <a:cubicBezTo>
                    <a:pt x="35" y="10"/>
                    <a:pt x="37" y="7"/>
                    <a:pt x="37" y="3"/>
                  </a:cubicBezTo>
                  <a:cubicBezTo>
                    <a:pt x="44" y="16"/>
                    <a:pt x="60" y="29"/>
                    <a:pt x="69" y="29"/>
                  </a:cubicBezTo>
                  <a:cubicBezTo>
                    <a:pt x="79" y="29"/>
                    <a:pt x="91" y="10"/>
                    <a:pt x="97"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5"/>
            <p:cNvSpPr>
              <a:spLocks/>
            </p:cNvSpPr>
            <p:nvPr/>
          </p:nvSpPr>
          <p:spPr bwMode="auto">
            <a:xfrm>
              <a:off x="3548063" y="2576513"/>
              <a:ext cx="96838" cy="617537"/>
            </a:xfrm>
            <a:custGeom>
              <a:avLst/>
              <a:gdLst/>
              <a:ahLst/>
              <a:cxnLst>
                <a:cxn ang="0">
                  <a:pos x="0" y="11"/>
                </a:cxn>
                <a:cxn ang="0">
                  <a:pos x="20" y="0"/>
                </a:cxn>
                <a:cxn ang="0">
                  <a:pos x="41" y="11"/>
                </a:cxn>
                <a:cxn ang="0">
                  <a:pos x="27" y="18"/>
                </a:cxn>
                <a:cxn ang="0">
                  <a:pos x="33" y="107"/>
                </a:cxn>
                <a:cxn ang="0">
                  <a:pos x="32" y="238"/>
                </a:cxn>
                <a:cxn ang="0">
                  <a:pos x="15" y="239"/>
                </a:cxn>
                <a:cxn ang="0">
                  <a:pos x="14" y="89"/>
                </a:cxn>
                <a:cxn ang="0">
                  <a:pos x="15" y="18"/>
                </a:cxn>
                <a:cxn ang="0">
                  <a:pos x="0" y="11"/>
                </a:cxn>
              </a:cxnLst>
              <a:rect l="0" t="0" r="r" b="b"/>
              <a:pathLst>
                <a:path w="41" h="259">
                  <a:moveTo>
                    <a:pt x="0" y="11"/>
                  </a:moveTo>
                  <a:cubicBezTo>
                    <a:pt x="0" y="11"/>
                    <a:pt x="7" y="0"/>
                    <a:pt x="20" y="0"/>
                  </a:cubicBezTo>
                  <a:cubicBezTo>
                    <a:pt x="33" y="0"/>
                    <a:pt x="41" y="11"/>
                    <a:pt x="41" y="11"/>
                  </a:cubicBezTo>
                  <a:cubicBezTo>
                    <a:pt x="41" y="11"/>
                    <a:pt x="27" y="8"/>
                    <a:pt x="27" y="18"/>
                  </a:cubicBezTo>
                  <a:cubicBezTo>
                    <a:pt x="28" y="27"/>
                    <a:pt x="33" y="76"/>
                    <a:pt x="33" y="107"/>
                  </a:cubicBezTo>
                  <a:cubicBezTo>
                    <a:pt x="33" y="139"/>
                    <a:pt x="35" y="222"/>
                    <a:pt x="32" y="238"/>
                  </a:cubicBezTo>
                  <a:cubicBezTo>
                    <a:pt x="28" y="253"/>
                    <a:pt x="17" y="259"/>
                    <a:pt x="15" y="239"/>
                  </a:cubicBezTo>
                  <a:cubicBezTo>
                    <a:pt x="12" y="219"/>
                    <a:pt x="13" y="110"/>
                    <a:pt x="14" y="89"/>
                  </a:cubicBezTo>
                  <a:cubicBezTo>
                    <a:pt x="14" y="68"/>
                    <a:pt x="18" y="24"/>
                    <a:pt x="15" y="18"/>
                  </a:cubicBezTo>
                  <a:cubicBezTo>
                    <a:pt x="13" y="12"/>
                    <a:pt x="7" y="8"/>
                    <a:pt x="0"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 name="Freeform 46"/>
          <p:cNvSpPr>
            <a:spLocks noEditPoints="1"/>
          </p:cNvSpPr>
          <p:nvPr/>
        </p:nvSpPr>
        <p:spPr bwMode="auto">
          <a:xfrm>
            <a:off x="4368232" y="2652696"/>
            <a:ext cx="662430" cy="66266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5157179" y="2581661"/>
            <a:ext cx="2988235" cy="73878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a:t>
            </a:r>
            <a:r>
              <a:rPr lang="zh-CN" altLang="en-US" dirty="0" smtClean="0">
                <a:sym typeface="Arial" panose="020B0604020202020204" pitchFamily="34" charset="0"/>
              </a:rPr>
              <a:t>的。</a:t>
            </a:r>
            <a:endParaRPr lang="en-US" altLang="zh-CN" dirty="0">
              <a:sym typeface="Arial" panose="020B0604020202020204" pitchFamily="34" charset="0"/>
            </a:endParaRPr>
          </a:p>
        </p:txBody>
      </p:sp>
      <p:sp>
        <p:nvSpPr>
          <p:cNvPr id="23" name="Freeform 46"/>
          <p:cNvSpPr>
            <a:spLocks noEditPoints="1"/>
          </p:cNvSpPr>
          <p:nvPr/>
        </p:nvSpPr>
        <p:spPr bwMode="auto">
          <a:xfrm>
            <a:off x="4368232" y="3601464"/>
            <a:ext cx="662430" cy="66266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5157179" y="3530425"/>
            <a:ext cx="2988235" cy="73878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a:t>
            </a:r>
            <a:r>
              <a:rPr lang="zh-CN" altLang="en-US" dirty="0" smtClean="0">
                <a:sym typeface="Arial" panose="020B0604020202020204" pitchFamily="34" charset="0"/>
              </a:rPr>
              <a:t>的。</a:t>
            </a:r>
            <a:endParaRPr lang="en-US" altLang="zh-CN" dirty="0">
              <a:sym typeface="Arial" panose="020B0604020202020204" pitchFamily="34" charset="0"/>
            </a:endParaRPr>
          </a:p>
        </p:txBody>
      </p:sp>
      <p:sp>
        <p:nvSpPr>
          <p:cNvPr id="27" name="Freeform 46"/>
          <p:cNvSpPr>
            <a:spLocks noEditPoints="1"/>
          </p:cNvSpPr>
          <p:nvPr/>
        </p:nvSpPr>
        <p:spPr bwMode="auto">
          <a:xfrm>
            <a:off x="4368232" y="4545111"/>
            <a:ext cx="662430" cy="66266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Text Placeholder 3"/>
          <p:cNvSpPr txBox="1">
            <a:spLocks/>
          </p:cNvSpPr>
          <p:nvPr/>
        </p:nvSpPr>
        <p:spPr>
          <a:xfrm>
            <a:off x="5157179" y="4474072"/>
            <a:ext cx="2988235" cy="73878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a:t>
            </a:r>
            <a:r>
              <a:rPr lang="zh-CN" altLang="en-US" dirty="0" smtClean="0">
                <a:sym typeface="Arial" panose="020B0604020202020204" pitchFamily="34" charset="0"/>
              </a:rPr>
              <a:t>的。</a:t>
            </a:r>
            <a:endParaRPr lang="en-US" altLang="zh-CN" dirty="0">
              <a:sym typeface="Arial" panose="020B0604020202020204" pitchFamily="34" charset="0"/>
            </a:endParaRPr>
          </a:p>
        </p:txBody>
      </p:sp>
      <p:grpSp>
        <p:nvGrpSpPr>
          <p:cNvPr id="31" name="Group 144"/>
          <p:cNvGrpSpPr/>
          <p:nvPr/>
        </p:nvGrpSpPr>
        <p:grpSpPr>
          <a:xfrm>
            <a:off x="9012253" y="2919340"/>
            <a:ext cx="2643095" cy="2138692"/>
            <a:chOff x="6760069" y="2139303"/>
            <a:chExt cx="1982579" cy="1603648"/>
          </a:xfrm>
        </p:grpSpPr>
        <p:grpSp>
          <p:nvGrpSpPr>
            <p:cNvPr id="32" name="Group 59"/>
            <p:cNvGrpSpPr/>
            <p:nvPr/>
          </p:nvGrpSpPr>
          <p:grpSpPr>
            <a:xfrm>
              <a:off x="6760069" y="2139303"/>
              <a:ext cx="1982579" cy="1603648"/>
              <a:chOff x="3580092" y="2285505"/>
              <a:chExt cx="1982579" cy="1603648"/>
            </a:xfrm>
          </p:grpSpPr>
          <p:sp>
            <p:nvSpPr>
              <p:cNvPr id="34" name="Freeform 6"/>
              <p:cNvSpPr>
                <a:spLocks/>
              </p:cNvSpPr>
              <p:nvPr/>
            </p:nvSpPr>
            <p:spPr bwMode="auto">
              <a:xfrm>
                <a:off x="3700211" y="2344945"/>
                <a:ext cx="1757202" cy="1461239"/>
              </a:xfrm>
              <a:custGeom>
                <a:avLst/>
                <a:gdLst/>
                <a:ahLst/>
                <a:cxnLst>
                  <a:cxn ang="0">
                    <a:pos x="1000" y="0"/>
                  </a:cxn>
                  <a:cxn ang="0">
                    <a:pos x="678" y="0"/>
                  </a:cxn>
                  <a:cxn ang="0">
                    <a:pos x="678" y="0"/>
                  </a:cxn>
                  <a:cxn ang="0">
                    <a:pos x="356" y="0"/>
                  </a:cxn>
                  <a:cxn ang="0">
                    <a:pos x="239" y="95"/>
                  </a:cxn>
                  <a:cxn ang="0">
                    <a:pos x="678" y="1128"/>
                  </a:cxn>
                  <a:cxn ang="0">
                    <a:pos x="678" y="1128"/>
                  </a:cxn>
                  <a:cxn ang="0">
                    <a:pos x="1117" y="95"/>
                  </a:cxn>
                  <a:cxn ang="0">
                    <a:pos x="1000" y="0"/>
                  </a:cxn>
                </a:cxnLst>
                <a:rect l="0" t="0" r="r" b="b"/>
                <a:pathLst>
                  <a:path w="1356" h="1128">
                    <a:moveTo>
                      <a:pt x="1000" y="0"/>
                    </a:moveTo>
                    <a:cubicBezTo>
                      <a:pt x="678" y="0"/>
                      <a:pt x="678" y="0"/>
                      <a:pt x="678" y="0"/>
                    </a:cubicBezTo>
                    <a:cubicBezTo>
                      <a:pt x="678" y="0"/>
                      <a:pt x="678" y="0"/>
                      <a:pt x="678" y="0"/>
                    </a:cubicBezTo>
                    <a:cubicBezTo>
                      <a:pt x="356" y="0"/>
                      <a:pt x="356" y="0"/>
                      <a:pt x="356" y="0"/>
                    </a:cubicBezTo>
                    <a:cubicBezTo>
                      <a:pt x="356" y="0"/>
                      <a:pt x="306" y="87"/>
                      <a:pt x="239" y="95"/>
                    </a:cubicBezTo>
                    <a:cubicBezTo>
                      <a:pt x="0" y="923"/>
                      <a:pt x="678" y="1128"/>
                      <a:pt x="678" y="1128"/>
                    </a:cubicBezTo>
                    <a:cubicBezTo>
                      <a:pt x="678" y="1128"/>
                      <a:pt x="678" y="1128"/>
                      <a:pt x="678" y="1128"/>
                    </a:cubicBezTo>
                    <a:cubicBezTo>
                      <a:pt x="678" y="1128"/>
                      <a:pt x="1356" y="923"/>
                      <a:pt x="1117" y="95"/>
                    </a:cubicBezTo>
                    <a:cubicBezTo>
                      <a:pt x="1049" y="87"/>
                      <a:pt x="1000" y="0"/>
                      <a:pt x="1000" y="0"/>
                    </a:cubicBezTo>
                  </a:path>
                </a:pathLst>
              </a:custGeom>
              <a:solidFill>
                <a:schemeClr val="tx1">
                  <a:lumMod val="25000"/>
                  <a:lumOff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8"/>
              <p:cNvSpPr>
                <a:spLocks noEditPoints="1"/>
              </p:cNvSpPr>
              <p:nvPr/>
            </p:nvSpPr>
            <p:spPr bwMode="auto">
              <a:xfrm>
                <a:off x="3580092" y="2285505"/>
                <a:ext cx="1982579" cy="1603648"/>
              </a:xfrm>
              <a:custGeom>
                <a:avLst/>
                <a:gdLst/>
                <a:ahLst/>
                <a:cxnLst>
                  <a:cxn ang="0">
                    <a:pos x="1268" y="121"/>
                  </a:cxn>
                  <a:cxn ang="0">
                    <a:pos x="1262" y="101"/>
                  </a:cxn>
                  <a:cxn ang="0">
                    <a:pos x="1239" y="98"/>
                  </a:cxn>
                  <a:cxn ang="0">
                    <a:pos x="1141" y="16"/>
                  </a:cxn>
                  <a:cxn ang="0">
                    <a:pos x="1131" y="0"/>
                  </a:cxn>
                  <a:cxn ang="0">
                    <a:pos x="401" y="0"/>
                  </a:cxn>
                  <a:cxn ang="0">
                    <a:pos x="391" y="16"/>
                  </a:cxn>
                  <a:cxn ang="0">
                    <a:pos x="293" y="98"/>
                  </a:cxn>
                  <a:cxn ang="0">
                    <a:pos x="270" y="101"/>
                  </a:cxn>
                  <a:cxn ang="0">
                    <a:pos x="264" y="121"/>
                  </a:cxn>
                  <a:cxn ang="0">
                    <a:pos x="756" y="1235"/>
                  </a:cxn>
                  <a:cxn ang="0">
                    <a:pos x="766" y="1238"/>
                  </a:cxn>
                  <a:cxn ang="0">
                    <a:pos x="776" y="1235"/>
                  </a:cxn>
                  <a:cxn ang="0">
                    <a:pos x="1268" y="121"/>
                  </a:cxn>
                  <a:cxn ang="0">
                    <a:pos x="766" y="1174"/>
                  </a:cxn>
                  <a:cxn ang="0">
                    <a:pos x="326" y="154"/>
                  </a:cxn>
                  <a:cxn ang="0">
                    <a:pos x="442" y="60"/>
                  </a:cxn>
                  <a:cxn ang="0">
                    <a:pos x="1090" y="60"/>
                  </a:cxn>
                  <a:cxn ang="0">
                    <a:pos x="1207" y="154"/>
                  </a:cxn>
                  <a:cxn ang="0">
                    <a:pos x="766" y="1174"/>
                  </a:cxn>
                </a:cxnLst>
                <a:rect l="0" t="0" r="r" b="b"/>
                <a:pathLst>
                  <a:path w="1530" h="1238">
                    <a:moveTo>
                      <a:pt x="1268" y="121"/>
                    </a:moveTo>
                    <a:cubicBezTo>
                      <a:pt x="1262" y="101"/>
                      <a:pt x="1262" y="101"/>
                      <a:pt x="1262" y="101"/>
                    </a:cubicBezTo>
                    <a:cubicBezTo>
                      <a:pt x="1239" y="98"/>
                      <a:pt x="1239" y="98"/>
                      <a:pt x="1239" y="98"/>
                    </a:cubicBezTo>
                    <a:cubicBezTo>
                      <a:pt x="1195" y="93"/>
                      <a:pt x="1153" y="36"/>
                      <a:pt x="1141" y="16"/>
                    </a:cubicBezTo>
                    <a:cubicBezTo>
                      <a:pt x="1131" y="0"/>
                      <a:pt x="1131" y="0"/>
                      <a:pt x="1131" y="0"/>
                    </a:cubicBezTo>
                    <a:cubicBezTo>
                      <a:pt x="401" y="0"/>
                      <a:pt x="401" y="0"/>
                      <a:pt x="401" y="0"/>
                    </a:cubicBezTo>
                    <a:cubicBezTo>
                      <a:pt x="391" y="16"/>
                      <a:pt x="391" y="16"/>
                      <a:pt x="391" y="16"/>
                    </a:cubicBezTo>
                    <a:cubicBezTo>
                      <a:pt x="380" y="36"/>
                      <a:pt x="337" y="93"/>
                      <a:pt x="293" y="98"/>
                    </a:cubicBezTo>
                    <a:cubicBezTo>
                      <a:pt x="270" y="101"/>
                      <a:pt x="270" y="101"/>
                      <a:pt x="270" y="101"/>
                    </a:cubicBezTo>
                    <a:cubicBezTo>
                      <a:pt x="264" y="121"/>
                      <a:pt x="264" y="121"/>
                      <a:pt x="264" y="121"/>
                    </a:cubicBezTo>
                    <a:cubicBezTo>
                      <a:pt x="0" y="1012"/>
                      <a:pt x="749" y="1233"/>
                      <a:pt x="756" y="1235"/>
                    </a:cubicBezTo>
                    <a:cubicBezTo>
                      <a:pt x="766" y="1238"/>
                      <a:pt x="766" y="1238"/>
                      <a:pt x="766" y="1238"/>
                    </a:cubicBezTo>
                    <a:cubicBezTo>
                      <a:pt x="776" y="1235"/>
                      <a:pt x="776" y="1235"/>
                      <a:pt x="776" y="1235"/>
                    </a:cubicBezTo>
                    <a:cubicBezTo>
                      <a:pt x="784" y="1233"/>
                      <a:pt x="1530" y="1005"/>
                      <a:pt x="1268" y="121"/>
                    </a:cubicBezTo>
                    <a:moveTo>
                      <a:pt x="766" y="1174"/>
                    </a:moveTo>
                    <a:cubicBezTo>
                      <a:pt x="676" y="1143"/>
                      <a:pt x="109" y="917"/>
                      <a:pt x="326" y="154"/>
                    </a:cubicBezTo>
                    <a:cubicBezTo>
                      <a:pt x="382" y="137"/>
                      <a:pt x="423" y="87"/>
                      <a:pt x="442" y="60"/>
                    </a:cubicBezTo>
                    <a:cubicBezTo>
                      <a:pt x="1090" y="60"/>
                      <a:pt x="1090" y="60"/>
                      <a:pt x="1090" y="60"/>
                    </a:cubicBezTo>
                    <a:cubicBezTo>
                      <a:pt x="1109" y="87"/>
                      <a:pt x="1150" y="137"/>
                      <a:pt x="1207" y="154"/>
                    </a:cubicBezTo>
                    <a:cubicBezTo>
                      <a:pt x="1423" y="917"/>
                      <a:pt x="856" y="1143"/>
                      <a:pt x="766" y="1174"/>
                    </a:cubicBezTo>
                  </a:path>
                </a:pathLst>
              </a:custGeom>
              <a:solidFill>
                <a:schemeClr val="tx2">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7"/>
            <p:cNvSpPr>
              <a:spLocks/>
            </p:cNvSpPr>
            <p:nvPr/>
          </p:nvSpPr>
          <p:spPr bwMode="auto">
            <a:xfrm>
              <a:off x="6953250" y="2278029"/>
              <a:ext cx="1598695" cy="1318830"/>
            </a:xfrm>
            <a:custGeom>
              <a:avLst/>
              <a:gdLst/>
              <a:ahLst/>
              <a:cxnLst>
                <a:cxn ang="0">
                  <a:pos x="910" y="0"/>
                </a:cxn>
                <a:cxn ang="0">
                  <a:pos x="617" y="0"/>
                </a:cxn>
                <a:cxn ang="0">
                  <a:pos x="617" y="0"/>
                </a:cxn>
                <a:cxn ang="0">
                  <a:pos x="324" y="0"/>
                </a:cxn>
                <a:cxn ang="0">
                  <a:pos x="218" y="85"/>
                </a:cxn>
                <a:cxn ang="0">
                  <a:pos x="617" y="1018"/>
                </a:cxn>
                <a:cxn ang="0">
                  <a:pos x="617" y="1018"/>
                </a:cxn>
                <a:cxn ang="0">
                  <a:pos x="1016" y="85"/>
                </a:cxn>
                <a:cxn ang="0">
                  <a:pos x="910" y="0"/>
                </a:cxn>
              </a:cxnLst>
              <a:rect l="0" t="0" r="r" b="b"/>
              <a:pathLst>
                <a:path w="1234" h="1018">
                  <a:moveTo>
                    <a:pt x="910" y="0"/>
                  </a:moveTo>
                  <a:cubicBezTo>
                    <a:pt x="617" y="0"/>
                    <a:pt x="617" y="0"/>
                    <a:pt x="617" y="0"/>
                  </a:cubicBezTo>
                  <a:cubicBezTo>
                    <a:pt x="617" y="0"/>
                    <a:pt x="617" y="0"/>
                    <a:pt x="617" y="0"/>
                  </a:cubicBezTo>
                  <a:cubicBezTo>
                    <a:pt x="324" y="0"/>
                    <a:pt x="324" y="0"/>
                    <a:pt x="324" y="0"/>
                  </a:cubicBezTo>
                  <a:cubicBezTo>
                    <a:pt x="324" y="0"/>
                    <a:pt x="279" y="78"/>
                    <a:pt x="218" y="85"/>
                  </a:cubicBezTo>
                  <a:cubicBezTo>
                    <a:pt x="0" y="833"/>
                    <a:pt x="617" y="1018"/>
                    <a:pt x="617" y="1018"/>
                  </a:cubicBezTo>
                  <a:cubicBezTo>
                    <a:pt x="617" y="1018"/>
                    <a:pt x="617" y="1018"/>
                    <a:pt x="617" y="1018"/>
                  </a:cubicBezTo>
                  <a:cubicBezTo>
                    <a:pt x="617" y="1018"/>
                    <a:pt x="1234" y="833"/>
                    <a:pt x="1016" y="85"/>
                  </a:cubicBezTo>
                  <a:cubicBezTo>
                    <a:pt x="955" y="78"/>
                    <a:pt x="910" y="0"/>
                    <a:pt x="910" y="0"/>
                  </a:cubicBezTo>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9"/>
          <p:cNvSpPr>
            <a:spLocks noEditPoints="1"/>
          </p:cNvSpPr>
          <p:nvPr/>
        </p:nvSpPr>
        <p:spPr bwMode="auto">
          <a:xfrm>
            <a:off x="9973079" y="3436303"/>
            <a:ext cx="739604" cy="825750"/>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Content Placeholder 2"/>
          <p:cNvSpPr txBox="1">
            <a:spLocks/>
          </p:cNvSpPr>
          <p:nvPr/>
        </p:nvSpPr>
        <p:spPr>
          <a:xfrm>
            <a:off x="4642140" y="255686"/>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8" name="Content Placeholder 2"/>
          <p:cNvSpPr txBox="1">
            <a:spLocks/>
          </p:cNvSpPr>
          <p:nvPr/>
        </p:nvSpPr>
        <p:spPr>
          <a:xfrm>
            <a:off x="4995203" y="554068"/>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885687069"/>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500"/>
                            </p:stCondLst>
                            <p:childTnLst>
                              <p:par>
                                <p:cTn id="30" presetID="53"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childTnLst>
                          </p:cTn>
                        </p:par>
                        <p:par>
                          <p:cTn id="41" fill="hold">
                            <p:stCondLst>
                              <p:cond delay="3500"/>
                            </p:stCondLst>
                            <p:childTnLst>
                              <p:par>
                                <p:cTn id="42" presetID="53" presetClass="entr" presetSubtype="0"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Effect transition="in" filter="fade">
                                      <p:cBhvr>
                                        <p:cTn id="46" dur="500"/>
                                        <p:tgtEl>
                                          <p:spTgt spid="31"/>
                                        </p:tgtEl>
                                      </p:cBhvr>
                                    </p:animEffect>
                                  </p:childTnLst>
                                </p:cTn>
                              </p:par>
                            </p:childTnLst>
                          </p:cTn>
                        </p:par>
                        <p:par>
                          <p:cTn id="47" fill="hold">
                            <p:stCondLst>
                              <p:cond delay="4000"/>
                            </p:stCondLst>
                            <p:childTnLst>
                              <p:par>
                                <p:cTn id="48" presetID="53" presetClass="entr" presetSubtype="0"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3" grpId="0" animBg="1"/>
      <p:bldP spid="27"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p:cNvSpPr>
          <p:nvPr/>
        </p:nvSpPr>
        <p:spPr bwMode="auto">
          <a:xfrm>
            <a:off x="1989285" y="4650086"/>
            <a:ext cx="8211844" cy="567497"/>
          </a:xfrm>
          <a:custGeom>
            <a:avLst/>
            <a:gdLst>
              <a:gd name="T0" fmla="*/ 5805 w 5805"/>
              <a:gd name="T1" fmla="*/ 401 h 401"/>
              <a:gd name="T2" fmla="*/ 0 w 5805"/>
              <a:gd name="T3" fmla="*/ 401 h 401"/>
              <a:gd name="T4" fmla="*/ 280 w 5805"/>
              <a:gd name="T5" fmla="*/ 0 h 401"/>
              <a:gd name="T6" fmla="*/ 5508 w 5805"/>
              <a:gd name="T7" fmla="*/ 0 h 401"/>
              <a:gd name="T8" fmla="*/ 5805 w 5805"/>
              <a:gd name="T9" fmla="*/ 401 h 401"/>
            </a:gdLst>
            <a:ahLst/>
            <a:cxnLst>
              <a:cxn ang="0">
                <a:pos x="T0" y="T1"/>
              </a:cxn>
              <a:cxn ang="0">
                <a:pos x="T2" y="T3"/>
              </a:cxn>
              <a:cxn ang="0">
                <a:pos x="T4" y="T5"/>
              </a:cxn>
              <a:cxn ang="0">
                <a:pos x="T6" y="T7"/>
              </a:cxn>
              <a:cxn ang="0">
                <a:pos x="T8" y="T9"/>
              </a:cxn>
            </a:cxnLst>
            <a:rect l="0" t="0" r="r" b="b"/>
            <a:pathLst>
              <a:path w="5805" h="401">
                <a:moveTo>
                  <a:pt x="5805" y="401"/>
                </a:moveTo>
                <a:lnTo>
                  <a:pt x="0" y="401"/>
                </a:lnTo>
                <a:lnTo>
                  <a:pt x="280" y="0"/>
                </a:lnTo>
                <a:lnTo>
                  <a:pt x="5508" y="0"/>
                </a:lnTo>
                <a:lnTo>
                  <a:pt x="5805" y="401"/>
                </a:lnTo>
                <a:close/>
              </a:path>
            </a:pathLst>
          </a:custGeom>
          <a:solidFill>
            <a:schemeClr val="bg1">
              <a:lumMod val="65000"/>
            </a:schemeClr>
          </a:solidFill>
          <a:ln>
            <a:noFill/>
          </a:ln>
          <a:extLst/>
        </p:spPr>
        <p:txBody>
          <a:bodyPr vert="horz" wrap="square" lIns="81488" tIns="40745" rIns="81488" bIns="40745" numCol="1" anchor="t" anchorCtr="0" compatLnSpc="1">
            <a:prstTxWarp prst="textNoShape">
              <a:avLst/>
            </a:prstTxWarp>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637179" y="1523898"/>
            <a:ext cx="612530" cy="3512540"/>
            <a:chOff x="2215356" y="1717898"/>
            <a:chExt cx="687388" cy="3940175"/>
          </a:xfrm>
        </p:grpSpPr>
        <p:sp>
          <p:nvSpPr>
            <p:cNvPr id="6" name="Freeform 6"/>
            <p:cNvSpPr>
              <a:spLocks/>
            </p:cNvSpPr>
            <p:nvPr/>
          </p:nvSpPr>
          <p:spPr bwMode="auto">
            <a:xfrm>
              <a:off x="2215356" y="1717898"/>
              <a:ext cx="417513" cy="3940175"/>
            </a:xfrm>
            <a:custGeom>
              <a:avLst/>
              <a:gdLst>
                <a:gd name="T0" fmla="*/ 263 w 263"/>
                <a:gd name="T1" fmla="*/ 2482 h 2482"/>
                <a:gd name="T2" fmla="*/ 0 w 263"/>
                <a:gd name="T3" fmla="*/ 2405 h 2482"/>
                <a:gd name="T4" fmla="*/ 0 w 263"/>
                <a:gd name="T5" fmla="*/ 120 h 2482"/>
                <a:gd name="T6" fmla="*/ 263 w 263"/>
                <a:gd name="T7" fmla="*/ 0 h 2482"/>
                <a:gd name="T8" fmla="*/ 263 w 263"/>
                <a:gd name="T9" fmla="*/ 2482 h 2482"/>
              </a:gdLst>
              <a:ahLst/>
              <a:cxnLst>
                <a:cxn ang="0">
                  <a:pos x="T0" y="T1"/>
                </a:cxn>
                <a:cxn ang="0">
                  <a:pos x="T2" y="T3"/>
                </a:cxn>
                <a:cxn ang="0">
                  <a:pos x="T4" y="T5"/>
                </a:cxn>
                <a:cxn ang="0">
                  <a:pos x="T6" y="T7"/>
                </a:cxn>
                <a:cxn ang="0">
                  <a:pos x="T8" y="T9"/>
                </a:cxn>
              </a:cxnLst>
              <a:rect l="0" t="0" r="r" b="b"/>
              <a:pathLst>
                <a:path w="263" h="2482">
                  <a:moveTo>
                    <a:pt x="263" y="2482"/>
                  </a:moveTo>
                  <a:lnTo>
                    <a:pt x="0" y="2405"/>
                  </a:lnTo>
                  <a:lnTo>
                    <a:pt x="0" y="120"/>
                  </a:lnTo>
                  <a:lnTo>
                    <a:pt x="263" y="0"/>
                  </a:lnTo>
                  <a:lnTo>
                    <a:pt x="263" y="2482"/>
                  </a:lnTo>
                  <a:close/>
                </a:path>
              </a:pathLst>
            </a:custGeom>
            <a:solidFill>
              <a:schemeClr val="accent1"/>
            </a:solidFill>
            <a:ln>
              <a:noFill/>
            </a:ln>
            <a:extLst/>
          </p:spPr>
          <p:txBody>
            <a:bodyPr vert="horz" wrap="square" lIns="85949" tIns="42975" rIns="85949" bIns="42975" numCol="1" anchor="t" anchorCtr="0" compatLnSpc="1">
              <a:prstTxWarp prst="textNoShape">
                <a:avLst/>
              </a:prstTxWarp>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
            <p:cNvSpPr>
              <a:spLocks/>
            </p:cNvSpPr>
            <p:nvPr/>
          </p:nvSpPr>
          <p:spPr bwMode="auto">
            <a:xfrm>
              <a:off x="2632869" y="1717898"/>
              <a:ext cx="269875" cy="3940175"/>
            </a:xfrm>
            <a:custGeom>
              <a:avLst/>
              <a:gdLst>
                <a:gd name="T0" fmla="*/ 0 w 170"/>
                <a:gd name="T1" fmla="*/ 2482 h 2482"/>
                <a:gd name="T2" fmla="*/ 170 w 170"/>
                <a:gd name="T3" fmla="*/ 2405 h 2482"/>
                <a:gd name="T4" fmla="*/ 170 w 170"/>
                <a:gd name="T5" fmla="*/ 111 h 2482"/>
                <a:gd name="T6" fmla="*/ 0 w 170"/>
                <a:gd name="T7" fmla="*/ 0 h 2482"/>
                <a:gd name="T8" fmla="*/ 0 w 170"/>
                <a:gd name="T9" fmla="*/ 2482 h 2482"/>
              </a:gdLst>
              <a:ahLst/>
              <a:cxnLst>
                <a:cxn ang="0">
                  <a:pos x="T0" y="T1"/>
                </a:cxn>
                <a:cxn ang="0">
                  <a:pos x="T2" y="T3"/>
                </a:cxn>
                <a:cxn ang="0">
                  <a:pos x="T4" y="T5"/>
                </a:cxn>
                <a:cxn ang="0">
                  <a:pos x="T6" y="T7"/>
                </a:cxn>
                <a:cxn ang="0">
                  <a:pos x="T8" y="T9"/>
                </a:cxn>
              </a:cxnLst>
              <a:rect l="0" t="0" r="r" b="b"/>
              <a:pathLst>
                <a:path w="170" h="2482">
                  <a:moveTo>
                    <a:pt x="0" y="2482"/>
                  </a:moveTo>
                  <a:lnTo>
                    <a:pt x="170" y="2405"/>
                  </a:lnTo>
                  <a:lnTo>
                    <a:pt x="170" y="111"/>
                  </a:lnTo>
                  <a:lnTo>
                    <a:pt x="0" y="0"/>
                  </a:lnTo>
                  <a:lnTo>
                    <a:pt x="0" y="2482"/>
                  </a:lnTo>
                  <a:close/>
                </a:path>
              </a:pathLst>
            </a:custGeom>
            <a:solidFill>
              <a:schemeClr val="accent1">
                <a:lumMod val="75000"/>
              </a:schemeClr>
            </a:solidFill>
            <a:ln>
              <a:noFill/>
            </a:ln>
            <a:extLst/>
          </p:spPr>
          <p:txBody>
            <a:bodyPr vert="horz" wrap="square" lIns="85949" tIns="42975" rIns="85949" bIns="42975" numCol="1" anchor="t" anchorCtr="0" compatLnSpc="1">
              <a:prstTxWarp prst="textNoShape">
                <a:avLst/>
              </a:prstTxWarp>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3501510" y="2211685"/>
            <a:ext cx="612529" cy="2824750"/>
            <a:chOff x="3185319" y="2489423"/>
            <a:chExt cx="687387" cy="3168650"/>
          </a:xfrm>
        </p:grpSpPr>
        <p:sp>
          <p:nvSpPr>
            <p:cNvPr id="9" name="Freeform 8"/>
            <p:cNvSpPr>
              <a:spLocks/>
            </p:cNvSpPr>
            <p:nvPr/>
          </p:nvSpPr>
          <p:spPr bwMode="auto">
            <a:xfrm>
              <a:off x="3185319" y="2489423"/>
              <a:ext cx="404813" cy="3168650"/>
            </a:xfrm>
            <a:custGeom>
              <a:avLst/>
              <a:gdLst>
                <a:gd name="T0" fmla="*/ 255 w 255"/>
                <a:gd name="T1" fmla="*/ 1996 h 1996"/>
                <a:gd name="T2" fmla="*/ 0 w 255"/>
                <a:gd name="T3" fmla="*/ 1919 h 1996"/>
                <a:gd name="T4" fmla="*/ 0 w 255"/>
                <a:gd name="T5" fmla="*/ 120 h 1996"/>
                <a:gd name="T6" fmla="*/ 255 w 255"/>
                <a:gd name="T7" fmla="*/ 0 h 1996"/>
                <a:gd name="T8" fmla="*/ 255 w 255"/>
                <a:gd name="T9" fmla="*/ 1996 h 1996"/>
              </a:gdLst>
              <a:ahLst/>
              <a:cxnLst>
                <a:cxn ang="0">
                  <a:pos x="T0" y="T1"/>
                </a:cxn>
                <a:cxn ang="0">
                  <a:pos x="T2" y="T3"/>
                </a:cxn>
                <a:cxn ang="0">
                  <a:pos x="T4" y="T5"/>
                </a:cxn>
                <a:cxn ang="0">
                  <a:pos x="T6" y="T7"/>
                </a:cxn>
                <a:cxn ang="0">
                  <a:pos x="T8" y="T9"/>
                </a:cxn>
              </a:cxnLst>
              <a:rect l="0" t="0" r="r" b="b"/>
              <a:pathLst>
                <a:path w="255" h="1996">
                  <a:moveTo>
                    <a:pt x="255" y="1996"/>
                  </a:moveTo>
                  <a:lnTo>
                    <a:pt x="0" y="1919"/>
                  </a:lnTo>
                  <a:lnTo>
                    <a:pt x="0" y="120"/>
                  </a:lnTo>
                  <a:lnTo>
                    <a:pt x="255" y="0"/>
                  </a:lnTo>
                  <a:lnTo>
                    <a:pt x="255" y="1996"/>
                  </a:lnTo>
                  <a:close/>
                </a:path>
              </a:pathLst>
            </a:custGeom>
            <a:solidFill>
              <a:schemeClr val="accent2"/>
            </a:solidFill>
            <a:ln>
              <a:noFill/>
            </a:ln>
            <a:extLst/>
          </p:spPr>
          <p:txBody>
            <a:bodyPr vert="horz" wrap="square" lIns="85949" tIns="42975" rIns="85949" bIns="42975" numCol="1" anchor="t" anchorCtr="0" compatLnSpc="1">
              <a:prstTxWarp prst="textNoShape">
                <a:avLst/>
              </a:prstTxWarp>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p:cNvSpPr>
            <p:nvPr/>
          </p:nvSpPr>
          <p:spPr bwMode="auto">
            <a:xfrm>
              <a:off x="3590131" y="2489423"/>
              <a:ext cx="282575" cy="3168650"/>
            </a:xfrm>
            <a:custGeom>
              <a:avLst/>
              <a:gdLst>
                <a:gd name="T0" fmla="*/ 0 w 178"/>
                <a:gd name="T1" fmla="*/ 1996 h 1996"/>
                <a:gd name="T2" fmla="*/ 178 w 178"/>
                <a:gd name="T3" fmla="*/ 1919 h 1996"/>
                <a:gd name="T4" fmla="*/ 178 w 178"/>
                <a:gd name="T5" fmla="*/ 111 h 1996"/>
                <a:gd name="T6" fmla="*/ 0 w 178"/>
                <a:gd name="T7" fmla="*/ 0 h 1996"/>
                <a:gd name="T8" fmla="*/ 0 w 178"/>
                <a:gd name="T9" fmla="*/ 1996 h 1996"/>
              </a:gdLst>
              <a:ahLst/>
              <a:cxnLst>
                <a:cxn ang="0">
                  <a:pos x="T0" y="T1"/>
                </a:cxn>
                <a:cxn ang="0">
                  <a:pos x="T2" y="T3"/>
                </a:cxn>
                <a:cxn ang="0">
                  <a:pos x="T4" y="T5"/>
                </a:cxn>
                <a:cxn ang="0">
                  <a:pos x="T6" y="T7"/>
                </a:cxn>
                <a:cxn ang="0">
                  <a:pos x="T8" y="T9"/>
                </a:cxn>
              </a:cxnLst>
              <a:rect l="0" t="0" r="r" b="b"/>
              <a:pathLst>
                <a:path w="178" h="1996">
                  <a:moveTo>
                    <a:pt x="0" y="1996"/>
                  </a:moveTo>
                  <a:lnTo>
                    <a:pt x="178" y="1919"/>
                  </a:lnTo>
                  <a:lnTo>
                    <a:pt x="178" y="111"/>
                  </a:lnTo>
                  <a:lnTo>
                    <a:pt x="0" y="0"/>
                  </a:lnTo>
                  <a:lnTo>
                    <a:pt x="0" y="1996"/>
                  </a:lnTo>
                  <a:close/>
                </a:path>
              </a:pathLst>
            </a:custGeom>
            <a:solidFill>
              <a:schemeClr val="accent2">
                <a:lumMod val="75000"/>
              </a:schemeClr>
            </a:solidFill>
            <a:ln>
              <a:noFill/>
            </a:ln>
            <a:extLst/>
          </p:spPr>
          <p:txBody>
            <a:bodyPr vert="horz" wrap="square" lIns="85949" tIns="42975" rIns="85949" bIns="42975" numCol="1" anchor="t" anchorCtr="0" compatLnSpc="1">
              <a:prstTxWarp prst="textNoShape">
                <a:avLst/>
              </a:prstTxWarp>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0"/>
          <p:cNvGrpSpPr/>
          <p:nvPr/>
        </p:nvGrpSpPr>
        <p:grpSpPr>
          <a:xfrm>
            <a:off x="4413936" y="2694272"/>
            <a:ext cx="612530" cy="2342165"/>
            <a:chOff x="4209256" y="3030760"/>
            <a:chExt cx="687388" cy="2627313"/>
          </a:xfrm>
        </p:grpSpPr>
        <p:sp>
          <p:nvSpPr>
            <p:cNvPr id="12" name="Freeform 10"/>
            <p:cNvSpPr>
              <a:spLocks/>
            </p:cNvSpPr>
            <p:nvPr/>
          </p:nvSpPr>
          <p:spPr bwMode="auto">
            <a:xfrm>
              <a:off x="4209256" y="3030760"/>
              <a:ext cx="419100" cy="2627313"/>
            </a:xfrm>
            <a:custGeom>
              <a:avLst/>
              <a:gdLst>
                <a:gd name="T0" fmla="*/ 264 w 264"/>
                <a:gd name="T1" fmla="*/ 1655 h 1655"/>
                <a:gd name="T2" fmla="*/ 0 w 264"/>
                <a:gd name="T3" fmla="*/ 1578 h 1655"/>
                <a:gd name="T4" fmla="*/ 0 w 264"/>
                <a:gd name="T5" fmla="*/ 120 h 1655"/>
                <a:gd name="T6" fmla="*/ 264 w 264"/>
                <a:gd name="T7" fmla="*/ 0 h 1655"/>
                <a:gd name="T8" fmla="*/ 264 w 264"/>
                <a:gd name="T9" fmla="*/ 1655 h 1655"/>
              </a:gdLst>
              <a:ahLst/>
              <a:cxnLst>
                <a:cxn ang="0">
                  <a:pos x="T0" y="T1"/>
                </a:cxn>
                <a:cxn ang="0">
                  <a:pos x="T2" y="T3"/>
                </a:cxn>
                <a:cxn ang="0">
                  <a:pos x="T4" y="T5"/>
                </a:cxn>
                <a:cxn ang="0">
                  <a:pos x="T6" y="T7"/>
                </a:cxn>
                <a:cxn ang="0">
                  <a:pos x="T8" y="T9"/>
                </a:cxn>
              </a:cxnLst>
              <a:rect l="0" t="0" r="r" b="b"/>
              <a:pathLst>
                <a:path w="264" h="1655">
                  <a:moveTo>
                    <a:pt x="264" y="1655"/>
                  </a:moveTo>
                  <a:lnTo>
                    <a:pt x="0" y="1578"/>
                  </a:lnTo>
                  <a:lnTo>
                    <a:pt x="0" y="120"/>
                  </a:lnTo>
                  <a:lnTo>
                    <a:pt x="264" y="0"/>
                  </a:lnTo>
                  <a:lnTo>
                    <a:pt x="264" y="1655"/>
                  </a:lnTo>
                  <a:close/>
                </a:path>
              </a:pathLst>
            </a:custGeom>
            <a:solidFill>
              <a:schemeClr val="accent3"/>
            </a:solidFill>
            <a:ln>
              <a:noFill/>
            </a:ln>
            <a:extLst/>
          </p:spPr>
          <p:txBody>
            <a:bodyPr vert="horz" wrap="square" lIns="85949" tIns="42975" rIns="85949" bIns="42975" numCol="1" anchor="t" anchorCtr="0" compatLnSpc="1">
              <a:prstTxWarp prst="textNoShape">
                <a:avLst/>
              </a:prstTxWarp>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a:spLocks/>
            </p:cNvSpPr>
            <p:nvPr/>
          </p:nvSpPr>
          <p:spPr bwMode="auto">
            <a:xfrm>
              <a:off x="4628356" y="3030760"/>
              <a:ext cx="268288" cy="2627313"/>
            </a:xfrm>
            <a:custGeom>
              <a:avLst/>
              <a:gdLst>
                <a:gd name="T0" fmla="*/ 0 w 169"/>
                <a:gd name="T1" fmla="*/ 1655 h 1655"/>
                <a:gd name="T2" fmla="*/ 169 w 169"/>
                <a:gd name="T3" fmla="*/ 1578 h 1655"/>
                <a:gd name="T4" fmla="*/ 169 w 169"/>
                <a:gd name="T5" fmla="*/ 111 h 1655"/>
                <a:gd name="T6" fmla="*/ 0 w 169"/>
                <a:gd name="T7" fmla="*/ 0 h 1655"/>
                <a:gd name="T8" fmla="*/ 0 w 169"/>
                <a:gd name="T9" fmla="*/ 1655 h 1655"/>
              </a:gdLst>
              <a:ahLst/>
              <a:cxnLst>
                <a:cxn ang="0">
                  <a:pos x="T0" y="T1"/>
                </a:cxn>
                <a:cxn ang="0">
                  <a:pos x="T2" y="T3"/>
                </a:cxn>
                <a:cxn ang="0">
                  <a:pos x="T4" y="T5"/>
                </a:cxn>
                <a:cxn ang="0">
                  <a:pos x="T6" y="T7"/>
                </a:cxn>
                <a:cxn ang="0">
                  <a:pos x="T8" y="T9"/>
                </a:cxn>
              </a:cxnLst>
              <a:rect l="0" t="0" r="r" b="b"/>
              <a:pathLst>
                <a:path w="169" h="1655">
                  <a:moveTo>
                    <a:pt x="0" y="1655"/>
                  </a:moveTo>
                  <a:lnTo>
                    <a:pt x="169" y="1578"/>
                  </a:lnTo>
                  <a:lnTo>
                    <a:pt x="169" y="111"/>
                  </a:lnTo>
                  <a:lnTo>
                    <a:pt x="0" y="0"/>
                  </a:lnTo>
                  <a:lnTo>
                    <a:pt x="0" y="1655"/>
                  </a:lnTo>
                  <a:close/>
                </a:path>
              </a:pathLst>
            </a:custGeom>
            <a:solidFill>
              <a:schemeClr val="accent3">
                <a:lumMod val="75000"/>
              </a:schemeClr>
            </a:solidFill>
            <a:ln>
              <a:noFill/>
            </a:ln>
            <a:extLst/>
          </p:spPr>
          <p:txBody>
            <a:bodyPr vert="horz" wrap="square" lIns="85949" tIns="42975" rIns="85949" bIns="42975" numCol="1" anchor="t" anchorCtr="0" compatLnSpc="1">
              <a:prstTxWarp prst="textNoShape">
                <a:avLst/>
              </a:prstTxWarp>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5339096" y="3274505"/>
            <a:ext cx="612530" cy="1761931"/>
            <a:chOff x="5247481" y="3681635"/>
            <a:chExt cx="687388" cy="1976438"/>
          </a:xfrm>
        </p:grpSpPr>
        <p:sp>
          <p:nvSpPr>
            <p:cNvPr id="15" name="Freeform 14"/>
            <p:cNvSpPr>
              <a:spLocks/>
            </p:cNvSpPr>
            <p:nvPr/>
          </p:nvSpPr>
          <p:spPr bwMode="auto">
            <a:xfrm>
              <a:off x="5247481" y="3681635"/>
              <a:ext cx="404813" cy="1976438"/>
            </a:xfrm>
            <a:custGeom>
              <a:avLst/>
              <a:gdLst>
                <a:gd name="T0" fmla="*/ 255 w 255"/>
                <a:gd name="T1" fmla="*/ 1245 h 1245"/>
                <a:gd name="T2" fmla="*/ 0 w 255"/>
                <a:gd name="T3" fmla="*/ 1168 h 1245"/>
                <a:gd name="T4" fmla="*/ 0 w 255"/>
                <a:gd name="T5" fmla="*/ 128 h 1245"/>
                <a:gd name="T6" fmla="*/ 255 w 255"/>
                <a:gd name="T7" fmla="*/ 0 h 1245"/>
                <a:gd name="T8" fmla="*/ 255 w 255"/>
                <a:gd name="T9" fmla="*/ 1245 h 1245"/>
              </a:gdLst>
              <a:ahLst/>
              <a:cxnLst>
                <a:cxn ang="0">
                  <a:pos x="T0" y="T1"/>
                </a:cxn>
                <a:cxn ang="0">
                  <a:pos x="T2" y="T3"/>
                </a:cxn>
                <a:cxn ang="0">
                  <a:pos x="T4" y="T5"/>
                </a:cxn>
                <a:cxn ang="0">
                  <a:pos x="T6" y="T7"/>
                </a:cxn>
                <a:cxn ang="0">
                  <a:pos x="T8" y="T9"/>
                </a:cxn>
              </a:cxnLst>
              <a:rect l="0" t="0" r="r" b="b"/>
              <a:pathLst>
                <a:path w="255" h="1245">
                  <a:moveTo>
                    <a:pt x="255" y="1245"/>
                  </a:moveTo>
                  <a:lnTo>
                    <a:pt x="0" y="1168"/>
                  </a:lnTo>
                  <a:lnTo>
                    <a:pt x="0" y="128"/>
                  </a:lnTo>
                  <a:lnTo>
                    <a:pt x="255" y="0"/>
                  </a:lnTo>
                  <a:lnTo>
                    <a:pt x="255" y="1245"/>
                  </a:lnTo>
                  <a:close/>
                </a:path>
              </a:pathLst>
            </a:custGeom>
            <a:solidFill>
              <a:schemeClr val="accent4"/>
            </a:solidFill>
            <a:ln>
              <a:noFill/>
            </a:ln>
            <a:extLst/>
          </p:spPr>
          <p:txBody>
            <a:bodyPr vert="horz" wrap="square" lIns="85949" tIns="42975" rIns="85949" bIns="42975" numCol="1" anchor="t" anchorCtr="0" compatLnSpc="1">
              <a:prstTxWarp prst="textNoShape">
                <a:avLst/>
              </a:prstTxWarp>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p:cNvSpPr>
            <p:nvPr/>
          </p:nvSpPr>
          <p:spPr bwMode="auto">
            <a:xfrm>
              <a:off x="5652294" y="3681635"/>
              <a:ext cx="282575" cy="1976438"/>
            </a:xfrm>
            <a:custGeom>
              <a:avLst/>
              <a:gdLst>
                <a:gd name="T0" fmla="*/ 0 w 178"/>
                <a:gd name="T1" fmla="*/ 1245 h 1245"/>
                <a:gd name="T2" fmla="*/ 178 w 178"/>
                <a:gd name="T3" fmla="*/ 1168 h 1245"/>
                <a:gd name="T4" fmla="*/ 178 w 178"/>
                <a:gd name="T5" fmla="*/ 111 h 1245"/>
                <a:gd name="T6" fmla="*/ 0 w 178"/>
                <a:gd name="T7" fmla="*/ 0 h 1245"/>
                <a:gd name="T8" fmla="*/ 0 w 178"/>
                <a:gd name="T9" fmla="*/ 1245 h 1245"/>
              </a:gdLst>
              <a:ahLst/>
              <a:cxnLst>
                <a:cxn ang="0">
                  <a:pos x="T0" y="T1"/>
                </a:cxn>
                <a:cxn ang="0">
                  <a:pos x="T2" y="T3"/>
                </a:cxn>
                <a:cxn ang="0">
                  <a:pos x="T4" y="T5"/>
                </a:cxn>
                <a:cxn ang="0">
                  <a:pos x="T6" y="T7"/>
                </a:cxn>
                <a:cxn ang="0">
                  <a:pos x="T8" y="T9"/>
                </a:cxn>
              </a:cxnLst>
              <a:rect l="0" t="0" r="r" b="b"/>
              <a:pathLst>
                <a:path w="178" h="1245">
                  <a:moveTo>
                    <a:pt x="0" y="1245"/>
                  </a:moveTo>
                  <a:lnTo>
                    <a:pt x="178" y="1168"/>
                  </a:lnTo>
                  <a:lnTo>
                    <a:pt x="178" y="111"/>
                  </a:lnTo>
                  <a:lnTo>
                    <a:pt x="0" y="0"/>
                  </a:lnTo>
                  <a:lnTo>
                    <a:pt x="0" y="1245"/>
                  </a:lnTo>
                  <a:close/>
                </a:path>
              </a:pathLst>
            </a:custGeom>
            <a:solidFill>
              <a:schemeClr val="accent4">
                <a:lumMod val="75000"/>
              </a:schemeClr>
            </a:solidFill>
            <a:ln>
              <a:noFill/>
            </a:ln>
            <a:extLst/>
          </p:spPr>
          <p:txBody>
            <a:bodyPr vert="horz" wrap="square" lIns="85949" tIns="42975" rIns="85949" bIns="42975" numCol="1" anchor="t" anchorCtr="0" compatLnSpc="1">
              <a:prstTxWarp prst="textNoShape">
                <a:avLst/>
              </a:prstTxWarp>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6"/>
          <p:cNvGrpSpPr/>
          <p:nvPr/>
        </p:nvGrpSpPr>
        <p:grpSpPr>
          <a:xfrm>
            <a:off x="6227474" y="2139510"/>
            <a:ext cx="612530" cy="2896926"/>
            <a:chOff x="6244431" y="2408460"/>
            <a:chExt cx="687388" cy="3249613"/>
          </a:xfrm>
        </p:grpSpPr>
        <p:sp>
          <p:nvSpPr>
            <p:cNvPr id="18" name="Freeform 17"/>
            <p:cNvSpPr>
              <a:spLocks/>
            </p:cNvSpPr>
            <p:nvPr/>
          </p:nvSpPr>
          <p:spPr bwMode="auto">
            <a:xfrm>
              <a:off x="6244431" y="2408460"/>
              <a:ext cx="404813" cy="3249613"/>
            </a:xfrm>
            <a:custGeom>
              <a:avLst/>
              <a:gdLst>
                <a:gd name="T0" fmla="*/ 255 w 255"/>
                <a:gd name="T1" fmla="*/ 2047 h 2047"/>
                <a:gd name="T2" fmla="*/ 0 w 255"/>
                <a:gd name="T3" fmla="*/ 1970 h 2047"/>
                <a:gd name="T4" fmla="*/ 0 w 255"/>
                <a:gd name="T5" fmla="*/ 128 h 2047"/>
                <a:gd name="T6" fmla="*/ 255 w 255"/>
                <a:gd name="T7" fmla="*/ 0 h 2047"/>
                <a:gd name="T8" fmla="*/ 255 w 255"/>
                <a:gd name="T9" fmla="*/ 2047 h 2047"/>
              </a:gdLst>
              <a:ahLst/>
              <a:cxnLst>
                <a:cxn ang="0">
                  <a:pos x="T0" y="T1"/>
                </a:cxn>
                <a:cxn ang="0">
                  <a:pos x="T2" y="T3"/>
                </a:cxn>
                <a:cxn ang="0">
                  <a:pos x="T4" y="T5"/>
                </a:cxn>
                <a:cxn ang="0">
                  <a:pos x="T6" y="T7"/>
                </a:cxn>
                <a:cxn ang="0">
                  <a:pos x="T8" y="T9"/>
                </a:cxn>
              </a:cxnLst>
              <a:rect l="0" t="0" r="r" b="b"/>
              <a:pathLst>
                <a:path w="255" h="2047">
                  <a:moveTo>
                    <a:pt x="255" y="2047"/>
                  </a:moveTo>
                  <a:lnTo>
                    <a:pt x="0" y="1970"/>
                  </a:lnTo>
                  <a:lnTo>
                    <a:pt x="0" y="128"/>
                  </a:lnTo>
                  <a:lnTo>
                    <a:pt x="255" y="0"/>
                  </a:lnTo>
                  <a:lnTo>
                    <a:pt x="255" y="2047"/>
                  </a:lnTo>
                  <a:close/>
                </a:path>
              </a:pathLst>
            </a:custGeom>
            <a:solidFill>
              <a:schemeClr val="accent5"/>
            </a:solidFill>
            <a:ln>
              <a:noFill/>
            </a:ln>
            <a:extLst/>
          </p:spPr>
          <p:txBody>
            <a:bodyPr vert="horz" wrap="square" lIns="85949" tIns="42975" rIns="85949" bIns="42975" numCol="1" anchor="t" anchorCtr="0" compatLnSpc="1">
              <a:prstTxWarp prst="textNoShape">
                <a:avLst/>
              </a:prstTxWarp>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p:cNvSpPr>
            <p:nvPr/>
          </p:nvSpPr>
          <p:spPr bwMode="auto">
            <a:xfrm>
              <a:off x="6649244" y="2408460"/>
              <a:ext cx="282575" cy="3249613"/>
            </a:xfrm>
            <a:custGeom>
              <a:avLst/>
              <a:gdLst>
                <a:gd name="T0" fmla="*/ 0 w 178"/>
                <a:gd name="T1" fmla="*/ 2047 h 2047"/>
                <a:gd name="T2" fmla="*/ 178 w 178"/>
                <a:gd name="T3" fmla="*/ 1970 h 2047"/>
                <a:gd name="T4" fmla="*/ 178 w 178"/>
                <a:gd name="T5" fmla="*/ 111 h 2047"/>
                <a:gd name="T6" fmla="*/ 0 w 178"/>
                <a:gd name="T7" fmla="*/ 0 h 2047"/>
                <a:gd name="T8" fmla="*/ 0 w 178"/>
                <a:gd name="T9" fmla="*/ 2047 h 2047"/>
              </a:gdLst>
              <a:ahLst/>
              <a:cxnLst>
                <a:cxn ang="0">
                  <a:pos x="T0" y="T1"/>
                </a:cxn>
                <a:cxn ang="0">
                  <a:pos x="T2" y="T3"/>
                </a:cxn>
                <a:cxn ang="0">
                  <a:pos x="T4" y="T5"/>
                </a:cxn>
                <a:cxn ang="0">
                  <a:pos x="T6" y="T7"/>
                </a:cxn>
                <a:cxn ang="0">
                  <a:pos x="T8" y="T9"/>
                </a:cxn>
              </a:cxnLst>
              <a:rect l="0" t="0" r="r" b="b"/>
              <a:pathLst>
                <a:path w="178" h="2047">
                  <a:moveTo>
                    <a:pt x="0" y="2047"/>
                  </a:moveTo>
                  <a:lnTo>
                    <a:pt x="178" y="1970"/>
                  </a:lnTo>
                  <a:lnTo>
                    <a:pt x="178" y="111"/>
                  </a:lnTo>
                  <a:lnTo>
                    <a:pt x="0" y="0"/>
                  </a:lnTo>
                  <a:lnTo>
                    <a:pt x="0" y="2047"/>
                  </a:lnTo>
                  <a:close/>
                </a:path>
              </a:pathLst>
            </a:custGeom>
            <a:solidFill>
              <a:schemeClr val="accent5">
                <a:lumMod val="75000"/>
              </a:schemeClr>
            </a:solidFill>
            <a:ln>
              <a:noFill/>
            </a:ln>
            <a:extLst/>
          </p:spPr>
          <p:txBody>
            <a:bodyPr vert="horz" wrap="square" lIns="85949" tIns="42975" rIns="85949" bIns="42975" numCol="1" anchor="t" anchorCtr="0" compatLnSpc="1">
              <a:prstTxWarp prst="textNoShape">
                <a:avLst/>
              </a:prstTxWarp>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7080488" y="2767862"/>
            <a:ext cx="611113" cy="2268574"/>
            <a:chOff x="7201694" y="3113310"/>
            <a:chExt cx="685800" cy="2544763"/>
          </a:xfrm>
        </p:grpSpPr>
        <p:sp>
          <p:nvSpPr>
            <p:cNvPr id="21" name="Freeform 20"/>
            <p:cNvSpPr>
              <a:spLocks/>
            </p:cNvSpPr>
            <p:nvPr/>
          </p:nvSpPr>
          <p:spPr bwMode="auto">
            <a:xfrm>
              <a:off x="7201694" y="3113310"/>
              <a:ext cx="417513" cy="2544763"/>
            </a:xfrm>
            <a:custGeom>
              <a:avLst/>
              <a:gdLst>
                <a:gd name="T0" fmla="*/ 263 w 263"/>
                <a:gd name="T1" fmla="*/ 1603 h 1603"/>
                <a:gd name="T2" fmla="*/ 0 w 263"/>
                <a:gd name="T3" fmla="*/ 1526 h 1603"/>
                <a:gd name="T4" fmla="*/ 0 w 263"/>
                <a:gd name="T5" fmla="*/ 128 h 1603"/>
                <a:gd name="T6" fmla="*/ 263 w 263"/>
                <a:gd name="T7" fmla="*/ 0 h 1603"/>
                <a:gd name="T8" fmla="*/ 263 w 263"/>
                <a:gd name="T9" fmla="*/ 1603 h 1603"/>
              </a:gdLst>
              <a:ahLst/>
              <a:cxnLst>
                <a:cxn ang="0">
                  <a:pos x="T0" y="T1"/>
                </a:cxn>
                <a:cxn ang="0">
                  <a:pos x="T2" y="T3"/>
                </a:cxn>
                <a:cxn ang="0">
                  <a:pos x="T4" y="T5"/>
                </a:cxn>
                <a:cxn ang="0">
                  <a:pos x="T6" y="T7"/>
                </a:cxn>
                <a:cxn ang="0">
                  <a:pos x="T8" y="T9"/>
                </a:cxn>
              </a:cxnLst>
              <a:rect l="0" t="0" r="r" b="b"/>
              <a:pathLst>
                <a:path w="263" h="1603">
                  <a:moveTo>
                    <a:pt x="263" y="1603"/>
                  </a:moveTo>
                  <a:lnTo>
                    <a:pt x="0" y="1526"/>
                  </a:lnTo>
                  <a:lnTo>
                    <a:pt x="0" y="128"/>
                  </a:lnTo>
                  <a:lnTo>
                    <a:pt x="263" y="0"/>
                  </a:lnTo>
                  <a:lnTo>
                    <a:pt x="263" y="1603"/>
                  </a:lnTo>
                  <a:close/>
                </a:path>
              </a:pathLst>
            </a:custGeom>
            <a:solidFill>
              <a:schemeClr val="accent6"/>
            </a:solidFill>
            <a:ln>
              <a:noFill/>
            </a:ln>
            <a:extLst/>
          </p:spPr>
          <p:txBody>
            <a:bodyPr vert="horz" wrap="square" lIns="85949" tIns="42975" rIns="85949" bIns="42975" numCol="1" anchor="t" anchorCtr="0" compatLnSpc="1">
              <a:prstTxWarp prst="textNoShape">
                <a:avLst/>
              </a:prstTxWarp>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a:spLocks/>
            </p:cNvSpPr>
            <p:nvPr/>
          </p:nvSpPr>
          <p:spPr bwMode="auto">
            <a:xfrm>
              <a:off x="7619206" y="3113310"/>
              <a:ext cx="268288" cy="2544763"/>
            </a:xfrm>
            <a:custGeom>
              <a:avLst/>
              <a:gdLst>
                <a:gd name="T0" fmla="*/ 0 w 169"/>
                <a:gd name="T1" fmla="*/ 1603 h 1603"/>
                <a:gd name="T2" fmla="*/ 169 w 169"/>
                <a:gd name="T3" fmla="*/ 1526 h 1603"/>
                <a:gd name="T4" fmla="*/ 169 w 169"/>
                <a:gd name="T5" fmla="*/ 110 h 1603"/>
                <a:gd name="T6" fmla="*/ 0 w 169"/>
                <a:gd name="T7" fmla="*/ 0 h 1603"/>
                <a:gd name="T8" fmla="*/ 0 w 169"/>
                <a:gd name="T9" fmla="*/ 1603 h 1603"/>
              </a:gdLst>
              <a:ahLst/>
              <a:cxnLst>
                <a:cxn ang="0">
                  <a:pos x="T0" y="T1"/>
                </a:cxn>
                <a:cxn ang="0">
                  <a:pos x="T2" y="T3"/>
                </a:cxn>
                <a:cxn ang="0">
                  <a:pos x="T4" y="T5"/>
                </a:cxn>
                <a:cxn ang="0">
                  <a:pos x="T6" y="T7"/>
                </a:cxn>
                <a:cxn ang="0">
                  <a:pos x="T8" y="T9"/>
                </a:cxn>
              </a:cxnLst>
              <a:rect l="0" t="0" r="r" b="b"/>
              <a:pathLst>
                <a:path w="169" h="1603">
                  <a:moveTo>
                    <a:pt x="0" y="1603"/>
                  </a:moveTo>
                  <a:lnTo>
                    <a:pt x="169" y="1526"/>
                  </a:lnTo>
                  <a:lnTo>
                    <a:pt x="169" y="110"/>
                  </a:lnTo>
                  <a:lnTo>
                    <a:pt x="0" y="0"/>
                  </a:lnTo>
                  <a:lnTo>
                    <a:pt x="0" y="1603"/>
                  </a:lnTo>
                  <a:close/>
                </a:path>
              </a:pathLst>
            </a:custGeom>
            <a:solidFill>
              <a:schemeClr val="accent6">
                <a:lumMod val="75000"/>
              </a:schemeClr>
            </a:solidFill>
            <a:ln>
              <a:noFill/>
            </a:ln>
            <a:extLst/>
          </p:spPr>
          <p:txBody>
            <a:bodyPr vert="horz" wrap="square" lIns="85949" tIns="42975" rIns="85949" bIns="42975" numCol="1" anchor="t" anchorCtr="0" compatLnSpc="1">
              <a:prstTxWarp prst="textNoShape">
                <a:avLst/>
              </a:prstTxWarp>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22"/>
          <p:cNvGrpSpPr/>
          <p:nvPr/>
        </p:nvGrpSpPr>
        <p:grpSpPr>
          <a:xfrm>
            <a:off x="8004231" y="2514539"/>
            <a:ext cx="612530" cy="2521896"/>
            <a:chOff x="8238331" y="2829148"/>
            <a:chExt cx="687388" cy="2828925"/>
          </a:xfrm>
        </p:grpSpPr>
        <p:sp>
          <p:nvSpPr>
            <p:cNvPr id="24" name="Freeform 23"/>
            <p:cNvSpPr>
              <a:spLocks/>
            </p:cNvSpPr>
            <p:nvPr/>
          </p:nvSpPr>
          <p:spPr bwMode="auto">
            <a:xfrm>
              <a:off x="8238331" y="2829148"/>
              <a:ext cx="404813" cy="2828925"/>
            </a:xfrm>
            <a:custGeom>
              <a:avLst/>
              <a:gdLst>
                <a:gd name="T0" fmla="*/ 255 w 255"/>
                <a:gd name="T1" fmla="*/ 1782 h 1782"/>
                <a:gd name="T2" fmla="*/ 0 w 255"/>
                <a:gd name="T3" fmla="*/ 1705 h 1782"/>
                <a:gd name="T4" fmla="*/ 0 w 255"/>
                <a:gd name="T5" fmla="*/ 127 h 1782"/>
                <a:gd name="T6" fmla="*/ 255 w 255"/>
                <a:gd name="T7" fmla="*/ 0 h 1782"/>
                <a:gd name="T8" fmla="*/ 255 w 255"/>
                <a:gd name="T9" fmla="*/ 1782 h 1782"/>
              </a:gdLst>
              <a:ahLst/>
              <a:cxnLst>
                <a:cxn ang="0">
                  <a:pos x="T0" y="T1"/>
                </a:cxn>
                <a:cxn ang="0">
                  <a:pos x="T2" y="T3"/>
                </a:cxn>
                <a:cxn ang="0">
                  <a:pos x="T4" y="T5"/>
                </a:cxn>
                <a:cxn ang="0">
                  <a:pos x="T6" y="T7"/>
                </a:cxn>
                <a:cxn ang="0">
                  <a:pos x="T8" y="T9"/>
                </a:cxn>
              </a:cxnLst>
              <a:rect l="0" t="0" r="r" b="b"/>
              <a:pathLst>
                <a:path w="255" h="1782">
                  <a:moveTo>
                    <a:pt x="255" y="1782"/>
                  </a:moveTo>
                  <a:lnTo>
                    <a:pt x="0" y="1705"/>
                  </a:lnTo>
                  <a:lnTo>
                    <a:pt x="0" y="127"/>
                  </a:lnTo>
                  <a:lnTo>
                    <a:pt x="255" y="0"/>
                  </a:lnTo>
                  <a:lnTo>
                    <a:pt x="255" y="1782"/>
                  </a:lnTo>
                  <a:close/>
                </a:path>
              </a:pathLst>
            </a:custGeom>
            <a:solidFill>
              <a:schemeClr val="accent1"/>
            </a:solidFill>
            <a:ln>
              <a:noFill/>
            </a:ln>
            <a:extLst/>
          </p:spPr>
          <p:txBody>
            <a:bodyPr vert="horz" wrap="square" lIns="85949" tIns="42975" rIns="85949" bIns="42975" numCol="1" anchor="t" anchorCtr="0" compatLnSpc="1">
              <a:prstTxWarp prst="textNoShape">
                <a:avLst/>
              </a:prstTxWarp>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p:cNvSpPr>
            <p:nvPr/>
          </p:nvSpPr>
          <p:spPr bwMode="auto">
            <a:xfrm>
              <a:off x="8643144" y="2829148"/>
              <a:ext cx="282575" cy="2828925"/>
            </a:xfrm>
            <a:custGeom>
              <a:avLst/>
              <a:gdLst>
                <a:gd name="T0" fmla="*/ 0 w 178"/>
                <a:gd name="T1" fmla="*/ 1782 h 1782"/>
                <a:gd name="T2" fmla="*/ 178 w 178"/>
                <a:gd name="T3" fmla="*/ 1705 h 1782"/>
                <a:gd name="T4" fmla="*/ 178 w 178"/>
                <a:gd name="T5" fmla="*/ 110 h 1782"/>
                <a:gd name="T6" fmla="*/ 0 w 178"/>
                <a:gd name="T7" fmla="*/ 0 h 1782"/>
                <a:gd name="T8" fmla="*/ 0 w 178"/>
                <a:gd name="T9" fmla="*/ 1782 h 1782"/>
              </a:gdLst>
              <a:ahLst/>
              <a:cxnLst>
                <a:cxn ang="0">
                  <a:pos x="T0" y="T1"/>
                </a:cxn>
                <a:cxn ang="0">
                  <a:pos x="T2" y="T3"/>
                </a:cxn>
                <a:cxn ang="0">
                  <a:pos x="T4" y="T5"/>
                </a:cxn>
                <a:cxn ang="0">
                  <a:pos x="T6" y="T7"/>
                </a:cxn>
                <a:cxn ang="0">
                  <a:pos x="T8" y="T9"/>
                </a:cxn>
              </a:cxnLst>
              <a:rect l="0" t="0" r="r" b="b"/>
              <a:pathLst>
                <a:path w="178" h="1782">
                  <a:moveTo>
                    <a:pt x="0" y="1782"/>
                  </a:moveTo>
                  <a:lnTo>
                    <a:pt x="178" y="1705"/>
                  </a:lnTo>
                  <a:lnTo>
                    <a:pt x="178" y="110"/>
                  </a:lnTo>
                  <a:lnTo>
                    <a:pt x="0" y="0"/>
                  </a:lnTo>
                  <a:lnTo>
                    <a:pt x="0" y="1782"/>
                  </a:lnTo>
                  <a:close/>
                </a:path>
              </a:pathLst>
            </a:custGeom>
            <a:solidFill>
              <a:schemeClr val="accent1">
                <a:lumMod val="75000"/>
              </a:schemeClr>
            </a:solidFill>
            <a:ln>
              <a:noFill/>
            </a:ln>
            <a:extLst/>
          </p:spPr>
          <p:txBody>
            <a:bodyPr vert="horz" wrap="square" lIns="85949" tIns="42975" rIns="85949" bIns="42975" numCol="1" anchor="t" anchorCtr="0" compatLnSpc="1">
              <a:prstTxWarp prst="textNoShape">
                <a:avLst/>
              </a:prstTxWarp>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8916658" y="1814012"/>
            <a:ext cx="612529" cy="3222423"/>
            <a:chOff x="9262269" y="2043335"/>
            <a:chExt cx="687387" cy="3614738"/>
          </a:xfrm>
        </p:grpSpPr>
        <p:sp>
          <p:nvSpPr>
            <p:cNvPr id="27" name="Freeform 26"/>
            <p:cNvSpPr>
              <a:spLocks/>
            </p:cNvSpPr>
            <p:nvPr/>
          </p:nvSpPr>
          <p:spPr bwMode="auto">
            <a:xfrm>
              <a:off x="9262269" y="2043335"/>
              <a:ext cx="404813" cy="3614738"/>
            </a:xfrm>
            <a:custGeom>
              <a:avLst/>
              <a:gdLst>
                <a:gd name="T0" fmla="*/ 255 w 255"/>
                <a:gd name="T1" fmla="*/ 2277 h 2277"/>
                <a:gd name="T2" fmla="*/ 0 w 255"/>
                <a:gd name="T3" fmla="*/ 2200 h 2277"/>
                <a:gd name="T4" fmla="*/ 0 w 255"/>
                <a:gd name="T5" fmla="*/ 119 h 2277"/>
                <a:gd name="T6" fmla="*/ 255 w 255"/>
                <a:gd name="T7" fmla="*/ 0 h 2277"/>
                <a:gd name="T8" fmla="*/ 255 w 255"/>
                <a:gd name="T9" fmla="*/ 2277 h 2277"/>
              </a:gdLst>
              <a:ahLst/>
              <a:cxnLst>
                <a:cxn ang="0">
                  <a:pos x="T0" y="T1"/>
                </a:cxn>
                <a:cxn ang="0">
                  <a:pos x="T2" y="T3"/>
                </a:cxn>
                <a:cxn ang="0">
                  <a:pos x="T4" y="T5"/>
                </a:cxn>
                <a:cxn ang="0">
                  <a:pos x="T6" y="T7"/>
                </a:cxn>
                <a:cxn ang="0">
                  <a:pos x="T8" y="T9"/>
                </a:cxn>
              </a:cxnLst>
              <a:rect l="0" t="0" r="r" b="b"/>
              <a:pathLst>
                <a:path w="255" h="2277">
                  <a:moveTo>
                    <a:pt x="255" y="2277"/>
                  </a:moveTo>
                  <a:lnTo>
                    <a:pt x="0" y="2200"/>
                  </a:lnTo>
                  <a:lnTo>
                    <a:pt x="0" y="119"/>
                  </a:lnTo>
                  <a:lnTo>
                    <a:pt x="255" y="0"/>
                  </a:lnTo>
                  <a:lnTo>
                    <a:pt x="255" y="2277"/>
                  </a:lnTo>
                  <a:close/>
                </a:path>
              </a:pathLst>
            </a:custGeom>
            <a:solidFill>
              <a:schemeClr val="accent2"/>
            </a:solidFill>
            <a:ln>
              <a:noFill/>
            </a:ln>
            <a:extLst/>
          </p:spPr>
          <p:txBody>
            <a:bodyPr vert="horz" wrap="square" lIns="85949" tIns="42975" rIns="85949" bIns="42975" numCol="1" anchor="t" anchorCtr="0" compatLnSpc="1">
              <a:prstTxWarp prst="textNoShape">
                <a:avLst/>
              </a:prstTxWarp>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a:spLocks/>
            </p:cNvSpPr>
            <p:nvPr/>
          </p:nvSpPr>
          <p:spPr bwMode="auto">
            <a:xfrm>
              <a:off x="9667081" y="2043335"/>
              <a:ext cx="282575" cy="3614738"/>
            </a:xfrm>
            <a:custGeom>
              <a:avLst/>
              <a:gdLst>
                <a:gd name="T0" fmla="*/ 0 w 178"/>
                <a:gd name="T1" fmla="*/ 2277 h 2277"/>
                <a:gd name="T2" fmla="*/ 178 w 178"/>
                <a:gd name="T3" fmla="*/ 2200 h 2277"/>
                <a:gd name="T4" fmla="*/ 178 w 178"/>
                <a:gd name="T5" fmla="*/ 111 h 2277"/>
                <a:gd name="T6" fmla="*/ 0 w 178"/>
                <a:gd name="T7" fmla="*/ 0 h 2277"/>
                <a:gd name="T8" fmla="*/ 0 w 178"/>
                <a:gd name="T9" fmla="*/ 2277 h 2277"/>
              </a:gdLst>
              <a:ahLst/>
              <a:cxnLst>
                <a:cxn ang="0">
                  <a:pos x="T0" y="T1"/>
                </a:cxn>
                <a:cxn ang="0">
                  <a:pos x="T2" y="T3"/>
                </a:cxn>
                <a:cxn ang="0">
                  <a:pos x="T4" y="T5"/>
                </a:cxn>
                <a:cxn ang="0">
                  <a:pos x="T6" y="T7"/>
                </a:cxn>
                <a:cxn ang="0">
                  <a:pos x="T8" y="T9"/>
                </a:cxn>
              </a:cxnLst>
              <a:rect l="0" t="0" r="r" b="b"/>
              <a:pathLst>
                <a:path w="178" h="2277">
                  <a:moveTo>
                    <a:pt x="0" y="2277"/>
                  </a:moveTo>
                  <a:lnTo>
                    <a:pt x="178" y="2200"/>
                  </a:lnTo>
                  <a:lnTo>
                    <a:pt x="178" y="111"/>
                  </a:lnTo>
                  <a:lnTo>
                    <a:pt x="0" y="0"/>
                  </a:lnTo>
                  <a:lnTo>
                    <a:pt x="0" y="2277"/>
                  </a:lnTo>
                  <a:close/>
                </a:path>
              </a:pathLst>
            </a:custGeom>
            <a:solidFill>
              <a:schemeClr val="accent2">
                <a:lumMod val="75000"/>
              </a:schemeClr>
            </a:solidFill>
            <a:ln>
              <a:noFill/>
            </a:ln>
            <a:extLst/>
          </p:spPr>
          <p:txBody>
            <a:bodyPr vert="horz" wrap="square" lIns="85949" tIns="42975" rIns="85949" bIns="42975" numCol="1" anchor="t" anchorCtr="0" compatLnSpc="1">
              <a:prstTxWarp prst="textNoShape">
                <a:avLst/>
              </a:prstTxWarp>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9" name="文本框 48"/>
          <p:cNvSpPr txBox="1"/>
          <p:nvPr/>
        </p:nvSpPr>
        <p:spPr>
          <a:xfrm>
            <a:off x="2535713" y="1146980"/>
            <a:ext cx="668719" cy="364624"/>
          </a:xfrm>
          <a:prstGeom prst="rect">
            <a:avLst/>
          </a:prstGeom>
          <a:noFill/>
        </p:spPr>
        <p:txBody>
          <a:bodyPr wrap="none" lIns="86694" tIns="43347" rIns="86694" bIns="43347" rtlCol="0">
            <a:spAutoFit/>
          </a:bodyPr>
          <a:lstStyle/>
          <a:p>
            <a:pPr algn="just">
              <a:lnSpc>
                <a:spcPct val="120000"/>
              </a:lnSpc>
            </a:pPr>
            <a:r>
              <a:rPr lang="en-US" altLang="zh-CN"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100%</a:t>
            </a:r>
            <a:endParaRPr lang="zh-CN" altLang="en-US"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文本框 49"/>
          <p:cNvSpPr txBox="1"/>
          <p:nvPr/>
        </p:nvSpPr>
        <p:spPr>
          <a:xfrm>
            <a:off x="8894088" y="1465181"/>
            <a:ext cx="561332" cy="364624"/>
          </a:xfrm>
          <a:prstGeom prst="rect">
            <a:avLst/>
          </a:prstGeom>
          <a:noFill/>
        </p:spPr>
        <p:txBody>
          <a:bodyPr wrap="none" lIns="86694" tIns="43347" rIns="86694" bIns="43347" rtlCol="0">
            <a:spAutoFit/>
          </a:bodyPr>
          <a:lstStyle/>
          <a:p>
            <a:pPr algn="just">
              <a:lnSpc>
                <a:spcPct val="120000"/>
              </a:lnSpc>
            </a:pPr>
            <a:r>
              <a:rPr lang="en-US" altLang="zh-CN"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95%</a:t>
            </a:r>
            <a:endParaRPr lang="zh-CN" altLang="en-US"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文本框 50"/>
          <p:cNvSpPr txBox="1"/>
          <p:nvPr/>
        </p:nvSpPr>
        <p:spPr>
          <a:xfrm>
            <a:off x="3498744" y="1850334"/>
            <a:ext cx="561332" cy="364624"/>
          </a:xfrm>
          <a:prstGeom prst="rect">
            <a:avLst/>
          </a:prstGeom>
          <a:noFill/>
        </p:spPr>
        <p:txBody>
          <a:bodyPr wrap="none" lIns="86694" tIns="43347" rIns="86694" bIns="43347" rtlCol="0">
            <a:spAutoFit/>
          </a:bodyPr>
          <a:lstStyle/>
          <a:p>
            <a:pPr algn="just">
              <a:lnSpc>
                <a:spcPct val="120000"/>
              </a:lnSpc>
            </a:pPr>
            <a:r>
              <a:rPr lang="en-US" altLang="zh-CN"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zh-CN" altLang="en-US"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文本框 51"/>
          <p:cNvSpPr txBox="1"/>
          <p:nvPr/>
        </p:nvSpPr>
        <p:spPr>
          <a:xfrm>
            <a:off x="4387855" y="2336762"/>
            <a:ext cx="561332" cy="364624"/>
          </a:xfrm>
          <a:prstGeom prst="rect">
            <a:avLst/>
          </a:prstGeom>
          <a:noFill/>
        </p:spPr>
        <p:txBody>
          <a:bodyPr wrap="none" lIns="86694" tIns="43347" rIns="86694" bIns="43347" rtlCol="0">
            <a:spAutoFit/>
          </a:bodyPr>
          <a:lstStyle/>
          <a:p>
            <a:pPr algn="just">
              <a:lnSpc>
                <a:spcPct val="120000"/>
              </a:lnSpc>
            </a:pPr>
            <a:r>
              <a:rPr lang="en-US" altLang="zh-CN"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zh-CN" altLang="en-US"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52"/>
          <p:cNvSpPr txBox="1"/>
          <p:nvPr/>
        </p:nvSpPr>
        <p:spPr>
          <a:xfrm>
            <a:off x="5344043" y="2910699"/>
            <a:ext cx="561332" cy="364624"/>
          </a:xfrm>
          <a:prstGeom prst="rect">
            <a:avLst/>
          </a:prstGeom>
          <a:noFill/>
        </p:spPr>
        <p:txBody>
          <a:bodyPr wrap="none" lIns="86694" tIns="43347" rIns="86694" bIns="43347" rtlCol="0">
            <a:spAutoFit/>
          </a:bodyPr>
          <a:lstStyle/>
          <a:p>
            <a:pPr algn="just">
              <a:lnSpc>
                <a:spcPct val="120000"/>
              </a:lnSpc>
            </a:pPr>
            <a:r>
              <a:rPr lang="en-US" altLang="zh-CN"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zh-CN" altLang="en-US"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文本框 53"/>
          <p:cNvSpPr txBox="1"/>
          <p:nvPr/>
        </p:nvSpPr>
        <p:spPr>
          <a:xfrm>
            <a:off x="6211710" y="1778691"/>
            <a:ext cx="561332" cy="364624"/>
          </a:xfrm>
          <a:prstGeom prst="rect">
            <a:avLst/>
          </a:prstGeom>
          <a:noFill/>
        </p:spPr>
        <p:txBody>
          <a:bodyPr wrap="none" lIns="86694" tIns="43347" rIns="86694" bIns="43347" rtlCol="0">
            <a:spAutoFit/>
          </a:bodyPr>
          <a:lstStyle/>
          <a:p>
            <a:pPr algn="just">
              <a:lnSpc>
                <a:spcPct val="120000"/>
              </a:lnSpc>
            </a:pPr>
            <a:r>
              <a:rPr lang="en-US" altLang="zh-CN"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zh-CN" altLang="en-US"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文本框 55"/>
          <p:cNvSpPr txBox="1"/>
          <p:nvPr/>
        </p:nvSpPr>
        <p:spPr>
          <a:xfrm>
            <a:off x="7070579" y="2425720"/>
            <a:ext cx="561332" cy="364624"/>
          </a:xfrm>
          <a:prstGeom prst="rect">
            <a:avLst/>
          </a:prstGeom>
          <a:noFill/>
        </p:spPr>
        <p:txBody>
          <a:bodyPr wrap="none" lIns="86694" tIns="43347" rIns="86694" bIns="43347" rtlCol="0">
            <a:spAutoFit/>
          </a:bodyPr>
          <a:lstStyle/>
          <a:p>
            <a:pPr algn="just">
              <a:lnSpc>
                <a:spcPct val="120000"/>
              </a:lnSpc>
            </a:pPr>
            <a:r>
              <a:rPr lang="en-US" altLang="zh-CN"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65%</a:t>
            </a:r>
            <a:endParaRPr lang="zh-CN" altLang="en-US"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文本框 56"/>
          <p:cNvSpPr txBox="1"/>
          <p:nvPr/>
        </p:nvSpPr>
        <p:spPr>
          <a:xfrm>
            <a:off x="7986568" y="2191372"/>
            <a:ext cx="561332" cy="364624"/>
          </a:xfrm>
          <a:prstGeom prst="rect">
            <a:avLst/>
          </a:prstGeom>
          <a:noFill/>
        </p:spPr>
        <p:txBody>
          <a:bodyPr wrap="none" lIns="86694" tIns="43347" rIns="86694" bIns="43347" rtlCol="0">
            <a:spAutoFit/>
          </a:bodyPr>
          <a:lstStyle/>
          <a:p>
            <a:pPr algn="just">
              <a:lnSpc>
                <a:spcPct val="120000"/>
              </a:lnSpc>
            </a:pPr>
            <a:r>
              <a:rPr lang="en-US" altLang="zh-CN"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75%</a:t>
            </a:r>
            <a:endParaRPr lang="zh-CN" altLang="en-US"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8904631" y="5324969"/>
            <a:ext cx="604607" cy="364624"/>
          </a:xfrm>
          <a:prstGeom prst="rect">
            <a:avLst/>
          </a:prstGeom>
          <a:noFill/>
        </p:spPr>
        <p:txBody>
          <a:bodyPr wrap="none" lIns="86694" tIns="43347" rIns="86694" bIns="43347" rtlCol="0">
            <a:spAutoFit/>
          </a:bodyPr>
          <a:lstStyle/>
          <a:p>
            <a:pPr algn="just">
              <a:lnSpc>
                <a:spcPct val="120000"/>
              </a:lnSpc>
            </a:pPr>
            <a:r>
              <a:rPr lang="en-US"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7992204" y="5324969"/>
            <a:ext cx="604607" cy="364624"/>
          </a:xfrm>
          <a:prstGeom prst="rect">
            <a:avLst/>
          </a:prstGeom>
          <a:noFill/>
        </p:spPr>
        <p:txBody>
          <a:bodyPr wrap="none" lIns="86694" tIns="43347" rIns="86694" bIns="43347" rtlCol="0">
            <a:spAutoFit/>
          </a:bodyPr>
          <a:lstStyle/>
          <a:p>
            <a:pPr algn="just">
              <a:lnSpc>
                <a:spcPct val="120000"/>
              </a:lnSpc>
            </a:pPr>
            <a:r>
              <a:rPr lang="en-US"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6215446" y="5324969"/>
            <a:ext cx="604607" cy="364624"/>
          </a:xfrm>
          <a:prstGeom prst="rect">
            <a:avLst/>
          </a:prstGeom>
          <a:noFill/>
        </p:spPr>
        <p:txBody>
          <a:bodyPr wrap="none" lIns="86694" tIns="43347" rIns="86694" bIns="43347" rtlCol="0">
            <a:spAutoFit/>
          </a:bodyPr>
          <a:lstStyle/>
          <a:p>
            <a:pPr algn="just">
              <a:lnSpc>
                <a:spcPct val="120000"/>
              </a:lnSpc>
            </a:pPr>
            <a:r>
              <a:rPr lang="en-US"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4397002" y="5324969"/>
            <a:ext cx="604607" cy="364624"/>
          </a:xfrm>
          <a:prstGeom prst="rect">
            <a:avLst/>
          </a:prstGeom>
          <a:noFill/>
        </p:spPr>
        <p:txBody>
          <a:bodyPr wrap="none" lIns="86694" tIns="43347" rIns="86694" bIns="43347" rtlCol="0">
            <a:spAutoFit/>
          </a:bodyPr>
          <a:lstStyle/>
          <a:p>
            <a:pPr algn="just">
              <a:lnSpc>
                <a:spcPct val="120000"/>
              </a:lnSpc>
            </a:pPr>
            <a:r>
              <a:rPr lang="en-US"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2010</a:t>
            </a:r>
            <a:endParaRPr lang="en-GB"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2657131" y="5324969"/>
            <a:ext cx="604607" cy="364624"/>
          </a:xfrm>
          <a:prstGeom prst="rect">
            <a:avLst/>
          </a:prstGeom>
          <a:noFill/>
        </p:spPr>
        <p:txBody>
          <a:bodyPr wrap="none" lIns="86694" tIns="43347" rIns="86694" bIns="43347" rtlCol="0">
            <a:spAutoFit/>
          </a:bodyPr>
          <a:lstStyle/>
          <a:p>
            <a:pPr algn="just">
              <a:lnSpc>
                <a:spcPct val="120000"/>
              </a:lnSpc>
            </a:pPr>
            <a:r>
              <a:rPr lang="en-US"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2008</a:t>
            </a:r>
            <a:endParaRPr lang="en-GB"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3489482" y="5324969"/>
            <a:ext cx="604607" cy="364624"/>
          </a:xfrm>
          <a:prstGeom prst="rect">
            <a:avLst/>
          </a:prstGeom>
          <a:noFill/>
        </p:spPr>
        <p:txBody>
          <a:bodyPr wrap="none" lIns="86694" tIns="43347" rIns="86694" bIns="43347" rtlCol="0">
            <a:spAutoFit/>
          </a:bodyPr>
          <a:lstStyle/>
          <a:p>
            <a:pPr algn="just">
              <a:lnSpc>
                <a:spcPct val="120000"/>
              </a:lnSpc>
            </a:pPr>
            <a:r>
              <a:rPr lang="en-US"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2009</a:t>
            </a:r>
            <a:endParaRPr lang="en-GB"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5337236" y="5324969"/>
            <a:ext cx="593965" cy="364624"/>
          </a:xfrm>
          <a:prstGeom prst="rect">
            <a:avLst/>
          </a:prstGeom>
          <a:noFill/>
        </p:spPr>
        <p:txBody>
          <a:bodyPr wrap="none" lIns="86694" tIns="43347" rIns="86694" bIns="43347" rtlCol="0">
            <a:spAutoFit/>
          </a:bodyPr>
          <a:lstStyle/>
          <a:p>
            <a:pPr algn="just">
              <a:lnSpc>
                <a:spcPct val="120000"/>
              </a:lnSpc>
            </a:pPr>
            <a:r>
              <a:rPr lang="en-US"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7062500" y="5324969"/>
            <a:ext cx="604607" cy="364624"/>
          </a:xfrm>
          <a:prstGeom prst="rect">
            <a:avLst/>
          </a:prstGeom>
          <a:noFill/>
        </p:spPr>
        <p:txBody>
          <a:bodyPr wrap="none" lIns="86694" tIns="43347" rIns="86694" bIns="43347" rtlCol="0">
            <a:spAutoFit/>
          </a:bodyPr>
          <a:lstStyle/>
          <a:p>
            <a:pPr algn="just">
              <a:lnSpc>
                <a:spcPct val="120000"/>
              </a:lnSpc>
            </a:pPr>
            <a:r>
              <a:rPr lang="en-US"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5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19"/>
          <p:cNvSpPr/>
          <p:nvPr/>
        </p:nvSpPr>
        <p:spPr>
          <a:xfrm>
            <a:off x="1989285" y="5767452"/>
            <a:ext cx="8211845" cy="73878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输入文字，点击添加相关标题文字，修改文字内容，也可以直接复制你的内容到此。输入文字，点击添加相关标题文字，修改文字内容，也可以直接复制你的内容到此</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46" name="Content Placeholder 2"/>
          <p:cNvSpPr txBox="1">
            <a:spLocks/>
          </p:cNvSpPr>
          <p:nvPr/>
        </p:nvSpPr>
        <p:spPr>
          <a:xfrm>
            <a:off x="4642140" y="255686"/>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7" name="Content Placeholder 2"/>
          <p:cNvSpPr txBox="1">
            <a:spLocks/>
          </p:cNvSpPr>
          <p:nvPr/>
        </p:nvSpPr>
        <p:spPr>
          <a:xfrm>
            <a:off x="4995203" y="554068"/>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514204698"/>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par>
                          <p:cTn id="36" fill="hold">
                            <p:stCondLst>
                              <p:cond delay="1000"/>
                            </p:stCondLst>
                            <p:childTnLst>
                              <p:par>
                                <p:cTn id="37" presetID="2" presetClass="entr" presetSubtype="4"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par>
                          <p:cTn id="45" fill="hold">
                            <p:stCondLst>
                              <p:cond delay="2000"/>
                            </p:stCondLst>
                            <p:childTnLst>
                              <p:par>
                                <p:cTn id="46" presetID="2" presetClass="entr" presetSubtype="4"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par>
                          <p:cTn id="54" fill="hold">
                            <p:stCondLst>
                              <p:cond delay="3000"/>
                            </p:stCondLst>
                            <p:childTnLst>
                              <p:par>
                                <p:cTn id="55" presetID="2" presetClass="entr" presetSubtype="4"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childTnLst>
                          </p:cTn>
                        </p:par>
                        <p:par>
                          <p:cTn id="59" fill="hold">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par>
                          <p:cTn id="63" fill="hold">
                            <p:stCondLst>
                              <p:cond delay="4000"/>
                            </p:stCondLst>
                            <p:childTnLst>
                              <p:par>
                                <p:cTn id="64" presetID="2" presetClass="entr" presetSubtype="4" fill="hold"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fill="hold"/>
                                        <p:tgtEl>
                                          <p:spTgt spid="23"/>
                                        </p:tgtEl>
                                        <p:attrNameLst>
                                          <p:attrName>ppt_x</p:attrName>
                                        </p:attrNameLst>
                                      </p:cBhvr>
                                      <p:tavLst>
                                        <p:tav tm="0">
                                          <p:val>
                                            <p:strVal val="#ppt_x"/>
                                          </p:val>
                                        </p:tav>
                                        <p:tav tm="100000">
                                          <p:val>
                                            <p:strVal val="#ppt_x"/>
                                          </p:val>
                                        </p:tav>
                                      </p:tavLst>
                                    </p:anim>
                                    <p:anim calcmode="lin" valueType="num">
                                      <p:cBhvr additive="base">
                                        <p:cTn id="67" dur="500" fill="hold"/>
                                        <p:tgtEl>
                                          <p:spTgt spid="23"/>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10" presetClass="entr" presetSubtype="0"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childTnLst>
                          </p:cTn>
                        </p:par>
                        <p:par>
                          <p:cTn id="72" fill="hold">
                            <p:stCondLst>
                              <p:cond delay="5000"/>
                            </p:stCondLst>
                            <p:childTnLst>
                              <p:par>
                                <p:cTn id="73" presetID="2" presetClass="entr" presetSubtype="4"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childTnLst>
                          </p:cTn>
                        </p:par>
                        <p:par>
                          <p:cTn id="77" fill="hold">
                            <p:stCondLst>
                              <p:cond delay="5500"/>
                            </p:stCondLst>
                            <p:childTnLst>
                              <p:par>
                                <p:cTn id="78" presetID="10" presetClass="entr" presetSubtype="0"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500"/>
                                        <p:tgtEl>
                                          <p:spTgt spid="42"/>
                                        </p:tgtEl>
                                      </p:cBhvr>
                                    </p:animEffect>
                                  </p:childTnLst>
                                </p:cTn>
                              </p:par>
                            </p:childTnLst>
                          </p:cTn>
                        </p:par>
                        <p:par>
                          <p:cTn id="90" fill="hold">
                            <p:stCondLst>
                              <p:cond delay="1000"/>
                            </p:stCondLst>
                            <p:childTnLst>
                              <p:par>
                                <p:cTn id="91" presetID="10"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500"/>
                                        <p:tgtEl>
                                          <p:spTgt spid="40"/>
                                        </p:tgtEl>
                                      </p:cBhvr>
                                    </p:animEffect>
                                  </p:childTnLst>
                                </p:cTn>
                              </p:par>
                            </p:childTnLst>
                          </p:cTn>
                        </p:par>
                        <p:par>
                          <p:cTn id="94" fill="hold">
                            <p:stCondLst>
                              <p:cond delay="1500"/>
                            </p:stCondLst>
                            <p:childTnLst>
                              <p:par>
                                <p:cTn id="95" presetID="10" presetClass="entr" presetSubtype="0" fill="hold" grpId="0"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500"/>
                                        <p:tgtEl>
                                          <p:spTgt spid="43"/>
                                        </p:tgtEl>
                                      </p:cBhvr>
                                    </p:animEffect>
                                  </p:childTnLst>
                                </p:cTn>
                              </p:par>
                            </p:childTnLst>
                          </p:cTn>
                        </p:par>
                        <p:par>
                          <p:cTn id="98" fill="hold">
                            <p:stCondLst>
                              <p:cond delay="2000"/>
                            </p:stCondLst>
                            <p:childTnLst>
                              <p:par>
                                <p:cTn id="99" presetID="10"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childTnLst>
                          </p:cTn>
                        </p:par>
                        <p:par>
                          <p:cTn id="102" fill="hold">
                            <p:stCondLst>
                              <p:cond delay="2500"/>
                            </p:stCondLst>
                            <p:childTnLst>
                              <p:par>
                                <p:cTn id="103" presetID="10"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500"/>
                                        <p:tgtEl>
                                          <p:spTgt spid="38"/>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fade">
                                      <p:cBhvr>
                                        <p:cTn id="114" dur="500"/>
                                        <p:tgtEl>
                                          <p:spTgt spid="37"/>
                                        </p:tgtEl>
                                      </p:cBhvr>
                                    </p:animEffect>
                                  </p:childTnLst>
                                </p:cTn>
                              </p:par>
                            </p:childTnLst>
                          </p:cTn>
                        </p:par>
                        <p:par>
                          <p:cTn id="115" fill="hold">
                            <p:stCondLst>
                              <p:cond delay="1000"/>
                            </p:stCondLst>
                            <p:childTnLst>
                              <p:par>
                                <p:cTn id="116" presetID="9" presetClass="entr" presetSubtype="0" fill="hold" grpId="0" nodeType="after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dissolve">
                                      <p:cBhvr>
                                        <p:cTn id="11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54" y="834629"/>
            <a:ext cx="12188908" cy="51903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7" name="任意多边形 6"/>
          <p:cNvSpPr/>
          <p:nvPr/>
        </p:nvSpPr>
        <p:spPr>
          <a:xfrm>
            <a:off x="565713" y="-17437"/>
            <a:ext cx="6204046" cy="6484702"/>
          </a:xfrm>
          <a:custGeom>
            <a:avLst/>
            <a:gdLst>
              <a:gd name="connsiteX0" fmla="*/ 782763 w 2618967"/>
              <a:gd name="connsiteY0" fmla="*/ 0 h 2736304"/>
              <a:gd name="connsiteX1" fmla="*/ 2618967 w 2618967"/>
              <a:gd name="connsiteY1" fmla="*/ 0 h 2736304"/>
              <a:gd name="connsiteX2" fmla="*/ 1831243 w 2618967"/>
              <a:gd name="connsiteY2" fmla="*/ 2736304 h 2736304"/>
              <a:gd name="connsiteX3" fmla="*/ 0 w 2618967"/>
              <a:gd name="connsiteY3" fmla="*/ 2736304 h 2736304"/>
              <a:gd name="connsiteX4" fmla="*/ 0 w 2618967"/>
              <a:gd name="connsiteY4" fmla="*/ 2719071 h 27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967" h="2736304">
                <a:moveTo>
                  <a:pt x="782763" y="0"/>
                </a:moveTo>
                <a:lnTo>
                  <a:pt x="2618967" y="0"/>
                </a:lnTo>
                <a:lnTo>
                  <a:pt x="1831243" y="2736304"/>
                </a:lnTo>
                <a:lnTo>
                  <a:pt x="0" y="2736304"/>
                </a:lnTo>
                <a:lnTo>
                  <a:pt x="0" y="2719071"/>
                </a:ln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4" name="TextBox 32"/>
          <p:cNvSpPr txBox="1"/>
          <p:nvPr/>
        </p:nvSpPr>
        <p:spPr>
          <a:xfrm>
            <a:off x="3667736" y="1449274"/>
            <a:ext cx="7274311" cy="687864"/>
          </a:xfrm>
          <a:prstGeom prst="rect">
            <a:avLst/>
          </a:prstGeom>
          <a:noFill/>
        </p:spPr>
        <p:txBody>
          <a:bodyPr wrap="square" lIns="86694" tIns="43347" rIns="86694" bIns="43347" rtlCol="0">
            <a:spAutoFit/>
          </a:bodyPr>
          <a:lstStyle/>
          <a:p>
            <a:pPr algn="just">
              <a:lnSpc>
                <a:spcPct val="130000"/>
              </a:lnSpc>
            </a:pPr>
            <a:r>
              <a:rPr lang="en-US" altLang="zh-CN" sz="3000" dirty="0">
                <a:solidFill>
                  <a:schemeClr val="bg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rPr>
              <a:t>CLICK PLEASE REPLACE THE WRITTEN CONTENT</a:t>
            </a:r>
            <a:endParaRPr lang="en-US" sz="3000" dirty="0">
              <a:solidFill>
                <a:schemeClr val="bg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TextBox 32"/>
          <p:cNvSpPr txBox="1"/>
          <p:nvPr/>
        </p:nvSpPr>
        <p:spPr>
          <a:xfrm>
            <a:off x="6478358" y="2687614"/>
            <a:ext cx="4184296" cy="2216504"/>
          </a:xfrm>
          <a:prstGeom prst="rect">
            <a:avLst/>
          </a:prstGeom>
          <a:noFill/>
          <a:ln>
            <a:noFill/>
          </a:ln>
        </p:spPr>
        <p:txBody>
          <a:bodyPr wrap="square" lIns="0" tIns="0" rIns="0" bIns="0">
            <a:spAutoFit/>
          </a:bodyPr>
          <a:lstStyle>
            <a:defPPr>
              <a:defRPr lang="zh-CN"/>
            </a:defPPr>
            <a:lvl1pPr algn="just" fontAlgn="base">
              <a:lnSpc>
                <a:spcPct val="150000"/>
              </a:lnSpc>
              <a:spcBef>
                <a:spcPct val="0"/>
              </a:spcBef>
              <a:spcAft>
                <a:spcPct val="0"/>
              </a:spcAft>
              <a:defRPr sz="1400">
                <a:solidFill>
                  <a:prstClr val="white"/>
                </a:solidFill>
                <a:latin typeface="Arial" panose="020B0604020202020204" pitchFamily="34" charset="0"/>
                <a:ea typeface="微软雅黑" panose="020B0503020204020204" pitchFamily="34"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zh-CN" altLang="en-US" sz="1600" dirty="0">
                <a:sym typeface="Arial" panose="020B0604020202020204" pitchFamily="34" charset="0"/>
              </a:rPr>
              <a:t>输入文字，添加相关标题，修改文字内容，也可以直接复制你的内容到此。输入文字。文字尽量控制在</a:t>
            </a:r>
            <a:r>
              <a:rPr lang="en-US" altLang="zh-CN" sz="1600" dirty="0">
                <a:sym typeface="Arial" panose="020B0604020202020204" pitchFamily="34" charset="0"/>
              </a:rPr>
              <a:t>200</a:t>
            </a:r>
            <a:r>
              <a:rPr lang="zh-CN" altLang="en-US" sz="1600" dirty="0">
                <a:sym typeface="Arial" panose="020B0604020202020204" pitchFamily="34" charset="0"/>
              </a:rPr>
              <a:t>字以内，输入文字，添加相关标题，修改文字内容，也可以直接复制你的内容到此。输入文字，添加相关标题，修改文字内容。</a:t>
            </a:r>
            <a:endParaRPr lang="en-US" altLang="zh-CN" sz="1600" dirty="0">
              <a:sym typeface="Arial" panose="020B0604020202020204" pitchFamily="34" charset="0"/>
            </a:endParaRPr>
          </a:p>
        </p:txBody>
      </p:sp>
    </p:spTree>
    <p:extLst>
      <p:ext uri="{BB962C8B-B14F-4D97-AF65-F5344CB8AC3E}">
        <p14:creationId xmlns:p14="http://schemas.microsoft.com/office/powerpoint/2010/main" val="106303093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75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0-#ppt_w/2"/>
                                          </p:val>
                                        </p:tav>
                                        <p:tav tm="100000">
                                          <p:val>
                                            <p:strVal val="#ppt_x"/>
                                          </p:val>
                                        </p:tav>
                                      </p:tavLst>
                                    </p:anim>
                                    <p:anim calcmode="lin" valueType="num">
                                      <p:cBhvr additive="base">
                                        <p:cTn id="22"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7"/>
          <p:cNvSpPr/>
          <p:nvPr/>
        </p:nvSpPr>
        <p:spPr>
          <a:xfrm>
            <a:off x="4269877" y="2145796"/>
            <a:ext cx="3684523" cy="3685856"/>
          </a:xfrm>
          <a:prstGeom prst="ellipse">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Oval 18"/>
          <p:cNvSpPr/>
          <p:nvPr/>
        </p:nvSpPr>
        <p:spPr>
          <a:xfrm>
            <a:off x="4774579" y="2718429"/>
            <a:ext cx="812694" cy="8129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01</a:t>
            </a:r>
          </a:p>
        </p:txBody>
      </p:sp>
      <p:sp>
        <p:nvSpPr>
          <p:cNvPr id="6" name="Oval 19"/>
          <p:cNvSpPr/>
          <p:nvPr/>
        </p:nvSpPr>
        <p:spPr>
          <a:xfrm>
            <a:off x="6589890" y="2718429"/>
            <a:ext cx="812694" cy="812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02</a:t>
            </a:r>
          </a:p>
        </p:txBody>
      </p:sp>
      <p:sp>
        <p:nvSpPr>
          <p:cNvPr id="7" name="Oval 20"/>
          <p:cNvSpPr/>
          <p:nvPr/>
        </p:nvSpPr>
        <p:spPr>
          <a:xfrm>
            <a:off x="6589890" y="4446029"/>
            <a:ext cx="812694" cy="8129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03</a:t>
            </a:r>
          </a:p>
        </p:txBody>
      </p:sp>
      <p:sp>
        <p:nvSpPr>
          <p:cNvPr id="8" name="Oval 21"/>
          <p:cNvSpPr/>
          <p:nvPr/>
        </p:nvSpPr>
        <p:spPr>
          <a:xfrm>
            <a:off x="4774579" y="4446029"/>
            <a:ext cx="812694" cy="8129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04</a:t>
            </a:r>
          </a:p>
        </p:txBody>
      </p:sp>
      <p:grpSp>
        <p:nvGrpSpPr>
          <p:cNvPr id="9" name="Group 48"/>
          <p:cNvGrpSpPr/>
          <p:nvPr/>
        </p:nvGrpSpPr>
        <p:grpSpPr>
          <a:xfrm>
            <a:off x="3657125" y="1770179"/>
            <a:ext cx="1359712" cy="1360204"/>
            <a:chOff x="3113063" y="1535495"/>
            <a:chExt cx="1019917" cy="1019917"/>
          </a:xfrm>
        </p:grpSpPr>
        <p:sp>
          <p:nvSpPr>
            <p:cNvPr id="10" name="Oval 42"/>
            <p:cNvSpPr/>
            <p:nvPr/>
          </p:nvSpPr>
          <p:spPr>
            <a:xfrm>
              <a:off x="3113063" y="1535495"/>
              <a:ext cx="1019917" cy="1019917"/>
            </a:xfrm>
            <a:prstGeom prst="ellipse">
              <a:avLst/>
            </a:prstGeom>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Freeform 43"/>
            <p:cNvSpPr>
              <a:spLocks noEditPoints="1"/>
            </p:cNvSpPr>
            <p:nvPr/>
          </p:nvSpPr>
          <p:spPr bwMode="auto">
            <a:xfrm>
              <a:off x="3465722" y="1780449"/>
              <a:ext cx="295548" cy="43177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2" name="Group 49"/>
          <p:cNvGrpSpPr/>
          <p:nvPr/>
        </p:nvGrpSpPr>
        <p:grpSpPr>
          <a:xfrm>
            <a:off x="7071992" y="1770179"/>
            <a:ext cx="1359712" cy="1360204"/>
            <a:chOff x="4327964" y="1174750"/>
            <a:chExt cx="1019917" cy="1019917"/>
          </a:xfrm>
        </p:grpSpPr>
        <p:sp>
          <p:nvSpPr>
            <p:cNvPr id="13" name="Oval 41"/>
            <p:cNvSpPr/>
            <p:nvPr/>
          </p:nvSpPr>
          <p:spPr>
            <a:xfrm>
              <a:off x="4327964" y="1174750"/>
              <a:ext cx="1019917" cy="101991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Freeform 69"/>
            <p:cNvSpPr>
              <a:spLocks/>
            </p:cNvSpPr>
            <p:nvPr/>
          </p:nvSpPr>
          <p:spPr bwMode="auto">
            <a:xfrm>
              <a:off x="4747567" y="1514986"/>
              <a:ext cx="180710" cy="339444"/>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5" name="Group 50"/>
          <p:cNvGrpSpPr/>
          <p:nvPr/>
        </p:nvGrpSpPr>
        <p:grpSpPr>
          <a:xfrm>
            <a:off x="7071992" y="4778087"/>
            <a:ext cx="1359712" cy="1360204"/>
            <a:chOff x="5349381" y="2021455"/>
            <a:chExt cx="1019917" cy="1019917"/>
          </a:xfrm>
        </p:grpSpPr>
        <p:sp>
          <p:nvSpPr>
            <p:cNvPr id="16" name="Oval 40"/>
            <p:cNvSpPr/>
            <p:nvPr/>
          </p:nvSpPr>
          <p:spPr>
            <a:xfrm>
              <a:off x="5349381" y="2021455"/>
              <a:ext cx="1019917" cy="101991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 name="Freeform 23"/>
            <p:cNvSpPr>
              <a:spLocks noEditPoints="1"/>
            </p:cNvSpPr>
            <p:nvPr/>
          </p:nvSpPr>
          <p:spPr bwMode="auto">
            <a:xfrm>
              <a:off x="5726789" y="2387386"/>
              <a:ext cx="284485" cy="269002"/>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8" name="Group 51"/>
          <p:cNvGrpSpPr/>
          <p:nvPr/>
        </p:nvGrpSpPr>
        <p:grpSpPr>
          <a:xfrm>
            <a:off x="3657125" y="4778087"/>
            <a:ext cx="1359712" cy="1360204"/>
            <a:chOff x="5067559" y="3203756"/>
            <a:chExt cx="1019917" cy="1019917"/>
          </a:xfrm>
        </p:grpSpPr>
        <p:sp>
          <p:nvSpPr>
            <p:cNvPr id="19" name="Oval 39"/>
            <p:cNvSpPr/>
            <p:nvPr/>
          </p:nvSpPr>
          <p:spPr>
            <a:xfrm>
              <a:off x="5067559" y="3203756"/>
              <a:ext cx="1019917" cy="101991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Freeform 57"/>
            <p:cNvSpPr>
              <a:spLocks noEditPoints="1"/>
            </p:cNvSpPr>
            <p:nvPr/>
          </p:nvSpPr>
          <p:spPr bwMode="auto">
            <a:xfrm>
              <a:off x="5444281" y="3595597"/>
              <a:ext cx="266472" cy="23623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52"/>
          <p:cNvGrpSpPr/>
          <p:nvPr/>
        </p:nvGrpSpPr>
        <p:grpSpPr>
          <a:xfrm>
            <a:off x="5432283" y="3308623"/>
            <a:ext cx="1359712" cy="1360204"/>
            <a:chOff x="3795508" y="3664275"/>
            <a:chExt cx="1019917" cy="1019917"/>
          </a:xfrm>
        </p:grpSpPr>
        <p:sp>
          <p:nvSpPr>
            <p:cNvPr id="22" name="Oval 38"/>
            <p:cNvSpPr/>
            <p:nvPr/>
          </p:nvSpPr>
          <p:spPr>
            <a:xfrm>
              <a:off x="3795508" y="3664275"/>
              <a:ext cx="1019917" cy="101991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3" name="Freeform 83"/>
            <p:cNvSpPr>
              <a:spLocks noEditPoints="1"/>
            </p:cNvSpPr>
            <p:nvPr/>
          </p:nvSpPr>
          <p:spPr bwMode="auto">
            <a:xfrm>
              <a:off x="4164383" y="3976896"/>
              <a:ext cx="263118" cy="394674"/>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4" name="Group 25"/>
          <p:cNvGrpSpPr/>
          <p:nvPr/>
        </p:nvGrpSpPr>
        <p:grpSpPr>
          <a:xfrm>
            <a:off x="507935" y="5032816"/>
            <a:ext cx="3049058" cy="905186"/>
            <a:chOff x="844734" y="1923739"/>
            <a:chExt cx="2287091" cy="678732"/>
          </a:xfrm>
        </p:grpSpPr>
        <p:sp>
          <p:nvSpPr>
            <p:cNvPr id="25" name="Footer Text"/>
            <p:cNvSpPr txBox="1"/>
            <p:nvPr/>
          </p:nvSpPr>
          <p:spPr>
            <a:xfrm>
              <a:off x="844734" y="2187069"/>
              <a:ext cx="2287091" cy="415402"/>
            </a:xfrm>
            <a:prstGeom prst="rect">
              <a:avLst/>
            </a:prstGeom>
            <a:noFill/>
          </p:spPr>
          <p:txBody>
            <a:bodyPr wrap="square" lIns="0" tIns="0" rIns="0" bIns="0"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的。</a:t>
              </a:r>
              <a:endParaRPr lang="id-ID"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26" name="TextBox 25"/>
            <p:cNvSpPr txBox="1"/>
            <p:nvPr/>
          </p:nvSpPr>
          <p:spPr>
            <a:xfrm>
              <a:off x="1891101" y="1923739"/>
              <a:ext cx="1240724" cy="184666"/>
            </a:xfrm>
            <a:prstGeom prst="rect">
              <a:avLst/>
            </a:prstGeom>
            <a:noFill/>
          </p:spPr>
          <p:txBody>
            <a:bodyPr wrap="none" lIns="0" tIns="0" rIns="0" bIns="0" rtlCol="0" anchor="ctr">
              <a:spAutoFit/>
            </a:bodyPr>
            <a:lstStyle/>
            <a:p>
              <a:pPr algn="r"/>
              <a:r>
                <a:rPr lang="zh-CN" altLang="en-US" sz="1600" b="1" dirty="0" smtClean="0">
                  <a:solidFill>
                    <a:schemeClr val="tx1">
                      <a:lumMod val="65000"/>
                      <a:lumOff val="35000"/>
                    </a:schemeClr>
                  </a:solidFill>
                  <a:ea typeface="微软雅黑 Light" panose="020B0502040204020203" pitchFamily="34" charset="-122"/>
                </a:rPr>
                <a:t>输入您的标题内容</a:t>
              </a:r>
              <a:endParaRPr lang="en-US" sz="1600" b="1" dirty="0">
                <a:solidFill>
                  <a:schemeClr val="tx1">
                    <a:lumMod val="65000"/>
                    <a:lumOff val="35000"/>
                  </a:schemeClr>
                </a:solidFill>
              </a:endParaRPr>
            </a:p>
          </p:txBody>
        </p:sp>
      </p:grpSp>
      <p:grpSp>
        <p:nvGrpSpPr>
          <p:cNvPr id="27" name="Group 32"/>
          <p:cNvGrpSpPr/>
          <p:nvPr/>
        </p:nvGrpSpPr>
        <p:grpSpPr>
          <a:xfrm>
            <a:off x="8531836" y="2024910"/>
            <a:ext cx="3049058" cy="919704"/>
            <a:chOff x="844734" y="1923739"/>
            <a:chExt cx="2287091" cy="689618"/>
          </a:xfrm>
        </p:grpSpPr>
        <p:sp>
          <p:nvSpPr>
            <p:cNvPr id="28" name="Footer Text"/>
            <p:cNvSpPr txBox="1"/>
            <p:nvPr/>
          </p:nvSpPr>
          <p:spPr>
            <a:xfrm>
              <a:off x="844734" y="2197955"/>
              <a:ext cx="2287091" cy="415402"/>
            </a:xfrm>
            <a:prstGeom prst="rect">
              <a:avLst/>
            </a:prstGeom>
            <a:noFill/>
          </p:spPr>
          <p:txBody>
            <a:bodyPr wrap="square" lIns="0" tIns="0" rIns="0" bIns="0"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的。</a:t>
              </a:r>
              <a:endParaRPr lang="id-ID"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29" name="TextBox 28"/>
            <p:cNvSpPr txBox="1"/>
            <p:nvPr/>
          </p:nvSpPr>
          <p:spPr>
            <a:xfrm>
              <a:off x="844734" y="1923739"/>
              <a:ext cx="1240724" cy="184666"/>
            </a:xfrm>
            <a:prstGeom prst="rect">
              <a:avLst/>
            </a:prstGeom>
            <a:noFill/>
          </p:spPr>
          <p:txBody>
            <a:bodyPr wrap="none" lIns="0" tIns="0" rIns="0" bIns="0" rtlCol="0" anchor="ctr">
              <a:spAutoFit/>
            </a:bodyPr>
            <a:lstStyle/>
            <a:p>
              <a:r>
                <a:rPr lang="zh-CN" altLang="en-US" sz="1600" b="1" dirty="0" smtClean="0">
                  <a:solidFill>
                    <a:schemeClr val="tx1">
                      <a:lumMod val="65000"/>
                      <a:lumOff val="35000"/>
                    </a:schemeClr>
                  </a:solidFill>
                  <a:ea typeface="微软雅黑 Light" panose="020B0502040204020203" pitchFamily="34" charset="-122"/>
                </a:rPr>
                <a:t>输入您的标题内容</a:t>
              </a:r>
              <a:endParaRPr lang="en-US" sz="1600" b="1" dirty="0">
                <a:solidFill>
                  <a:schemeClr val="tx1">
                    <a:lumMod val="65000"/>
                    <a:lumOff val="35000"/>
                  </a:schemeClr>
                </a:solidFill>
              </a:endParaRPr>
            </a:p>
          </p:txBody>
        </p:sp>
      </p:grpSp>
      <p:grpSp>
        <p:nvGrpSpPr>
          <p:cNvPr id="30" name="Group 22"/>
          <p:cNvGrpSpPr/>
          <p:nvPr/>
        </p:nvGrpSpPr>
        <p:grpSpPr>
          <a:xfrm>
            <a:off x="507935" y="2024909"/>
            <a:ext cx="3049058" cy="905186"/>
            <a:chOff x="844734" y="1923739"/>
            <a:chExt cx="2287091" cy="678732"/>
          </a:xfrm>
        </p:grpSpPr>
        <p:sp>
          <p:nvSpPr>
            <p:cNvPr id="31" name="Footer Text"/>
            <p:cNvSpPr txBox="1"/>
            <p:nvPr/>
          </p:nvSpPr>
          <p:spPr>
            <a:xfrm>
              <a:off x="844734" y="2187069"/>
              <a:ext cx="2287091" cy="415402"/>
            </a:xfrm>
            <a:prstGeom prst="rect">
              <a:avLst/>
            </a:prstGeom>
            <a:noFill/>
          </p:spPr>
          <p:txBody>
            <a:bodyPr wrap="square" lIns="0" tIns="0" rIns="0" bIns="0"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的。</a:t>
              </a:r>
              <a:endParaRPr lang="id-ID"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2" name="TextBox 31"/>
            <p:cNvSpPr txBox="1"/>
            <p:nvPr/>
          </p:nvSpPr>
          <p:spPr>
            <a:xfrm>
              <a:off x="1891101" y="1923739"/>
              <a:ext cx="1240724" cy="184666"/>
            </a:xfrm>
            <a:prstGeom prst="rect">
              <a:avLst/>
            </a:prstGeom>
            <a:noFill/>
          </p:spPr>
          <p:txBody>
            <a:bodyPr wrap="none" lIns="0" tIns="0" rIns="0" bIns="0" rtlCol="0" anchor="ctr">
              <a:spAutoFit/>
            </a:bodyPr>
            <a:lstStyle/>
            <a:p>
              <a:pPr algn="r"/>
              <a:r>
                <a:rPr lang="zh-CN" altLang="en-US" sz="1600" b="1" dirty="0" smtClean="0">
                  <a:solidFill>
                    <a:schemeClr val="tx1">
                      <a:lumMod val="65000"/>
                      <a:lumOff val="35000"/>
                    </a:schemeClr>
                  </a:solidFill>
                  <a:ea typeface="微软雅黑 Light" panose="020B0502040204020203" pitchFamily="34" charset="-122"/>
                </a:rPr>
                <a:t>输入您的标题内容</a:t>
              </a:r>
              <a:endParaRPr lang="en-US" sz="1600" b="1" dirty="0">
                <a:solidFill>
                  <a:schemeClr val="tx1">
                    <a:lumMod val="65000"/>
                    <a:lumOff val="35000"/>
                  </a:schemeClr>
                </a:solidFill>
              </a:endParaRPr>
            </a:p>
          </p:txBody>
        </p:sp>
      </p:grpSp>
      <p:grpSp>
        <p:nvGrpSpPr>
          <p:cNvPr id="33" name="Group 62"/>
          <p:cNvGrpSpPr/>
          <p:nvPr/>
        </p:nvGrpSpPr>
        <p:grpSpPr>
          <a:xfrm>
            <a:off x="8531836" y="5032818"/>
            <a:ext cx="3049058" cy="948739"/>
            <a:chOff x="844734" y="1923739"/>
            <a:chExt cx="2287091" cy="711389"/>
          </a:xfrm>
        </p:grpSpPr>
        <p:sp>
          <p:nvSpPr>
            <p:cNvPr id="34" name="Footer Text"/>
            <p:cNvSpPr txBox="1"/>
            <p:nvPr/>
          </p:nvSpPr>
          <p:spPr>
            <a:xfrm>
              <a:off x="844734" y="2219726"/>
              <a:ext cx="2287091" cy="415402"/>
            </a:xfrm>
            <a:prstGeom prst="rect">
              <a:avLst/>
            </a:prstGeom>
            <a:noFill/>
          </p:spPr>
          <p:txBody>
            <a:bodyPr wrap="square" lIns="0" tIns="0" rIns="0" bIns="0"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的。</a:t>
              </a:r>
              <a:endParaRPr lang="id-ID"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5" name="TextBox 34"/>
            <p:cNvSpPr txBox="1"/>
            <p:nvPr/>
          </p:nvSpPr>
          <p:spPr>
            <a:xfrm>
              <a:off x="844734" y="1923739"/>
              <a:ext cx="1240724" cy="184666"/>
            </a:xfrm>
            <a:prstGeom prst="rect">
              <a:avLst/>
            </a:prstGeom>
            <a:noFill/>
          </p:spPr>
          <p:txBody>
            <a:bodyPr wrap="none" lIns="0" tIns="0" rIns="0" bIns="0" rtlCol="0" anchor="ctr">
              <a:spAutoFit/>
            </a:bodyPr>
            <a:lstStyle/>
            <a:p>
              <a:r>
                <a:rPr lang="zh-CN" altLang="en-US" sz="1600" b="1" dirty="0" smtClean="0">
                  <a:solidFill>
                    <a:schemeClr val="tx1">
                      <a:lumMod val="65000"/>
                      <a:lumOff val="35000"/>
                    </a:schemeClr>
                  </a:solidFill>
                  <a:ea typeface="微软雅黑 Light" panose="020B0502040204020203" pitchFamily="34" charset="-122"/>
                </a:rPr>
                <a:t>输入您的标题内容</a:t>
              </a:r>
              <a:endParaRPr lang="en-US" sz="1600" b="1" dirty="0">
                <a:solidFill>
                  <a:schemeClr val="tx1">
                    <a:lumMod val="65000"/>
                    <a:lumOff val="35000"/>
                  </a:schemeClr>
                </a:solidFill>
              </a:endParaRPr>
            </a:p>
          </p:txBody>
        </p:sp>
      </p:grpSp>
      <p:sp>
        <p:nvSpPr>
          <p:cNvPr id="36" name="Content Placeholder 2"/>
          <p:cNvSpPr txBox="1">
            <a:spLocks/>
          </p:cNvSpPr>
          <p:nvPr/>
        </p:nvSpPr>
        <p:spPr>
          <a:xfrm>
            <a:off x="4642140" y="255686"/>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7" name="Content Placeholder 2"/>
          <p:cNvSpPr txBox="1">
            <a:spLocks/>
          </p:cNvSpPr>
          <p:nvPr/>
        </p:nvSpPr>
        <p:spPr>
          <a:xfrm>
            <a:off x="4995203" y="554068"/>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4151961713"/>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500"/>
                            </p:stCondLst>
                            <p:childTnLst>
                              <p:par>
                                <p:cTn id="17" presetID="53"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500"/>
                            </p:stCondLst>
                            <p:childTnLst>
                              <p:par>
                                <p:cTn id="29" presetID="22" presetClass="entr" presetSubtype="2"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right)">
                                      <p:cBhvr>
                                        <p:cTn id="31" dur="500"/>
                                        <p:tgtEl>
                                          <p:spTgt spid="30"/>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par>
                          <p:cTn id="49" fill="hold">
                            <p:stCondLst>
                              <p:cond delay="1000"/>
                            </p:stCondLst>
                            <p:childTnLst>
                              <p:par>
                                <p:cTn id="50" presetID="53" presetClass="entr" presetSubtype="0"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childTnLst>
                          </p:cTn>
                        </p:par>
                        <p:par>
                          <p:cTn id="55" fill="hold">
                            <p:stCondLst>
                              <p:cond delay="1500"/>
                            </p:stCondLst>
                            <p:childTnLst>
                              <p:par>
                                <p:cTn id="56" presetID="53" presetClass="entr" presetSubtype="0"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par>
                          <p:cTn id="61" fill="hold">
                            <p:stCondLst>
                              <p:cond delay="2000"/>
                            </p:stCondLst>
                            <p:childTnLst>
                              <p:par>
                                <p:cTn id="62" presetID="22" presetClass="entr" presetSubtype="8" fill="hold"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childTnLst>
                          </p:cTn>
                        </p:par>
                        <p:par>
                          <p:cTn id="65" fill="hold">
                            <p:stCondLst>
                              <p:cond delay="2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3000"/>
                            </p:stCondLst>
                            <p:childTnLst>
                              <p:par>
                                <p:cTn id="72" presetID="53" presetClass="entr" presetSubtype="0"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3500"/>
                            </p:stCondLst>
                            <p:childTnLst>
                              <p:par>
                                <p:cTn id="78" presetID="22" presetClass="entr" presetSubtype="2" fill="hold"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ipe(right)">
                                      <p:cBhvr>
                                        <p:cTn id="8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5574574" y="1989002"/>
            <a:ext cx="1024333" cy="1022642"/>
          </a:xfrm>
          <a:prstGeom prst="ellipse">
            <a:avLst/>
          </a:prstGeom>
          <a:solidFill>
            <a:schemeClr val="accent2"/>
          </a:solidFill>
          <a:ln>
            <a:noFill/>
          </a:ln>
        </p:spPr>
        <p:txBody>
          <a:bodyPr lIns="86694" tIns="43347" rIns="86694" bIns="43347"/>
          <a:lstStyle/>
          <a:p>
            <a:pPr fontAlgn="base">
              <a:lnSpc>
                <a:spcPct val="120000"/>
              </a:lnSpc>
              <a:spcBef>
                <a:spcPct val="0"/>
              </a:spcBef>
              <a:spcAft>
                <a:spcPct val="0"/>
              </a:spcAft>
            </a:pPr>
            <a:endParaRPr lang="zh-CN" altLang="en-US">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5" name="Oval 3"/>
          <p:cNvSpPr>
            <a:spLocks noChangeArrowheads="1"/>
          </p:cNvSpPr>
          <p:nvPr/>
        </p:nvSpPr>
        <p:spPr bwMode="auto">
          <a:xfrm>
            <a:off x="5712141" y="3428748"/>
            <a:ext cx="766134" cy="766453"/>
          </a:xfrm>
          <a:prstGeom prst="ellipse">
            <a:avLst/>
          </a:prstGeom>
          <a:solidFill>
            <a:schemeClr val="accent5"/>
          </a:solidFill>
          <a:ln w="9525" cmpd="sng">
            <a:noFill/>
            <a:round/>
            <a:headEnd/>
            <a:tailEnd/>
          </a:ln>
        </p:spPr>
        <p:txBody>
          <a:bodyPr lIns="86694" tIns="43347" rIns="86694" bIns="43347"/>
          <a:lstStyle/>
          <a:p>
            <a:pPr fontAlgn="base">
              <a:lnSpc>
                <a:spcPct val="120000"/>
              </a:lnSpc>
              <a:spcBef>
                <a:spcPct val="0"/>
              </a:spcBef>
              <a:spcAft>
                <a:spcPct val="0"/>
              </a:spcAft>
            </a:pPr>
            <a:endParaRPr lang="zh-CN" altLang="en-US">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6" name="Oval 4"/>
          <p:cNvSpPr>
            <a:spLocks noChangeArrowheads="1"/>
          </p:cNvSpPr>
          <p:nvPr/>
        </p:nvSpPr>
        <p:spPr bwMode="auto">
          <a:xfrm>
            <a:off x="6882516" y="3297477"/>
            <a:ext cx="1022217" cy="1022642"/>
          </a:xfrm>
          <a:prstGeom prst="ellipse">
            <a:avLst/>
          </a:prstGeom>
          <a:solidFill>
            <a:schemeClr val="accent3"/>
          </a:solidFill>
          <a:ln>
            <a:noFill/>
          </a:ln>
        </p:spPr>
        <p:txBody>
          <a:bodyPr lIns="86694" tIns="43347" rIns="86694" bIns="43347"/>
          <a:lstStyle/>
          <a:p>
            <a:pPr fontAlgn="base">
              <a:lnSpc>
                <a:spcPct val="120000"/>
              </a:lnSpc>
              <a:spcBef>
                <a:spcPct val="0"/>
              </a:spcBef>
              <a:spcAft>
                <a:spcPct val="0"/>
              </a:spcAft>
            </a:pPr>
            <a:endParaRPr lang="zh-CN" altLang="en-US">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7" name="Oval 5"/>
          <p:cNvSpPr>
            <a:spLocks noChangeArrowheads="1"/>
          </p:cNvSpPr>
          <p:nvPr/>
        </p:nvSpPr>
        <p:spPr bwMode="auto">
          <a:xfrm>
            <a:off x="4268774" y="3297477"/>
            <a:ext cx="1022216" cy="1022642"/>
          </a:xfrm>
          <a:prstGeom prst="ellipse">
            <a:avLst/>
          </a:prstGeom>
          <a:solidFill>
            <a:schemeClr val="accent1"/>
          </a:solidFill>
          <a:ln>
            <a:noFill/>
          </a:ln>
        </p:spPr>
        <p:txBody>
          <a:bodyPr lIns="86694" tIns="43347" rIns="86694" bIns="43347"/>
          <a:lstStyle/>
          <a:p>
            <a:pPr fontAlgn="base">
              <a:lnSpc>
                <a:spcPct val="120000"/>
              </a:lnSpc>
              <a:spcBef>
                <a:spcPct val="0"/>
              </a:spcBef>
              <a:spcAft>
                <a:spcPct val="0"/>
              </a:spcAft>
            </a:pPr>
            <a:endParaRPr lang="zh-CN" altLang="en-US">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8" name="Oval 6"/>
          <p:cNvSpPr>
            <a:spLocks noChangeArrowheads="1"/>
          </p:cNvSpPr>
          <p:nvPr/>
        </p:nvSpPr>
        <p:spPr bwMode="auto">
          <a:xfrm>
            <a:off x="5574574" y="4603822"/>
            <a:ext cx="1024333" cy="1024760"/>
          </a:xfrm>
          <a:prstGeom prst="ellipse">
            <a:avLst/>
          </a:prstGeom>
          <a:solidFill>
            <a:schemeClr val="accent4"/>
          </a:solidFill>
          <a:ln>
            <a:noFill/>
          </a:ln>
        </p:spPr>
        <p:txBody>
          <a:bodyPr lIns="86694" tIns="43347" rIns="86694" bIns="43347"/>
          <a:lstStyle/>
          <a:p>
            <a:pPr fontAlgn="base">
              <a:lnSpc>
                <a:spcPct val="120000"/>
              </a:lnSpc>
              <a:spcBef>
                <a:spcPct val="0"/>
              </a:spcBef>
              <a:spcAft>
                <a:spcPct val="0"/>
              </a:spcAft>
            </a:pPr>
            <a:endParaRPr lang="zh-CN" altLang="en-US">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9" name="Freeform 7"/>
          <p:cNvSpPr>
            <a:spLocks/>
          </p:cNvSpPr>
          <p:nvPr/>
        </p:nvSpPr>
        <p:spPr bwMode="auto">
          <a:xfrm>
            <a:off x="3765073" y="2103324"/>
            <a:ext cx="1638087" cy="444628"/>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bg1">
                <a:lumMod val="6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lIns="86694" tIns="43347" rIns="86694" bIns="43347"/>
          <a:lstStyle/>
          <a:p>
            <a:pPr fontAlgn="base">
              <a:lnSpc>
                <a:spcPct val="120000"/>
              </a:lnSpc>
              <a:spcBef>
                <a:spcPct val="0"/>
              </a:spcBef>
              <a:spcAft>
                <a:spcPct val="0"/>
              </a:spcAft>
            </a:pPr>
            <a:endParaRPr lang="zh-CN" altLang="en-US">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0" name="Freeform 8"/>
          <p:cNvSpPr>
            <a:spLocks/>
          </p:cNvSpPr>
          <p:nvPr/>
        </p:nvSpPr>
        <p:spPr bwMode="auto">
          <a:xfrm>
            <a:off x="7426430" y="2103336"/>
            <a:ext cx="757668" cy="1020525"/>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bg1">
                <a:lumMod val="6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lIns="86694" tIns="43347" rIns="86694" bIns="43347"/>
          <a:lstStyle/>
          <a:p>
            <a:pPr fontAlgn="base">
              <a:lnSpc>
                <a:spcPct val="120000"/>
              </a:lnSpc>
              <a:spcBef>
                <a:spcPct val="0"/>
              </a:spcBef>
              <a:spcAft>
                <a:spcPct val="0"/>
              </a:spcAft>
            </a:pPr>
            <a:endParaRPr lang="zh-CN" altLang="en-US">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1" name="Freeform 9"/>
          <p:cNvSpPr>
            <a:spLocks/>
          </p:cNvSpPr>
          <p:nvPr/>
        </p:nvSpPr>
        <p:spPr bwMode="auto">
          <a:xfrm>
            <a:off x="6770347" y="4699101"/>
            <a:ext cx="1352373" cy="444628"/>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bg1">
                <a:lumMod val="6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lIns="86694" tIns="43347" rIns="86694" bIns="43347"/>
          <a:lstStyle/>
          <a:p>
            <a:pPr fontAlgn="base">
              <a:lnSpc>
                <a:spcPct val="120000"/>
              </a:lnSpc>
              <a:spcBef>
                <a:spcPct val="0"/>
              </a:spcBef>
              <a:spcAft>
                <a:spcPct val="0"/>
              </a:spcAft>
            </a:pPr>
            <a:endParaRPr lang="zh-CN" altLang="en-US">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2" name="Freeform 10"/>
          <p:cNvSpPr>
            <a:spLocks/>
          </p:cNvSpPr>
          <p:nvPr/>
        </p:nvSpPr>
        <p:spPr bwMode="auto">
          <a:xfrm>
            <a:off x="3765061" y="4419620"/>
            <a:ext cx="1013750" cy="294300"/>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bg1">
                <a:lumMod val="6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lIns="86694" tIns="43347" rIns="86694" bIns="43347"/>
          <a:lstStyle/>
          <a:p>
            <a:pPr fontAlgn="base">
              <a:lnSpc>
                <a:spcPct val="120000"/>
              </a:lnSpc>
              <a:spcBef>
                <a:spcPct val="0"/>
              </a:spcBef>
              <a:spcAft>
                <a:spcPct val="0"/>
              </a:spcAft>
            </a:pPr>
            <a:endParaRPr lang="zh-CN" altLang="en-US">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3" name="Freeform 11"/>
          <p:cNvSpPr>
            <a:spLocks/>
          </p:cNvSpPr>
          <p:nvPr/>
        </p:nvSpPr>
        <p:spPr bwMode="auto">
          <a:xfrm>
            <a:off x="6672982" y="3723049"/>
            <a:ext cx="91004" cy="182085"/>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bg1">
                <a:lumMod val="65000"/>
              </a:schemeClr>
            </a:solidFill>
            <a:round/>
            <a:headEnd/>
            <a:tailEnd/>
          </a:ln>
          <a:extLst>
            <a:ext uri="{909E8E84-426E-40DD-AFC4-6F175D3DCCD1}">
              <a14:hiddenFill xmlns:a14="http://schemas.microsoft.com/office/drawing/2010/main">
                <a:solidFill>
                  <a:srgbClr val="66C6C2"/>
                </a:solidFill>
              </a14:hiddenFill>
            </a:ext>
          </a:extLst>
        </p:spPr>
        <p:txBody>
          <a:bodyPr lIns="86694" tIns="43347" rIns="86694" bIns="43347"/>
          <a:lstStyle/>
          <a:p>
            <a:pPr fontAlgn="base">
              <a:lnSpc>
                <a:spcPct val="120000"/>
              </a:lnSpc>
              <a:spcBef>
                <a:spcPct val="0"/>
              </a:spcBef>
              <a:spcAft>
                <a:spcPct val="0"/>
              </a:spcAft>
            </a:pPr>
            <a:endParaRPr lang="zh-CN" altLang="en-US">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4" name="Freeform 12"/>
          <p:cNvSpPr>
            <a:spLocks/>
          </p:cNvSpPr>
          <p:nvPr/>
        </p:nvSpPr>
        <p:spPr bwMode="auto">
          <a:xfrm>
            <a:off x="5409497" y="3723049"/>
            <a:ext cx="91006" cy="182085"/>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bg1">
                <a:lumMod val="65000"/>
              </a:schemeClr>
            </a:solidFill>
            <a:round/>
            <a:headEnd/>
            <a:tailEnd/>
          </a:ln>
          <a:extLst>
            <a:ext uri="{909E8E84-426E-40DD-AFC4-6F175D3DCCD1}">
              <a14:hiddenFill xmlns:a14="http://schemas.microsoft.com/office/drawing/2010/main">
                <a:solidFill>
                  <a:srgbClr val="66C6C2"/>
                </a:solidFill>
              </a14:hiddenFill>
            </a:ext>
          </a:extLst>
        </p:spPr>
        <p:txBody>
          <a:bodyPr lIns="86694" tIns="43347" rIns="86694" bIns="43347"/>
          <a:lstStyle/>
          <a:p>
            <a:pPr fontAlgn="base">
              <a:lnSpc>
                <a:spcPct val="120000"/>
              </a:lnSpc>
              <a:spcBef>
                <a:spcPct val="0"/>
              </a:spcBef>
              <a:spcAft>
                <a:spcPct val="0"/>
              </a:spcAft>
            </a:pPr>
            <a:endParaRPr lang="zh-CN" altLang="en-US">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5" name="Freeform 13"/>
          <p:cNvSpPr>
            <a:spLocks/>
          </p:cNvSpPr>
          <p:nvPr/>
        </p:nvSpPr>
        <p:spPr bwMode="auto">
          <a:xfrm>
            <a:off x="5995749" y="4400564"/>
            <a:ext cx="182009" cy="91044"/>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bg1">
                <a:lumMod val="65000"/>
              </a:schemeClr>
            </a:solidFill>
            <a:round/>
            <a:headEnd/>
            <a:tailEnd/>
          </a:ln>
          <a:extLst>
            <a:ext uri="{909E8E84-426E-40DD-AFC4-6F175D3DCCD1}">
              <a14:hiddenFill xmlns:a14="http://schemas.microsoft.com/office/drawing/2010/main">
                <a:solidFill>
                  <a:srgbClr val="66C6C2"/>
                </a:solidFill>
              </a14:hiddenFill>
            </a:ext>
          </a:extLst>
        </p:spPr>
        <p:txBody>
          <a:bodyPr lIns="86694" tIns="43347" rIns="86694" bIns="43347"/>
          <a:lstStyle/>
          <a:p>
            <a:pPr fontAlgn="base">
              <a:lnSpc>
                <a:spcPct val="120000"/>
              </a:lnSpc>
              <a:spcBef>
                <a:spcPct val="0"/>
              </a:spcBef>
              <a:spcAft>
                <a:spcPct val="0"/>
              </a:spcAft>
            </a:pPr>
            <a:endParaRPr lang="zh-CN" altLang="en-US">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6" name="Freeform 14"/>
          <p:cNvSpPr>
            <a:spLocks/>
          </p:cNvSpPr>
          <p:nvPr/>
        </p:nvSpPr>
        <p:spPr bwMode="auto">
          <a:xfrm>
            <a:off x="5995749" y="3136564"/>
            <a:ext cx="182009" cy="91042"/>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bg1">
                <a:lumMod val="65000"/>
              </a:schemeClr>
            </a:solidFill>
            <a:round/>
            <a:headEnd/>
            <a:tailEnd/>
          </a:ln>
          <a:extLst>
            <a:ext uri="{909E8E84-426E-40DD-AFC4-6F175D3DCCD1}">
              <a14:hiddenFill xmlns:a14="http://schemas.microsoft.com/office/drawing/2010/main">
                <a:solidFill>
                  <a:srgbClr val="66C6C2"/>
                </a:solidFill>
              </a14:hiddenFill>
            </a:ext>
          </a:extLst>
        </p:spPr>
        <p:txBody>
          <a:bodyPr lIns="86694" tIns="43347" rIns="86694" bIns="43347"/>
          <a:lstStyle/>
          <a:p>
            <a:pPr fontAlgn="base">
              <a:lnSpc>
                <a:spcPct val="120000"/>
              </a:lnSpc>
              <a:spcBef>
                <a:spcPct val="0"/>
              </a:spcBef>
              <a:spcAft>
                <a:spcPct val="0"/>
              </a:spcAft>
            </a:pPr>
            <a:endParaRPr lang="zh-CN" altLang="en-US">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7" name="Rectangle 15"/>
          <p:cNvSpPr>
            <a:spLocks noChangeArrowheads="1"/>
          </p:cNvSpPr>
          <p:nvPr/>
        </p:nvSpPr>
        <p:spPr bwMode="auto">
          <a:xfrm>
            <a:off x="8374562" y="2001695"/>
            <a:ext cx="2016920" cy="13852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的。</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18448" name="Rectangle 16"/>
          <p:cNvSpPr>
            <a:spLocks noChangeArrowheads="1"/>
          </p:cNvSpPr>
          <p:nvPr/>
        </p:nvSpPr>
        <p:spPr bwMode="auto">
          <a:xfrm>
            <a:off x="8374562" y="4591119"/>
            <a:ext cx="2016920" cy="13852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的。</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18449" name="Rectangle 17"/>
          <p:cNvSpPr>
            <a:spLocks noChangeArrowheads="1"/>
          </p:cNvSpPr>
          <p:nvPr/>
        </p:nvSpPr>
        <p:spPr bwMode="auto">
          <a:xfrm>
            <a:off x="1547084" y="4591119"/>
            <a:ext cx="2016920" cy="13852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的。</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18450" name="Rectangle 18"/>
          <p:cNvSpPr>
            <a:spLocks noChangeArrowheads="1"/>
          </p:cNvSpPr>
          <p:nvPr/>
        </p:nvSpPr>
        <p:spPr bwMode="auto">
          <a:xfrm>
            <a:off x="1547084" y="1997459"/>
            <a:ext cx="2016920" cy="13852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的。</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18451" name="Freeform 19"/>
          <p:cNvSpPr>
            <a:spLocks noEditPoints="1"/>
          </p:cNvSpPr>
          <p:nvPr/>
        </p:nvSpPr>
        <p:spPr bwMode="auto">
          <a:xfrm>
            <a:off x="5915325" y="2321413"/>
            <a:ext cx="372485" cy="381109"/>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6694" tIns="43347" rIns="86694" bIns="43347"/>
          <a:lstStyle/>
          <a:p>
            <a:pPr fontAlgn="base">
              <a:lnSpc>
                <a:spcPct val="120000"/>
              </a:lnSpc>
              <a:spcBef>
                <a:spcPct val="0"/>
              </a:spcBef>
              <a:spcAft>
                <a:spcPct val="0"/>
              </a:spcAft>
            </a:pPr>
            <a:endParaRPr lang="zh-CN" altLang="en-US">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452" name="Group 20"/>
          <p:cNvGrpSpPr>
            <a:grpSpLocks/>
          </p:cNvGrpSpPr>
          <p:nvPr/>
        </p:nvGrpSpPr>
        <p:grpSpPr bwMode="auto">
          <a:xfrm>
            <a:off x="4565068" y="3583298"/>
            <a:ext cx="469839" cy="478503"/>
            <a:chOff x="0" y="0"/>
            <a:chExt cx="276" cy="281"/>
          </a:xfrm>
        </p:grpSpPr>
        <p:sp>
          <p:nvSpPr>
            <p:cNvPr id="18453" name="Freeform 21"/>
            <p:cNvSpPr>
              <a:spLocks/>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120000"/>
                </a:lnSpc>
                <a:spcBef>
                  <a:spcPct val="0"/>
                </a:spcBef>
                <a:spcAft>
                  <a:spcPct val="0"/>
                </a:spcAft>
              </a:pPr>
              <a:endParaRPr lang="zh-CN" altLang="en-US">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54" name="Freeform 22"/>
            <p:cNvSpPr>
              <a:spLocks/>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120000"/>
                </a:lnSpc>
                <a:spcBef>
                  <a:spcPct val="0"/>
                </a:spcBef>
                <a:spcAft>
                  <a:spcPct val="0"/>
                </a:spcAft>
              </a:pPr>
              <a:endParaRPr lang="zh-CN" altLang="en-US">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455" name="Freeform 23"/>
          <p:cNvSpPr>
            <a:spLocks noEditPoints="1"/>
          </p:cNvSpPr>
          <p:nvPr/>
        </p:nvSpPr>
        <p:spPr bwMode="auto">
          <a:xfrm>
            <a:off x="5887812" y="4915073"/>
            <a:ext cx="414813" cy="440393"/>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6694" tIns="43347" rIns="86694" bIns="43347"/>
          <a:lstStyle/>
          <a:p>
            <a:pPr fontAlgn="base">
              <a:lnSpc>
                <a:spcPct val="120000"/>
              </a:lnSpc>
              <a:spcBef>
                <a:spcPct val="0"/>
              </a:spcBef>
              <a:spcAft>
                <a:spcPct val="0"/>
              </a:spcAft>
            </a:pPr>
            <a:endParaRPr lang="zh-CN" altLang="en-US">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456" name="Group 24"/>
          <p:cNvGrpSpPr>
            <a:grpSpLocks/>
          </p:cNvGrpSpPr>
          <p:nvPr/>
        </p:nvGrpSpPr>
        <p:grpSpPr bwMode="auto">
          <a:xfrm>
            <a:off x="7197847" y="3617184"/>
            <a:ext cx="410580" cy="351467"/>
            <a:chOff x="0" y="0"/>
            <a:chExt cx="280" cy="240"/>
          </a:xfrm>
        </p:grpSpPr>
        <p:sp>
          <p:nvSpPr>
            <p:cNvPr id="18457"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120000"/>
                </a:lnSpc>
                <a:spcBef>
                  <a:spcPct val="0"/>
                </a:spcBef>
                <a:spcAft>
                  <a:spcPct val="0"/>
                </a:spcAft>
              </a:pPr>
              <a:endParaRPr lang="zh-CN" altLang="en-US">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58" name="Freeform 26"/>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120000"/>
                </a:lnSpc>
                <a:spcBef>
                  <a:spcPct val="0"/>
                </a:spcBef>
                <a:spcAft>
                  <a:spcPct val="0"/>
                </a:spcAft>
              </a:pPr>
              <a:endParaRPr lang="zh-CN" altLang="en-US">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459" name="Freeform 27"/>
          <p:cNvSpPr>
            <a:spLocks noEditPoints="1"/>
          </p:cNvSpPr>
          <p:nvPr/>
        </p:nvSpPr>
        <p:spPr bwMode="auto">
          <a:xfrm>
            <a:off x="5940722" y="3670106"/>
            <a:ext cx="308993" cy="287949"/>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lIns="86694" tIns="43347" rIns="86694" bIns="43347"/>
          <a:lstStyle/>
          <a:p>
            <a:pPr fontAlgn="base">
              <a:lnSpc>
                <a:spcPct val="120000"/>
              </a:lnSpc>
              <a:spcBef>
                <a:spcPct val="0"/>
              </a:spcBef>
              <a:spcAft>
                <a:spcPct val="0"/>
              </a:spcAft>
            </a:pPr>
            <a:endParaRPr lang="zh-CN" altLang="en-US">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Content Placeholder 2"/>
          <p:cNvSpPr txBox="1">
            <a:spLocks/>
          </p:cNvSpPr>
          <p:nvPr/>
        </p:nvSpPr>
        <p:spPr>
          <a:xfrm>
            <a:off x="4642140" y="255686"/>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9" name="Content Placeholder 2"/>
          <p:cNvSpPr txBox="1">
            <a:spLocks/>
          </p:cNvSpPr>
          <p:nvPr/>
        </p:nvSpPr>
        <p:spPr>
          <a:xfrm>
            <a:off x="4995203" y="554068"/>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2831339285"/>
      </p:ext>
    </p:extLst>
  </p:cSld>
  <p:clrMapOvr>
    <a:masterClrMapping/>
  </p:clrMapOvr>
  <mc:AlternateContent xmlns:mc="http://schemas.openxmlformats.org/markup-compatibility/2006" xmlns:p14="http://schemas.microsoft.com/office/powerpoint/2010/main">
    <mc:Choice Requires="p14">
      <p:transition spd="slow" p14:dur="1400" advTm="5000">
        <p14:doors dir="vert"/>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300" fill="hold"/>
                                            <p:tgtEl>
                                              <p:spTgt spid="18435"/>
                                            </p:tgtEl>
                                            <p:attrNameLst>
                                              <p:attrName>ppt_w</p:attrName>
                                            </p:attrNameLst>
                                          </p:cBhvr>
                                          <p:tavLst>
                                            <p:tav tm="0">
                                              <p:val>
                                                <p:fltVal val="0"/>
                                              </p:val>
                                            </p:tav>
                                            <p:tav tm="100000">
                                              <p:val>
                                                <p:strVal val="#ppt_w"/>
                                              </p:val>
                                            </p:tav>
                                          </p:tavLst>
                                        </p:anim>
                                        <p:anim calcmode="lin" valueType="num">
                                          <p:cBhvr>
                                            <p:cTn id="8" dur="300" fill="hold"/>
                                            <p:tgtEl>
                                              <p:spTgt spid="18435"/>
                                            </p:tgtEl>
                                            <p:attrNameLst>
                                              <p:attrName>ppt_h</p:attrName>
                                            </p:attrNameLst>
                                          </p:cBhvr>
                                          <p:tavLst>
                                            <p:tav tm="0">
                                              <p:val>
                                                <p:fltVal val="0"/>
                                              </p:val>
                                            </p:tav>
                                            <p:tav tm="100000">
                                              <p:val>
                                                <p:strVal val="#ppt_h"/>
                                              </p:val>
                                            </p:tav>
                                          </p:tavLst>
                                        </p:anim>
                                        <p:animEffect transition="in" filter="fade">
                                          <p:cBhvr>
                                            <p:cTn id="9" dur="300"/>
                                            <p:tgtEl>
                                              <p:spTgt spid="18435"/>
                                            </p:tgtEl>
                                          </p:cBhvr>
                                        </p:animEffect>
                                      </p:childTnLst>
                                    </p:cTn>
                                  </p:par>
                                  <p:par>
                                    <p:cTn id="10" presetID="6" presetClass="emph" presetSubtype="0" autoRev="1" fill="hold" grpId="1" nodeType="withEffect">
                                      <p:stCondLst>
                                        <p:cond delay="300"/>
                                      </p:stCondLst>
                                      <p:childTnLst>
                                        <p:animScale>
                                          <p:cBhvr>
                                            <p:cTn id="11" dur="150" fill="hold"/>
                                            <p:tgtEl>
                                              <p:spTgt spid="18435"/>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18459"/>
                                            </p:tgtEl>
                                            <p:attrNameLst>
                                              <p:attrName>style.visibility</p:attrName>
                                            </p:attrNameLst>
                                          </p:cBhvr>
                                          <p:to>
                                            <p:strVal val="visible"/>
                                          </p:to>
                                        </p:set>
                                        <p:anim calcmode="lin" valueType="num">
                                          <p:cBhvr>
                                            <p:cTn id="14" dur="300" fill="hold"/>
                                            <p:tgtEl>
                                              <p:spTgt spid="18459"/>
                                            </p:tgtEl>
                                            <p:attrNameLst>
                                              <p:attrName>ppt_w</p:attrName>
                                            </p:attrNameLst>
                                          </p:cBhvr>
                                          <p:tavLst>
                                            <p:tav tm="0">
                                              <p:val>
                                                <p:fltVal val="0"/>
                                              </p:val>
                                            </p:tav>
                                            <p:tav tm="100000">
                                              <p:val>
                                                <p:strVal val="#ppt_w"/>
                                              </p:val>
                                            </p:tav>
                                          </p:tavLst>
                                        </p:anim>
                                        <p:anim calcmode="lin" valueType="num">
                                          <p:cBhvr>
                                            <p:cTn id="15" dur="300" fill="hold"/>
                                            <p:tgtEl>
                                              <p:spTgt spid="18459"/>
                                            </p:tgtEl>
                                            <p:attrNameLst>
                                              <p:attrName>ppt_h</p:attrName>
                                            </p:attrNameLst>
                                          </p:cBhvr>
                                          <p:tavLst>
                                            <p:tav tm="0">
                                              <p:val>
                                                <p:fltVal val="0"/>
                                              </p:val>
                                            </p:tav>
                                            <p:tav tm="100000">
                                              <p:val>
                                                <p:strVal val="#ppt_h"/>
                                              </p:val>
                                            </p:tav>
                                          </p:tavLst>
                                        </p:anim>
                                        <p:animEffect transition="in" filter="fade">
                                          <p:cBhvr>
                                            <p:cTn id="16" dur="300"/>
                                            <p:tgtEl>
                                              <p:spTgt spid="18459"/>
                                            </p:tgtEl>
                                          </p:cBhvr>
                                        </p:animEffect>
                                      </p:childTnLst>
                                    </p:cTn>
                                  </p:par>
                                  <p:par>
                                    <p:cTn id="17" presetID="6" presetClass="emph" presetSubtype="0" autoRev="1" fill="hold" grpId="1" nodeType="withEffect">
                                      <p:stCondLst>
                                        <p:cond delay="400"/>
                                      </p:stCondLst>
                                      <p:childTnLst>
                                        <p:animScale>
                                          <p:cBhvr>
                                            <p:cTn id="18" dur="150" fill="hold"/>
                                            <p:tgtEl>
                                              <p:spTgt spid="18459"/>
                                            </p:tgtEl>
                                          </p:cBhvr>
                                          <p:by x="110000" y="110000"/>
                                        </p:animScale>
                                      </p:childTnLst>
                                    </p:cTn>
                                  </p:par>
                                  <p:par>
                                    <p:cTn id="19" presetID="2" presetClass="entr" presetSubtype="4" fill="hold" grpId="0" nodeType="withEffect" p14:presetBounceEnd="60000">
                                      <p:stCondLst>
                                        <p:cond delay="400"/>
                                      </p:stCondLst>
                                      <p:childTnLst>
                                        <p:set>
                                          <p:cBhvr>
                                            <p:cTn id="20" dur="1" fill="hold">
                                              <p:stCondLst>
                                                <p:cond delay="0"/>
                                              </p:stCondLst>
                                            </p:cTn>
                                            <p:tgtEl>
                                              <p:spTgt spid="18446"/>
                                            </p:tgtEl>
                                            <p:attrNameLst>
                                              <p:attrName>style.visibility</p:attrName>
                                            </p:attrNameLst>
                                          </p:cBhvr>
                                          <p:to>
                                            <p:strVal val="visible"/>
                                          </p:to>
                                        </p:set>
                                        <p:anim calcmode="lin" valueType="num" p14:bounceEnd="60000">
                                          <p:cBhvr additive="base">
                                            <p:cTn id="21" dur="750" fill="hold"/>
                                            <p:tgtEl>
                                              <p:spTgt spid="18446"/>
                                            </p:tgtEl>
                                            <p:attrNameLst>
                                              <p:attrName>ppt_x</p:attrName>
                                            </p:attrNameLst>
                                          </p:cBhvr>
                                          <p:tavLst>
                                            <p:tav tm="0">
                                              <p:val>
                                                <p:strVal val="#ppt_x"/>
                                              </p:val>
                                            </p:tav>
                                            <p:tav tm="100000">
                                              <p:val>
                                                <p:strVal val="#ppt_x"/>
                                              </p:val>
                                            </p:tav>
                                          </p:tavLst>
                                        </p:anim>
                                        <p:anim calcmode="lin" valueType="num" p14:bounceEnd="60000">
                                          <p:cBhvr additive="base">
                                            <p:cTn id="22" dur="750" fill="hold"/>
                                            <p:tgtEl>
                                              <p:spTgt spid="18446"/>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18434"/>
                                            </p:tgtEl>
                                            <p:attrNameLst>
                                              <p:attrName>style.visibility</p:attrName>
                                            </p:attrNameLst>
                                          </p:cBhvr>
                                          <p:to>
                                            <p:strVal val="visible"/>
                                          </p:to>
                                        </p:set>
                                        <p:anim calcmode="lin" valueType="num">
                                          <p:cBhvr>
                                            <p:cTn id="25" dur="300" fill="hold"/>
                                            <p:tgtEl>
                                              <p:spTgt spid="18434"/>
                                            </p:tgtEl>
                                            <p:attrNameLst>
                                              <p:attrName>ppt_w</p:attrName>
                                            </p:attrNameLst>
                                          </p:cBhvr>
                                          <p:tavLst>
                                            <p:tav tm="0">
                                              <p:val>
                                                <p:fltVal val="0"/>
                                              </p:val>
                                            </p:tav>
                                            <p:tav tm="100000">
                                              <p:val>
                                                <p:strVal val="#ppt_w"/>
                                              </p:val>
                                            </p:tav>
                                          </p:tavLst>
                                        </p:anim>
                                        <p:anim calcmode="lin" valueType="num">
                                          <p:cBhvr>
                                            <p:cTn id="26" dur="300" fill="hold"/>
                                            <p:tgtEl>
                                              <p:spTgt spid="18434"/>
                                            </p:tgtEl>
                                            <p:attrNameLst>
                                              <p:attrName>ppt_h</p:attrName>
                                            </p:attrNameLst>
                                          </p:cBhvr>
                                          <p:tavLst>
                                            <p:tav tm="0">
                                              <p:val>
                                                <p:fltVal val="0"/>
                                              </p:val>
                                            </p:tav>
                                            <p:tav tm="100000">
                                              <p:val>
                                                <p:strVal val="#ppt_h"/>
                                              </p:val>
                                            </p:tav>
                                          </p:tavLst>
                                        </p:anim>
                                        <p:animEffect transition="in" filter="fade">
                                          <p:cBhvr>
                                            <p:cTn id="27" dur="300"/>
                                            <p:tgtEl>
                                              <p:spTgt spid="18434"/>
                                            </p:tgtEl>
                                          </p:cBhvr>
                                        </p:animEffect>
                                      </p:childTnLst>
                                    </p:cTn>
                                  </p:par>
                                  <p:par>
                                    <p:cTn id="28" presetID="6" presetClass="emph" presetSubtype="0" autoRev="1" fill="hold" grpId="1" nodeType="withEffect">
                                      <p:stCondLst>
                                        <p:cond delay="700"/>
                                      </p:stCondLst>
                                      <p:childTnLst>
                                        <p:animScale>
                                          <p:cBhvr>
                                            <p:cTn id="29" dur="150" fill="hold"/>
                                            <p:tgtEl>
                                              <p:spTgt spid="18434"/>
                                            </p:tgtEl>
                                          </p:cBhvr>
                                          <p:by x="110000" y="110000"/>
                                        </p:animScale>
                                      </p:childTnLst>
                                    </p:cTn>
                                  </p:par>
                                  <p:par>
                                    <p:cTn id="30" presetID="53" presetClass="entr" presetSubtype="16" fill="hold" grpId="0" nodeType="withEffect">
                                      <p:stCondLst>
                                        <p:cond delay="400"/>
                                      </p:stCondLst>
                                      <p:childTnLst>
                                        <p:set>
                                          <p:cBhvr>
                                            <p:cTn id="31" dur="1" fill="hold">
                                              <p:stCondLst>
                                                <p:cond delay="0"/>
                                              </p:stCondLst>
                                            </p:cTn>
                                            <p:tgtEl>
                                              <p:spTgt spid="18451"/>
                                            </p:tgtEl>
                                            <p:attrNameLst>
                                              <p:attrName>style.visibility</p:attrName>
                                            </p:attrNameLst>
                                          </p:cBhvr>
                                          <p:to>
                                            <p:strVal val="visible"/>
                                          </p:to>
                                        </p:set>
                                        <p:anim calcmode="lin" valueType="num">
                                          <p:cBhvr>
                                            <p:cTn id="32" dur="300" fill="hold"/>
                                            <p:tgtEl>
                                              <p:spTgt spid="18451"/>
                                            </p:tgtEl>
                                            <p:attrNameLst>
                                              <p:attrName>ppt_w</p:attrName>
                                            </p:attrNameLst>
                                          </p:cBhvr>
                                          <p:tavLst>
                                            <p:tav tm="0">
                                              <p:val>
                                                <p:fltVal val="0"/>
                                              </p:val>
                                            </p:tav>
                                            <p:tav tm="100000">
                                              <p:val>
                                                <p:strVal val="#ppt_w"/>
                                              </p:val>
                                            </p:tav>
                                          </p:tavLst>
                                        </p:anim>
                                        <p:anim calcmode="lin" valueType="num">
                                          <p:cBhvr>
                                            <p:cTn id="33" dur="300" fill="hold"/>
                                            <p:tgtEl>
                                              <p:spTgt spid="18451"/>
                                            </p:tgtEl>
                                            <p:attrNameLst>
                                              <p:attrName>ppt_h</p:attrName>
                                            </p:attrNameLst>
                                          </p:cBhvr>
                                          <p:tavLst>
                                            <p:tav tm="0">
                                              <p:val>
                                                <p:fltVal val="0"/>
                                              </p:val>
                                            </p:tav>
                                            <p:tav tm="100000">
                                              <p:val>
                                                <p:strVal val="#ppt_h"/>
                                              </p:val>
                                            </p:tav>
                                          </p:tavLst>
                                        </p:anim>
                                        <p:animEffect transition="in" filter="fade">
                                          <p:cBhvr>
                                            <p:cTn id="34" dur="300"/>
                                            <p:tgtEl>
                                              <p:spTgt spid="18451"/>
                                            </p:tgtEl>
                                          </p:cBhvr>
                                        </p:animEffect>
                                      </p:childTnLst>
                                    </p:cTn>
                                  </p:par>
                                  <p:par>
                                    <p:cTn id="35" presetID="6" presetClass="emph" presetSubtype="0" autoRev="1" fill="hold" grpId="1" nodeType="withEffect">
                                      <p:stCondLst>
                                        <p:cond delay="700"/>
                                      </p:stCondLst>
                                      <p:childTnLst>
                                        <p:animScale>
                                          <p:cBhvr>
                                            <p:cTn id="36" dur="150" fill="hold"/>
                                            <p:tgtEl>
                                              <p:spTgt spid="18451"/>
                                            </p:tgtEl>
                                          </p:cBhvr>
                                          <p:by x="110000" y="110000"/>
                                        </p:animScale>
                                      </p:childTnLst>
                                    </p:cTn>
                                  </p:par>
                                  <p:par>
                                    <p:cTn id="37" presetID="2" presetClass="entr" presetSubtype="1" fill="hold" grpId="0" nodeType="withEffect" p14:presetBounceEnd="60000">
                                      <p:stCondLst>
                                        <p:cond delay="400"/>
                                      </p:stCondLst>
                                      <p:childTnLst>
                                        <p:set>
                                          <p:cBhvr>
                                            <p:cTn id="38" dur="1" fill="hold">
                                              <p:stCondLst>
                                                <p:cond delay="0"/>
                                              </p:stCondLst>
                                            </p:cTn>
                                            <p:tgtEl>
                                              <p:spTgt spid="18445"/>
                                            </p:tgtEl>
                                            <p:attrNameLst>
                                              <p:attrName>style.visibility</p:attrName>
                                            </p:attrNameLst>
                                          </p:cBhvr>
                                          <p:to>
                                            <p:strVal val="visible"/>
                                          </p:to>
                                        </p:set>
                                        <p:anim calcmode="lin" valueType="num" p14:bounceEnd="60000">
                                          <p:cBhvr additive="base">
                                            <p:cTn id="39" dur="750" fill="hold"/>
                                            <p:tgtEl>
                                              <p:spTgt spid="18445"/>
                                            </p:tgtEl>
                                            <p:attrNameLst>
                                              <p:attrName>ppt_x</p:attrName>
                                            </p:attrNameLst>
                                          </p:cBhvr>
                                          <p:tavLst>
                                            <p:tav tm="0">
                                              <p:val>
                                                <p:strVal val="#ppt_x"/>
                                              </p:val>
                                            </p:tav>
                                            <p:tav tm="100000">
                                              <p:val>
                                                <p:strVal val="#ppt_x"/>
                                              </p:val>
                                            </p:tav>
                                          </p:tavLst>
                                        </p:anim>
                                        <p:anim calcmode="lin" valueType="num" p14:bounceEnd="60000">
                                          <p:cBhvr additive="base">
                                            <p:cTn id="40" dur="750" fill="hold"/>
                                            <p:tgtEl>
                                              <p:spTgt spid="18445"/>
                                            </p:tgtEl>
                                            <p:attrNameLst>
                                              <p:attrName>ppt_y</p:attrName>
                                            </p:attrNameLst>
                                          </p:cBhvr>
                                          <p:tavLst>
                                            <p:tav tm="0">
                                              <p:val>
                                                <p:strVal val="0-#ppt_h/2"/>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18437"/>
                                            </p:tgtEl>
                                            <p:attrNameLst>
                                              <p:attrName>style.visibility</p:attrName>
                                            </p:attrNameLst>
                                          </p:cBhvr>
                                          <p:to>
                                            <p:strVal val="visible"/>
                                          </p:to>
                                        </p:set>
                                        <p:anim calcmode="lin" valueType="num">
                                          <p:cBhvr>
                                            <p:cTn id="43" dur="300" fill="hold"/>
                                            <p:tgtEl>
                                              <p:spTgt spid="18437"/>
                                            </p:tgtEl>
                                            <p:attrNameLst>
                                              <p:attrName>ppt_w</p:attrName>
                                            </p:attrNameLst>
                                          </p:cBhvr>
                                          <p:tavLst>
                                            <p:tav tm="0">
                                              <p:val>
                                                <p:fltVal val="0"/>
                                              </p:val>
                                            </p:tav>
                                            <p:tav tm="100000">
                                              <p:val>
                                                <p:strVal val="#ppt_w"/>
                                              </p:val>
                                            </p:tav>
                                          </p:tavLst>
                                        </p:anim>
                                        <p:anim calcmode="lin" valueType="num">
                                          <p:cBhvr>
                                            <p:cTn id="44" dur="300" fill="hold"/>
                                            <p:tgtEl>
                                              <p:spTgt spid="18437"/>
                                            </p:tgtEl>
                                            <p:attrNameLst>
                                              <p:attrName>ppt_h</p:attrName>
                                            </p:attrNameLst>
                                          </p:cBhvr>
                                          <p:tavLst>
                                            <p:tav tm="0">
                                              <p:val>
                                                <p:fltVal val="0"/>
                                              </p:val>
                                            </p:tav>
                                            <p:tav tm="100000">
                                              <p:val>
                                                <p:strVal val="#ppt_h"/>
                                              </p:val>
                                            </p:tav>
                                          </p:tavLst>
                                        </p:anim>
                                        <p:animEffect transition="in" filter="fade">
                                          <p:cBhvr>
                                            <p:cTn id="45" dur="300"/>
                                            <p:tgtEl>
                                              <p:spTgt spid="18437"/>
                                            </p:tgtEl>
                                          </p:cBhvr>
                                        </p:animEffect>
                                      </p:childTnLst>
                                    </p:cTn>
                                  </p:par>
                                  <p:par>
                                    <p:cTn id="46" presetID="6" presetClass="emph" presetSubtype="0" autoRev="1" fill="hold" grpId="1" nodeType="withEffect">
                                      <p:stCondLst>
                                        <p:cond delay="700"/>
                                      </p:stCondLst>
                                      <p:childTnLst>
                                        <p:animScale>
                                          <p:cBhvr>
                                            <p:cTn id="47" dur="150" fill="hold"/>
                                            <p:tgtEl>
                                              <p:spTgt spid="18437"/>
                                            </p:tgtEl>
                                          </p:cBhvr>
                                          <p:by x="110000" y="110000"/>
                                        </p:animScale>
                                      </p:childTnLst>
                                    </p:cTn>
                                  </p:par>
                                  <p:par>
                                    <p:cTn id="48" presetID="53" presetClass="entr" presetSubtype="16" fill="hold" nodeType="withEffect">
                                      <p:stCondLst>
                                        <p:cond delay="400"/>
                                      </p:stCondLst>
                                      <p:childTnLst>
                                        <p:set>
                                          <p:cBhvr>
                                            <p:cTn id="49" dur="1" fill="hold">
                                              <p:stCondLst>
                                                <p:cond delay="0"/>
                                              </p:stCondLst>
                                            </p:cTn>
                                            <p:tgtEl>
                                              <p:spTgt spid="18452"/>
                                            </p:tgtEl>
                                            <p:attrNameLst>
                                              <p:attrName>style.visibility</p:attrName>
                                            </p:attrNameLst>
                                          </p:cBhvr>
                                          <p:to>
                                            <p:strVal val="visible"/>
                                          </p:to>
                                        </p:set>
                                        <p:anim calcmode="lin" valueType="num">
                                          <p:cBhvr>
                                            <p:cTn id="50" dur="300" fill="hold"/>
                                            <p:tgtEl>
                                              <p:spTgt spid="18452"/>
                                            </p:tgtEl>
                                            <p:attrNameLst>
                                              <p:attrName>ppt_w</p:attrName>
                                            </p:attrNameLst>
                                          </p:cBhvr>
                                          <p:tavLst>
                                            <p:tav tm="0">
                                              <p:val>
                                                <p:fltVal val="0"/>
                                              </p:val>
                                            </p:tav>
                                            <p:tav tm="100000">
                                              <p:val>
                                                <p:strVal val="#ppt_w"/>
                                              </p:val>
                                            </p:tav>
                                          </p:tavLst>
                                        </p:anim>
                                        <p:anim calcmode="lin" valueType="num">
                                          <p:cBhvr>
                                            <p:cTn id="51" dur="300" fill="hold"/>
                                            <p:tgtEl>
                                              <p:spTgt spid="18452"/>
                                            </p:tgtEl>
                                            <p:attrNameLst>
                                              <p:attrName>ppt_h</p:attrName>
                                            </p:attrNameLst>
                                          </p:cBhvr>
                                          <p:tavLst>
                                            <p:tav tm="0">
                                              <p:val>
                                                <p:fltVal val="0"/>
                                              </p:val>
                                            </p:tav>
                                            <p:tav tm="100000">
                                              <p:val>
                                                <p:strVal val="#ppt_h"/>
                                              </p:val>
                                            </p:tav>
                                          </p:tavLst>
                                        </p:anim>
                                        <p:animEffect transition="in" filter="fade">
                                          <p:cBhvr>
                                            <p:cTn id="52" dur="300"/>
                                            <p:tgtEl>
                                              <p:spTgt spid="18452"/>
                                            </p:tgtEl>
                                          </p:cBhvr>
                                        </p:animEffect>
                                      </p:childTnLst>
                                    </p:cTn>
                                  </p:par>
                                  <p:par>
                                    <p:cTn id="53" presetID="6" presetClass="emph" presetSubtype="0" autoRev="1" fill="hold" nodeType="withEffect">
                                      <p:stCondLst>
                                        <p:cond delay="700"/>
                                      </p:stCondLst>
                                      <p:childTnLst>
                                        <p:animScale>
                                          <p:cBhvr>
                                            <p:cTn id="54" dur="150" fill="hold"/>
                                            <p:tgtEl>
                                              <p:spTgt spid="18452"/>
                                            </p:tgtEl>
                                          </p:cBhvr>
                                          <p:by x="110000" y="110000"/>
                                        </p:animScale>
                                      </p:childTnLst>
                                    </p:cTn>
                                  </p:par>
                                  <p:par>
                                    <p:cTn id="55" presetID="2" presetClass="entr" presetSubtype="8" fill="hold" grpId="0" nodeType="withEffect" p14:presetBounceEnd="60000">
                                      <p:stCondLst>
                                        <p:cond delay="400"/>
                                      </p:stCondLst>
                                      <p:childTnLst>
                                        <p:set>
                                          <p:cBhvr>
                                            <p:cTn id="56" dur="1" fill="hold">
                                              <p:stCondLst>
                                                <p:cond delay="0"/>
                                              </p:stCondLst>
                                            </p:cTn>
                                            <p:tgtEl>
                                              <p:spTgt spid="18443"/>
                                            </p:tgtEl>
                                            <p:attrNameLst>
                                              <p:attrName>style.visibility</p:attrName>
                                            </p:attrNameLst>
                                          </p:cBhvr>
                                          <p:to>
                                            <p:strVal val="visible"/>
                                          </p:to>
                                        </p:set>
                                        <p:anim calcmode="lin" valueType="num" p14:bounceEnd="60000">
                                          <p:cBhvr additive="base">
                                            <p:cTn id="57" dur="750" fill="hold"/>
                                            <p:tgtEl>
                                              <p:spTgt spid="18443"/>
                                            </p:tgtEl>
                                            <p:attrNameLst>
                                              <p:attrName>ppt_x</p:attrName>
                                            </p:attrNameLst>
                                          </p:cBhvr>
                                          <p:tavLst>
                                            <p:tav tm="0">
                                              <p:val>
                                                <p:strVal val="0-#ppt_w/2"/>
                                              </p:val>
                                            </p:tav>
                                            <p:tav tm="100000">
                                              <p:val>
                                                <p:strVal val="#ppt_x"/>
                                              </p:val>
                                            </p:tav>
                                          </p:tavLst>
                                        </p:anim>
                                        <p:anim calcmode="lin" valueType="num" p14:bounceEnd="60000">
                                          <p:cBhvr additive="base">
                                            <p:cTn id="58" dur="750" fill="hold"/>
                                            <p:tgtEl>
                                              <p:spTgt spid="18443"/>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400"/>
                                      </p:stCondLst>
                                      <p:childTnLst>
                                        <p:set>
                                          <p:cBhvr>
                                            <p:cTn id="60" dur="1" fill="hold">
                                              <p:stCondLst>
                                                <p:cond delay="0"/>
                                              </p:stCondLst>
                                            </p:cTn>
                                            <p:tgtEl>
                                              <p:spTgt spid="18436"/>
                                            </p:tgtEl>
                                            <p:attrNameLst>
                                              <p:attrName>style.visibility</p:attrName>
                                            </p:attrNameLst>
                                          </p:cBhvr>
                                          <p:to>
                                            <p:strVal val="visible"/>
                                          </p:to>
                                        </p:set>
                                        <p:anim calcmode="lin" valueType="num">
                                          <p:cBhvr>
                                            <p:cTn id="61" dur="300" fill="hold"/>
                                            <p:tgtEl>
                                              <p:spTgt spid="18436"/>
                                            </p:tgtEl>
                                            <p:attrNameLst>
                                              <p:attrName>ppt_w</p:attrName>
                                            </p:attrNameLst>
                                          </p:cBhvr>
                                          <p:tavLst>
                                            <p:tav tm="0">
                                              <p:val>
                                                <p:fltVal val="0"/>
                                              </p:val>
                                            </p:tav>
                                            <p:tav tm="100000">
                                              <p:val>
                                                <p:strVal val="#ppt_w"/>
                                              </p:val>
                                            </p:tav>
                                          </p:tavLst>
                                        </p:anim>
                                        <p:anim calcmode="lin" valueType="num">
                                          <p:cBhvr>
                                            <p:cTn id="62" dur="300" fill="hold"/>
                                            <p:tgtEl>
                                              <p:spTgt spid="18436"/>
                                            </p:tgtEl>
                                            <p:attrNameLst>
                                              <p:attrName>ppt_h</p:attrName>
                                            </p:attrNameLst>
                                          </p:cBhvr>
                                          <p:tavLst>
                                            <p:tav tm="0">
                                              <p:val>
                                                <p:fltVal val="0"/>
                                              </p:val>
                                            </p:tav>
                                            <p:tav tm="100000">
                                              <p:val>
                                                <p:strVal val="#ppt_h"/>
                                              </p:val>
                                            </p:tav>
                                          </p:tavLst>
                                        </p:anim>
                                        <p:animEffect transition="in" filter="fade">
                                          <p:cBhvr>
                                            <p:cTn id="63" dur="300"/>
                                            <p:tgtEl>
                                              <p:spTgt spid="18436"/>
                                            </p:tgtEl>
                                          </p:cBhvr>
                                        </p:animEffect>
                                      </p:childTnLst>
                                    </p:cTn>
                                  </p:par>
                                  <p:par>
                                    <p:cTn id="64" presetID="6" presetClass="emph" presetSubtype="0" autoRev="1" fill="hold" grpId="1" nodeType="withEffect">
                                      <p:stCondLst>
                                        <p:cond delay="700"/>
                                      </p:stCondLst>
                                      <p:childTnLst>
                                        <p:animScale>
                                          <p:cBhvr>
                                            <p:cTn id="65" dur="150" fill="hold"/>
                                            <p:tgtEl>
                                              <p:spTgt spid="18436"/>
                                            </p:tgtEl>
                                          </p:cBhvr>
                                          <p:by x="110000" y="110000"/>
                                        </p:animScale>
                                      </p:childTnLst>
                                    </p:cTn>
                                  </p:par>
                                  <p:par>
                                    <p:cTn id="66" presetID="53" presetClass="entr" presetSubtype="16" fill="hold" nodeType="withEffect">
                                      <p:stCondLst>
                                        <p:cond delay="400"/>
                                      </p:stCondLst>
                                      <p:childTnLst>
                                        <p:set>
                                          <p:cBhvr>
                                            <p:cTn id="67" dur="1" fill="hold">
                                              <p:stCondLst>
                                                <p:cond delay="0"/>
                                              </p:stCondLst>
                                            </p:cTn>
                                            <p:tgtEl>
                                              <p:spTgt spid="18456"/>
                                            </p:tgtEl>
                                            <p:attrNameLst>
                                              <p:attrName>style.visibility</p:attrName>
                                            </p:attrNameLst>
                                          </p:cBhvr>
                                          <p:to>
                                            <p:strVal val="visible"/>
                                          </p:to>
                                        </p:set>
                                        <p:anim calcmode="lin" valueType="num">
                                          <p:cBhvr>
                                            <p:cTn id="68" dur="300" fill="hold"/>
                                            <p:tgtEl>
                                              <p:spTgt spid="18456"/>
                                            </p:tgtEl>
                                            <p:attrNameLst>
                                              <p:attrName>ppt_w</p:attrName>
                                            </p:attrNameLst>
                                          </p:cBhvr>
                                          <p:tavLst>
                                            <p:tav tm="0">
                                              <p:val>
                                                <p:fltVal val="0"/>
                                              </p:val>
                                            </p:tav>
                                            <p:tav tm="100000">
                                              <p:val>
                                                <p:strVal val="#ppt_w"/>
                                              </p:val>
                                            </p:tav>
                                          </p:tavLst>
                                        </p:anim>
                                        <p:anim calcmode="lin" valueType="num">
                                          <p:cBhvr>
                                            <p:cTn id="69" dur="300" fill="hold"/>
                                            <p:tgtEl>
                                              <p:spTgt spid="18456"/>
                                            </p:tgtEl>
                                            <p:attrNameLst>
                                              <p:attrName>ppt_h</p:attrName>
                                            </p:attrNameLst>
                                          </p:cBhvr>
                                          <p:tavLst>
                                            <p:tav tm="0">
                                              <p:val>
                                                <p:fltVal val="0"/>
                                              </p:val>
                                            </p:tav>
                                            <p:tav tm="100000">
                                              <p:val>
                                                <p:strVal val="#ppt_h"/>
                                              </p:val>
                                            </p:tav>
                                          </p:tavLst>
                                        </p:anim>
                                        <p:animEffect transition="in" filter="fade">
                                          <p:cBhvr>
                                            <p:cTn id="70" dur="300"/>
                                            <p:tgtEl>
                                              <p:spTgt spid="18456"/>
                                            </p:tgtEl>
                                          </p:cBhvr>
                                        </p:animEffect>
                                      </p:childTnLst>
                                    </p:cTn>
                                  </p:par>
                                  <p:par>
                                    <p:cTn id="71" presetID="6" presetClass="emph" presetSubtype="0" autoRev="1" fill="hold" nodeType="withEffect">
                                      <p:stCondLst>
                                        <p:cond delay="700"/>
                                      </p:stCondLst>
                                      <p:childTnLst>
                                        <p:animScale>
                                          <p:cBhvr>
                                            <p:cTn id="72" dur="150" fill="hold"/>
                                            <p:tgtEl>
                                              <p:spTgt spid="18456"/>
                                            </p:tgtEl>
                                          </p:cBhvr>
                                          <p:by x="110000" y="110000"/>
                                        </p:animScale>
                                      </p:childTnLst>
                                    </p:cTn>
                                  </p:par>
                                  <p:par>
                                    <p:cTn id="73" presetID="2" presetClass="entr" presetSubtype="2" fill="hold" grpId="0" nodeType="withEffect" p14:presetBounceEnd="60000">
                                      <p:stCondLst>
                                        <p:cond delay="400"/>
                                      </p:stCondLst>
                                      <p:childTnLst>
                                        <p:set>
                                          <p:cBhvr>
                                            <p:cTn id="74" dur="1" fill="hold">
                                              <p:stCondLst>
                                                <p:cond delay="0"/>
                                              </p:stCondLst>
                                            </p:cTn>
                                            <p:tgtEl>
                                              <p:spTgt spid="18444"/>
                                            </p:tgtEl>
                                            <p:attrNameLst>
                                              <p:attrName>style.visibility</p:attrName>
                                            </p:attrNameLst>
                                          </p:cBhvr>
                                          <p:to>
                                            <p:strVal val="visible"/>
                                          </p:to>
                                        </p:set>
                                        <p:anim calcmode="lin" valueType="num" p14:bounceEnd="60000">
                                          <p:cBhvr additive="base">
                                            <p:cTn id="75" dur="750" fill="hold"/>
                                            <p:tgtEl>
                                              <p:spTgt spid="18444"/>
                                            </p:tgtEl>
                                            <p:attrNameLst>
                                              <p:attrName>ppt_x</p:attrName>
                                            </p:attrNameLst>
                                          </p:cBhvr>
                                          <p:tavLst>
                                            <p:tav tm="0">
                                              <p:val>
                                                <p:strVal val="1+#ppt_w/2"/>
                                              </p:val>
                                            </p:tav>
                                            <p:tav tm="100000">
                                              <p:val>
                                                <p:strVal val="#ppt_x"/>
                                              </p:val>
                                            </p:tav>
                                          </p:tavLst>
                                        </p:anim>
                                        <p:anim calcmode="lin" valueType="num" p14:bounceEnd="60000">
                                          <p:cBhvr additive="base">
                                            <p:cTn id="76" dur="750" fill="hold"/>
                                            <p:tgtEl>
                                              <p:spTgt spid="18444"/>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400"/>
                                      </p:stCondLst>
                                      <p:childTnLst>
                                        <p:set>
                                          <p:cBhvr>
                                            <p:cTn id="78" dur="1" fill="hold">
                                              <p:stCondLst>
                                                <p:cond delay="0"/>
                                              </p:stCondLst>
                                            </p:cTn>
                                            <p:tgtEl>
                                              <p:spTgt spid="18438"/>
                                            </p:tgtEl>
                                            <p:attrNameLst>
                                              <p:attrName>style.visibility</p:attrName>
                                            </p:attrNameLst>
                                          </p:cBhvr>
                                          <p:to>
                                            <p:strVal val="visible"/>
                                          </p:to>
                                        </p:set>
                                        <p:anim calcmode="lin" valueType="num">
                                          <p:cBhvr>
                                            <p:cTn id="79" dur="300" fill="hold"/>
                                            <p:tgtEl>
                                              <p:spTgt spid="18438"/>
                                            </p:tgtEl>
                                            <p:attrNameLst>
                                              <p:attrName>ppt_w</p:attrName>
                                            </p:attrNameLst>
                                          </p:cBhvr>
                                          <p:tavLst>
                                            <p:tav tm="0">
                                              <p:val>
                                                <p:fltVal val="0"/>
                                              </p:val>
                                            </p:tav>
                                            <p:tav tm="100000">
                                              <p:val>
                                                <p:strVal val="#ppt_w"/>
                                              </p:val>
                                            </p:tav>
                                          </p:tavLst>
                                        </p:anim>
                                        <p:anim calcmode="lin" valueType="num">
                                          <p:cBhvr>
                                            <p:cTn id="80" dur="300" fill="hold"/>
                                            <p:tgtEl>
                                              <p:spTgt spid="18438"/>
                                            </p:tgtEl>
                                            <p:attrNameLst>
                                              <p:attrName>ppt_h</p:attrName>
                                            </p:attrNameLst>
                                          </p:cBhvr>
                                          <p:tavLst>
                                            <p:tav tm="0">
                                              <p:val>
                                                <p:fltVal val="0"/>
                                              </p:val>
                                            </p:tav>
                                            <p:tav tm="100000">
                                              <p:val>
                                                <p:strVal val="#ppt_h"/>
                                              </p:val>
                                            </p:tav>
                                          </p:tavLst>
                                        </p:anim>
                                        <p:animEffect transition="in" filter="fade">
                                          <p:cBhvr>
                                            <p:cTn id="81" dur="300"/>
                                            <p:tgtEl>
                                              <p:spTgt spid="18438"/>
                                            </p:tgtEl>
                                          </p:cBhvr>
                                        </p:animEffect>
                                      </p:childTnLst>
                                    </p:cTn>
                                  </p:par>
                                  <p:par>
                                    <p:cTn id="82" presetID="6" presetClass="emph" presetSubtype="0" autoRev="1" fill="hold" grpId="1" nodeType="withEffect">
                                      <p:stCondLst>
                                        <p:cond delay="700"/>
                                      </p:stCondLst>
                                      <p:childTnLst>
                                        <p:animScale>
                                          <p:cBhvr>
                                            <p:cTn id="83" dur="150" fill="hold"/>
                                            <p:tgtEl>
                                              <p:spTgt spid="18438"/>
                                            </p:tgtEl>
                                          </p:cBhvr>
                                          <p:by x="110000" y="110000"/>
                                        </p:animScale>
                                      </p:childTnLst>
                                    </p:cTn>
                                  </p:par>
                                  <p:par>
                                    <p:cTn id="84" presetID="53" presetClass="entr" presetSubtype="16" fill="hold" grpId="0" nodeType="withEffect">
                                      <p:stCondLst>
                                        <p:cond delay="400"/>
                                      </p:stCondLst>
                                      <p:childTnLst>
                                        <p:set>
                                          <p:cBhvr>
                                            <p:cTn id="85" dur="1" fill="hold">
                                              <p:stCondLst>
                                                <p:cond delay="0"/>
                                              </p:stCondLst>
                                            </p:cTn>
                                            <p:tgtEl>
                                              <p:spTgt spid="18455"/>
                                            </p:tgtEl>
                                            <p:attrNameLst>
                                              <p:attrName>style.visibility</p:attrName>
                                            </p:attrNameLst>
                                          </p:cBhvr>
                                          <p:to>
                                            <p:strVal val="visible"/>
                                          </p:to>
                                        </p:set>
                                        <p:anim calcmode="lin" valueType="num">
                                          <p:cBhvr>
                                            <p:cTn id="86" dur="300" fill="hold"/>
                                            <p:tgtEl>
                                              <p:spTgt spid="18455"/>
                                            </p:tgtEl>
                                            <p:attrNameLst>
                                              <p:attrName>ppt_w</p:attrName>
                                            </p:attrNameLst>
                                          </p:cBhvr>
                                          <p:tavLst>
                                            <p:tav tm="0">
                                              <p:val>
                                                <p:fltVal val="0"/>
                                              </p:val>
                                            </p:tav>
                                            <p:tav tm="100000">
                                              <p:val>
                                                <p:strVal val="#ppt_w"/>
                                              </p:val>
                                            </p:tav>
                                          </p:tavLst>
                                        </p:anim>
                                        <p:anim calcmode="lin" valueType="num">
                                          <p:cBhvr>
                                            <p:cTn id="87" dur="300" fill="hold"/>
                                            <p:tgtEl>
                                              <p:spTgt spid="18455"/>
                                            </p:tgtEl>
                                            <p:attrNameLst>
                                              <p:attrName>ppt_h</p:attrName>
                                            </p:attrNameLst>
                                          </p:cBhvr>
                                          <p:tavLst>
                                            <p:tav tm="0">
                                              <p:val>
                                                <p:fltVal val="0"/>
                                              </p:val>
                                            </p:tav>
                                            <p:tav tm="100000">
                                              <p:val>
                                                <p:strVal val="#ppt_h"/>
                                              </p:val>
                                            </p:tav>
                                          </p:tavLst>
                                        </p:anim>
                                        <p:animEffect transition="in" filter="fade">
                                          <p:cBhvr>
                                            <p:cTn id="88" dur="300"/>
                                            <p:tgtEl>
                                              <p:spTgt spid="18455"/>
                                            </p:tgtEl>
                                          </p:cBhvr>
                                        </p:animEffect>
                                      </p:childTnLst>
                                    </p:cTn>
                                  </p:par>
                                  <p:par>
                                    <p:cTn id="89" presetID="6" presetClass="emph" presetSubtype="0" autoRev="1" fill="hold" grpId="1" nodeType="withEffect">
                                      <p:stCondLst>
                                        <p:cond delay="700"/>
                                      </p:stCondLst>
                                      <p:childTnLst>
                                        <p:animScale>
                                          <p:cBhvr>
                                            <p:cTn id="90" dur="150" fill="hold"/>
                                            <p:tgtEl>
                                              <p:spTgt spid="18455"/>
                                            </p:tgtEl>
                                          </p:cBhvr>
                                          <p:by x="110000" y="110000"/>
                                        </p:animScale>
                                      </p:childTnLst>
                                    </p:cTn>
                                  </p:par>
                                  <p:par>
                                    <p:cTn id="91" presetID="22" presetClass="entr" presetSubtype="2" fill="hold" grpId="0" nodeType="withEffect">
                                      <p:stCondLst>
                                        <p:cond delay="700"/>
                                      </p:stCondLst>
                                      <p:childTnLst>
                                        <p:set>
                                          <p:cBhvr>
                                            <p:cTn id="92" dur="1" fill="hold">
                                              <p:stCondLst>
                                                <p:cond delay="0"/>
                                              </p:stCondLst>
                                            </p:cTn>
                                            <p:tgtEl>
                                              <p:spTgt spid="18439"/>
                                            </p:tgtEl>
                                            <p:attrNameLst>
                                              <p:attrName>style.visibility</p:attrName>
                                            </p:attrNameLst>
                                          </p:cBhvr>
                                          <p:to>
                                            <p:strVal val="visible"/>
                                          </p:to>
                                        </p:set>
                                        <p:animEffect transition="in" filter="wipe(right)">
                                          <p:cBhvr>
                                            <p:cTn id="93" dur="500"/>
                                            <p:tgtEl>
                                              <p:spTgt spid="18439"/>
                                            </p:tgtEl>
                                          </p:cBhvr>
                                        </p:animEffect>
                                      </p:childTnLst>
                                    </p:cTn>
                                  </p:par>
                                  <p:par>
                                    <p:cTn id="94" presetID="2" presetClass="entr" presetSubtype="8" fill="hold" grpId="0" nodeType="withEffect" p14:presetBounceEnd="60000">
                                      <p:stCondLst>
                                        <p:cond delay="1200"/>
                                      </p:stCondLst>
                                      <p:childTnLst>
                                        <p:set>
                                          <p:cBhvr>
                                            <p:cTn id="95" dur="1" fill="hold">
                                              <p:stCondLst>
                                                <p:cond delay="0"/>
                                              </p:stCondLst>
                                            </p:cTn>
                                            <p:tgtEl>
                                              <p:spTgt spid="18450"/>
                                            </p:tgtEl>
                                            <p:attrNameLst>
                                              <p:attrName>style.visibility</p:attrName>
                                            </p:attrNameLst>
                                          </p:cBhvr>
                                          <p:to>
                                            <p:strVal val="visible"/>
                                          </p:to>
                                        </p:set>
                                        <p:anim calcmode="lin" valueType="num" p14:bounceEnd="60000">
                                          <p:cBhvr additive="base">
                                            <p:cTn id="96" dur="750" fill="hold"/>
                                            <p:tgtEl>
                                              <p:spTgt spid="18450"/>
                                            </p:tgtEl>
                                            <p:attrNameLst>
                                              <p:attrName>ppt_x</p:attrName>
                                            </p:attrNameLst>
                                          </p:cBhvr>
                                          <p:tavLst>
                                            <p:tav tm="0">
                                              <p:val>
                                                <p:strVal val="0-#ppt_w/2"/>
                                              </p:val>
                                            </p:tav>
                                            <p:tav tm="100000">
                                              <p:val>
                                                <p:strVal val="#ppt_x"/>
                                              </p:val>
                                            </p:tav>
                                          </p:tavLst>
                                        </p:anim>
                                        <p:anim calcmode="lin" valueType="num" p14:bounceEnd="60000">
                                          <p:cBhvr additive="base">
                                            <p:cTn id="97" dur="750" fill="hold"/>
                                            <p:tgtEl>
                                              <p:spTgt spid="18450"/>
                                            </p:tgtEl>
                                            <p:attrNameLst>
                                              <p:attrName>ppt_y</p:attrName>
                                            </p:attrNameLst>
                                          </p:cBhvr>
                                          <p:tavLst>
                                            <p:tav tm="0">
                                              <p:val>
                                                <p:strVal val="#ppt_y"/>
                                              </p:val>
                                            </p:tav>
                                            <p:tav tm="100000">
                                              <p:val>
                                                <p:strVal val="#ppt_y"/>
                                              </p:val>
                                            </p:tav>
                                          </p:tavLst>
                                        </p:anim>
                                      </p:childTnLst>
                                    </p:cTn>
                                  </p:par>
                                  <p:par>
                                    <p:cTn id="98" presetID="22" presetClass="entr" presetSubtype="2" fill="hold" grpId="0" nodeType="withEffect">
                                      <p:stCondLst>
                                        <p:cond delay="800"/>
                                      </p:stCondLst>
                                      <p:childTnLst>
                                        <p:set>
                                          <p:cBhvr>
                                            <p:cTn id="99" dur="1" fill="hold">
                                              <p:stCondLst>
                                                <p:cond delay="0"/>
                                              </p:stCondLst>
                                            </p:cTn>
                                            <p:tgtEl>
                                              <p:spTgt spid="18442"/>
                                            </p:tgtEl>
                                            <p:attrNameLst>
                                              <p:attrName>style.visibility</p:attrName>
                                            </p:attrNameLst>
                                          </p:cBhvr>
                                          <p:to>
                                            <p:strVal val="visible"/>
                                          </p:to>
                                        </p:set>
                                        <p:animEffect transition="in" filter="wipe(right)">
                                          <p:cBhvr>
                                            <p:cTn id="100" dur="500"/>
                                            <p:tgtEl>
                                              <p:spTgt spid="18442"/>
                                            </p:tgtEl>
                                          </p:cBhvr>
                                        </p:animEffect>
                                      </p:childTnLst>
                                    </p:cTn>
                                  </p:par>
                                  <p:par>
                                    <p:cTn id="101" presetID="2" presetClass="entr" presetSubtype="8" fill="hold" grpId="0" nodeType="withEffect" p14:presetBounceEnd="60000">
                                      <p:stCondLst>
                                        <p:cond delay="1300"/>
                                      </p:stCondLst>
                                      <p:childTnLst>
                                        <p:set>
                                          <p:cBhvr>
                                            <p:cTn id="102" dur="1" fill="hold">
                                              <p:stCondLst>
                                                <p:cond delay="0"/>
                                              </p:stCondLst>
                                            </p:cTn>
                                            <p:tgtEl>
                                              <p:spTgt spid="18449"/>
                                            </p:tgtEl>
                                            <p:attrNameLst>
                                              <p:attrName>style.visibility</p:attrName>
                                            </p:attrNameLst>
                                          </p:cBhvr>
                                          <p:to>
                                            <p:strVal val="visible"/>
                                          </p:to>
                                        </p:set>
                                        <p:anim calcmode="lin" valueType="num" p14:bounceEnd="60000">
                                          <p:cBhvr additive="base">
                                            <p:cTn id="103" dur="750" fill="hold"/>
                                            <p:tgtEl>
                                              <p:spTgt spid="18449"/>
                                            </p:tgtEl>
                                            <p:attrNameLst>
                                              <p:attrName>ppt_x</p:attrName>
                                            </p:attrNameLst>
                                          </p:cBhvr>
                                          <p:tavLst>
                                            <p:tav tm="0">
                                              <p:val>
                                                <p:strVal val="0-#ppt_w/2"/>
                                              </p:val>
                                            </p:tav>
                                            <p:tav tm="100000">
                                              <p:val>
                                                <p:strVal val="#ppt_x"/>
                                              </p:val>
                                            </p:tav>
                                          </p:tavLst>
                                        </p:anim>
                                        <p:anim calcmode="lin" valueType="num" p14:bounceEnd="60000">
                                          <p:cBhvr additive="base">
                                            <p:cTn id="104" dur="750" fill="hold"/>
                                            <p:tgtEl>
                                              <p:spTgt spid="18449"/>
                                            </p:tgtEl>
                                            <p:attrNameLst>
                                              <p:attrName>ppt_y</p:attrName>
                                            </p:attrNameLst>
                                          </p:cBhvr>
                                          <p:tavLst>
                                            <p:tav tm="0">
                                              <p:val>
                                                <p:strVal val="#ppt_y"/>
                                              </p:val>
                                            </p:tav>
                                            <p:tav tm="100000">
                                              <p:val>
                                                <p:strVal val="#ppt_y"/>
                                              </p:val>
                                            </p:tav>
                                          </p:tavLst>
                                        </p:anim>
                                      </p:childTnLst>
                                    </p:cTn>
                                  </p:par>
                                  <p:par>
                                    <p:cTn id="105" presetID="22" presetClass="entr" presetSubtype="8" fill="hold" grpId="0" nodeType="withEffect">
                                      <p:stCondLst>
                                        <p:cond delay="900"/>
                                      </p:stCondLst>
                                      <p:childTnLst>
                                        <p:set>
                                          <p:cBhvr>
                                            <p:cTn id="106" dur="1" fill="hold">
                                              <p:stCondLst>
                                                <p:cond delay="0"/>
                                              </p:stCondLst>
                                            </p:cTn>
                                            <p:tgtEl>
                                              <p:spTgt spid="18440"/>
                                            </p:tgtEl>
                                            <p:attrNameLst>
                                              <p:attrName>style.visibility</p:attrName>
                                            </p:attrNameLst>
                                          </p:cBhvr>
                                          <p:to>
                                            <p:strVal val="visible"/>
                                          </p:to>
                                        </p:set>
                                        <p:animEffect transition="in" filter="wipe(left)">
                                          <p:cBhvr>
                                            <p:cTn id="107" dur="500"/>
                                            <p:tgtEl>
                                              <p:spTgt spid="18440"/>
                                            </p:tgtEl>
                                          </p:cBhvr>
                                        </p:animEffect>
                                      </p:childTnLst>
                                    </p:cTn>
                                  </p:par>
                                  <p:par>
                                    <p:cTn id="108" presetID="2" presetClass="entr" presetSubtype="2" fill="hold" grpId="0" nodeType="withEffect" p14:presetBounceEnd="60000">
                                      <p:stCondLst>
                                        <p:cond delay="1400"/>
                                      </p:stCondLst>
                                      <p:childTnLst>
                                        <p:set>
                                          <p:cBhvr>
                                            <p:cTn id="109" dur="1" fill="hold">
                                              <p:stCondLst>
                                                <p:cond delay="0"/>
                                              </p:stCondLst>
                                            </p:cTn>
                                            <p:tgtEl>
                                              <p:spTgt spid="18447"/>
                                            </p:tgtEl>
                                            <p:attrNameLst>
                                              <p:attrName>style.visibility</p:attrName>
                                            </p:attrNameLst>
                                          </p:cBhvr>
                                          <p:to>
                                            <p:strVal val="visible"/>
                                          </p:to>
                                        </p:set>
                                        <p:anim calcmode="lin" valueType="num" p14:bounceEnd="60000">
                                          <p:cBhvr additive="base">
                                            <p:cTn id="110" dur="750" fill="hold"/>
                                            <p:tgtEl>
                                              <p:spTgt spid="18447"/>
                                            </p:tgtEl>
                                            <p:attrNameLst>
                                              <p:attrName>ppt_x</p:attrName>
                                            </p:attrNameLst>
                                          </p:cBhvr>
                                          <p:tavLst>
                                            <p:tav tm="0">
                                              <p:val>
                                                <p:strVal val="1+#ppt_w/2"/>
                                              </p:val>
                                            </p:tav>
                                            <p:tav tm="100000">
                                              <p:val>
                                                <p:strVal val="#ppt_x"/>
                                              </p:val>
                                            </p:tav>
                                          </p:tavLst>
                                        </p:anim>
                                        <p:anim calcmode="lin" valueType="num" p14:bounceEnd="60000">
                                          <p:cBhvr additive="base">
                                            <p:cTn id="111" dur="750" fill="hold"/>
                                            <p:tgtEl>
                                              <p:spTgt spid="18447"/>
                                            </p:tgtEl>
                                            <p:attrNameLst>
                                              <p:attrName>ppt_y</p:attrName>
                                            </p:attrNameLst>
                                          </p:cBhvr>
                                          <p:tavLst>
                                            <p:tav tm="0">
                                              <p:val>
                                                <p:strVal val="#ppt_y"/>
                                              </p:val>
                                            </p:tav>
                                            <p:tav tm="100000">
                                              <p:val>
                                                <p:strVal val="#ppt_y"/>
                                              </p:val>
                                            </p:tav>
                                          </p:tavLst>
                                        </p:anim>
                                      </p:childTnLst>
                                    </p:cTn>
                                  </p:par>
                                  <p:par>
                                    <p:cTn id="112" presetID="22" presetClass="entr" presetSubtype="8" fill="hold" grpId="0" nodeType="withEffect">
                                      <p:stCondLst>
                                        <p:cond delay="1000"/>
                                      </p:stCondLst>
                                      <p:childTnLst>
                                        <p:set>
                                          <p:cBhvr>
                                            <p:cTn id="113" dur="1" fill="hold">
                                              <p:stCondLst>
                                                <p:cond delay="0"/>
                                              </p:stCondLst>
                                            </p:cTn>
                                            <p:tgtEl>
                                              <p:spTgt spid="18441"/>
                                            </p:tgtEl>
                                            <p:attrNameLst>
                                              <p:attrName>style.visibility</p:attrName>
                                            </p:attrNameLst>
                                          </p:cBhvr>
                                          <p:to>
                                            <p:strVal val="visible"/>
                                          </p:to>
                                        </p:set>
                                        <p:animEffect transition="in" filter="wipe(left)">
                                          <p:cBhvr>
                                            <p:cTn id="114" dur="500"/>
                                            <p:tgtEl>
                                              <p:spTgt spid="18441"/>
                                            </p:tgtEl>
                                          </p:cBhvr>
                                        </p:animEffect>
                                      </p:childTnLst>
                                    </p:cTn>
                                  </p:par>
                                  <p:par>
                                    <p:cTn id="115" presetID="2" presetClass="entr" presetSubtype="2" fill="hold" grpId="0" nodeType="withEffect" p14:presetBounceEnd="60000">
                                      <p:stCondLst>
                                        <p:cond delay="1500"/>
                                      </p:stCondLst>
                                      <p:childTnLst>
                                        <p:set>
                                          <p:cBhvr>
                                            <p:cTn id="116" dur="1" fill="hold">
                                              <p:stCondLst>
                                                <p:cond delay="0"/>
                                              </p:stCondLst>
                                            </p:cTn>
                                            <p:tgtEl>
                                              <p:spTgt spid="18448"/>
                                            </p:tgtEl>
                                            <p:attrNameLst>
                                              <p:attrName>style.visibility</p:attrName>
                                            </p:attrNameLst>
                                          </p:cBhvr>
                                          <p:to>
                                            <p:strVal val="visible"/>
                                          </p:to>
                                        </p:set>
                                        <p:anim calcmode="lin" valueType="num" p14:bounceEnd="60000">
                                          <p:cBhvr additive="base">
                                            <p:cTn id="117" dur="750" fill="hold"/>
                                            <p:tgtEl>
                                              <p:spTgt spid="18448"/>
                                            </p:tgtEl>
                                            <p:attrNameLst>
                                              <p:attrName>ppt_x</p:attrName>
                                            </p:attrNameLst>
                                          </p:cBhvr>
                                          <p:tavLst>
                                            <p:tav tm="0">
                                              <p:val>
                                                <p:strVal val="1+#ppt_w/2"/>
                                              </p:val>
                                            </p:tav>
                                            <p:tav tm="100000">
                                              <p:val>
                                                <p:strVal val="#ppt_x"/>
                                              </p:val>
                                            </p:tav>
                                          </p:tavLst>
                                        </p:anim>
                                        <p:anim calcmode="lin" valueType="num" p14:bounceEnd="60000">
                                          <p:cBhvr additive="base">
                                            <p:cTn id="118" dur="750" fill="hold"/>
                                            <p:tgtEl>
                                              <p:spTgt spid="184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4" grpId="1" animBg="1"/>
          <p:bldP spid="18435" grpId="0" animBg="1"/>
          <p:bldP spid="18435" grpId="1" animBg="1"/>
          <p:bldP spid="18436" grpId="0" animBg="1"/>
          <p:bldP spid="18436" grpId="1" animBg="1"/>
          <p:bldP spid="18437" grpId="0" animBg="1"/>
          <p:bldP spid="18437" grpId="1" animBg="1"/>
          <p:bldP spid="18438" grpId="0" animBg="1"/>
          <p:bldP spid="18438" grpId="1" animBg="1"/>
          <p:bldP spid="18439" grpId="0" animBg="1"/>
          <p:bldP spid="18440" grpId="0" animBg="1"/>
          <p:bldP spid="18441" grpId="0" animBg="1"/>
          <p:bldP spid="18442" grpId="0" animBg="1"/>
          <p:bldP spid="18443" grpId="0" animBg="1"/>
          <p:bldP spid="18444" grpId="0" animBg="1"/>
          <p:bldP spid="18445" grpId="0" animBg="1"/>
          <p:bldP spid="18446" grpId="0" animBg="1"/>
          <p:bldP spid="18447" grpId="0"/>
          <p:bldP spid="18448" grpId="0"/>
          <p:bldP spid="18449" grpId="0"/>
          <p:bldP spid="18450" grpId="0"/>
          <p:bldP spid="18451" grpId="0" animBg="1"/>
          <p:bldP spid="18451" grpId="1" animBg="1"/>
          <p:bldP spid="18455" grpId="0" animBg="1"/>
          <p:bldP spid="18455" grpId="1" animBg="1"/>
          <p:bldP spid="18459" grpId="0" animBg="1"/>
          <p:bldP spid="18459"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300" fill="hold"/>
                                            <p:tgtEl>
                                              <p:spTgt spid="18435"/>
                                            </p:tgtEl>
                                            <p:attrNameLst>
                                              <p:attrName>ppt_w</p:attrName>
                                            </p:attrNameLst>
                                          </p:cBhvr>
                                          <p:tavLst>
                                            <p:tav tm="0">
                                              <p:val>
                                                <p:fltVal val="0"/>
                                              </p:val>
                                            </p:tav>
                                            <p:tav tm="100000">
                                              <p:val>
                                                <p:strVal val="#ppt_w"/>
                                              </p:val>
                                            </p:tav>
                                          </p:tavLst>
                                        </p:anim>
                                        <p:anim calcmode="lin" valueType="num">
                                          <p:cBhvr>
                                            <p:cTn id="8" dur="300" fill="hold"/>
                                            <p:tgtEl>
                                              <p:spTgt spid="18435"/>
                                            </p:tgtEl>
                                            <p:attrNameLst>
                                              <p:attrName>ppt_h</p:attrName>
                                            </p:attrNameLst>
                                          </p:cBhvr>
                                          <p:tavLst>
                                            <p:tav tm="0">
                                              <p:val>
                                                <p:fltVal val="0"/>
                                              </p:val>
                                            </p:tav>
                                            <p:tav tm="100000">
                                              <p:val>
                                                <p:strVal val="#ppt_h"/>
                                              </p:val>
                                            </p:tav>
                                          </p:tavLst>
                                        </p:anim>
                                        <p:animEffect transition="in" filter="fade">
                                          <p:cBhvr>
                                            <p:cTn id="9" dur="300"/>
                                            <p:tgtEl>
                                              <p:spTgt spid="18435"/>
                                            </p:tgtEl>
                                          </p:cBhvr>
                                        </p:animEffect>
                                      </p:childTnLst>
                                    </p:cTn>
                                  </p:par>
                                  <p:par>
                                    <p:cTn id="10" presetID="6" presetClass="emph" presetSubtype="0" autoRev="1" fill="hold" grpId="1" nodeType="withEffect">
                                      <p:stCondLst>
                                        <p:cond delay="300"/>
                                      </p:stCondLst>
                                      <p:childTnLst>
                                        <p:animScale>
                                          <p:cBhvr>
                                            <p:cTn id="11" dur="150" fill="hold"/>
                                            <p:tgtEl>
                                              <p:spTgt spid="18435"/>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18459"/>
                                            </p:tgtEl>
                                            <p:attrNameLst>
                                              <p:attrName>style.visibility</p:attrName>
                                            </p:attrNameLst>
                                          </p:cBhvr>
                                          <p:to>
                                            <p:strVal val="visible"/>
                                          </p:to>
                                        </p:set>
                                        <p:anim calcmode="lin" valueType="num">
                                          <p:cBhvr>
                                            <p:cTn id="14" dur="300" fill="hold"/>
                                            <p:tgtEl>
                                              <p:spTgt spid="18459"/>
                                            </p:tgtEl>
                                            <p:attrNameLst>
                                              <p:attrName>ppt_w</p:attrName>
                                            </p:attrNameLst>
                                          </p:cBhvr>
                                          <p:tavLst>
                                            <p:tav tm="0">
                                              <p:val>
                                                <p:fltVal val="0"/>
                                              </p:val>
                                            </p:tav>
                                            <p:tav tm="100000">
                                              <p:val>
                                                <p:strVal val="#ppt_w"/>
                                              </p:val>
                                            </p:tav>
                                          </p:tavLst>
                                        </p:anim>
                                        <p:anim calcmode="lin" valueType="num">
                                          <p:cBhvr>
                                            <p:cTn id="15" dur="300" fill="hold"/>
                                            <p:tgtEl>
                                              <p:spTgt spid="18459"/>
                                            </p:tgtEl>
                                            <p:attrNameLst>
                                              <p:attrName>ppt_h</p:attrName>
                                            </p:attrNameLst>
                                          </p:cBhvr>
                                          <p:tavLst>
                                            <p:tav tm="0">
                                              <p:val>
                                                <p:fltVal val="0"/>
                                              </p:val>
                                            </p:tav>
                                            <p:tav tm="100000">
                                              <p:val>
                                                <p:strVal val="#ppt_h"/>
                                              </p:val>
                                            </p:tav>
                                          </p:tavLst>
                                        </p:anim>
                                        <p:animEffect transition="in" filter="fade">
                                          <p:cBhvr>
                                            <p:cTn id="16" dur="300"/>
                                            <p:tgtEl>
                                              <p:spTgt spid="18459"/>
                                            </p:tgtEl>
                                          </p:cBhvr>
                                        </p:animEffect>
                                      </p:childTnLst>
                                    </p:cTn>
                                  </p:par>
                                  <p:par>
                                    <p:cTn id="17" presetID="6" presetClass="emph" presetSubtype="0" autoRev="1" fill="hold" grpId="1" nodeType="withEffect">
                                      <p:stCondLst>
                                        <p:cond delay="400"/>
                                      </p:stCondLst>
                                      <p:childTnLst>
                                        <p:animScale>
                                          <p:cBhvr>
                                            <p:cTn id="18" dur="150" fill="hold"/>
                                            <p:tgtEl>
                                              <p:spTgt spid="18459"/>
                                            </p:tgtEl>
                                          </p:cBhvr>
                                          <p:by x="110000" y="110000"/>
                                        </p:animScale>
                                      </p:childTnLst>
                                    </p:cTn>
                                  </p:par>
                                  <p:par>
                                    <p:cTn id="19" presetID="2" presetClass="entr" presetSubtype="4" fill="hold" grpId="0" nodeType="withEffect">
                                      <p:stCondLst>
                                        <p:cond delay="400"/>
                                      </p:stCondLst>
                                      <p:childTnLst>
                                        <p:set>
                                          <p:cBhvr>
                                            <p:cTn id="20" dur="1" fill="hold">
                                              <p:stCondLst>
                                                <p:cond delay="0"/>
                                              </p:stCondLst>
                                            </p:cTn>
                                            <p:tgtEl>
                                              <p:spTgt spid="18446"/>
                                            </p:tgtEl>
                                            <p:attrNameLst>
                                              <p:attrName>style.visibility</p:attrName>
                                            </p:attrNameLst>
                                          </p:cBhvr>
                                          <p:to>
                                            <p:strVal val="visible"/>
                                          </p:to>
                                        </p:set>
                                        <p:anim calcmode="lin" valueType="num">
                                          <p:cBhvr additive="base">
                                            <p:cTn id="21" dur="750" fill="hold"/>
                                            <p:tgtEl>
                                              <p:spTgt spid="18446"/>
                                            </p:tgtEl>
                                            <p:attrNameLst>
                                              <p:attrName>ppt_x</p:attrName>
                                            </p:attrNameLst>
                                          </p:cBhvr>
                                          <p:tavLst>
                                            <p:tav tm="0">
                                              <p:val>
                                                <p:strVal val="#ppt_x"/>
                                              </p:val>
                                            </p:tav>
                                            <p:tav tm="100000">
                                              <p:val>
                                                <p:strVal val="#ppt_x"/>
                                              </p:val>
                                            </p:tav>
                                          </p:tavLst>
                                        </p:anim>
                                        <p:anim calcmode="lin" valueType="num">
                                          <p:cBhvr additive="base">
                                            <p:cTn id="22" dur="750" fill="hold"/>
                                            <p:tgtEl>
                                              <p:spTgt spid="18446"/>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18434"/>
                                            </p:tgtEl>
                                            <p:attrNameLst>
                                              <p:attrName>style.visibility</p:attrName>
                                            </p:attrNameLst>
                                          </p:cBhvr>
                                          <p:to>
                                            <p:strVal val="visible"/>
                                          </p:to>
                                        </p:set>
                                        <p:anim calcmode="lin" valueType="num">
                                          <p:cBhvr>
                                            <p:cTn id="25" dur="300" fill="hold"/>
                                            <p:tgtEl>
                                              <p:spTgt spid="18434"/>
                                            </p:tgtEl>
                                            <p:attrNameLst>
                                              <p:attrName>ppt_w</p:attrName>
                                            </p:attrNameLst>
                                          </p:cBhvr>
                                          <p:tavLst>
                                            <p:tav tm="0">
                                              <p:val>
                                                <p:fltVal val="0"/>
                                              </p:val>
                                            </p:tav>
                                            <p:tav tm="100000">
                                              <p:val>
                                                <p:strVal val="#ppt_w"/>
                                              </p:val>
                                            </p:tav>
                                          </p:tavLst>
                                        </p:anim>
                                        <p:anim calcmode="lin" valueType="num">
                                          <p:cBhvr>
                                            <p:cTn id="26" dur="300" fill="hold"/>
                                            <p:tgtEl>
                                              <p:spTgt spid="18434"/>
                                            </p:tgtEl>
                                            <p:attrNameLst>
                                              <p:attrName>ppt_h</p:attrName>
                                            </p:attrNameLst>
                                          </p:cBhvr>
                                          <p:tavLst>
                                            <p:tav tm="0">
                                              <p:val>
                                                <p:fltVal val="0"/>
                                              </p:val>
                                            </p:tav>
                                            <p:tav tm="100000">
                                              <p:val>
                                                <p:strVal val="#ppt_h"/>
                                              </p:val>
                                            </p:tav>
                                          </p:tavLst>
                                        </p:anim>
                                        <p:animEffect transition="in" filter="fade">
                                          <p:cBhvr>
                                            <p:cTn id="27" dur="300"/>
                                            <p:tgtEl>
                                              <p:spTgt spid="18434"/>
                                            </p:tgtEl>
                                          </p:cBhvr>
                                        </p:animEffect>
                                      </p:childTnLst>
                                    </p:cTn>
                                  </p:par>
                                  <p:par>
                                    <p:cTn id="28" presetID="6" presetClass="emph" presetSubtype="0" autoRev="1" fill="hold" grpId="1" nodeType="withEffect">
                                      <p:stCondLst>
                                        <p:cond delay="700"/>
                                      </p:stCondLst>
                                      <p:childTnLst>
                                        <p:animScale>
                                          <p:cBhvr>
                                            <p:cTn id="29" dur="150" fill="hold"/>
                                            <p:tgtEl>
                                              <p:spTgt spid="18434"/>
                                            </p:tgtEl>
                                          </p:cBhvr>
                                          <p:by x="110000" y="110000"/>
                                        </p:animScale>
                                      </p:childTnLst>
                                    </p:cTn>
                                  </p:par>
                                  <p:par>
                                    <p:cTn id="30" presetID="53" presetClass="entr" presetSubtype="16" fill="hold" grpId="0" nodeType="withEffect">
                                      <p:stCondLst>
                                        <p:cond delay="400"/>
                                      </p:stCondLst>
                                      <p:childTnLst>
                                        <p:set>
                                          <p:cBhvr>
                                            <p:cTn id="31" dur="1" fill="hold">
                                              <p:stCondLst>
                                                <p:cond delay="0"/>
                                              </p:stCondLst>
                                            </p:cTn>
                                            <p:tgtEl>
                                              <p:spTgt spid="18451"/>
                                            </p:tgtEl>
                                            <p:attrNameLst>
                                              <p:attrName>style.visibility</p:attrName>
                                            </p:attrNameLst>
                                          </p:cBhvr>
                                          <p:to>
                                            <p:strVal val="visible"/>
                                          </p:to>
                                        </p:set>
                                        <p:anim calcmode="lin" valueType="num">
                                          <p:cBhvr>
                                            <p:cTn id="32" dur="300" fill="hold"/>
                                            <p:tgtEl>
                                              <p:spTgt spid="18451"/>
                                            </p:tgtEl>
                                            <p:attrNameLst>
                                              <p:attrName>ppt_w</p:attrName>
                                            </p:attrNameLst>
                                          </p:cBhvr>
                                          <p:tavLst>
                                            <p:tav tm="0">
                                              <p:val>
                                                <p:fltVal val="0"/>
                                              </p:val>
                                            </p:tav>
                                            <p:tav tm="100000">
                                              <p:val>
                                                <p:strVal val="#ppt_w"/>
                                              </p:val>
                                            </p:tav>
                                          </p:tavLst>
                                        </p:anim>
                                        <p:anim calcmode="lin" valueType="num">
                                          <p:cBhvr>
                                            <p:cTn id="33" dur="300" fill="hold"/>
                                            <p:tgtEl>
                                              <p:spTgt spid="18451"/>
                                            </p:tgtEl>
                                            <p:attrNameLst>
                                              <p:attrName>ppt_h</p:attrName>
                                            </p:attrNameLst>
                                          </p:cBhvr>
                                          <p:tavLst>
                                            <p:tav tm="0">
                                              <p:val>
                                                <p:fltVal val="0"/>
                                              </p:val>
                                            </p:tav>
                                            <p:tav tm="100000">
                                              <p:val>
                                                <p:strVal val="#ppt_h"/>
                                              </p:val>
                                            </p:tav>
                                          </p:tavLst>
                                        </p:anim>
                                        <p:animEffect transition="in" filter="fade">
                                          <p:cBhvr>
                                            <p:cTn id="34" dur="300"/>
                                            <p:tgtEl>
                                              <p:spTgt spid="18451"/>
                                            </p:tgtEl>
                                          </p:cBhvr>
                                        </p:animEffect>
                                      </p:childTnLst>
                                    </p:cTn>
                                  </p:par>
                                  <p:par>
                                    <p:cTn id="35" presetID="6" presetClass="emph" presetSubtype="0" autoRev="1" fill="hold" grpId="1" nodeType="withEffect">
                                      <p:stCondLst>
                                        <p:cond delay="700"/>
                                      </p:stCondLst>
                                      <p:childTnLst>
                                        <p:animScale>
                                          <p:cBhvr>
                                            <p:cTn id="36" dur="150" fill="hold"/>
                                            <p:tgtEl>
                                              <p:spTgt spid="18451"/>
                                            </p:tgtEl>
                                          </p:cBhvr>
                                          <p:by x="110000" y="110000"/>
                                        </p:animScale>
                                      </p:childTnLst>
                                    </p:cTn>
                                  </p:par>
                                  <p:par>
                                    <p:cTn id="37" presetID="2" presetClass="entr" presetSubtype="1" fill="hold" grpId="0" nodeType="withEffect">
                                      <p:stCondLst>
                                        <p:cond delay="400"/>
                                      </p:stCondLst>
                                      <p:childTnLst>
                                        <p:set>
                                          <p:cBhvr>
                                            <p:cTn id="38" dur="1" fill="hold">
                                              <p:stCondLst>
                                                <p:cond delay="0"/>
                                              </p:stCondLst>
                                            </p:cTn>
                                            <p:tgtEl>
                                              <p:spTgt spid="18445"/>
                                            </p:tgtEl>
                                            <p:attrNameLst>
                                              <p:attrName>style.visibility</p:attrName>
                                            </p:attrNameLst>
                                          </p:cBhvr>
                                          <p:to>
                                            <p:strVal val="visible"/>
                                          </p:to>
                                        </p:set>
                                        <p:anim calcmode="lin" valueType="num">
                                          <p:cBhvr additive="base">
                                            <p:cTn id="39" dur="750" fill="hold"/>
                                            <p:tgtEl>
                                              <p:spTgt spid="18445"/>
                                            </p:tgtEl>
                                            <p:attrNameLst>
                                              <p:attrName>ppt_x</p:attrName>
                                            </p:attrNameLst>
                                          </p:cBhvr>
                                          <p:tavLst>
                                            <p:tav tm="0">
                                              <p:val>
                                                <p:strVal val="#ppt_x"/>
                                              </p:val>
                                            </p:tav>
                                            <p:tav tm="100000">
                                              <p:val>
                                                <p:strVal val="#ppt_x"/>
                                              </p:val>
                                            </p:tav>
                                          </p:tavLst>
                                        </p:anim>
                                        <p:anim calcmode="lin" valueType="num">
                                          <p:cBhvr additive="base">
                                            <p:cTn id="40" dur="750" fill="hold"/>
                                            <p:tgtEl>
                                              <p:spTgt spid="18445"/>
                                            </p:tgtEl>
                                            <p:attrNameLst>
                                              <p:attrName>ppt_y</p:attrName>
                                            </p:attrNameLst>
                                          </p:cBhvr>
                                          <p:tavLst>
                                            <p:tav tm="0">
                                              <p:val>
                                                <p:strVal val="0-#ppt_h/2"/>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18437"/>
                                            </p:tgtEl>
                                            <p:attrNameLst>
                                              <p:attrName>style.visibility</p:attrName>
                                            </p:attrNameLst>
                                          </p:cBhvr>
                                          <p:to>
                                            <p:strVal val="visible"/>
                                          </p:to>
                                        </p:set>
                                        <p:anim calcmode="lin" valueType="num">
                                          <p:cBhvr>
                                            <p:cTn id="43" dur="300" fill="hold"/>
                                            <p:tgtEl>
                                              <p:spTgt spid="18437"/>
                                            </p:tgtEl>
                                            <p:attrNameLst>
                                              <p:attrName>ppt_w</p:attrName>
                                            </p:attrNameLst>
                                          </p:cBhvr>
                                          <p:tavLst>
                                            <p:tav tm="0">
                                              <p:val>
                                                <p:fltVal val="0"/>
                                              </p:val>
                                            </p:tav>
                                            <p:tav tm="100000">
                                              <p:val>
                                                <p:strVal val="#ppt_w"/>
                                              </p:val>
                                            </p:tav>
                                          </p:tavLst>
                                        </p:anim>
                                        <p:anim calcmode="lin" valueType="num">
                                          <p:cBhvr>
                                            <p:cTn id="44" dur="300" fill="hold"/>
                                            <p:tgtEl>
                                              <p:spTgt spid="18437"/>
                                            </p:tgtEl>
                                            <p:attrNameLst>
                                              <p:attrName>ppt_h</p:attrName>
                                            </p:attrNameLst>
                                          </p:cBhvr>
                                          <p:tavLst>
                                            <p:tav tm="0">
                                              <p:val>
                                                <p:fltVal val="0"/>
                                              </p:val>
                                            </p:tav>
                                            <p:tav tm="100000">
                                              <p:val>
                                                <p:strVal val="#ppt_h"/>
                                              </p:val>
                                            </p:tav>
                                          </p:tavLst>
                                        </p:anim>
                                        <p:animEffect transition="in" filter="fade">
                                          <p:cBhvr>
                                            <p:cTn id="45" dur="300"/>
                                            <p:tgtEl>
                                              <p:spTgt spid="18437"/>
                                            </p:tgtEl>
                                          </p:cBhvr>
                                        </p:animEffect>
                                      </p:childTnLst>
                                    </p:cTn>
                                  </p:par>
                                  <p:par>
                                    <p:cTn id="46" presetID="6" presetClass="emph" presetSubtype="0" autoRev="1" fill="hold" grpId="1" nodeType="withEffect">
                                      <p:stCondLst>
                                        <p:cond delay="700"/>
                                      </p:stCondLst>
                                      <p:childTnLst>
                                        <p:animScale>
                                          <p:cBhvr>
                                            <p:cTn id="47" dur="150" fill="hold"/>
                                            <p:tgtEl>
                                              <p:spTgt spid="18437"/>
                                            </p:tgtEl>
                                          </p:cBhvr>
                                          <p:by x="110000" y="110000"/>
                                        </p:animScale>
                                      </p:childTnLst>
                                    </p:cTn>
                                  </p:par>
                                  <p:par>
                                    <p:cTn id="48" presetID="53" presetClass="entr" presetSubtype="16" fill="hold" nodeType="withEffect">
                                      <p:stCondLst>
                                        <p:cond delay="400"/>
                                      </p:stCondLst>
                                      <p:childTnLst>
                                        <p:set>
                                          <p:cBhvr>
                                            <p:cTn id="49" dur="1" fill="hold">
                                              <p:stCondLst>
                                                <p:cond delay="0"/>
                                              </p:stCondLst>
                                            </p:cTn>
                                            <p:tgtEl>
                                              <p:spTgt spid="18452"/>
                                            </p:tgtEl>
                                            <p:attrNameLst>
                                              <p:attrName>style.visibility</p:attrName>
                                            </p:attrNameLst>
                                          </p:cBhvr>
                                          <p:to>
                                            <p:strVal val="visible"/>
                                          </p:to>
                                        </p:set>
                                        <p:anim calcmode="lin" valueType="num">
                                          <p:cBhvr>
                                            <p:cTn id="50" dur="300" fill="hold"/>
                                            <p:tgtEl>
                                              <p:spTgt spid="18452"/>
                                            </p:tgtEl>
                                            <p:attrNameLst>
                                              <p:attrName>ppt_w</p:attrName>
                                            </p:attrNameLst>
                                          </p:cBhvr>
                                          <p:tavLst>
                                            <p:tav tm="0">
                                              <p:val>
                                                <p:fltVal val="0"/>
                                              </p:val>
                                            </p:tav>
                                            <p:tav tm="100000">
                                              <p:val>
                                                <p:strVal val="#ppt_w"/>
                                              </p:val>
                                            </p:tav>
                                          </p:tavLst>
                                        </p:anim>
                                        <p:anim calcmode="lin" valueType="num">
                                          <p:cBhvr>
                                            <p:cTn id="51" dur="300" fill="hold"/>
                                            <p:tgtEl>
                                              <p:spTgt spid="18452"/>
                                            </p:tgtEl>
                                            <p:attrNameLst>
                                              <p:attrName>ppt_h</p:attrName>
                                            </p:attrNameLst>
                                          </p:cBhvr>
                                          <p:tavLst>
                                            <p:tav tm="0">
                                              <p:val>
                                                <p:fltVal val="0"/>
                                              </p:val>
                                            </p:tav>
                                            <p:tav tm="100000">
                                              <p:val>
                                                <p:strVal val="#ppt_h"/>
                                              </p:val>
                                            </p:tav>
                                          </p:tavLst>
                                        </p:anim>
                                        <p:animEffect transition="in" filter="fade">
                                          <p:cBhvr>
                                            <p:cTn id="52" dur="300"/>
                                            <p:tgtEl>
                                              <p:spTgt spid="18452"/>
                                            </p:tgtEl>
                                          </p:cBhvr>
                                        </p:animEffect>
                                      </p:childTnLst>
                                    </p:cTn>
                                  </p:par>
                                  <p:par>
                                    <p:cTn id="53" presetID="6" presetClass="emph" presetSubtype="0" autoRev="1" fill="hold" nodeType="withEffect">
                                      <p:stCondLst>
                                        <p:cond delay="700"/>
                                      </p:stCondLst>
                                      <p:childTnLst>
                                        <p:animScale>
                                          <p:cBhvr>
                                            <p:cTn id="54" dur="150" fill="hold"/>
                                            <p:tgtEl>
                                              <p:spTgt spid="18452"/>
                                            </p:tgtEl>
                                          </p:cBhvr>
                                          <p:by x="110000" y="110000"/>
                                        </p:animScale>
                                      </p:childTnLst>
                                    </p:cTn>
                                  </p:par>
                                  <p:par>
                                    <p:cTn id="55" presetID="2" presetClass="entr" presetSubtype="8" fill="hold" grpId="0" nodeType="withEffect">
                                      <p:stCondLst>
                                        <p:cond delay="400"/>
                                      </p:stCondLst>
                                      <p:childTnLst>
                                        <p:set>
                                          <p:cBhvr>
                                            <p:cTn id="56" dur="1" fill="hold">
                                              <p:stCondLst>
                                                <p:cond delay="0"/>
                                              </p:stCondLst>
                                            </p:cTn>
                                            <p:tgtEl>
                                              <p:spTgt spid="18443"/>
                                            </p:tgtEl>
                                            <p:attrNameLst>
                                              <p:attrName>style.visibility</p:attrName>
                                            </p:attrNameLst>
                                          </p:cBhvr>
                                          <p:to>
                                            <p:strVal val="visible"/>
                                          </p:to>
                                        </p:set>
                                        <p:anim calcmode="lin" valueType="num">
                                          <p:cBhvr additive="base">
                                            <p:cTn id="57" dur="750" fill="hold"/>
                                            <p:tgtEl>
                                              <p:spTgt spid="18443"/>
                                            </p:tgtEl>
                                            <p:attrNameLst>
                                              <p:attrName>ppt_x</p:attrName>
                                            </p:attrNameLst>
                                          </p:cBhvr>
                                          <p:tavLst>
                                            <p:tav tm="0">
                                              <p:val>
                                                <p:strVal val="0-#ppt_w/2"/>
                                              </p:val>
                                            </p:tav>
                                            <p:tav tm="100000">
                                              <p:val>
                                                <p:strVal val="#ppt_x"/>
                                              </p:val>
                                            </p:tav>
                                          </p:tavLst>
                                        </p:anim>
                                        <p:anim calcmode="lin" valueType="num">
                                          <p:cBhvr additive="base">
                                            <p:cTn id="58" dur="750" fill="hold"/>
                                            <p:tgtEl>
                                              <p:spTgt spid="18443"/>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400"/>
                                      </p:stCondLst>
                                      <p:childTnLst>
                                        <p:set>
                                          <p:cBhvr>
                                            <p:cTn id="60" dur="1" fill="hold">
                                              <p:stCondLst>
                                                <p:cond delay="0"/>
                                              </p:stCondLst>
                                            </p:cTn>
                                            <p:tgtEl>
                                              <p:spTgt spid="18436"/>
                                            </p:tgtEl>
                                            <p:attrNameLst>
                                              <p:attrName>style.visibility</p:attrName>
                                            </p:attrNameLst>
                                          </p:cBhvr>
                                          <p:to>
                                            <p:strVal val="visible"/>
                                          </p:to>
                                        </p:set>
                                        <p:anim calcmode="lin" valueType="num">
                                          <p:cBhvr>
                                            <p:cTn id="61" dur="300" fill="hold"/>
                                            <p:tgtEl>
                                              <p:spTgt spid="18436"/>
                                            </p:tgtEl>
                                            <p:attrNameLst>
                                              <p:attrName>ppt_w</p:attrName>
                                            </p:attrNameLst>
                                          </p:cBhvr>
                                          <p:tavLst>
                                            <p:tav tm="0">
                                              <p:val>
                                                <p:fltVal val="0"/>
                                              </p:val>
                                            </p:tav>
                                            <p:tav tm="100000">
                                              <p:val>
                                                <p:strVal val="#ppt_w"/>
                                              </p:val>
                                            </p:tav>
                                          </p:tavLst>
                                        </p:anim>
                                        <p:anim calcmode="lin" valueType="num">
                                          <p:cBhvr>
                                            <p:cTn id="62" dur="300" fill="hold"/>
                                            <p:tgtEl>
                                              <p:spTgt spid="18436"/>
                                            </p:tgtEl>
                                            <p:attrNameLst>
                                              <p:attrName>ppt_h</p:attrName>
                                            </p:attrNameLst>
                                          </p:cBhvr>
                                          <p:tavLst>
                                            <p:tav tm="0">
                                              <p:val>
                                                <p:fltVal val="0"/>
                                              </p:val>
                                            </p:tav>
                                            <p:tav tm="100000">
                                              <p:val>
                                                <p:strVal val="#ppt_h"/>
                                              </p:val>
                                            </p:tav>
                                          </p:tavLst>
                                        </p:anim>
                                        <p:animEffect transition="in" filter="fade">
                                          <p:cBhvr>
                                            <p:cTn id="63" dur="300"/>
                                            <p:tgtEl>
                                              <p:spTgt spid="18436"/>
                                            </p:tgtEl>
                                          </p:cBhvr>
                                        </p:animEffect>
                                      </p:childTnLst>
                                    </p:cTn>
                                  </p:par>
                                  <p:par>
                                    <p:cTn id="64" presetID="6" presetClass="emph" presetSubtype="0" autoRev="1" fill="hold" grpId="1" nodeType="withEffect">
                                      <p:stCondLst>
                                        <p:cond delay="700"/>
                                      </p:stCondLst>
                                      <p:childTnLst>
                                        <p:animScale>
                                          <p:cBhvr>
                                            <p:cTn id="65" dur="150" fill="hold"/>
                                            <p:tgtEl>
                                              <p:spTgt spid="18436"/>
                                            </p:tgtEl>
                                          </p:cBhvr>
                                          <p:by x="110000" y="110000"/>
                                        </p:animScale>
                                      </p:childTnLst>
                                    </p:cTn>
                                  </p:par>
                                  <p:par>
                                    <p:cTn id="66" presetID="53" presetClass="entr" presetSubtype="16" fill="hold" nodeType="withEffect">
                                      <p:stCondLst>
                                        <p:cond delay="400"/>
                                      </p:stCondLst>
                                      <p:childTnLst>
                                        <p:set>
                                          <p:cBhvr>
                                            <p:cTn id="67" dur="1" fill="hold">
                                              <p:stCondLst>
                                                <p:cond delay="0"/>
                                              </p:stCondLst>
                                            </p:cTn>
                                            <p:tgtEl>
                                              <p:spTgt spid="18456"/>
                                            </p:tgtEl>
                                            <p:attrNameLst>
                                              <p:attrName>style.visibility</p:attrName>
                                            </p:attrNameLst>
                                          </p:cBhvr>
                                          <p:to>
                                            <p:strVal val="visible"/>
                                          </p:to>
                                        </p:set>
                                        <p:anim calcmode="lin" valueType="num">
                                          <p:cBhvr>
                                            <p:cTn id="68" dur="300" fill="hold"/>
                                            <p:tgtEl>
                                              <p:spTgt spid="18456"/>
                                            </p:tgtEl>
                                            <p:attrNameLst>
                                              <p:attrName>ppt_w</p:attrName>
                                            </p:attrNameLst>
                                          </p:cBhvr>
                                          <p:tavLst>
                                            <p:tav tm="0">
                                              <p:val>
                                                <p:fltVal val="0"/>
                                              </p:val>
                                            </p:tav>
                                            <p:tav tm="100000">
                                              <p:val>
                                                <p:strVal val="#ppt_w"/>
                                              </p:val>
                                            </p:tav>
                                          </p:tavLst>
                                        </p:anim>
                                        <p:anim calcmode="lin" valueType="num">
                                          <p:cBhvr>
                                            <p:cTn id="69" dur="300" fill="hold"/>
                                            <p:tgtEl>
                                              <p:spTgt spid="18456"/>
                                            </p:tgtEl>
                                            <p:attrNameLst>
                                              <p:attrName>ppt_h</p:attrName>
                                            </p:attrNameLst>
                                          </p:cBhvr>
                                          <p:tavLst>
                                            <p:tav tm="0">
                                              <p:val>
                                                <p:fltVal val="0"/>
                                              </p:val>
                                            </p:tav>
                                            <p:tav tm="100000">
                                              <p:val>
                                                <p:strVal val="#ppt_h"/>
                                              </p:val>
                                            </p:tav>
                                          </p:tavLst>
                                        </p:anim>
                                        <p:animEffect transition="in" filter="fade">
                                          <p:cBhvr>
                                            <p:cTn id="70" dur="300"/>
                                            <p:tgtEl>
                                              <p:spTgt spid="18456"/>
                                            </p:tgtEl>
                                          </p:cBhvr>
                                        </p:animEffect>
                                      </p:childTnLst>
                                    </p:cTn>
                                  </p:par>
                                  <p:par>
                                    <p:cTn id="71" presetID="6" presetClass="emph" presetSubtype="0" autoRev="1" fill="hold" nodeType="withEffect">
                                      <p:stCondLst>
                                        <p:cond delay="700"/>
                                      </p:stCondLst>
                                      <p:childTnLst>
                                        <p:animScale>
                                          <p:cBhvr>
                                            <p:cTn id="72" dur="150" fill="hold"/>
                                            <p:tgtEl>
                                              <p:spTgt spid="18456"/>
                                            </p:tgtEl>
                                          </p:cBhvr>
                                          <p:by x="110000" y="110000"/>
                                        </p:animScale>
                                      </p:childTnLst>
                                    </p:cTn>
                                  </p:par>
                                  <p:par>
                                    <p:cTn id="73" presetID="2" presetClass="entr" presetSubtype="2" fill="hold" grpId="0" nodeType="withEffect">
                                      <p:stCondLst>
                                        <p:cond delay="400"/>
                                      </p:stCondLst>
                                      <p:childTnLst>
                                        <p:set>
                                          <p:cBhvr>
                                            <p:cTn id="74" dur="1" fill="hold">
                                              <p:stCondLst>
                                                <p:cond delay="0"/>
                                              </p:stCondLst>
                                            </p:cTn>
                                            <p:tgtEl>
                                              <p:spTgt spid="18444"/>
                                            </p:tgtEl>
                                            <p:attrNameLst>
                                              <p:attrName>style.visibility</p:attrName>
                                            </p:attrNameLst>
                                          </p:cBhvr>
                                          <p:to>
                                            <p:strVal val="visible"/>
                                          </p:to>
                                        </p:set>
                                        <p:anim calcmode="lin" valueType="num">
                                          <p:cBhvr additive="base">
                                            <p:cTn id="75" dur="750" fill="hold"/>
                                            <p:tgtEl>
                                              <p:spTgt spid="18444"/>
                                            </p:tgtEl>
                                            <p:attrNameLst>
                                              <p:attrName>ppt_x</p:attrName>
                                            </p:attrNameLst>
                                          </p:cBhvr>
                                          <p:tavLst>
                                            <p:tav tm="0">
                                              <p:val>
                                                <p:strVal val="1+#ppt_w/2"/>
                                              </p:val>
                                            </p:tav>
                                            <p:tav tm="100000">
                                              <p:val>
                                                <p:strVal val="#ppt_x"/>
                                              </p:val>
                                            </p:tav>
                                          </p:tavLst>
                                        </p:anim>
                                        <p:anim calcmode="lin" valueType="num">
                                          <p:cBhvr additive="base">
                                            <p:cTn id="76" dur="750" fill="hold"/>
                                            <p:tgtEl>
                                              <p:spTgt spid="18444"/>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400"/>
                                      </p:stCondLst>
                                      <p:childTnLst>
                                        <p:set>
                                          <p:cBhvr>
                                            <p:cTn id="78" dur="1" fill="hold">
                                              <p:stCondLst>
                                                <p:cond delay="0"/>
                                              </p:stCondLst>
                                            </p:cTn>
                                            <p:tgtEl>
                                              <p:spTgt spid="18438"/>
                                            </p:tgtEl>
                                            <p:attrNameLst>
                                              <p:attrName>style.visibility</p:attrName>
                                            </p:attrNameLst>
                                          </p:cBhvr>
                                          <p:to>
                                            <p:strVal val="visible"/>
                                          </p:to>
                                        </p:set>
                                        <p:anim calcmode="lin" valueType="num">
                                          <p:cBhvr>
                                            <p:cTn id="79" dur="300" fill="hold"/>
                                            <p:tgtEl>
                                              <p:spTgt spid="18438"/>
                                            </p:tgtEl>
                                            <p:attrNameLst>
                                              <p:attrName>ppt_w</p:attrName>
                                            </p:attrNameLst>
                                          </p:cBhvr>
                                          <p:tavLst>
                                            <p:tav tm="0">
                                              <p:val>
                                                <p:fltVal val="0"/>
                                              </p:val>
                                            </p:tav>
                                            <p:tav tm="100000">
                                              <p:val>
                                                <p:strVal val="#ppt_w"/>
                                              </p:val>
                                            </p:tav>
                                          </p:tavLst>
                                        </p:anim>
                                        <p:anim calcmode="lin" valueType="num">
                                          <p:cBhvr>
                                            <p:cTn id="80" dur="300" fill="hold"/>
                                            <p:tgtEl>
                                              <p:spTgt spid="18438"/>
                                            </p:tgtEl>
                                            <p:attrNameLst>
                                              <p:attrName>ppt_h</p:attrName>
                                            </p:attrNameLst>
                                          </p:cBhvr>
                                          <p:tavLst>
                                            <p:tav tm="0">
                                              <p:val>
                                                <p:fltVal val="0"/>
                                              </p:val>
                                            </p:tav>
                                            <p:tav tm="100000">
                                              <p:val>
                                                <p:strVal val="#ppt_h"/>
                                              </p:val>
                                            </p:tav>
                                          </p:tavLst>
                                        </p:anim>
                                        <p:animEffect transition="in" filter="fade">
                                          <p:cBhvr>
                                            <p:cTn id="81" dur="300"/>
                                            <p:tgtEl>
                                              <p:spTgt spid="18438"/>
                                            </p:tgtEl>
                                          </p:cBhvr>
                                        </p:animEffect>
                                      </p:childTnLst>
                                    </p:cTn>
                                  </p:par>
                                  <p:par>
                                    <p:cTn id="82" presetID="6" presetClass="emph" presetSubtype="0" autoRev="1" fill="hold" grpId="1" nodeType="withEffect">
                                      <p:stCondLst>
                                        <p:cond delay="700"/>
                                      </p:stCondLst>
                                      <p:childTnLst>
                                        <p:animScale>
                                          <p:cBhvr>
                                            <p:cTn id="83" dur="150" fill="hold"/>
                                            <p:tgtEl>
                                              <p:spTgt spid="18438"/>
                                            </p:tgtEl>
                                          </p:cBhvr>
                                          <p:by x="110000" y="110000"/>
                                        </p:animScale>
                                      </p:childTnLst>
                                    </p:cTn>
                                  </p:par>
                                  <p:par>
                                    <p:cTn id="84" presetID="53" presetClass="entr" presetSubtype="16" fill="hold" grpId="0" nodeType="withEffect">
                                      <p:stCondLst>
                                        <p:cond delay="400"/>
                                      </p:stCondLst>
                                      <p:childTnLst>
                                        <p:set>
                                          <p:cBhvr>
                                            <p:cTn id="85" dur="1" fill="hold">
                                              <p:stCondLst>
                                                <p:cond delay="0"/>
                                              </p:stCondLst>
                                            </p:cTn>
                                            <p:tgtEl>
                                              <p:spTgt spid="18455"/>
                                            </p:tgtEl>
                                            <p:attrNameLst>
                                              <p:attrName>style.visibility</p:attrName>
                                            </p:attrNameLst>
                                          </p:cBhvr>
                                          <p:to>
                                            <p:strVal val="visible"/>
                                          </p:to>
                                        </p:set>
                                        <p:anim calcmode="lin" valueType="num">
                                          <p:cBhvr>
                                            <p:cTn id="86" dur="300" fill="hold"/>
                                            <p:tgtEl>
                                              <p:spTgt spid="18455"/>
                                            </p:tgtEl>
                                            <p:attrNameLst>
                                              <p:attrName>ppt_w</p:attrName>
                                            </p:attrNameLst>
                                          </p:cBhvr>
                                          <p:tavLst>
                                            <p:tav tm="0">
                                              <p:val>
                                                <p:fltVal val="0"/>
                                              </p:val>
                                            </p:tav>
                                            <p:tav tm="100000">
                                              <p:val>
                                                <p:strVal val="#ppt_w"/>
                                              </p:val>
                                            </p:tav>
                                          </p:tavLst>
                                        </p:anim>
                                        <p:anim calcmode="lin" valueType="num">
                                          <p:cBhvr>
                                            <p:cTn id="87" dur="300" fill="hold"/>
                                            <p:tgtEl>
                                              <p:spTgt spid="18455"/>
                                            </p:tgtEl>
                                            <p:attrNameLst>
                                              <p:attrName>ppt_h</p:attrName>
                                            </p:attrNameLst>
                                          </p:cBhvr>
                                          <p:tavLst>
                                            <p:tav tm="0">
                                              <p:val>
                                                <p:fltVal val="0"/>
                                              </p:val>
                                            </p:tav>
                                            <p:tav tm="100000">
                                              <p:val>
                                                <p:strVal val="#ppt_h"/>
                                              </p:val>
                                            </p:tav>
                                          </p:tavLst>
                                        </p:anim>
                                        <p:animEffect transition="in" filter="fade">
                                          <p:cBhvr>
                                            <p:cTn id="88" dur="300"/>
                                            <p:tgtEl>
                                              <p:spTgt spid="18455"/>
                                            </p:tgtEl>
                                          </p:cBhvr>
                                        </p:animEffect>
                                      </p:childTnLst>
                                    </p:cTn>
                                  </p:par>
                                  <p:par>
                                    <p:cTn id="89" presetID="6" presetClass="emph" presetSubtype="0" autoRev="1" fill="hold" grpId="1" nodeType="withEffect">
                                      <p:stCondLst>
                                        <p:cond delay="700"/>
                                      </p:stCondLst>
                                      <p:childTnLst>
                                        <p:animScale>
                                          <p:cBhvr>
                                            <p:cTn id="90" dur="150" fill="hold"/>
                                            <p:tgtEl>
                                              <p:spTgt spid="18455"/>
                                            </p:tgtEl>
                                          </p:cBhvr>
                                          <p:by x="110000" y="110000"/>
                                        </p:animScale>
                                      </p:childTnLst>
                                    </p:cTn>
                                  </p:par>
                                  <p:par>
                                    <p:cTn id="91" presetID="22" presetClass="entr" presetSubtype="2" fill="hold" grpId="0" nodeType="withEffect">
                                      <p:stCondLst>
                                        <p:cond delay="700"/>
                                      </p:stCondLst>
                                      <p:childTnLst>
                                        <p:set>
                                          <p:cBhvr>
                                            <p:cTn id="92" dur="1" fill="hold">
                                              <p:stCondLst>
                                                <p:cond delay="0"/>
                                              </p:stCondLst>
                                            </p:cTn>
                                            <p:tgtEl>
                                              <p:spTgt spid="18439"/>
                                            </p:tgtEl>
                                            <p:attrNameLst>
                                              <p:attrName>style.visibility</p:attrName>
                                            </p:attrNameLst>
                                          </p:cBhvr>
                                          <p:to>
                                            <p:strVal val="visible"/>
                                          </p:to>
                                        </p:set>
                                        <p:animEffect transition="in" filter="wipe(right)">
                                          <p:cBhvr>
                                            <p:cTn id="93" dur="500"/>
                                            <p:tgtEl>
                                              <p:spTgt spid="18439"/>
                                            </p:tgtEl>
                                          </p:cBhvr>
                                        </p:animEffect>
                                      </p:childTnLst>
                                    </p:cTn>
                                  </p:par>
                                  <p:par>
                                    <p:cTn id="94" presetID="2" presetClass="entr" presetSubtype="8" fill="hold" grpId="0" nodeType="withEffect">
                                      <p:stCondLst>
                                        <p:cond delay="1200"/>
                                      </p:stCondLst>
                                      <p:childTnLst>
                                        <p:set>
                                          <p:cBhvr>
                                            <p:cTn id="95" dur="1" fill="hold">
                                              <p:stCondLst>
                                                <p:cond delay="0"/>
                                              </p:stCondLst>
                                            </p:cTn>
                                            <p:tgtEl>
                                              <p:spTgt spid="18450"/>
                                            </p:tgtEl>
                                            <p:attrNameLst>
                                              <p:attrName>style.visibility</p:attrName>
                                            </p:attrNameLst>
                                          </p:cBhvr>
                                          <p:to>
                                            <p:strVal val="visible"/>
                                          </p:to>
                                        </p:set>
                                        <p:anim calcmode="lin" valueType="num">
                                          <p:cBhvr additive="base">
                                            <p:cTn id="96" dur="750" fill="hold"/>
                                            <p:tgtEl>
                                              <p:spTgt spid="18450"/>
                                            </p:tgtEl>
                                            <p:attrNameLst>
                                              <p:attrName>ppt_x</p:attrName>
                                            </p:attrNameLst>
                                          </p:cBhvr>
                                          <p:tavLst>
                                            <p:tav tm="0">
                                              <p:val>
                                                <p:strVal val="0-#ppt_w/2"/>
                                              </p:val>
                                            </p:tav>
                                            <p:tav tm="100000">
                                              <p:val>
                                                <p:strVal val="#ppt_x"/>
                                              </p:val>
                                            </p:tav>
                                          </p:tavLst>
                                        </p:anim>
                                        <p:anim calcmode="lin" valueType="num">
                                          <p:cBhvr additive="base">
                                            <p:cTn id="97" dur="750" fill="hold"/>
                                            <p:tgtEl>
                                              <p:spTgt spid="18450"/>
                                            </p:tgtEl>
                                            <p:attrNameLst>
                                              <p:attrName>ppt_y</p:attrName>
                                            </p:attrNameLst>
                                          </p:cBhvr>
                                          <p:tavLst>
                                            <p:tav tm="0">
                                              <p:val>
                                                <p:strVal val="#ppt_y"/>
                                              </p:val>
                                            </p:tav>
                                            <p:tav tm="100000">
                                              <p:val>
                                                <p:strVal val="#ppt_y"/>
                                              </p:val>
                                            </p:tav>
                                          </p:tavLst>
                                        </p:anim>
                                      </p:childTnLst>
                                    </p:cTn>
                                  </p:par>
                                  <p:par>
                                    <p:cTn id="98" presetID="22" presetClass="entr" presetSubtype="2" fill="hold" grpId="0" nodeType="withEffect">
                                      <p:stCondLst>
                                        <p:cond delay="800"/>
                                      </p:stCondLst>
                                      <p:childTnLst>
                                        <p:set>
                                          <p:cBhvr>
                                            <p:cTn id="99" dur="1" fill="hold">
                                              <p:stCondLst>
                                                <p:cond delay="0"/>
                                              </p:stCondLst>
                                            </p:cTn>
                                            <p:tgtEl>
                                              <p:spTgt spid="18442"/>
                                            </p:tgtEl>
                                            <p:attrNameLst>
                                              <p:attrName>style.visibility</p:attrName>
                                            </p:attrNameLst>
                                          </p:cBhvr>
                                          <p:to>
                                            <p:strVal val="visible"/>
                                          </p:to>
                                        </p:set>
                                        <p:animEffect transition="in" filter="wipe(right)">
                                          <p:cBhvr>
                                            <p:cTn id="100" dur="500"/>
                                            <p:tgtEl>
                                              <p:spTgt spid="18442"/>
                                            </p:tgtEl>
                                          </p:cBhvr>
                                        </p:animEffect>
                                      </p:childTnLst>
                                    </p:cTn>
                                  </p:par>
                                  <p:par>
                                    <p:cTn id="101" presetID="2" presetClass="entr" presetSubtype="8" fill="hold" grpId="0" nodeType="withEffect">
                                      <p:stCondLst>
                                        <p:cond delay="1300"/>
                                      </p:stCondLst>
                                      <p:childTnLst>
                                        <p:set>
                                          <p:cBhvr>
                                            <p:cTn id="102" dur="1" fill="hold">
                                              <p:stCondLst>
                                                <p:cond delay="0"/>
                                              </p:stCondLst>
                                            </p:cTn>
                                            <p:tgtEl>
                                              <p:spTgt spid="18449"/>
                                            </p:tgtEl>
                                            <p:attrNameLst>
                                              <p:attrName>style.visibility</p:attrName>
                                            </p:attrNameLst>
                                          </p:cBhvr>
                                          <p:to>
                                            <p:strVal val="visible"/>
                                          </p:to>
                                        </p:set>
                                        <p:anim calcmode="lin" valueType="num">
                                          <p:cBhvr additive="base">
                                            <p:cTn id="103" dur="750" fill="hold"/>
                                            <p:tgtEl>
                                              <p:spTgt spid="18449"/>
                                            </p:tgtEl>
                                            <p:attrNameLst>
                                              <p:attrName>ppt_x</p:attrName>
                                            </p:attrNameLst>
                                          </p:cBhvr>
                                          <p:tavLst>
                                            <p:tav tm="0">
                                              <p:val>
                                                <p:strVal val="0-#ppt_w/2"/>
                                              </p:val>
                                            </p:tav>
                                            <p:tav tm="100000">
                                              <p:val>
                                                <p:strVal val="#ppt_x"/>
                                              </p:val>
                                            </p:tav>
                                          </p:tavLst>
                                        </p:anim>
                                        <p:anim calcmode="lin" valueType="num">
                                          <p:cBhvr additive="base">
                                            <p:cTn id="104" dur="750" fill="hold"/>
                                            <p:tgtEl>
                                              <p:spTgt spid="18449"/>
                                            </p:tgtEl>
                                            <p:attrNameLst>
                                              <p:attrName>ppt_y</p:attrName>
                                            </p:attrNameLst>
                                          </p:cBhvr>
                                          <p:tavLst>
                                            <p:tav tm="0">
                                              <p:val>
                                                <p:strVal val="#ppt_y"/>
                                              </p:val>
                                            </p:tav>
                                            <p:tav tm="100000">
                                              <p:val>
                                                <p:strVal val="#ppt_y"/>
                                              </p:val>
                                            </p:tav>
                                          </p:tavLst>
                                        </p:anim>
                                      </p:childTnLst>
                                    </p:cTn>
                                  </p:par>
                                  <p:par>
                                    <p:cTn id="105" presetID="22" presetClass="entr" presetSubtype="8" fill="hold" grpId="0" nodeType="withEffect">
                                      <p:stCondLst>
                                        <p:cond delay="900"/>
                                      </p:stCondLst>
                                      <p:childTnLst>
                                        <p:set>
                                          <p:cBhvr>
                                            <p:cTn id="106" dur="1" fill="hold">
                                              <p:stCondLst>
                                                <p:cond delay="0"/>
                                              </p:stCondLst>
                                            </p:cTn>
                                            <p:tgtEl>
                                              <p:spTgt spid="18440"/>
                                            </p:tgtEl>
                                            <p:attrNameLst>
                                              <p:attrName>style.visibility</p:attrName>
                                            </p:attrNameLst>
                                          </p:cBhvr>
                                          <p:to>
                                            <p:strVal val="visible"/>
                                          </p:to>
                                        </p:set>
                                        <p:animEffect transition="in" filter="wipe(left)">
                                          <p:cBhvr>
                                            <p:cTn id="107" dur="500"/>
                                            <p:tgtEl>
                                              <p:spTgt spid="18440"/>
                                            </p:tgtEl>
                                          </p:cBhvr>
                                        </p:animEffect>
                                      </p:childTnLst>
                                    </p:cTn>
                                  </p:par>
                                  <p:par>
                                    <p:cTn id="108" presetID="2" presetClass="entr" presetSubtype="2" fill="hold" grpId="0" nodeType="withEffect">
                                      <p:stCondLst>
                                        <p:cond delay="1400"/>
                                      </p:stCondLst>
                                      <p:childTnLst>
                                        <p:set>
                                          <p:cBhvr>
                                            <p:cTn id="109" dur="1" fill="hold">
                                              <p:stCondLst>
                                                <p:cond delay="0"/>
                                              </p:stCondLst>
                                            </p:cTn>
                                            <p:tgtEl>
                                              <p:spTgt spid="18447"/>
                                            </p:tgtEl>
                                            <p:attrNameLst>
                                              <p:attrName>style.visibility</p:attrName>
                                            </p:attrNameLst>
                                          </p:cBhvr>
                                          <p:to>
                                            <p:strVal val="visible"/>
                                          </p:to>
                                        </p:set>
                                        <p:anim calcmode="lin" valueType="num">
                                          <p:cBhvr additive="base">
                                            <p:cTn id="110" dur="750" fill="hold"/>
                                            <p:tgtEl>
                                              <p:spTgt spid="18447"/>
                                            </p:tgtEl>
                                            <p:attrNameLst>
                                              <p:attrName>ppt_x</p:attrName>
                                            </p:attrNameLst>
                                          </p:cBhvr>
                                          <p:tavLst>
                                            <p:tav tm="0">
                                              <p:val>
                                                <p:strVal val="1+#ppt_w/2"/>
                                              </p:val>
                                            </p:tav>
                                            <p:tav tm="100000">
                                              <p:val>
                                                <p:strVal val="#ppt_x"/>
                                              </p:val>
                                            </p:tav>
                                          </p:tavLst>
                                        </p:anim>
                                        <p:anim calcmode="lin" valueType="num">
                                          <p:cBhvr additive="base">
                                            <p:cTn id="111" dur="750" fill="hold"/>
                                            <p:tgtEl>
                                              <p:spTgt spid="18447"/>
                                            </p:tgtEl>
                                            <p:attrNameLst>
                                              <p:attrName>ppt_y</p:attrName>
                                            </p:attrNameLst>
                                          </p:cBhvr>
                                          <p:tavLst>
                                            <p:tav tm="0">
                                              <p:val>
                                                <p:strVal val="#ppt_y"/>
                                              </p:val>
                                            </p:tav>
                                            <p:tav tm="100000">
                                              <p:val>
                                                <p:strVal val="#ppt_y"/>
                                              </p:val>
                                            </p:tav>
                                          </p:tavLst>
                                        </p:anim>
                                      </p:childTnLst>
                                    </p:cTn>
                                  </p:par>
                                  <p:par>
                                    <p:cTn id="112" presetID="22" presetClass="entr" presetSubtype="8" fill="hold" grpId="0" nodeType="withEffect">
                                      <p:stCondLst>
                                        <p:cond delay="1000"/>
                                      </p:stCondLst>
                                      <p:childTnLst>
                                        <p:set>
                                          <p:cBhvr>
                                            <p:cTn id="113" dur="1" fill="hold">
                                              <p:stCondLst>
                                                <p:cond delay="0"/>
                                              </p:stCondLst>
                                            </p:cTn>
                                            <p:tgtEl>
                                              <p:spTgt spid="18441"/>
                                            </p:tgtEl>
                                            <p:attrNameLst>
                                              <p:attrName>style.visibility</p:attrName>
                                            </p:attrNameLst>
                                          </p:cBhvr>
                                          <p:to>
                                            <p:strVal val="visible"/>
                                          </p:to>
                                        </p:set>
                                        <p:animEffect transition="in" filter="wipe(left)">
                                          <p:cBhvr>
                                            <p:cTn id="114" dur="500"/>
                                            <p:tgtEl>
                                              <p:spTgt spid="18441"/>
                                            </p:tgtEl>
                                          </p:cBhvr>
                                        </p:animEffect>
                                      </p:childTnLst>
                                    </p:cTn>
                                  </p:par>
                                  <p:par>
                                    <p:cTn id="115" presetID="2" presetClass="entr" presetSubtype="2" fill="hold" grpId="0" nodeType="withEffect">
                                      <p:stCondLst>
                                        <p:cond delay="1500"/>
                                      </p:stCondLst>
                                      <p:childTnLst>
                                        <p:set>
                                          <p:cBhvr>
                                            <p:cTn id="116" dur="1" fill="hold">
                                              <p:stCondLst>
                                                <p:cond delay="0"/>
                                              </p:stCondLst>
                                            </p:cTn>
                                            <p:tgtEl>
                                              <p:spTgt spid="18448"/>
                                            </p:tgtEl>
                                            <p:attrNameLst>
                                              <p:attrName>style.visibility</p:attrName>
                                            </p:attrNameLst>
                                          </p:cBhvr>
                                          <p:to>
                                            <p:strVal val="visible"/>
                                          </p:to>
                                        </p:set>
                                        <p:anim calcmode="lin" valueType="num">
                                          <p:cBhvr additive="base">
                                            <p:cTn id="117" dur="750" fill="hold"/>
                                            <p:tgtEl>
                                              <p:spTgt spid="18448"/>
                                            </p:tgtEl>
                                            <p:attrNameLst>
                                              <p:attrName>ppt_x</p:attrName>
                                            </p:attrNameLst>
                                          </p:cBhvr>
                                          <p:tavLst>
                                            <p:tav tm="0">
                                              <p:val>
                                                <p:strVal val="1+#ppt_w/2"/>
                                              </p:val>
                                            </p:tav>
                                            <p:tav tm="100000">
                                              <p:val>
                                                <p:strVal val="#ppt_x"/>
                                              </p:val>
                                            </p:tav>
                                          </p:tavLst>
                                        </p:anim>
                                        <p:anim calcmode="lin" valueType="num">
                                          <p:cBhvr additive="base">
                                            <p:cTn id="118" dur="750" fill="hold"/>
                                            <p:tgtEl>
                                              <p:spTgt spid="184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4" grpId="1" animBg="1"/>
          <p:bldP spid="18435" grpId="0" animBg="1"/>
          <p:bldP spid="18435" grpId="1" animBg="1"/>
          <p:bldP spid="18436" grpId="0" animBg="1"/>
          <p:bldP spid="18436" grpId="1" animBg="1"/>
          <p:bldP spid="18437" grpId="0" animBg="1"/>
          <p:bldP spid="18437" grpId="1" animBg="1"/>
          <p:bldP spid="18438" grpId="0" animBg="1"/>
          <p:bldP spid="18438" grpId="1" animBg="1"/>
          <p:bldP spid="18439" grpId="0" animBg="1"/>
          <p:bldP spid="18440" grpId="0" animBg="1"/>
          <p:bldP spid="18441" grpId="0" animBg="1"/>
          <p:bldP spid="18442" grpId="0" animBg="1"/>
          <p:bldP spid="18443" grpId="0" animBg="1"/>
          <p:bldP spid="18444" grpId="0" animBg="1"/>
          <p:bldP spid="18445" grpId="0" animBg="1"/>
          <p:bldP spid="18446" grpId="0" animBg="1"/>
          <p:bldP spid="18447" grpId="0"/>
          <p:bldP spid="18448" grpId="0"/>
          <p:bldP spid="18449" grpId="0"/>
          <p:bldP spid="18450" grpId="0"/>
          <p:bldP spid="18451" grpId="0" animBg="1"/>
          <p:bldP spid="18451" grpId="1" animBg="1"/>
          <p:bldP spid="18455" grpId="0" animBg="1"/>
          <p:bldP spid="18455" grpId="1" animBg="1"/>
          <p:bldP spid="18459" grpId="0" animBg="1"/>
          <p:bldP spid="18459" grpId="1"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5932" y="-3388541"/>
            <a:ext cx="310295" cy="400198"/>
          </a:xfrm>
          <a:prstGeom prst="rect">
            <a:avLst/>
          </a:prstGeom>
          <a:noFill/>
        </p:spPr>
        <p:txBody>
          <a:bodyPr wrap="none" lIns="121917" tIns="60958" rIns="121917" bIns="60958" rtlCol="0">
            <a:spAutoFit/>
          </a:bodyPr>
          <a:lstStyle/>
          <a:p>
            <a:r>
              <a:rPr lang="zh-CN" altLang="en-US" dirty="0" smtClean="0"/>
              <a:t> </a:t>
            </a:r>
            <a:endParaRPr lang="zh-CN" altLang="en-US" dirty="0"/>
          </a:p>
        </p:txBody>
      </p:sp>
      <p:grpSp>
        <p:nvGrpSpPr>
          <p:cNvPr id="7" name="组合 4"/>
          <p:cNvGrpSpPr/>
          <p:nvPr/>
        </p:nvGrpSpPr>
        <p:grpSpPr>
          <a:xfrm>
            <a:off x="2524384" y="1947210"/>
            <a:ext cx="1894680" cy="2144628"/>
            <a:chOff x="4190466" y="3106258"/>
            <a:chExt cx="1190104" cy="1244600"/>
          </a:xfrm>
        </p:grpSpPr>
        <p:sp>
          <p:nvSpPr>
            <p:cNvPr id="9" name="矩形 150"/>
            <p:cNvSpPr>
              <a:spLocks noChangeArrowheads="1"/>
            </p:cNvSpPr>
            <p:nvPr/>
          </p:nvSpPr>
          <p:spPr bwMode="auto">
            <a:xfrm>
              <a:off x="4199470" y="3106258"/>
              <a:ext cx="1181100" cy="1244600"/>
            </a:xfrm>
            <a:prstGeom prst="rect">
              <a:avLst/>
            </a:prstGeom>
            <a:solidFill>
              <a:schemeClr val="accent1"/>
            </a:solidFill>
            <a:ln>
              <a:noFill/>
            </a:ln>
            <a:effectLst>
              <a:reflection blurRad="6350" stA="52000" endA="300" endPos="35000" dir="5400000" sy="-100000" algn="bl" rotWithShape="0"/>
            </a:effec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文本框 19"/>
            <p:cNvSpPr>
              <a:spLocks noChangeArrowheads="1"/>
            </p:cNvSpPr>
            <p:nvPr/>
          </p:nvSpPr>
          <p:spPr bwMode="auto">
            <a:xfrm>
              <a:off x="4216183" y="3272566"/>
              <a:ext cx="1126449" cy="61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6300" b="1" dirty="0" smtClean="0">
                  <a:solidFill>
                    <a:schemeClr val="bg1"/>
                  </a:solidFill>
                  <a:latin typeface="微软雅黑" pitchFamily="34" charset="-122"/>
                  <a:ea typeface="微软雅黑" pitchFamily="34" charset="-122"/>
                  <a:sym typeface="微软雅黑" pitchFamily="34" charset="-122"/>
                </a:rPr>
                <a:t>04</a:t>
              </a:r>
              <a:endParaRPr lang="zh-CN" altLang="en-US" sz="6300" b="1" dirty="0">
                <a:solidFill>
                  <a:schemeClr val="bg1"/>
                </a:solidFill>
                <a:latin typeface="微软雅黑" pitchFamily="34" charset="-122"/>
                <a:ea typeface="微软雅黑" pitchFamily="34" charset="-122"/>
                <a:sym typeface="微软雅黑" pitchFamily="34" charset="-122"/>
              </a:endParaRPr>
            </a:p>
          </p:txBody>
        </p:sp>
        <p:sp>
          <p:nvSpPr>
            <p:cNvPr id="11" name="矩形 10"/>
            <p:cNvSpPr/>
            <p:nvPr/>
          </p:nvSpPr>
          <p:spPr>
            <a:xfrm>
              <a:off x="4190466" y="4058588"/>
              <a:ext cx="119010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5277859" y="3166595"/>
            <a:ext cx="3542531" cy="910657"/>
          </a:xfrm>
          <a:prstGeom prst="rect">
            <a:avLst/>
          </a:prstGeom>
          <a:noFill/>
        </p:spPr>
        <p:txBody>
          <a:bodyPr wrap="square" lIns="105242" tIns="52621" rIns="105242" bIns="52621" rtlCol="0">
            <a:spAutoFit/>
          </a:bodyPr>
          <a:lstStyle/>
          <a:p>
            <a:pPr algn="ctr">
              <a:lnSpc>
                <a:spcPct val="130000"/>
              </a:lnSpc>
            </a:pPr>
            <a:r>
              <a:rPr lang="zh-CN" altLang="en-US" sz="1300" dirty="0">
                <a:solidFill>
                  <a:schemeClr val="bg1">
                    <a:lumMod val="50000"/>
                  </a:schemeClr>
                </a:solidFill>
                <a:latin typeface="微软雅黑" pitchFamily="34" charset="-122"/>
                <a:ea typeface="微软雅黑" pitchFamily="34" charset="-122"/>
              </a:rPr>
              <a:t>您的内容打在这里，或者通过复制您的您的内容打在这里，或者通过复制您的</a:t>
            </a:r>
          </a:p>
          <a:p>
            <a:pPr algn="ctr">
              <a:lnSpc>
                <a:spcPct val="130000"/>
              </a:lnSpc>
            </a:pPr>
            <a:endParaRPr lang="zh-CN" altLang="en-US" sz="1300" dirty="0">
              <a:solidFill>
                <a:schemeClr val="bg1">
                  <a:lumMod val="50000"/>
                </a:schemeClr>
              </a:solidFill>
              <a:latin typeface="微软雅黑" pitchFamily="34" charset="-122"/>
              <a:ea typeface="微软雅黑" pitchFamily="34" charset="-122"/>
            </a:endParaRPr>
          </a:p>
        </p:txBody>
      </p:sp>
      <p:sp>
        <p:nvSpPr>
          <p:cNvPr id="13" name="TextBox 12"/>
          <p:cNvSpPr txBox="1"/>
          <p:nvPr/>
        </p:nvSpPr>
        <p:spPr>
          <a:xfrm>
            <a:off x="4526412" y="2120879"/>
            <a:ext cx="4830724" cy="992579"/>
          </a:xfrm>
          <a:prstGeom prst="rect">
            <a:avLst/>
          </a:prstGeom>
          <a:noFill/>
        </p:spPr>
        <p:txBody>
          <a:bodyPr wrap="square" lIns="105242" tIns="0" rIns="105242" bIns="0" rtlCol="0" anchor="t">
            <a:spAutoFit/>
          </a:bodyPr>
          <a:lstStyle/>
          <a:p>
            <a:pPr algn="ctr">
              <a:lnSpc>
                <a:spcPct val="150000"/>
              </a:lnSpc>
              <a:spcBef>
                <a:spcPts val="865"/>
              </a:spcBef>
            </a:pPr>
            <a:r>
              <a:rPr lang="en-US" altLang="zh-CN" sz="4300" dirty="0">
                <a:solidFill>
                  <a:schemeClr val="bg1">
                    <a:lumMod val="50000"/>
                  </a:schemeClr>
                </a:solidFill>
                <a:latin typeface="微软雅黑" pitchFamily="34" charset="-122"/>
                <a:ea typeface="微软雅黑" pitchFamily="34" charset="-122"/>
                <a:cs typeface="宋体" charset="-122"/>
              </a:rPr>
              <a:t>【</a:t>
            </a:r>
            <a:r>
              <a:rPr lang="zh-CN" altLang="en-US" sz="4300" dirty="0">
                <a:solidFill>
                  <a:schemeClr val="bg1">
                    <a:lumMod val="50000"/>
                  </a:schemeClr>
                </a:solidFill>
                <a:latin typeface="微软雅黑" pitchFamily="34" charset="-122"/>
                <a:ea typeface="微软雅黑" pitchFamily="34" charset="-122"/>
                <a:cs typeface="宋体" charset="-122"/>
              </a:rPr>
              <a:t>项目介绍</a:t>
            </a:r>
            <a:r>
              <a:rPr lang="en-US" altLang="zh-CN" sz="4300" dirty="0">
                <a:solidFill>
                  <a:schemeClr val="bg1">
                    <a:lumMod val="50000"/>
                  </a:schemeClr>
                </a:solidFill>
                <a:latin typeface="微软雅黑" pitchFamily="34" charset="-122"/>
                <a:ea typeface="微软雅黑" pitchFamily="34" charset="-122"/>
                <a:cs typeface="宋体" charset="-122"/>
              </a:rPr>
              <a:t>】</a:t>
            </a:r>
            <a:endParaRPr lang="zh-CN" altLang="en-US" sz="1800" dirty="0">
              <a:solidFill>
                <a:schemeClr val="bg1">
                  <a:lumMod val="50000"/>
                </a:schemeClr>
              </a:solidFill>
              <a:latin typeface="微软雅黑" pitchFamily="34" charset="-122"/>
              <a:ea typeface="微软雅黑" pitchFamily="34" charset="-122"/>
              <a:cs typeface="宋体" charset="-122"/>
            </a:endParaRPr>
          </a:p>
        </p:txBody>
      </p:sp>
      <p:sp>
        <p:nvSpPr>
          <p:cNvPr id="15" name="Freeform 7"/>
          <p:cNvSpPr>
            <a:spLocks/>
          </p:cNvSpPr>
          <p:nvPr/>
        </p:nvSpPr>
        <p:spPr bwMode="auto">
          <a:xfrm rot="20381544">
            <a:off x="213924" y="4630611"/>
            <a:ext cx="9419677" cy="3971455"/>
          </a:xfrm>
          <a:custGeom>
            <a:avLst/>
            <a:gdLst>
              <a:gd name="T0" fmla="*/ 0 w 3529"/>
              <a:gd name="T1" fmla="*/ 0 h 1237"/>
              <a:gd name="T2" fmla="*/ 1294 w 3529"/>
              <a:gd name="T3" fmla="*/ 0 h 1237"/>
              <a:gd name="T4" fmla="*/ 3529 w 3529"/>
              <a:gd name="T5" fmla="*/ 1237 h 1237"/>
              <a:gd name="T6" fmla="*/ 0 w 3529"/>
              <a:gd name="T7" fmla="*/ 0 h 1237"/>
              <a:gd name="connsiteX0" fmla="*/ 0 w 8290"/>
              <a:gd name="connsiteY0" fmla="*/ 1625 h 10000"/>
              <a:gd name="connsiteX1" fmla="*/ 1957 w 8290"/>
              <a:gd name="connsiteY1" fmla="*/ 0 h 10000"/>
              <a:gd name="connsiteX2" fmla="*/ 8290 w 8290"/>
              <a:gd name="connsiteY2" fmla="*/ 10000 h 10000"/>
              <a:gd name="connsiteX3" fmla="*/ 0 w 8290"/>
              <a:gd name="connsiteY3" fmla="*/ 1625 h 10000"/>
              <a:gd name="connsiteX0" fmla="*/ 0 w 10033"/>
              <a:gd name="connsiteY0" fmla="*/ 1267 h 10000"/>
              <a:gd name="connsiteX1" fmla="*/ 2394 w 10033"/>
              <a:gd name="connsiteY1" fmla="*/ 0 h 10000"/>
              <a:gd name="connsiteX2" fmla="*/ 10033 w 10033"/>
              <a:gd name="connsiteY2" fmla="*/ 10000 h 10000"/>
              <a:gd name="connsiteX3" fmla="*/ 0 w 10033"/>
              <a:gd name="connsiteY3" fmla="*/ 1267 h 10000"/>
            </a:gdLst>
            <a:ahLst/>
            <a:cxnLst>
              <a:cxn ang="0">
                <a:pos x="connsiteX0" y="connsiteY0"/>
              </a:cxn>
              <a:cxn ang="0">
                <a:pos x="connsiteX1" y="connsiteY1"/>
              </a:cxn>
              <a:cxn ang="0">
                <a:pos x="connsiteX2" y="connsiteY2"/>
              </a:cxn>
              <a:cxn ang="0">
                <a:pos x="connsiteX3" y="connsiteY3"/>
              </a:cxn>
            </a:cxnLst>
            <a:rect l="l" t="t" r="r" b="b"/>
            <a:pathLst>
              <a:path w="10033" h="10000">
                <a:moveTo>
                  <a:pt x="0" y="1267"/>
                </a:moveTo>
                <a:lnTo>
                  <a:pt x="2394" y="0"/>
                </a:lnTo>
                <a:lnTo>
                  <a:pt x="10033" y="10000"/>
                </a:lnTo>
                <a:lnTo>
                  <a:pt x="0" y="1267"/>
                </a:lnTo>
                <a:close/>
              </a:path>
            </a:pathLst>
          </a:custGeom>
          <a:solidFill>
            <a:schemeClr val="accent1"/>
          </a:solidFill>
          <a:ln w="0">
            <a:noFill/>
            <a:prstDash val="solid"/>
            <a:round/>
            <a:headEnd/>
            <a:tailEnd/>
          </a:ln>
          <a:effectLst>
            <a:outerShdw blurRad="50800" dist="38100" dir="8100000" algn="tr" rotWithShape="0">
              <a:prstClr val="black">
                <a:alpha val="40000"/>
              </a:prstClr>
            </a:outerShdw>
          </a:effectLst>
        </p:spPr>
        <p:txBody>
          <a:bodyPr vert="horz" wrap="square" lIns="121892" tIns="60946" rIns="121892" bIns="60946" numCol="1" anchor="t" anchorCtr="0" compatLnSpc="1">
            <a:prstTxWarp prst="textNoShape">
              <a:avLst/>
            </a:prstTxWarp>
          </a:bodyPr>
          <a:lstStyle/>
          <a:p>
            <a:endParaRPr lang="zh-CN" altLang="en-US"/>
          </a:p>
        </p:txBody>
      </p:sp>
      <p:sp>
        <p:nvSpPr>
          <p:cNvPr id="16" name="Freeform 9"/>
          <p:cNvSpPr>
            <a:spLocks/>
          </p:cNvSpPr>
          <p:nvPr/>
        </p:nvSpPr>
        <p:spPr bwMode="auto">
          <a:xfrm rot="8155824">
            <a:off x="5223263" y="3464891"/>
            <a:ext cx="7480778" cy="5457482"/>
          </a:xfrm>
          <a:custGeom>
            <a:avLst/>
            <a:gdLst>
              <a:gd name="T0" fmla="*/ 0 w 2254"/>
              <a:gd name="T1" fmla="*/ 0 h 1244"/>
              <a:gd name="T2" fmla="*/ 884 w 2254"/>
              <a:gd name="T3" fmla="*/ 0 h 1244"/>
              <a:gd name="T4" fmla="*/ 2254 w 2254"/>
              <a:gd name="T5" fmla="*/ 1244 h 1244"/>
              <a:gd name="T6" fmla="*/ 2235 w 2254"/>
              <a:gd name="T7" fmla="*/ 1237 h 1244"/>
              <a:gd name="T8" fmla="*/ 0 w 2254"/>
              <a:gd name="T9" fmla="*/ 0 h 1244"/>
              <a:gd name="connsiteX0" fmla="*/ 0 w 10000"/>
              <a:gd name="connsiteY0" fmla="*/ 0 h 10444"/>
              <a:gd name="connsiteX1" fmla="*/ 3922 w 10000"/>
              <a:gd name="connsiteY1" fmla="*/ 0 h 10444"/>
              <a:gd name="connsiteX2" fmla="*/ 10000 w 10000"/>
              <a:gd name="connsiteY2" fmla="*/ 10000 h 10444"/>
              <a:gd name="connsiteX3" fmla="*/ 9862 w 10000"/>
              <a:gd name="connsiteY3" fmla="*/ 10444 h 10444"/>
              <a:gd name="connsiteX4" fmla="*/ 0 w 10000"/>
              <a:gd name="connsiteY4" fmla="*/ 0 h 10444"/>
              <a:gd name="connsiteX0" fmla="*/ 0 w 9862"/>
              <a:gd name="connsiteY0" fmla="*/ 0 h 10444"/>
              <a:gd name="connsiteX1" fmla="*/ 3922 w 9862"/>
              <a:gd name="connsiteY1" fmla="*/ 0 h 10444"/>
              <a:gd name="connsiteX2" fmla="*/ 9836 w 9862"/>
              <a:gd name="connsiteY2" fmla="*/ 10337 h 10444"/>
              <a:gd name="connsiteX3" fmla="*/ 9862 w 9862"/>
              <a:gd name="connsiteY3" fmla="*/ 10444 h 10444"/>
              <a:gd name="connsiteX4" fmla="*/ 0 w 9862"/>
              <a:gd name="connsiteY4" fmla="*/ 0 h 10444"/>
              <a:gd name="connsiteX0" fmla="*/ 0 w 8015"/>
              <a:gd name="connsiteY0" fmla="*/ 3543 h 10000"/>
              <a:gd name="connsiteX1" fmla="*/ 1992 w 8015"/>
              <a:gd name="connsiteY1" fmla="*/ 0 h 10000"/>
              <a:gd name="connsiteX2" fmla="*/ 7989 w 8015"/>
              <a:gd name="connsiteY2" fmla="*/ 9898 h 10000"/>
              <a:gd name="connsiteX3" fmla="*/ 8015 w 8015"/>
              <a:gd name="connsiteY3" fmla="*/ 10000 h 10000"/>
              <a:gd name="connsiteX4" fmla="*/ 0 w 8015"/>
              <a:gd name="connsiteY4" fmla="*/ 354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5" h="10000">
                <a:moveTo>
                  <a:pt x="0" y="3543"/>
                </a:moveTo>
                <a:lnTo>
                  <a:pt x="1992" y="0"/>
                </a:lnTo>
                <a:lnTo>
                  <a:pt x="7989" y="9898"/>
                </a:lnTo>
                <a:cubicBezTo>
                  <a:pt x="7998" y="9932"/>
                  <a:pt x="8006" y="9966"/>
                  <a:pt x="8015" y="10000"/>
                </a:cubicBezTo>
                <a:lnTo>
                  <a:pt x="0" y="3543"/>
                </a:lnTo>
                <a:close/>
              </a:path>
            </a:pathLst>
          </a:custGeom>
          <a:solidFill>
            <a:schemeClr val="accent2"/>
          </a:solidFill>
          <a:ln w="0">
            <a:noFill/>
            <a:prstDash val="solid"/>
            <a:round/>
            <a:headEnd/>
            <a:tailEnd/>
          </a:ln>
          <a:effectLst>
            <a:outerShdw blurRad="50800" dist="38100" dir="8100000" algn="tr" rotWithShape="0">
              <a:prstClr val="black">
                <a:alpha val="40000"/>
              </a:prstClr>
            </a:outerShdw>
          </a:effectLst>
        </p:spPr>
        <p:txBody>
          <a:bodyPr vert="horz" wrap="square" lIns="121892" tIns="60946" rIns="121892" bIns="60946"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92091989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300"/>
                                        <p:tgtEl>
                                          <p:spTgt spid="7"/>
                                        </p:tgtEl>
                                        <p:attrNameLst>
                                          <p:attrName>ppt_y</p:attrName>
                                        </p:attrNameLst>
                                      </p:cBhvr>
                                      <p:tavLst>
                                        <p:tav tm="0">
                                          <p:val>
                                            <p:strVal val="#ppt_y+#ppt_h*1.125000"/>
                                          </p:val>
                                        </p:tav>
                                        <p:tav tm="100000">
                                          <p:val>
                                            <p:strVal val="#ppt_y"/>
                                          </p:val>
                                        </p:tav>
                                      </p:tavLst>
                                    </p:anim>
                                    <p:animEffect transition="in" filter="wipe(up)">
                                      <p:cBhvr>
                                        <p:cTn id="11" dur="300"/>
                                        <p:tgtEl>
                                          <p:spTgt spid="7"/>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par>
                          <p:cTn id="22" fill="hold">
                            <p:stCondLst>
                              <p:cond delay="1500"/>
                            </p:stCondLst>
                            <p:childTnLst>
                              <p:par>
                                <p:cTn id="23" presetID="2" presetClass="entr" presetSubtype="9"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 presetClass="entr" presetSubtype="9"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P spid="13" grpId="0"/>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952415" y="2337093"/>
            <a:ext cx="2070053" cy="686737"/>
            <a:chOff x="897773" y="2357290"/>
            <a:chExt cx="2384237" cy="790637"/>
          </a:xfrm>
        </p:grpSpPr>
        <p:sp>
          <p:nvSpPr>
            <p:cNvPr id="154" name="TextBox 153"/>
            <p:cNvSpPr txBox="1"/>
            <p:nvPr/>
          </p:nvSpPr>
          <p:spPr>
            <a:xfrm>
              <a:off x="1403756" y="2357290"/>
              <a:ext cx="1372265" cy="282294"/>
            </a:xfrm>
            <a:prstGeom prst="rect">
              <a:avLst/>
            </a:prstGeom>
            <a:noFill/>
          </p:spPr>
          <p:txBody>
            <a:bodyPr wrap="none" lIns="0" tIns="0" rIns="0" bIns="0" rtlCol="0">
              <a:spAutoFit/>
            </a:bodyPr>
            <a:lstStyle/>
            <a:p>
              <a:pPr algn="ctr">
                <a:lnSpc>
                  <a:spcPct val="120000"/>
                </a:lnSpc>
              </a:pPr>
              <a:r>
                <a:rPr lang="zh-CN" alt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Rectangle 154"/>
            <p:cNvSpPr/>
            <p:nvPr/>
          </p:nvSpPr>
          <p:spPr>
            <a:xfrm>
              <a:off x="897773" y="2637675"/>
              <a:ext cx="2384237" cy="510252"/>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6" name="Group 155"/>
          <p:cNvGrpSpPr/>
          <p:nvPr/>
        </p:nvGrpSpPr>
        <p:grpSpPr>
          <a:xfrm>
            <a:off x="2866909" y="1948363"/>
            <a:ext cx="241060" cy="240441"/>
            <a:chOff x="2138511" y="2464802"/>
            <a:chExt cx="354012" cy="352956"/>
          </a:xfrm>
          <a:solidFill>
            <a:schemeClr val="accent1"/>
          </a:solidFill>
        </p:grpSpPr>
        <p:sp>
          <p:nvSpPr>
            <p:cNvPr id="157" name="Oval 15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Freeform 15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1952415" y="3671615"/>
            <a:ext cx="2070053" cy="693342"/>
            <a:chOff x="897773" y="3893722"/>
            <a:chExt cx="2384237" cy="798242"/>
          </a:xfrm>
        </p:grpSpPr>
        <p:sp>
          <p:nvSpPr>
            <p:cNvPr id="159" name="TextBox 158"/>
            <p:cNvSpPr txBox="1"/>
            <p:nvPr/>
          </p:nvSpPr>
          <p:spPr>
            <a:xfrm>
              <a:off x="1403762" y="3893722"/>
              <a:ext cx="1372265" cy="282295"/>
            </a:xfrm>
            <a:prstGeom prst="rect">
              <a:avLst/>
            </a:prstGeom>
            <a:noFill/>
          </p:spPr>
          <p:txBody>
            <a:bodyPr wrap="none" lIns="0" tIns="0" rIns="0" bIns="0" rtlCol="0">
              <a:spAutoFit/>
            </a:bodyPr>
            <a:lstStyle/>
            <a:p>
              <a:pPr algn="ctr">
                <a:lnSpc>
                  <a:spcPct val="120000"/>
                </a:lnSpc>
              </a:pPr>
              <a:r>
                <a:rPr lang="zh-CN" alt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Rectangle 159"/>
            <p:cNvSpPr/>
            <p:nvPr/>
          </p:nvSpPr>
          <p:spPr>
            <a:xfrm>
              <a:off x="897773" y="4181712"/>
              <a:ext cx="2384237" cy="510252"/>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1" name="Group 160"/>
          <p:cNvGrpSpPr/>
          <p:nvPr/>
        </p:nvGrpSpPr>
        <p:grpSpPr>
          <a:xfrm>
            <a:off x="2866909" y="3289493"/>
            <a:ext cx="241060" cy="240441"/>
            <a:chOff x="2138511" y="2464802"/>
            <a:chExt cx="354012" cy="352956"/>
          </a:xfrm>
          <a:solidFill>
            <a:schemeClr val="accent2"/>
          </a:solidFill>
        </p:grpSpPr>
        <p:sp>
          <p:nvSpPr>
            <p:cNvPr id="162" name="Oval 1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1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1952415" y="4981354"/>
            <a:ext cx="2070053" cy="723482"/>
            <a:chOff x="897773" y="5401618"/>
            <a:chExt cx="2384237" cy="832943"/>
          </a:xfrm>
        </p:grpSpPr>
        <p:sp>
          <p:nvSpPr>
            <p:cNvPr id="164" name="TextBox 163"/>
            <p:cNvSpPr txBox="1"/>
            <p:nvPr/>
          </p:nvSpPr>
          <p:spPr>
            <a:xfrm>
              <a:off x="1403762" y="5401618"/>
              <a:ext cx="1372265" cy="282295"/>
            </a:xfrm>
            <a:prstGeom prst="rect">
              <a:avLst/>
            </a:prstGeom>
            <a:noFill/>
          </p:spPr>
          <p:txBody>
            <a:bodyPr wrap="none" lIns="0" tIns="0" rIns="0" bIns="0" rtlCol="0">
              <a:spAutoFit/>
            </a:bodyPr>
            <a:lstStyle/>
            <a:p>
              <a:pPr algn="ctr">
                <a:lnSpc>
                  <a:spcPct val="120000"/>
                </a:lnSpc>
              </a:pPr>
              <a:r>
                <a:rPr lang="zh-CN" alt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Rectangle 164"/>
            <p:cNvSpPr/>
            <p:nvPr/>
          </p:nvSpPr>
          <p:spPr>
            <a:xfrm>
              <a:off x="897773" y="5724308"/>
              <a:ext cx="2384237" cy="510253"/>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6" name="Group 165"/>
          <p:cNvGrpSpPr/>
          <p:nvPr/>
        </p:nvGrpSpPr>
        <p:grpSpPr>
          <a:xfrm>
            <a:off x="2866909" y="4629369"/>
            <a:ext cx="241060" cy="240441"/>
            <a:chOff x="2138511" y="2464802"/>
            <a:chExt cx="354012" cy="352956"/>
          </a:xfrm>
          <a:solidFill>
            <a:schemeClr val="accent3"/>
          </a:solidFill>
        </p:grpSpPr>
        <p:sp>
          <p:nvSpPr>
            <p:cNvPr id="167" name="Oval 16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Freeform 16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
          <p:cNvGrpSpPr/>
          <p:nvPr/>
        </p:nvGrpSpPr>
        <p:grpSpPr>
          <a:xfrm>
            <a:off x="5126635" y="4762815"/>
            <a:ext cx="279409" cy="2093666"/>
            <a:chOff x="4980416" y="5038865"/>
            <a:chExt cx="321817" cy="1816442"/>
          </a:xfrm>
        </p:grpSpPr>
        <p:sp>
          <p:nvSpPr>
            <p:cNvPr id="175"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7"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chemeClr val="accent1">
                <a:lumMod val="60000"/>
                <a:lumOff val="40000"/>
              </a:schemeClr>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chemeClr val="accent1">
                <a:lumMod val="60000"/>
                <a:lumOff val="40000"/>
              </a:schemeClr>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0"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chemeClr val="accent1">
                <a:lumMod val="60000"/>
                <a:lumOff val="40000"/>
              </a:schemeClr>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0"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1"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chemeClr val="accent1"/>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chemeClr val="accent1"/>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chemeClr val="accent1"/>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5580234" y="5039728"/>
            <a:ext cx="279408" cy="1813336"/>
            <a:chOff x="5502862" y="5357314"/>
            <a:chExt cx="321816" cy="1497993"/>
          </a:xfrm>
        </p:grpSpPr>
        <p:sp>
          <p:nvSpPr>
            <p:cNvPr id="187"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9"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chemeClr val="accent2">
                <a:lumMod val="60000"/>
                <a:lumOff val="40000"/>
              </a:schemeClr>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0"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accent2">
                <a:lumMod val="60000"/>
                <a:lumOff val="40000"/>
              </a:schemeClr>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chemeClr val="accent2">
                <a:lumMod val="60000"/>
                <a:lumOff val="40000"/>
              </a:schemeClr>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chemeClr val="accent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accent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chemeClr val="accent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6845161" y="5039732"/>
            <a:ext cx="279408" cy="1816592"/>
            <a:chOff x="6959786" y="5357314"/>
            <a:chExt cx="321816" cy="1497993"/>
          </a:xfrm>
        </p:grpSpPr>
        <p:sp>
          <p:nvSpPr>
            <p:cNvPr id="181"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chemeClr val="tx2">
                <a:lumMod val="60000"/>
                <a:lumOff val="40000"/>
              </a:schemeClr>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tx2">
                <a:lumMod val="60000"/>
                <a:lumOff val="40000"/>
              </a:schemeClr>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6"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chemeClr val="tx2">
                <a:lumMod val="60000"/>
                <a:lumOff val="40000"/>
              </a:schemeClr>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0"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1"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chemeClr val="tx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2"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tx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3"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chemeClr val="tx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6018640" y="4093844"/>
            <a:ext cx="278824" cy="2757943"/>
            <a:chOff x="6007804" y="4268661"/>
            <a:chExt cx="321142" cy="2586646"/>
          </a:xfrm>
        </p:grpSpPr>
        <p:sp>
          <p:nvSpPr>
            <p:cNvPr id="193"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chemeClr val="accent3">
                <a:lumMod val="60000"/>
                <a:lumOff val="40000"/>
              </a:schemeClr>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6"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chemeClr val="accent3">
                <a:lumMod val="60000"/>
                <a:lumOff val="40000"/>
              </a:schemeClr>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chemeClr val="accent3">
                <a:lumMod val="60000"/>
                <a:lumOff val="40000"/>
              </a:schemeClr>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5"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6"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chemeClr val="accent3"/>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7"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chemeClr val="accent3"/>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8"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chemeClr val="accent3"/>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6428975" y="3612391"/>
            <a:ext cx="279408" cy="3241481"/>
            <a:chOff x="6480429" y="3714572"/>
            <a:chExt cx="321816" cy="3140735"/>
          </a:xfrm>
        </p:grpSpPr>
        <p:sp>
          <p:nvSpPr>
            <p:cNvPr id="169"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chemeClr val="accent4">
                <a:lumMod val="60000"/>
                <a:lumOff val="40000"/>
              </a:schemeClr>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chemeClr val="accent4">
                <a:lumMod val="60000"/>
                <a:lumOff val="40000"/>
              </a:schemeClr>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chemeClr val="accent4">
                <a:lumMod val="60000"/>
                <a:lumOff val="40000"/>
              </a:schemeClr>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0"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1"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chemeClr val="accent4"/>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2"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chemeClr val="accent4"/>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3"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chemeClr val="accent4"/>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5042458" y="2822717"/>
            <a:ext cx="981436" cy="1023366"/>
            <a:chOff x="4883468" y="2805677"/>
            <a:chExt cx="1130395" cy="1178197"/>
          </a:xfrm>
        </p:grpSpPr>
        <p:sp>
          <p:nvSpPr>
            <p:cNvPr id="239" name="Freeform 75"/>
            <p:cNvSpPr>
              <a:spLocks/>
            </p:cNvSpPr>
            <p:nvPr/>
          </p:nvSpPr>
          <p:spPr bwMode="auto">
            <a:xfrm>
              <a:off x="4883468" y="2805677"/>
              <a:ext cx="1130395" cy="1178197"/>
            </a:xfrm>
            <a:custGeom>
              <a:avLst/>
              <a:gdLst>
                <a:gd name="T0" fmla="*/ 675 w 710"/>
                <a:gd name="T1" fmla="*/ 271 h 740"/>
                <a:gd name="T2" fmla="*/ 270 w 710"/>
                <a:gd name="T3" fmla="*/ 52 h 740"/>
                <a:gd name="T4" fmla="*/ 52 w 710"/>
                <a:gd name="T5" fmla="*/ 457 h 740"/>
                <a:gd name="T6" fmla="*/ 456 w 710"/>
                <a:gd name="T7" fmla="*/ 676 h 740"/>
                <a:gd name="T8" fmla="*/ 471 w 710"/>
                <a:gd name="T9" fmla="*/ 671 h 740"/>
                <a:gd name="T10" fmla="*/ 628 w 710"/>
                <a:gd name="T11" fmla="*/ 740 h 740"/>
                <a:gd name="T12" fmla="*/ 598 w 710"/>
                <a:gd name="T13" fmla="*/ 589 h 740"/>
                <a:gd name="T14" fmla="*/ 675 w 710"/>
                <a:gd name="T15" fmla="*/ 271 h 7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0" h="740">
                  <a:moveTo>
                    <a:pt x="675" y="271"/>
                  </a:moveTo>
                  <a:cubicBezTo>
                    <a:pt x="624" y="98"/>
                    <a:pt x="443" y="0"/>
                    <a:pt x="270" y="52"/>
                  </a:cubicBezTo>
                  <a:cubicBezTo>
                    <a:pt x="98" y="103"/>
                    <a:pt x="0" y="285"/>
                    <a:pt x="52" y="457"/>
                  </a:cubicBezTo>
                  <a:cubicBezTo>
                    <a:pt x="103" y="629"/>
                    <a:pt x="284" y="727"/>
                    <a:pt x="456" y="676"/>
                  </a:cubicBezTo>
                  <a:cubicBezTo>
                    <a:pt x="461" y="674"/>
                    <a:pt x="466" y="673"/>
                    <a:pt x="471" y="671"/>
                  </a:cubicBezTo>
                  <a:cubicBezTo>
                    <a:pt x="628" y="740"/>
                    <a:pt x="628" y="740"/>
                    <a:pt x="628" y="740"/>
                  </a:cubicBezTo>
                  <a:cubicBezTo>
                    <a:pt x="598" y="589"/>
                    <a:pt x="598" y="589"/>
                    <a:pt x="598" y="589"/>
                  </a:cubicBezTo>
                  <a:cubicBezTo>
                    <a:pt x="676" y="508"/>
                    <a:pt x="710" y="387"/>
                    <a:pt x="675" y="271"/>
                  </a:cubicBezTo>
                  <a:close/>
                </a:path>
              </a:pathLst>
            </a:custGeom>
            <a:solidFill>
              <a:schemeClr val="accent3"/>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2" name="Freeform 78"/>
            <p:cNvSpPr>
              <a:spLocks noEditPoints="1"/>
            </p:cNvSpPr>
            <p:nvPr/>
          </p:nvSpPr>
          <p:spPr bwMode="auto">
            <a:xfrm>
              <a:off x="5276649" y="3155770"/>
              <a:ext cx="407993" cy="299599"/>
            </a:xfrm>
            <a:custGeom>
              <a:avLst/>
              <a:gdLst>
                <a:gd name="T0" fmla="*/ 256 w 256"/>
                <a:gd name="T1" fmla="*/ 7 h 188"/>
                <a:gd name="T2" fmla="*/ 249 w 256"/>
                <a:gd name="T3" fmla="*/ 0 h 188"/>
                <a:gd name="T4" fmla="*/ 7 w 256"/>
                <a:gd name="T5" fmla="*/ 0 h 188"/>
                <a:gd name="T6" fmla="*/ 0 w 256"/>
                <a:gd name="T7" fmla="*/ 7 h 188"/>
                <a:gd name="T8" fmla="*/ 0 w 256"/>
                <a:gd name="T9" fmla="*/ 181 h 188"/>
                <a:gd name="T10" fmla="*/ 7 w 256"/>
                <a:gd name="T11" fmla="*/ 188 h 188"/>
                <a:gd name="T12" fmla="*/ 249 w 256"/>
                <a:gd name="T13" fmla="*/ 188 h 188"/>
                <a:gd name="T14" fmla="*/ 256 w 256"/>
                <a:gd name="T15" fmla="*/ 181 h 188"/>
                <a:gd name="T16" fmla="*/ 256 w 256"/>
                <a:gd name="T17" fmla="*/ 7 h 188"/>
                <a:gd name="T18" fmla="*/ 219 w 256"/>
                <a:gd name="T19" fmla="*/ 155 h 188"/>
                <a:gd name="T20" fmla="*/ 214 w 256"/>
                <a:gd name="T21" fmla="*/ 160 h 188"/>
                <a:gd name="T22" fmla="*/ 37 w 256"/>
                <a:gd name="T23" fmla="*/ 160 h 188"/>
                <a:gd name="T24" fmla="*/ 32 w 256"/>
                <a:gd name="T25" fmla="*/ 155 h 188"/>
                <a:gd name="T26" fmla="*/ 32 w 256"/>
                <a:gd name="T27" fmla="*/ 29 h 188"/>
                <a:gd name="T28" fmla="*/ 37 w 256"/>
                <a:gd name="T29" fmla="*/ 24 h 188"/>
                <a:gd name="T30" fmla="*/ 214 w 256"/>
                <a:gd name="T31" fmla="*/ 24 h 188"/>
                <a:gd name="T32" fmla="*/ 219 w 256"/>
                <a:gd name="T33" fmla="*/ 29 h 188"/>
                <a:gd name="T34" fmla="*/ 219 w 256"/>
                <a:gd name="T35" fmla="*/ 1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88">
                  <a:moveTo>
                    <a:pt x="256" y="7"/>
                  </a:moveTo>
                  <a:cubicBezTo>
                    <a:pt x="256" y="3"/>
                    <a:pt x="253" y="0"/>
                    <a:pt x="249" y="0"/>
                  </a:cubicBezTo>
                  <a:cubicBezTo>
                    <a:pt x="7" y="0"/>
                    <a:pt x="7" y="0"/>
                    <a:pt x="7" y="0"/>
                  </a:cubicBezTo>
                  <a:cubicBezTo>
                    <a:pt x="3" y="0"/>
                    <a:pt x="0" y="3"/>
                    <a:pt x="0" y="7"/>
                  </a:cubicBezTo>
                  <a:cubicBezTo>
                    <a:pt x="0" y="181"/>
                    <a:pt x="0" y="181"/>
                    <a:pt x="0" y="181"/>
                  </a:cubicBezTo>
                  <a:cubicBezTo>
                    <a:pt x="0" y="185"/>
                    <a:pt x="3" y="188"/>
                    <a:pt x="7" y="188"/>
                  </a:cubicBezTo>
                  <a:cubicBezTo>
                    <a:pt x="249" y="188"/>
                    <a:pt x="249" y="188"/>
                    <a:pt x="249" y="188"/>
                  </a:cubicBezTo>
                  <a:cubicBezTo>
                    <a:pt x="253" y="188"/>
                    <a:pt x="256" y="185"/>
                    <a:pt x="256" y="181"/>
                  </a:cubicBezTo>
                  <a:lnTo>
                    <a:pt x="256" y="7"/>
                  </a:lnTo>
                  <a:close/>
                  <a:moveTo>
                    <a:pt x="219" y="155"/>
                  </a:moveTo>
                  <a:cubicBezTo>
                    <a:pt x="219" y="158"/>
                    <a:pt x="217" y="160"/>
                    <a:pt x="214" y="160"/>
                  </a:cubicBezTo>
                  <a:cubicBezTo>
                    <a:pt x="37" y="160"/>
                    <a:pt x="37" y="160"/>
                    <a:pt x="37" y="160"/>
                  </a:cubicBezTo>
                  <a:cubicBezTo>
                    <a:pt x="34" y="160"/>
                    <a:pt x="32" y="158"/>
                    <a:pt x="32" y="155"/>
                  </a:cubicBezTo>
                  <a:cubicBezTo>
                    <a:pt x="32" y="29"/>
                    <a:pt x="32" y="29"/>
                    <a:pt x="32" y="29"/>
                  </a:cubicBezTo>
                  <a:cubicBezTo>
                    <a:pt x="32" y="26"/>
                    <a:pt x="34" y="24"/>
                    <a:pt x="37" y="24"/>
                  </a:cubicBezTo>
                  <a:cubicBezTo>
                    <a:pt x="214" y="24"/>
                    <a:pt x="214" y="24"/>
                    <a:pt x="214" y="24"/>
                  </a:cubicBezTo>
                  <a:cubicBezTo>
                    <a:pt x="217" y="24"/>
                    <a:pt x="219" y="26"/>
                    <a:pt x="219" y="29"/>
                  </a:cubicBezTo>
                  <a:lnTo>
                    <a:pt x="219" y="155"/>
                  </a:ln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3" name="Freeform 79"/>
            <p:cNvSpPr>
              <a:spLocks noEditPoints="1"/>
            </p:cNvSpPr>
            <p:nvPr/>
          </p:nvSpPr>
          <p:spPr bwMode="auto">
            <a:xfrm>
              <a:off x="5191145" y="3474220"/>
              <a:ext cx="578999" cy="127245"/>
            </a:xfrm>
            <a:custGeom>
              <a:avLst/>
              <a:gdLst>
                <a:gd name="T0" fmla="*/ 317 w 364"/>
                <a:gd name="T1" fmla="*/ 7 h 80"/>
                <a:gd name="T2" fmla="*/ 310 w 364"/>
                <a:gd name="T3" fmla="*/ 0 h 80"/>
                <a:gd name="T4" fmla="*/ 54 w 364"/>
                <a:gd name="T5" fmla="*/ 0 h 80"/>
                <a:gd name="T6" fmla="*/ 47 w 364"/>
                <a:gd name="T7" fmla="*/ 7 h 80"/>
                <a:gd name="T8" fmla="*/ 0 w 364"/>
                <a:gd name="T9" fmla="*/ 74 h 80"/>
                <a:gd name="T10" fmla="*/ 7 w 364"/>
                <a:gd name="T11" fmla="*/ 80 h 80"/>
                <a:gd name="T12" fmla="*/ 357 w 364"/>
                <a:gd name="T13" fmla="*/ 80 h 80"/>
                <a:gd name="T14" fmla="*/ 364 w 364"/>
                <a:gd name="T15" fmla="*/ 74 h 80"/>
                <a:gd name="T16" fmla="*/ 317 w 364"/>
                <a:gd name="T17" fmla="*/ 7 h 80"/>
                <a:gd name="T18" fmla="*/ 162 w 364"/>
                <a:gd name="T19" fmla="*/ 75 h 80"/>
                <a:gd name="T20" fmla="*/ 162 w 364"/>
                <a:gd name="T21" fmla="*/ 60 h 80"/>
                <a:gd name="T22" fmla="*/ 203 w 364"/>
                <a:gd name="T23" fmla="*/ 60 h 80"/>
                <a:gd name="T24" fmla="*/ 205 w 364"/>
                <a:gd name="T25" fmla="*/ 74 h 80"/>
                <a:gd name="T26" fmla="*/ 162 w 364"/>
                <a:gd name="T27" fmla="*/ 75 h 80"/>
                <a:gd name="T28" fmla="*/ 322 w 364"/>
                <a:gd name="T29" fmla="*/ 56 h 80"/>
                <a:gd name="T30" fmla="*/ 46 w 364"/>
                <a:gd name="T31" fmla="*/ 56 h 80"/>
                <a:gd name="T32" fmla="*/ 41 w 364"/>
                <a:gd name="T33" fmla="*/ 52 h 80"/>
                <a:gd name="T34" fmla="*/ 60 w 364"/>
                <a:gd name="T35" fmla="*/ 12 h 80"/>
                <a:gd name="T36" fmla="*/ 65 w 364"/>
                <a:gd name="T37" fmla="*/ 8 h 80"/>
                <a:gd name="T38" fmla="*/ 299 w 364"/>
                <a:gd name="T39" fmla="*/ 8 h 80"/>
                <a:gd name="T40" fmla="*/ 304 w 364"/>
                <a:gd name="T41" fmla="*/ 11 h 80"/>
                <a:gd name="T42" fmla="*/ 328 w 364"/>
                <a:gd name="T43" fmla="*/ 52 h 80"/>
                <a:gd name="T44" fmla="*/ 322 w 364"/>
                <a:gd name="T45"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80">
                  <a:moveTo>
                    <a:pt x="317" y="7"/>
                  </a:moveTo>
                  <a:cubicBezTo>
                    <a:pt x="317" y="3"/>
                    <a:pt x="314" y="0"/>
                    <a:pt x="310" y="0"/>
                  </a:cubicBezTo>
                  <a:cubicBezTo>
                    <a:pt x="54" y="0"/>
                    <a:pt x="54" y="0"/>
                    <a:pt x="54" y="0"/>
                  </a:cubicBezTo>
                  <a:cubicBezTo>
                    <a:pt x="50" y="0"/>
                    <a:pt x="47" y="3"/>
                    <a:pt x="47" y="7"/>
                  </a:cubicBezTo>
                  <a:cubicBezTo>
                    <a:pt x="0" y="74"/>
                    <a:pt x="0" y="74"/>
                    <a:pt x="0" y="74"/>
                  </a:cubicBezTo>
                  <a:cubicBezTo>
                    <a:pt x="0" y="78"/>
                    <a:pt x="3" y="80"/>
                    <a:pt x="7" y="80"/>
                  </a:cubicBezTo>
                  <a:cubicBezTo>
                    <a:pt x="357" y="80"/>
                    <a:pt x="357" y="80"/>
                    <a:pt x="357" y="80"/>
                  </a:cubicBezTo>
                  <a:cubicBezTo>
                    <a:pt x="361" y="80"/>
                    <a:pt x="364" y="78"/>
                    <a:pt x="364" y="74"/>
                  </a:cubicBezTo>
                  <a:lnTo>
                    <a:pt x="317" y="7"/>
                  </a:lnTo>
                  <a:close/>
                  <a:moveTo>
                    <a:pt x="162" y="75"/>
                  </a:moveTo>
                  <a:cubicBezTo>
                    <a:pt x="162" y="60"/>
                    <a:pt x="162" y="60"/>
                    <a:pt x="162" y="60"/>
                  </a:cubicBezTo>
                  <a:cubicBezTo>
                    <a:pt x="203" y="60"/>
                    <a:pt x="203" y="60"/>
                    <a:pt x="203" y="60"/>
                  </a:cubicBezTo>
                  <a:cubicBezTo>
                    <a:pt x="205" y="74"/>
                    <a:pt x="205" y="74"/>
                    <a:pt x="205" y="74"/>
                  </a:cubicBezTo>
                  <a:lnTo>
                    <a:pt x="162" y="75"/>
                  </a:lnTo>
                  <a:close/>
                  <a:moveTo>
                    <a:pt x="322" y="56"/>
                  </a:moveTo>
                  <a:cubicBezTo>
                    <a:pt x="46" y="56"/>
                    <a:pt x="46" y="56"/>
                    <a:pt x="46" y="56"/>
                  </a:cubicBezTo>
                  <a:cubicBezTo>
                    <a:pt x="43" y="56"/>
                    <a:pt x="41" y="54"/>
                    <a:pt x="41" y="52"/>
                  </a:cubicBezTo>
                  <a:cubicBezTo>
                    <a:pt x="60" y="12"/>
                    <a:pt x="60" y="12"/>
                    <a:pt x="60" y="12"/>
                  </a:cubicBezTo>
                  <a:cubicBezTo>
                    <a:pt x="60" y="10"/>
                    <a:pt x="62" y="8"/>
                    <a:pt x="65" y="8"/>
                  </a:cubicBezTo>
                  <a:cubicBezTo>
                    <a:pt x="299" y="8"/>
                    <a:pt x="299" y="8"/>
                    <a:pt x="299" y="8"/>
                  </a:cubicBezTo>
                  <a:cubicBezTo>
                    <a:pt x="301" y="8"/>
                    <a:pt x="304" y="9"/>
                    <a:pt x="304" y="11"/>
                  </a:cubicBezTo>
                  <a:cubicBezTo>
                    <a:pt x="328" y="52"/>
                    <a:pt x="328" y="52"/>
                    <a:pt x="328" y="52"/>
                  </a:cubicBezTo>
                  <a:cubicBezTo>
                    <a:pt x="328" y="54"/>
                    <a:pt x="325" y="56"/>
                    <a:pt x="322" y="56"/>
                  </a:cubicBez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5230676" y="3949592"/>
            <a:ext cx="619023" cy="724543"/>
            <a:chOff x="5100256" y="4103040"/>
            <a:chExt cx="712977" cy="834163"/>
          </a:xfrm>
        </p:grpSpPr>
        <p:sp>
          <p:nvSpPr>
            <p:cNvPr id="233" name="Freeform 69"/>
            <p:cNvSpPr>
              <a:spLocks/>
            </p:cNvSpPr>
            <p:nvPr/>
          </p:nvSpPr>
          <p:spPr bwMode="auto">
            <a:xfrm>
              <a:off x="5100256" y="4103040"/>
              <a:ext cx="712977" cy="834163"/>
            </a:xfrm>
            <a:custGeom>
              <a:avLst/>
              <a:gdLst>
                <a:gd name="T0" fmla="*/ 448 w 448"/>
                <a:gd name="T1" fmla="*/ 224 h 524"/>
                <a:gd name="T2" fmla="*/ 224 w 448"/>
                <a:gd name="T3" fmla="*/ 0 h 524"/>
                <a:gd name="T4" fmla="*/ 0 w 448"/>
                <a:gd name="T5" fmla="*/ 224 h 524"/>
                <a:gd name="T6" fmla="*/ 224 w 448"/>
                <a:gd name="T7" fmla="*/ 448 h 524"/>
                <a:gd name="T8" fmla="*/ 234 w 448"/>
                <a:gd name="T9" fmla="*/ 448 h 524"/>
                <a:gd name="T10" fmla="*/ 324 w 448"/>
                <a:gd name="T11" fmla="*/ 524 h 524"/>
                <a:gd name="T12" fmla="*/ 334 w 448"/>
                <a:gd name="T13" fmla="*/ 419 h 524"/>
                <a:gd name="T14" fmla="*/ 448 w 448"/>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448" y="224"/>
                  </a:moveTo>
                  <a:cubicBezTo>
                    <a:pt x="448" y="100"/>
                    <a:pt x="348" y="0"/>
                    <a:pt x="224" y="0"/>
                  </a:cubicBez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lose/>
                </a:path>
              </a:pathLst>
            </a:custGeom>
            <a:solidFill>
              <a:schemeClr val="accent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4" name="Freeform 80"/>
            <p:cNvSpPr>
              <a:spLocks/>
            </p:cNvSpPr>
            <p:nvPr/>
          </p:nvSpPr>
          <p:spPr bwMode="auto">
            <a:xfrm>
              <a:off x="5361479" y="4274720"/>
              <a:ext cx="205343" cy="388468"/>
            </a:xfrm>
            <a:custGeom>
              <a:avLst/>
              <a:gdLst>
                <a:gd name="T0" fmla="*/ 8 w 129"/>
                <a:gd name="T1" fmla="*/ 244 h 244"/>
                <a:gd name="T2" fmla="*/ 8 w 129"/>
                <a:gd name="T3" fmla="*/ 244 h 244"/>
                <a:gd name="T4" fmla="*/ 0 w 129"/>
                <a:gd name="T5" fmla="*/ 236 h 244"/>
                <a:gd name="T6" fmla="*/ 67 w 129"/>
                <a:gd name="T7" fmla="*/ 163 h 244"/>
                <a:gd name="T8" fmla="*/ 112 w 129"/>
                <a:gd name="T9" fmla="*/ 119 h 244"/>
                <a:gd name="T10" fmla="*/ 64 w 129"/>
                <a:gd name="T11" fmla="*/ 75 h 244"/>
                <a:gd name="T12" fmla="*/ 3 w 129"/>
                <a:gd name="T13" fmla="*/ 7 h 244"/>
                <a:gd name="T14" fmla="*/ 12 w 129"/>
                <a:gd name="T15" fmla="*/ 0 h 244"/>
                <a:gd name="T16" fmla="*/ 19 w 129"/>
                <a:gd name="T17" fmla="*/ 9 h 244"/>
                <a:gd name="T18" fmla="*/ 71 w 129"/>
                <a:gd name="T19" fmla="*/ 61 h 244"/>
                <a:gd name="T20" fmla="*/ 127 w 129"/>
                <a:gd name="T21" fmla="*/ 119 h 244"/>
                <a:gd name="T22" fmla="*/ 72 w 129"/>
                <a:gd name="T23" fmla="*/ 178 h 244"/>
                <a:gd name="T24" fmla="*/ 16 w 129"/>
                <a:gd name="T25" fmla="*/ 237 h 244"/>
                <a:gd name="T26" fmla="*/ 8 w 129"/>
                <a:gd name="T27"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244">
                  <a:moveTo>
                    <a:pt x="8" y="244"/>
                  </a:moveTo>
                  <a:cubicBezTo>
                    <a:pt x="8" y="244"/>
                    <a:pt x="8" y="244"/>
                    <a:pt x="8" y="244"/>
                  </a:cubicBezTo>
                  <a:cubicBezTo>
                    <a:pt x="3" y="244"/>
                    <a:pt x="0" y="240"/>
                    <a:pt x="0" y="236"/>
                  </a:cubicBezTo>
                  <a:cubicBezTo>
                    <a:pt x="4" y="186"/>
                    <a:pt x="39" y="174"/>
                    <a:pt x="67" y="163"/>
                  </a:cubicBezTo>
                  <a:cubicBezTo>
                    <a:pt x="95" y="153"/>
                    <a:pt x="112" y="146"/>
                    <a:pt x="112" y="119"/>
                  </a:cubicBezTo>
                  <a:cubicBezTo>
                    <a:pt x="113" y="98"/>
                    <a:pt x="94" y="88"/>
                    <a:pt x="64" y="75"/>
                  </a:cubicBezTo>
                  <a:cubicBezTo>
                    <a:pt x="34" y="63"/>
                    <a:pt x="0" y="48"/>
                    <a:pt x="3" y="7"/>
                  </a:cubicBezTo>
                  <a:cubicBezTo>
                    <a:pt x="4" y="3"/>
                    <a:pt x="8" y="0"/>
                    <a:pt x="12" y="0"/>
                  </a:cubicBezTo>
                  <a:cubicBezTo>
                    <a:pt x="16" y="0"/>
                    <a:pt x="20" y="4"/>
                    <a:pt x="19" y="9"/>
                  </a:cubicBezTo>
                  <a:cubicBezTo>
                    <a:pt x="17" y="36"/>
                    <a:pt x="37" y="46"/>
                    <a:pt x="71" y="61"/>
                  </a:cubicBezTo>
                  <a:cubicBezTo>
                    <a:pt x="98" y="73"/>
                    <a:pt x="129" y="86"/>
                    <a:pt x="127" y="119"/>
                  </a:cubicBezTo>
                  <a:cubicBezTo>
                    <a:pt x="127" y="158"/>
                    <a:pt x="98" y="169"/>
                    <a:pt x="72" y="178"/>
                  </a:cubicBezTo>
                  <a:cubicBezTo>
                    <a:pt x="45" y="188"/>
                    <a:pt x="19" y="198"/>
                    <a:pt x="16" y="237"/>
                  </a:cubicBezTo>
                  <a:cubicBezTo>
                    <a:pt x="16" y="241"/>
                    <a:pt x="12" y="244"/>
                    <a:pt x="8" y="244"/>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5" name="Freeform 81"/>
            <p:cNvSpPr>
              <a:spLocks/>
            </p:cNvSpPr>
            <p:nvPr/>
          </p:nvSpPr>
          <p:spPr bwMode="auto">
            <a:xfrm>
              <a:off x="5359459" y="4274720"/>
              <a:ext cx="205343" cy="388468"/>
            </a:xfrm>
            <a:custGeom>
              <a:avLst/>
              <a:gdLst>
                <a:gd name="T0" fmla="*/ 121 w 129"/>
                <a:gd name="T1" fmla="*/ 244 h 244"/>
                <a:gd name="T2" fmla="*/ 113 w 129"/>
                <a:gd name="T3" fmla="*/ 237 h 244"/>
                <a:gd name="T4" fmla="*/ 57 w 129"/>
                <a:gd name="T5" fmla="*/ 178 h 244"/>
                <a:gd name="T6" fmla="*/ 1 w 129"/>
                <a:gd name="T7" fmla="*/ 119 h 244"/>
                <a:gd name="T8" fmla="*/ 58 w 129"/>
                <a:gd name="T9" fmla="*/ 61 h 244"/>
                <a:gd name="T10" fmla="*/ 110 w 129"/>
                <a:gd name="T11" fmla="*/ 9 h 244"/>
                <a:gd name="T12" fmla="*/ 117 w 129"/>
                <a:gd name="T13" fmla="*/ 0 h 244"/>
                <a:gd name="T14" fmla="*/ 126 w 129"/>
                <a:gd name="T15" fmla="*/ 7 h 244"/>
                <a:gd name="T16" fmla="*/ 64 w 129"/>
                <a:gd name="T17" fmla="*/ 75 h 244"/>
                <a:gd name="T18" fmla="*/ 17 w 129"/>
                <a:gd name="T19" fmla="*/ 119 h 244"/>
                <a:gd name="T20" fmla="*/ 62 w 129"/>
                <a:gd name="T21" fmla="*/ 163 h 244"/>
                <a:gd name="T22" fmla="*/ 129 w 129"/>
                <a:gd name="T23" fmla="*/ 236 h 244"/>
                <a:gd name="T24" fmla="*/ 121 w 129"/>
                <a:gd name="T2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44">
                  <a:moveTo>
                    <a:pt x="121" y="244"/>
                  </a:moveTo>
                  <a:cubicBezTo>
                    <a:pt x="116" y="244"/>
                    <a:pt x="113" y="241"/>
                    <a:pt x="113" y="237"/>
                  </a:cubicBezTo>
                  <a:cubicBezTo>
                    <a:pt x="110" y="198"/>
                    <a:pt x="84" y="188"/>
                    <a:pt x="57" y="178"/>
                  </a:cubicBezTo>
                  <a:cubicBezTo>
                    <a:pt x="31" y="169"/>
                    <a:pt x="1" y="158"/>
                    <a:pt x="1" y="119"/>
                  </a:cubicBezTo>
                  <a:cubicBezTo>
                    <a:pt x="0" y="86"/>
                    <a:pt x="31" y="73"/>
                    <a:pt x="58" y="61"/>
                  </a:cubicBezTo>
                  <a:cubicBezTo>
                    <a:pt x="92" y="46"/>
                    <a:pt x="112" y="36"/>
                    <a:pt x="110" y="9"/>
                  </a:cubicBezTo>
                  <a:cubicBezTo>
                    <a:pt x="109" y="4"/>
                    <a:pt x="113" y="0"/>
                    <a:pt x="117" y="0"/>
                  </a:cubicBezTo>
                  <a:cubicBezTo>
                    <a:pt x="121" y="0"/>
                    <a:pt x="125" y="3"/>
                    <a:pt x="126" y="7"/>
                  </a:cubicBezTo>
                  <a:cubicBezTo>
                    <a:pt x="129" y="48"/>
                    <a:pt x="95" y="63"/>
                    <a:pt x="64" y="75"/>
                  </a:cubicBezTo>
                  <a:cubicBezTo>
                    <a:pt x="34" y="88"/>
                    <a:pt x="16" y="98"/>
                    <a:pt x="17" y="119"/>
                  </a:cubicBezTo>
                  <a:cubicBezTo>
                    <a:pt x="17" y="146"/>
                    <a:pt x="34" y="153"/>
                    <a:pt x="62" y="163"/>
                  </a:cubicBezTo>
                  <a:cubicBezTo>
                    <a:pt x="90" y="174"/>
                    <a:pt x="125" y="186"/>
                    <a:pt x="129" y="236"/>
                  </a:cubicBezTo>
                  <a:cubicBezTo>
                    <a:pt x="129" y="240"/>
                    <a:pt x="126" y="244"/>
                    <a:pt x="121" y="244"/>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6" name="Freeform 82"/>
            <p:cNvSpPr>
              <a:spLocks/>
            </p:cNvSpPr>
            <p:nvPr/>
          </p:nvSpPr>
          <p:spPr bwMode="auto">
            <a:xfrm>
              <a:off x="5407260" y="4301650"/>
              <a:ext cx="116473" cy="19524"/>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7" name="Freeform 83"/>
            <p:cNvSpPr>
              <a:spLocks/>
            </p:cNvSpPr>
            <p:nvPr/>
          </p:nvSpPr>
          <p:spPr bwMode="auto">
            <a:xfrm>
              <a:off x="5407260" y="4614041"/>
              <a:ext cx="116473" cy="12792"/>
            </a:xfrm>
            <a:custGeom>
              <a:avLst/>
              <a:gdLst>
                <a:gd name="T0" fmla="*/ 68 w 73"/>
                <a:gd name="T1" fmla="*/ 8 h 8"/>
                <a:gd name="T2" fmla="*/ 5 w 73"/>
                <a:gd name="T3" fmla="*/ 8 h 8"/>
                <a:gd name="T4" fmla="*/ 0 w 73"/>
                <a:gd name="T5" fmla="*/ 4 h 8"/>
                <a:gd name="T6" fmla="*/ 5 w 73"/>
                <a:gd name="T7" fmla="*/ 0 h 8"/>
                <a:gd name="T8" fmla="*/ 68 w 73"/>
                <a:gd name="T9" fmla="*/ 0 h 8"/>
                <a:gd name="T10" fmla="*/ 73 w 73"/>
                <a:gd name="T11" fmla="*/ 4 h 8"/>
                <a:gd name="T12" fmla="*/ 68 w 7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3" h="8">
                  <a:moveTo>
                    <a:pt x="68" y="8"/>
                  </a:moveTo>
                  <a:cubicBezTo>
                    <a:pt x="5" y="8"/>
                    <a:pt x="5" y="8"/>
                    <a:pt x="5" y="8"/>
                  </a:cubicBezTo>
                  <a:cubicBezTo>
                    <a:pt x="2" y="8"/>
                    <a:pt x="0" y="7"/>
                    <a:pt x="0" y="4"/>
                  </a:cubicBezTo>
                  <a:cubicBezTo>
                    <a:pt x="0" y="1"/>
                    <a:pt x="2" y="0"/>
                    <a:pt x="5" y="0"/>
                  </a:cubicBezTo>
                  <a:cubicBezTo>
                    <a:pt x="68" y="0"/>
                    <a:pt x="68" y="0"/>
                    <a:pt x="68" y="0"/>
                  </a:cubicBezTo>
                  <a:cubicBezTo>
                    <a:pt x="71" y="0"/>
                    <a:pt x="73" y="1"/>
                    <a:pt x="73" y="4"/>
                  </a:cubicBezTo>
                  <a:cubicBezTo>
                    <a:pt x="73" y="7"/>
                    <a:pt x="71" y="8"/>
                    <a:pt x="68" y="8"/>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8" name="Freeform 84"/>
            <p:cNvSpPr>
              <a:spLocks/>
            </p:cNvSpPr>
            <p:nvPr/>
          </p:nvSpPr>
          <p:spPr bwMode="auto">
            <a:xfrm>
              <a:off x="5407260" y="4429569"/>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9" name="Freeform 85"/>
            <p:cNvSpPr>
              <a:spLocks/>
            </p:cNvSpPr>
            <p:nvPr/>
          </p:nvSpPr>
          <p:spPr bwMode="auto">
            <a:xfrm>
              <a:off x="5407260" y="4474003"/>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6838153" y="2495239"/>
            <a:ext cx="1147446" cy="1227454"/>
            <a:chOff x="6951707" y="2428654"/>
            <a:chExt cx="1321600" cy="1413163"/>
          </a:xfrm>
        </p:grpSpPr>
        <p:sp>
          <p:nvSpPr>
            <p:cNvPr id="241" name="Freeform 77"/>
            <p:cNvSpPr>
              <a:spLocks/>
            </p:cNvSpPr>
            <p:nvPr/>
          </p:nvSpPr>
          <p:spPr bwMode="auto">
            <a:xfrm>
              <a:off x="6951707" y="2428654"/>
              <a:ext cx="1321600" cy="1413163"/>
            </a:xfrm>
            <a:custGeom>
              <a:avLst/>
              <a:gdLst>
                <a:gd name="T0" fmla="*/ 492 w 830"/>
                <a:gd name="T1" fmla="*/ 46 h 888"/>
                <a:gd name="T2" fmla="*/ 32 w 830"/>
                <a:gd name="T3" fmla="*/ 338 h 888"/>
                <a:gd name="T4" fmla="*/ 149 w 830"/>
                <a:gd name="T5" fmla="*/ 708 h 888"/>
                <a:gd name="T6" fmla="*/ 126 w 830"/>
                <a:gd name="T7" fmla="*/ 888 h 888"/>
                <a:gd name="T8" fmla="*/ 306 w 830"/>
                <a:gd name="T9" fmla="*/ 793 h 888"/>
                <a:gd name="T10" fmla="*/ 323 w 830"/>
                <a:gd name="T11" fmla="*/ 798 h 888"/>
                <a:gd name="T12" fmla="*/ 783 w 830"/>
                <a:gd name="T13" fmla="*/ 506 h 888"/>
                <a:gd name="T14" fmla="*/ 492 w 830"/>
                <a:gd name="T15" fmla="*/ 46 h 8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0" h="888">
                  <a:moveTo>
                    <a:pt x="492" y="46"/>
                  </a:moveTo>
                  <a:cubicBezTo>
                    <a:pt x="284" y="0"/>
                    <a:pt x="78" y="130"/>
                    <a:pt x="32" y="338"/>
                  </a:cubicBezTo>
                  <a:cubicBezTo>
                    <a:pt x="0" y="478"/>
                    <a:pt x="50" y="618"/>
                    <a:pt x="149" y="708"/>
                  </a:cubicBezTo>
                  <a:cubicBezTo>
                    <a:pt x="126" y="888"/>
                    <a:pt x="126" y="888"/>
                    <a:pt x="126" y="888"/>
                  </a:cubicBezTo>
                  <a:cubicBezTo>
                    <a:pt x="306" y="793"/>
                    <a:pt x="306" y="793"/>
                    <a:pt x="306" y="793"/>
                  </a:cubicBezTo>
                  <a:cubicBezTo>
                    <a:pt x="312" y="795"/>
                    <a:pt x="317" y="796"/>
                    <a:pt x="323" y="798"/>
                  </a:cubicBezTo>
                  <a:cubicBezTo>
                    <a:pt x="531" y="844"/>
                    <a:pt x="737" y="714"/>
                    <a:pt x="783" y="506"/>
                  </a:cubicBezTo>
                  <a:cubicBezTo>
                    <a:pt x="830" y="299"/>
                    <a:pt x="699" y="93"/>
                    <a:pt x="492" y="46"/>
                  </a:cubicBezTo>
                  <a:close/>
                </a:path>
              </a:pathLst>
            </a:custGeom>
            <a:solidFill>
              <a:schemeClr val="accent4"/>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0" name="Freeform 86"/>
            <p:cNvSpPr>
              <a:spLocks/>
            </p:cNvSpPr>
            <p:nvPr/>
          </p:nvSpPr>
          <p:spPr bwMode="auto">
            <a:xfrm>
              <a:off x="7359700" y="2754510"/>
              <a:ext cx="493496" cy="681334"/>
            </a:xfrm>
            <a:custGeom>
              <a:avLst/>
              <a:gdLst>
                <a:gd name="T0" fmla="*/ 200 w 310"/>
                <a:gd name="T1" fmla="*/ 39 h 428"/>
                <a:gd name="T2" fmla="*/ 205 w 310"/>
                <a:gd name="T3" fmla="*/ 40 h 428"/>
                <a:gd name="T4" fmla="*/ 215 w 310"/>
                <a:gd name="T5" fmla="*/ 23 h 428"/>
                <a:gd name="T6" fmla="*/ 206 w 310"/>
                <a:gd name="T7" fmla="*/ 5 h 428"/>
                <a:gd name="T8" fmla="*/ 196 w 310"/>
                <a:gd name="T9" fmla="*/ 9 h 428"/>
                <a:gd name="T10" fmla="*/ 123 w 310"/>
                <a:gd name="T11" fmla="*/ 0 h 428"/>
                <a:gd name="T12" fmla="*/ 97 w 310"/>
                <a:gd name="T13" fmla="*/ 11 h 428"/>
                <a:gd name="T14" fmla="*/ 104 w 310"/>
                <a:gd name="T15" fmla="*/ 17 h 428"/>
                <a:gd name="T16" fmla="*/ 99 w 310"/>
                <a:gd name="T17" fmla="*/ 35 h 428"/>
                <a:gd name="T18" fmla="*/ 120 w 310"/>
                <a:gd name="T19" fmla="*/ 38 h 428"/>
                <a:gd name="T20" fmla="*/ 120 w 310"/>
                <a:gd name="T21" fmla="*/ 182 h 428"/>
                <a:gd name="T22" fmla="*/ 13 w 310"/>
                <a:gd name="T23" fmla="*/ 347 h 428"/>
                <a:gd name="T24" fmla="*/ 3 w 310"/>
                <a:gd name="T25" fmla="*/ 399 h 428"/>
                <a:gd name="T26" fmla="*/ 89 w 310"/>
                <a:gd name="T27" fmla="*/ 426 h 428"/>
                <a:gd name="T28" fmla="*/ 286 w 310"/>
                <a:gd name="T29" fmla="*/ 414 h 428"/>
                <a:gd name="T30" fmla="*/ 310 w 310"/>
                <a:gd name="T31" fmla="*/ 388 h 428"/>
                <a:gd name="T32" fmla="*/ 199 w 310"/>
                <a:gd name="T33" fmla="*/ 178 h 428"/>
                <a:gd name="T34" fmla="*/ 192 w 310"/>
                <a:gd name="T35" fmla="*/ 182 h 428"/>
                <a:gd name="T36" fmla="*/ 284 w 310"/>
                <a:gd name="T37" fmla="*/ 354 h 428"/>
                <a:gd name="T38" fmla="*/ 293 w 310"/>
                <a:gd name="T39" fmla="*/ 391 h 428"/>
                <a:gd name="T40" fmla="*/ 219 w 310"/>
                <a:gd name="T41" fmla="*/ 410 h 428"/>
                <a:gd name="T42" fmla="*/ 29 w 310"/>
                <a:gd name="T43" fmla="*/ 399 h 428"/>
                <a:gd name="T44" fmla="*/ 16 w 310"/>
                <a:gd name="T45" fmla="*/ 388 h 428"/>
                <a:gd name="T46" fmla="*/ 81 w 310"/>
                <a:gd name="T47" fmla="*/ 260 h 428"/>
                <a:gd name="T48" fmla="*/ 128 w 310"/>
                <a:gd name="T49" fmla="*/ 38 h 428"/>
                <a:gd name="T50" fmla="*/ 121 w 310"/>
                <a:gd name="T51" fmla="*/ 30 h 428"/>
                <a:gd name="T52" fmla="*/ 121 w 310"/>
                <a:gd name="T53" fmla="*/ 30 h 428"/>
                <a:gd name="T54" fmla="*/ 112 w 310"/>
                <a:gd name="T55" fmla="*/ 25 h 428"/>
                <a:gd name="T56" fmla="*/ 112 w 310"/>
                <a:gd name="T57" fmla="*/ 17 h 428"/>
                <a:gd name="T58" fmla="*/ 112 w 310"/>
                <a:gd name="T59" fmla="*/ 18 h 428"/>
                <a:gd name="T60" fmla="*/ 112 w 310"/>
                <a:gd name="T61" fmla="*/ 18 h 428"/>
                <a:gd name="T62" fmla="*/ 112 w 310"/>
                <a:gd name="T63" fmla="*/ 18 h 428"/>
                <a:gd name="T64" fmla="*/ 111 w 310"/>
                <a:gd name="T65" fmla="*/ 18 h 428"/>
                <a:gd name="T66" fmla="*/ 111 w 310"/>
                <a:gd name="T67" fmla="*/ 18 h 428"/>
                <a:gd name="T68" fmla="*/ 117 w 310"/>
                <a:gd name="T69" fmla="*/ 16 h 428"/>
                <a:gd name="T70" fmla="*/ 122 w 310"/>
                <a:gd name="T71" fmla="*/ 16 h 428"/>
                <a:gd name="T72" fmla="*/ 196 w 310"/>
                <a:gd name="T73" fmla="*/ 14 h 428"/>
                <a:gd name="T74" fmla="*/ 196 w 310"/>
                <a:gd name="T75" fmla="*/ 14 h 428"/>
                <a:gd name="T76" fmla="*/ 195 w 310"/>
                <a:gd name="T77" fmla="*/ 17 h 428"/>
                <a:gd name="T78" fmla="*/ 195 w 310"/>
                <a:gd name="T79" fmla="*/ 17 h 428"/>
                <a:gd name="T80" fmla="*/ 199 w 310"/>
                <a:gd name="T81" fmla="*/ 23 h 428"/>
                <a:gd name="T82" fmla="*/ 200 w 310"/>
                <a:gd name="T83" fmla="*/ 25 h 428"/>
                <a:gd name="T84" fmla="*/ 200 w 310"/>
                <a:gd name="T85" fmla="*/ 25 h 428"/>
                <a:gd name="T86" fmla="*/ 207 w 310"/>
                <a:gd name="T87" fmla="*/ 23 h 428"/>
                <a:gd name="T88" fmla="*/ 200 w 310"/>
                <a:gd name="T89" fmla="*/ 22 h 428"/>
                <a:gd name="T90" fmla="*/ 200 w 310"/>
                <a:gd name="T91" fmla="*/ 22 h 428"/>
                <a:gd name="T92" fmla="*/ 200 w 310"/>
                <a:gd name="T93" fmla="*/ 22 h 428"/>
                <a:gd name="T94" fmla="*/ 200 w 310"/>
                <a:gd name="T95" fmla="*/ 22 h 428"/>
                <a:gd name="T96" fmla="*/ 200 w 310"/>
                <a:gd name="T97" fmla="*/ 22 h 428"/>
                <a:gd name="T98" fmla="*/ 192 w 310"/>
                <a:gd name="T99" fmla="*/ 29 h 428"/>
                <a:gd name="T100" fmla="*/ 188 w 310"/>
                <a:gd name="T101" fmla="*/ 32 h 428"/>
                <a:gd name="T102" fmla="*/ 188 w 310"/>
                <a:gd name="T103" fmla="*/ 32 h 428"/>
                <a:gd name="T104" fmla="*/ 188 w 310"/>
                <a:gd name="T105" fmla="*/ 32 h 428"/>
                <a:gd name="T106" fmla="*/ 185 w 310"/>
                <a:gd name="T107" fmla="*/ 18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428">
                  <a:moveTo>
                    <a:pt x="192" y="182"/>
                  </a:moveTo>
                  <a:cubicBezTo>
                    <a:pt x="200" y="182"/>
                    <a:pt x="200" y="182"/>
                    <a:pt x="200" y="182"/>
                  </a:cubicBezTo>
                  <a:cubicBezTo>
                    <a:pt x="200" y="39"/>
                    <a:pt x="200" y="39"/>
                    <a:pt x="200" y="39"/>
                  </a:cubicBezTo>
                  <a:cubicBezTo>
                    <a:pt x="192" y="39"/>
                    <a:pt x="192" y="39"/>
                    <a:pt x="192" y="39"/>
                  </a:cubicBezTo>
                  <a:cubicBezTo>
                    <a:pt x="196" y="46"/>
                    <a:pt x="196" y="46"/>
                    <a:pt x="196" y="46"/>
                  </a:cubicBezTo>
                  <a:cubicBezTo>
                    <a:pt x="196" y="45"/>
                    <a:pt x="200" y="43"/>
                    <a:pt x="205" y="40"/>
                  </a:cubicBezTo>
                  <a:cubicBezTo>
                    <a:pt x="207" y="38"/>
                    <a:pt x="209" y="36"/>
                    <a:pt x="211" y="34"/>
                  </a:cubicBezTo>
                  <a:cubicBezTo>
                    <a:pt x="212" y="32"/>
                    <a:pt x="213" y="31"/>
                    <a:pt x="214" y="29"/>
                  </a:cubicBezTo>
                  <a:cubicBezTo>
                    <a:pt x="215" y="28"/>
                    <a:pt x="215" y="25"/>
                    <a:pt x="215" y="23"/>
                  </a:cubicBezTo>
                  <a:cubicBezTo>
                    <a:pt x="215" y="22"/>
                    <a:pt x="215" y="22"/>
                    <a:pt x="215" y="21"/>
                  </a:cubicBezTo>
                  <a:cubicBezTo>
                    <a:pt x="215" y="21"/>
                    <a:pt x="214" y="17"/>
                    <a:pt x="211" y="12"/>
                  </a:cubicBezTo>
                  <a:cubicBezTo>
                    <a:pt x="210" y="10"/>
                    <a:pt x="209" y="7"/>
                    <a:pt x="206" y="5"/>
                  </a:cubicBezTo>
                  <a:cubicBezTo>
                    <a:pt x="205" y="4"/>
                    <a:pt x="204" y="3"/>
                    <a:pt x="202" y="2"/>
                  </a:cubicBezTo>
                  <a:cubicBezTo>
                    <a:pt x="200" y="1"/>
                    <a:pt x="198" y="1"/>
                    <a:pt x="196" y="1"/>
                  </a:cubicBezTo>
                  <a:cubicBezTo>
                    <a:pt x="196" y="9"/>
                    <a:pt x="196" y="9"/>
                    <a:pt x="196" y="9"/>
                  </a:cubicBezTo>
                  <a:cubicBezTo>
                    <a:pt x="196" y="1"/>
                    <a:pt x="196" y="1"/>
                    <a:pt x="196" y="1"/>
                  </a:cubicBezTo>
                  <a:cubicBezTo>
                    <a:pt x="123" y="0"/>
                    <a:pt x="123" y="0"/>
                    <a:pt x="123" y="0"/>
                  </a:cubicBezTo>
                  <a:cubicBezTo>
                    <a:pt x="123" y="0"/>
                    <a:pt x="123" y="0"/>
                    <a:pt x="123" y="0"/>
                  </a:cubicBezTo>
                  <a:cubicBezTo>
                    <a:pt x="118" y="0"/>
                    <a:pt x="113" y="0"/>
                    <a:pt x="108" y="2"/>
                  </a:cubicBezTo>
                  <a:cubicBezTo>
                    <a:pt x="105" y="3"/>
                    <a:pt x="103" y="4"/>
                    <a:pt x="100" y="7"/>
                  </a:cubicBezTo>
                  <a:cubicBezTo>
                    <a:pt x="99" y="8"/>
                    <a:pt x="98" y="9"/>
                    <a:pt x="97" y="11"/>
                  </a:cubicBezTo>
                  <a:cubicBezTo>
                    <a:pt x="96" y="13"/>
                    <a:pt x="96" y="15"/>
                    <a:pt x="96" y="17"/>
                  </a:cubicBezTo>
                  <a:cubicBezTo>
                    <a:pt x="96" y="17"/>
                    <a:pt x="96" y="17"/>
                    <a:pt x="96" y="17"/>
                  </a:cubicBezTo>
                  <a:cubicBezTo>
                    <a:pt x="104" y="17"/>
                    <a:pt x="104" y="17"/>
                    <a:pt x="104" y="17"/>
                  </a:cubicBezTo>
                  <a:cubicBezTo>
                    <a:pt x="96" y="15"/>
                    <a:pt x="96" y="15"/>
                    <a:pt x="96" y="15"/>
                  </a:cubicBezTo>
                  <a:cubicBezTo>
                    <a:pt x="96" y="17"/>
                    <a:pt x="95" y="20"/>
                    <a:pt x="95" y="22"/>
                  </a:cubicBezTo>
                  <a:cubicBezTo>
                    <a:pt x="95" y="27"/>
                    <a:pt x="97" y="31"/>
                    <a:pt x="99" y="35"/>
                  </a:cubicBezTo>
                  <a:cubicBezTo>
                    <a:pt x="103" y="40"/>
                    <a:pt x="108" y="43"/>
                    <a:pt x="112" y="44"/>
                  </a:cubicBezTo>
                  <a:cubicBezTo>
                    <a:pt x="116" y="46"/>
                    <a:pt x="118" y="46"/>
                    <a:pt x="119" y="46"/>
                  </a:cubicBezTo>
                  <a:cubicBezTo>
                    <a:pt x="120" y="38"/>
                    <a:pt x="120" y="38"/>
                    <a:pt x="120" y="38"/>
                  </a:cubicBezTo>
                  <a:cubicBezTo>
                    <a:pt x="112" y="38"/>
                    <a:pt x="112" y="38"/>
                    <a:pt x="112" y="38"/>
                  </a:cubicBezTo>
                  <a:cubicBezTo>
                    <a:pt x="112" y="182"/>
                    <a:pt x="112" y="182"/>
                    <a:pt x="112" y="182"/>
                  </a:cubicBezTo>
                  <a:cubicBezTo>
                    <a:pt x="120" y="182"/>
                    <a:pt x="120" y="182"/>
                    <a:pt x="120" y="182"/>
                  </a:cubicBezTo>
                  <a:cubicBezTo>
                    <a:pt x="113" y="178"/>
                    <a:pt x="113" y="178"/>
                    <a:pt x="113" y="178"/>
                  </a:cubicBezTo>
                  <a:cubicBezTo>
                    <a:pt x="93" y="210"/>
                    <a:pt x="65" y="253"/>
                    <a:pt x="42" y="292"/>
                  </a:cubicBezTo>
                  <a:cubicBezTo>
                    <a:pt x="30" y="312"/>
                    <a:pt x="20" y="331"/>
                    <a:pt x="13" y="347"/>
                  </a:cubicBezTo>
                  <a:cubicBezTo>
                    <a:pt x="9" y="355"/>
                    <a:pt x="6" y="363"/>
                    <a:pt x="4" y="370"/>
                  </a:cubicBezTo>
                  <a:cubicBezTo>
                    <a:pt x="2" y="376"/>
                    <a:pt x="0" y="382"/>
                    <a:pt x="0" y="388"/>
                  </a:cubicBezTo>
                  <a:cubicBezTo>
                    <a:pt x="0" y="392"/>
                    <a:pt x="1" y="396"/>
                    <a:pt x="3" y="399"/>
                  </a:cubicBezTo>
                  <a:cubicBezTo>
                    <a:pt x="5" y="403"/>
                    <a:pt x="8" y="406"/>
                    <a:pt x="11" y="408"/>
                  </a:cubicBezTo>
                  <a:cubicBezTo>
                    <a:pt x="18" y="412"/>
                    <a:pt x="26" y="415"/>
                    <a:pt x="36" y="417"/>
                  </a:cubicBezTo>
                  <a:cubicBezTo>
                    <a:pt x="50" y="421"/>
                    <a:pt x="69" y="424"/>
                    <a:pt x="89" y="426"/>
                  </a:cubicBezTo>
                  <a:cubicBezTo>
                    <a:pt x="110" y="427"/>
                    <a:pt x="132" y="428"/>
                    <a:pt x="155" y="428"/>
                  </a:cubicBezTo>
                  <a:cubicBezTo>
                    <a:pt x="189" y="428"/>
                    <a:pt x="224" y="426"/>
                    <a:pt x="251" y="422"/>
                  </a:cubicBezTo>
                  <a:cubicBezTo>
                    <a:pt x="265" y="420"/>
                    <a:pt x="277" y="417"/>
                    <a:pt x="286" y="414"/>
                  </a:cubicBezTo>
                  <a:cubicBezTo>
                    <a:pt x="291" y="412"/>
                    <a:pt x="295" y="410"/>
                    <a:pt x="299" y="408"/>
                  </a:cubicBezTo>
                  <a:cubicBezTo>
                    <a:pt x="302" y="406"/>
                    <a:pt x="305" y="403"/>
                    <a:pt x="307" y="399"/>
                  </a:cubicBezTo>
                  <a:cubicBezTo>
                    <a:pt x="309" y="396"/>
                    <a:pt x="310" y="392"/>
                    <a:pt x="310" y="388"/>
                  </a:cubicBezTo>
                  <a:cubicBezTo>
                    <a:pt x="310" y="383"/>
                    <a:pt x="309" y="377"/>
                    <a:pt x="307" y="370"/>
                  </a:cubicBezTo>
                  <a:cubicBezTo>
                    <a:pt x="303" y="358"/>
                    <a:pt x="297" y="344"/>
                    <a:pt x="289" y="329"/>
                  </a:cubicBezTo>
                  <a:cubicBezTo>
                    <a:pt x="266" y="282"/>
                    <a:pt x="228" y="222"/>
                    <a:pt x="199" y="178"/>
                  </a:cubicBezTo>
                  <a:cubicBezTo>
                    <a:pt x="192" y="182"/>
                    <a:pt x="192" y="182"/>
                    <a:pt x="192" y="182"/>
                  </a:cubicBezTo>
                  <a:cubicBezTo>
                    <a:pt x="200" y="182"/>
                    <a:pt x="200" y="182"/>
                    <a:pt x="200" y="182"/>
                  </a:cubicBezTo>
                  <a:cubicBezTo>
                    <a:pt x="192" y="182"/>
                    <a:pt x="192" y="182"/>
                    <a:pt x="192" y="182"/>
                  </a:cubicBezTo>
                  <a:cubicBezTo>
                    <a:pt x="185" y="187"/>
                    <a:pt x="185" y="187"/>
                    <a:pt x="185" y="187"/>
                  </a:cubicBezTo>
                  <a:cubicBezTo>
                    <a:pt x="207" y="220"/>
                    <a:pt x="235" y="263"/>
                    <a:pt x="257" y="301"/>
                  </a:cubicBezTo>
                  <a:cubicBezTo>
                    <a:pt x="267" y="321"/>
                    <a:pt x="277" y="339"/>
                    <a:pt x="284" y="354"/>
                  </a:cubicBezTo>
                  <a:cubicBezTo>
                    <a:pt x="287" y="362"/>
                    <a:pt x="290" y="369"/>
                    <a:pt x="291" y="375"/>
                  </a:cubicBezTo>
                  <a:cubicBezTo>
                    <a:pt x="293" y="381"/>
                    <a:pt x="294" y="385"/>
                    <a:pt x="294" y="388"/>
                  </a:cubicBezTo>
                  <a:cubicBezTo>
                    <a:pt x="294" y="390"/>
                    <a:pt x="293" y="391"/>
                    <a:pt x="293" y="391"/>
                  </a:cubicBezTo>
                  <a:cubicBezTo>
                    <a:pt x="293" y="392"/>
                    <a:pt x="292" y="393"/>
                    <a:pt x="290" y="394"/>
                  </a:cubicBezTo>
                  <a:cubicBezTo>
                    <a:pt x="286" y="397"/>
                    <a:pt x="279" y="400"/>
                    <a:pt x="270" y="402"/>
                  </a:cubicBezTo>
                  <a:cubicBezTo>
                    <a:pt x="257" y="405"/>
                    <a:pt x="239" y="408"/>
                    <a:pt x="219" y="410"/>
                  </a:cubicBezTo>
                  <a:cubicBezTo>
                    <a:pt x="199" y="411"/>
                    <a:pt x="177" y="412"/>
                    <a:pt x="155" y="412"/>
                  </a:cubicBezTo>
                  <a:cubicBezTo>
                    <a:pt x="121" y="412"/>
                    <a:pt x="88" y="410"/>
                    <a:pt x="62" y="406"/>
                  </a:cubicBezTo>
                  <a:cubicBezTo>
                    <a:pt x="48" y="404"/>
                    <a:pt x="37" y="402"/>
                    <a:pt x="29" y="399"/>
                  </a:cubicBezTo>
                  <a:cubicBezTo>
                    <a:pt x="25" y="397"/>
                    <a:pt x="22" y="396"/>
                    <a:pt x="20" y="394"/>
                  </a:cubicBezTo>
                  <a:cubicBezTo>
                    <a:pt x="18" y="393"/>
                    <a:pt x="17" y="392"/>
                    <a:pt x="17" y="391"/>
                  </a:cubicBezTo>
                  <a:cubicBezTo>
                    <a:pt x="17" y="391"/>
                    <a:pt x="16" y="390"/>
                    <a:pt x="16" y="388"/>
                  </a:cubicBezTo>
                  <a:cubicBezTo>
                    <a:pt x="16" y="385"/>
                    <a:pt x="17" y="380"/>
                    <a:pt x="19" y="374"/>
                  </a:cubicBezTo>
                  <a:cubicBezTo>
                    <a:pt x="22" y="364"/>
                    <a:pt x="28" y="350"/>
                    <a:pt x="36" y="335"/>
                  </a:cubicBezTo>
                  <a:cubicBezTo>
                    <a:pt x="48" y="312"/>
                    <a:pt x="64" y="286"/>
                    <a:pt x="81" y="260"/>
                  </a:cubicBezTo>
                  <a:cubicBezTo>
                    <a:pt x="97" y="233"/>
                    <a:pt x="113" y="208"/>
                    <a:pt x="127" y="186"/>
                  </a:cubicBezTo>
                  <a:cubicBezTo>
                    <a:pt x="128" y="185"/>
                    <a:pt x="128" y="184"/>
                    <a:pt x="128" y="182"/>
                  </a:cubicBezTo>
                  <a:cubicBezTo>
                    <a:pt x="128" y="38"/>
                    <a:pt x="128" y="38"/>
                    <a:pt x="128" y="38"/>
                  </a:cubicBezTo>
                  <a:cubicBezTo>
                    <a:pt x="128" y="34"/>
                    <a:pt x="125" y="31"/>
                    <a:pt x="121" y="30"/>
                  </a:cubicBezTo>
                  <a:cubicBezTo>
                    <a:pt x="121" y="35"/>
                    <a:pt x="121" y="35"/>
                    <a:pt x="121" y="35"/>
                  </a:cubicBezTo>
                  <a:cubicBezTo>
                    <a:pt x="121" y="30"/>
                    <a:pt x="121" y="30"/>
                    <a:pt x="121" y="30"/>
                  </a:cubicBezTo>
                  <a:cubicBezTo>
                    <a:pt x="121" y="30"/>
                    <a:pt x="121" y="30"/>
                    <a:pt x="121" y="30"/>
                  </a:cubicBezTo>
                  <a:cubicBezTo>
                    <a:pt x="121" y="35"/>
                    <a:pt x="121" y="35"/>
                    <a:pt x="121" y="35"/>
                  </a:cubicBezTo>
                  <a:cubicBezTo>
                    <a:pt x="121" y="30"/>
                    <a:pt x="121" y="30"/>
                    <a:pt x="121" y="30"/>
                  </a:cubicBezTo>
                  <a:cubicBezTo>
                    <a:pt x="121" y="30"/>
                    <a:pt x="121" y="30"/>
                    <a:pt x="121" y="30"/>
                  </a:cubicBezTo>
                  <a:cubicBezTo>
                    <a:pt x="120" y="30"/>
                    <a:pt x="117" y="29"/>
                    <a:pt x="115" y="28"/>
                  </a:cubicBezTo>
                  <a:cubicBezTo>
                    <a:pt x="114" y="27"/>
                    <a:pt x="113" y="26"/>
                    <a:pt x="112" y="25"/>
                  </a:cubicBezTo>
                  <a:cubicBezTo>
                    <a:pt x="112" y="24"/>
                    <a:pt x="111" y="23"/>
                    <a:pt x="111" y="22"/>
                  </a:cubicBezTo>
                  <a:cubicBezTo>
                    <a:pt x="111" y="21"/>
                    <a:pt x="112" y="20"/>
                    <a:pt x="112" y="19"/>
                  </a:cubicBezTo>
                  <a:cubicBezTo>
                    <a:pt x="112" y="18"/>
                    <a:pt x="112" y="18"/>
                    <a:pt x="112" y="17"/>
                  </a:cubicBezTo>
                  <a:cubicBezTo>
                    <a:pt x="112" y="17"/>
                    <a:pt x="112" y="17"/>
                    <a:pt x="112" y="17"/>
                  </a:cubicBezTo>
                  <a:cubicBezTo>
                    <a:pt x="110" y="17"/>
                    <a:pt x="110" y="17"/>
                    <a:pt x="110" y="17"/>
                  </a:cubicBezTo>
                  <a:cubicBezTo>
                    <a:pt x="112" y="18"/>
                    <a:pt x="112" y="18"/>
                    <a:pt x="112" y="18"/>
                  </a:cubicBezTo>
                  <a:cubicBezTo>
                    <a:pt x="112" y="17"/>
                    <a:pt x="112" y="17"/>
                    <a:pt x="112" y="17"/>
                  </a:cubicBezTo>
                  <a:cubicBezTo>
                    <a:pt x="110" y="17"/>
                    <a:pt x="110" y="17"/>
                    <a:pt x="110" y="17"/>
                  </a:cubicBezTo>
                  <a:cubicBezTo>
                    <a:pt x="112" y="18"/>
                    <a:pt x="112" y="18"/>
                    <a:pt x="112" y="18"/>
                  </a:cubicBezTo>
                  <a:cubicBezTo>
                    <a:pt x="110" y="17"/>
                    <a:pt x="110" y="17"/>
                    <a:pt x="110" y="17"/>
                  </a:cubicBezTo>
                  <a:cubicBezTo>
                    <a:pt x="112" y="18"/>
                    <a:pt x="112" y="18"/>
                    <a:pt x="112" y="18"/>
                  </a:cubicBezTo>
                  <a:cubicBezTo>
                    <a:pt x="112" y="18"/>
                    <a:pt x="112" y="18"/>
                    <a:pt x="112" y="18"/>
                  </a:cubicBezTo>
                  <a:cubicBezTo>
                    <a:pt x="110" y="17"/>
                    <a:pt x="110" y="17"/>
                    <a:pt x="110" y="17"/>
                  </a:cubicBezTo>
                  <a:cubicBezTo>
                    <a:pt x="112" y="18"/>
                    <a:pt x="112" y="18"/>
                    <a:pt x="112" y="18"/>
                  </a:cubicBezTo>
                  <a:cubicBezTo>
                    <a:pt x="111" y="18"/>
                    <a:pt x="111" y="18"/>
                    <a:pt x="111" y="18"/>
                  </a:cubicBezTo>
                  <a:cubicBezTo>
                    <a:pt x="112" y="18"/>
                    <a:pt x="112" y="18"/>
                    <a:pt x="112" y="18"/>
                  </a:cubicBezTo>
                  <a:cubicBezTo>
                    <a:pt x="112" y="18"/>
                    <a:pt x="112" y="18"/>
                    <a:pt x="112" y="18"/>
                  </a:cubicBezTo>
                  <a:cubicBezTo>
                    <a:pt x="111" y="18"/>
                    <a:pt x="111" y="18"/>
                    <a:pt x="111" y="18"/>
                  </a:cubicBezTo>
                  <a:cubicBezTo>
                    <a:pt x="112" y="18"/>
                    <a:pt x="112" y="18"/>
                    <a:pt x="112" y="18"/>
                  </a:cubicBezTo>
                  <a:cubicBezTo>
                    <a:pt x="112" y="18"/>
                    <a:pt x="112" y="18"/>
                    <a:pt x="113" y="17"/>
                  </a:cubicBezTo>
                  <a:cubicBezTo>
                    <a:pt x="114" y="17"/>
                    <a:pt x="115" y="16"/>
                    <a:pt x="117" y="16"/>
                  </a:cubicBezTo>
                  <a:cubicBezTo>
                    <a:pt x="119" y="16"/>
                    <a:pt x="121" y="16"/>
                    <a:pt x="123" y="16"/>
                  </a:cubicBezTo>
                  <a:cubicBezTo>
                    <a:pt x="123" y="8"/>
                    <a:pt x="123" y="8"/>
                    <a:pt x="123" y="8"/>
                  </a:cubicBezTo>
                  <a:cubicBezTo>
                    <a:pt x="122" y="16"/>
                    <a:pt x="122" y="16"/>
                    <a:pt x="122" y="16"/>
                  </a:cubicBezTo>
                  <a:cubicBezTo>
                    <a:pt x="196" y="17"/>
                    <a:pt x="196" y="17"/>
                    <a:pt x="196" y="17"/>
                  </a:cubicBezTo>
                  <a:cubicBezTo>
                    <a:pt x="196" y="17"/>
                    <a:pt x="196" y="17"/>
                    <a:pt x="196" y="17"/>
                  </a:cubicBezTo>
                  <a:cubicBezTo>
                    <a:pt x="196" y="14"/>
                    <a:pt x="196" y="14"/>
                    <a:pt x="196" y="14"/>
                  </a:cubicBezTo>
                  <a:cubicBezTo>
                    <a:pt x="195" y="17"/>
                    <a:pt x="195" y="17"/>
                    <a:pt x="195" y="17"/>
                  </a:cubicBezTo>
                  <a:cubicBezTo>
                    <a:pt x="195" y="17"/>
                    <a:pt x="196" y="17"/>
                    <a:pt x="196" y="17"/>
                  </a:cubicBezTo>
                  <a:cubicBezTo>
                    <a:pt x="196" y="14"/>
                    <a:pt x="196" y="14"/>
                    <a:pt x="196" y="14"/>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7"/>
                    <a:pt x="196" y="17"/>
                    <a:pt x="197" y="18"/>
                  </a:cubicBezTo>
                  <a:cubicBezTo>
                    <a:pt x="197" y="20"/>
                    <a:pt x="198" y="22"/>
                    <a:pt x="199" y="23"/>
                  </a:cubicBezTo>
                  <a:cubicBezTo>
                    <a:pt x="199" y="24"/>
                    <a:pt x="199" y="24"/>
                    <a:pt x="200"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7" y="23"/>
                    <a:pt x="207" y="23"/>
                    <a:pt x="207" y="23"/>
                  </a:cubicBezTo>
                  <a:cubicBezTo>
                    <a:pt x="199" y="23"/>
                    <a:pt x="199" y="23"/>
                    <a:pt x="199" y="23"/>
                  </a:cubicBezTo>
                  <a:cubicBezTo>
                    <a:pt x="202" y="23"/>
                    <a:pt x="202" y="23"/>
                    <a:pt x="202" y="23"/>
                  </a:cubicBezTo>
                  <a:cubicBezTo>
                    <a:pt x="200" y="22"/>
                    <a:pt x="200" y="22"/>
                    <a:pt x="200" y="22"/>
                  </a:cubicBezTo>
                  <a:cubicBezTo>
                    <a:pt x="199" y="23"/>
                    <a:pt x="199" y="23"/>
                    <a:pt x="199" y="23"/>
                  </a:cubicBezTo>
                  <a:cubicBezTo>
                    <a:pt x="202" y="23"/>
                    <a:pt x="202" y="23"/>
                    <a:pt x="202" y="23"/>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199" y="23"/>
                    <a:pt x="198" y="25"/>
                  </a:cubicBezTo>
                  <a:cubicBezTo>
                    <a:pt x="196" y="26"/>
                    <a:pt x="194" y="28"/>
                    <a:pt x="192" y="29"/>
                  </a:cubicBezTo>
                  <a:cubicBezTo>
                    <a:pt x="191" y="30"/>
                    <a:pt x="190" y="31"/>
                    <a:pt x="189" y="31"/>
                  </a:cubicBezTo>
                  <a:cubicBezTo>
                    <a:pt x="188" y="31"/>
                    <a:pt x="188" y="31"/>
                    <a:pt x="188" y="31"/>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6" y="33"/>
                    <a:pt x="184" y="36"/>
                    <a:pt x="184" y="39"/>
                  </a:cubicBezTo>
                  <a:cubicBezTo>
                    <a:pt x="184" y="182"/>
                    <a:pt x="184" y="182"/>
                    <a:pt x="184" y="182"/>
                  </a:cubicBezTo>
                  <a:cubicBezTo>
                    <a:pt x="184" y="184"/>
                    <a:pt x="184" y="185"/>
                    <a:pt x="185" y="187"/>
                  </a:cubicBezTo>
                  <a:lnTo>
                    <a:pt x="192" y="182"/>
                  </a:ln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1" name="Oval 87"/>
            <p:cNvSpPr>
              <a:spLocks noChangeArrowheads="1"/>
            </p:cNvSpPr>
            <p:nvPr/>
          </p:nvSpPr>
          <p:spPr bwMode="auto">
            <a:xfrm>
              <a:off x="7588607" y="3060168"/>
              <a:ext cx="66652" cy="67326"/>
            </a:xfrm>
            <a:prstGeom prst="ellipse">
              <a:avLst/>
            </a:pr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2" name="Freeform 88"/>
            <p:cNvSpPr>
              <a:spLocks noEditPoints="1"/>
            </p:cNvSpPr>
            <p:nvPr/>
          </p:nvSpPr>
          <p:spPr bwMode="auto">
            <a:xfrm>
              <a:off x="7429718" y="3157116"/>
              <a:ext cx="350093" cy="229580"/>
            </a:xfrm>
            <a:custGeom>
              <a:avLst/>
              <a:gdLst>
                <a:gd name="T0" fmla="*/ 161 w 220"/>
                <a:gd name="T1" fmla="*/ 0 h 144"/>
                <a:gd name="T2" fmla="*/ 65 w 220"/>
                <a:gd name="T3" fmla="*/ 3 h 144"/>
                <a:gd name="T4" fmla="*/ 0 w 220"/>
                <a:gd name="T5" fmla="*/ 118 h 144"/>
                <a:gd name="T6" fmla="*/ 220 w 220"/>
                <a:gd name="T7" fmla="*/ 119 h 144"/>
                <a:gd name="T8" fmla="*/ 161 w 220"/>
                <a:gd name="T9" fmla="*/ 0 h 144"/>
                <a:gd name="T10" fmla="*/ 87 w 220"/>
                <a:gd name="T11" fmla="*/ 87 h 144"/>
                <a:gd name="T12" fmla="*/ 62 w 220"/>
                <a:gd name="T13" fmla="*/ 63 h 144"/>
                <a:gd name="T14" fmla="*/ 87 w 220"/>
                <a:gd name="T15" fmla="*/ 39 h 144"/>
                <a:gd name="T16" fmla="*/ 111 w 220"/>
                <a:gd name="T17" fmla="*/ 63 h 144"/>
                <a:gd name="T18" fmla="*/ 87 w 220"/>
                <a:gd name="T19" fmla="*/ 87 h 144"/>
                <a:gd name="T20" fmla="*/ 147 w 220"/>
                <a:gd name="T21" fmla="*/ 103 h 144"/>
                <a:gd name="T22" fmla="*/ 132 w 220"/>
                <a:gd name="T23" fmla="*/ 88 h 144"/>
                <a:gd name="T24" fmla="*/ 147 w 220"/>
                <a:gd name="T25" fmla="*/ 74 h 144"/>
                <a:gd name="T26" fmla="*/ 161 w 220"/>
                <a:gd name="T27" fmla="*/ 88 h 144"/>
                <a:gd name="T28" fmla="*/ 147 w 220"/>
                <a:gd name="T29"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144">
                  <a:moveTo>
                    <a:pt x="161" y="0"/>
                  </a:moveTo>
                  <a:cubicBezTo>
                    <a:pt x="65" y="3"/>
                    <a:pt x="65" y="3"/>
                    <a:pt x="65" y="3"/>
                  </a:cubicBezTo>
                  <a:cubicBezTo>
                    <a:pt x="0" y="118"/>
                    <a:pt x="0" y="118"/>
                    <a:pt x="0" y="118"/>
                  </a:cubicBezTo>
                  <a:cubicBezTo>
                    <a:pt x="39" y="134"/>
                    <a:pt x="147" y="144"/>
                    <a:pt x="220" y="119"/>
                  </a:cubicBezTo>
                  <a:lnTo>
                    <a:pt x="161" y="0"/>
                  </a:lnTo>
                  <a:close/>
                  <a:moveTo>
                    <a:pt x="87" y="87"/>
                  </a:moveTo>
                  <a:cubicBezTo>
                    <a:pt x="73" y="87"/>
                    <a:pt x="62" y="76"/>
                    <a:pt x="62" y="63"/>
                  </a:cubicBezTo>
                  <a:cubicBezTo>
                    <a:pt x="62" y="49"/>
                    <a:pt x="73" y="39"/>
                    <a:pt x="87" y="39"/>
                  </a:cubicBezTo>
                  <a:cubicBezTo>
                    <a:pt x="100" y="39"/>
                    <a:pt x="111" y="49"/>
                    <a:pt x="111" y="63"/>
                  </a:cubicBezTo>
                  <a:cubicBezTo>
                    <a:pt x="111" y="76"/>
                    <a:pt x="100" y="87"/>
                    <a:pt x="87" y="87"/>
                  </a:cubicBezTo>
                  <a:close/>
                  <a:moveTo>
                    <a:pt x="147" y="103"/>
                  </a:moveTo>
                  <a:cubicBezTo>
                    <a:pt x="139" y="103"/>
                    <a:pt x="132" y="96"/>
                    <a:pt x="132" y="88"/>
                  </a:cubicBezTo>
                  <a:cubicBezTo>
                    <a:pt x="132" y="81"/>
                    <a:pt x="139" y="74"/>
                    <a:pt x="147" y="74"/>
                  </a:cubicBezTo>
                  <a:cubicBezTo>
                    <a:pt x="155" y="74"/>
                    <a:pt x="161" y="81"/>
                    <a:pt x="161" y="88"/>
                  </a:cubicBezTo>
                  <a:cubicBezTo>
                    <a:pt x="161" y="96"/>
                    <a:pt x="155" y="103"/>
                    <a:pt x="147" y="103"/>
                  </a:cubicBez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6883744" y="3979998"/>
            <a:ext cx="710796" cy="832143"/>
            <a:chOff x="7004221" y="4138049"/>
            <a:chExt cx="818678" cy="958042"/>
          </a:xfrm>
        </p:grpSpPr>
        <p:sp>
          <p:nvSpPr>
            <p:cNvPr id="232" name="Freeform 68"/>
            <p:cNvSpPr>
              <a:spLocks/>
            </p:cNvSpPr>
            <p:nvPr/>
          </p:nvSpPr>
          <p:spPr bwMode="auto">
            <a:xfrm>
              <a:off x="7004221" y="4138049"/>
              <a:ext cx="818678" cy="958042"/>
            </a:xfrm>
            <a:custGeom>
              <a:avLst/>
              <a:gdLst>
                <a:gd name="T0" fmla="*/ 257 w 514"/>
                <a:gd name="T1" fmla="*/ 0 h 602"/>
                <a:gd name="T2" fmla="*/ 0 w 514"/>
                <a:gd name="T3" fmla="*/ 257 h 602"/>
                <a:gd name="T4" fmla="*/ 131 w 514"/>
                <a:gd name="T5" fmla="*/ 481 h 602"/>
                <a:gd name="T6" fmla="*/ 142 w 514"/>
                <a:gd name="T7" fmla="*/ 602 h 602"/>
                <a:gd name="T8" fmla="*/ 246 w 514"/>
                <a:gd name="T9" fmla="*/ 514 h 602"/>
                <a:gd name="T10" fmla="*/ 257 w 514"/>
                <a:gd name="T11" fmla="*/ 514 h 602"/>
                <a:gd name="T12" fmla="*/ 514 w 514"/>
                <a:gd name="T13" fmla="*/ 257 h 602"/>
                <a:gd name="T14" fmla="*/ 257 w 51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02">
                  <a:moveTo>
                    <a:pt x="257" y="0"/>
                  </a:moveTo>
                  <a:cubicBezTo>
                    <a:pt x="115" y="0"/>
                    <a:pt x="0" y="115"/>
                    <a:pt x="0" y="257"/>
                  </a:cubicBezTo>
                  <a:cubicBezTo>
                    <a:pt x="0" y="353"/>
                    <a:pt x="53" y="437"/>
                    <a:pt x="131" y="481"/>
                  </a:cubicBezTo>
                  <a:cubicBezTo>
                    <a:pt x="142" y="602"/>
                    <a:pt x="142" y="602"/>
                    <a:pt x="142" y="602"/>
                  </a:cubicBezTo>
                  <a:cubicBezTo>
                    <a:pt x="246" y="514"/>
                    <a:pt x="246" y="514"/>
                    <a:pt x="246" y="514"/>
                  </a:cubicBezTo>
                  <a:cubicBezTo>
                    <a:pt x="249" y="514"/>
                    <a:pt x="253" y="514"/>
                    <a:pt x="257" y="514"/>
                  </a:cubicBezTo>
                  <a:cubicBezTo>
                    <a:pt x="399" y="514"/>
                    <a:pt x="514" y="399"/>
                    <a:pt x="514" y="257"/>
                  </a:cubicBezTo>
                  <a:cubicBezTo>
                    <a:pt x="514" y="115"/>
                    <a:pt x="399" y="0"/>
                    <a:pt x="257" y="0"/>
                  </a:cubicBezTo>
                  <a:close/>
                </a:path>
              </a:pathLst>
            </a:custGeom>
            <a:solidFill>
              <a:schemeClr val="accent1"/>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3" name="Freeform 89"/>
            <p:cNvSpPr>
              <a:spLocks/>
            </p:cNvSpPr>
            <p:nvPr/>
          </p:nvSpPr>
          <p:spPr bwMode="auto">
            <a:xfrm>
              <a:off x="7138199" y="4430915"/>
              <a:ext cx="154175" cy="216115"/>
            </a:xfrm>
            <a:custGeom>
              <a:avLst/>
              <a:gdLst>
                <a:gd name="T0" fmla="*/ 3 w 97"/>
                <a:gd name="T1" fmla="*/ 54 h 136"/>
                <a:gd name="T2" fmla="*/ 51 w 97"/>
                <a:gd name="T3" fmla="*/ 0 h 136"/>
                <a:gd name="T4" fmla="*/ 97 w 97"/>
                <a:gd name="T5" fmla="*/ 42 h 136"/>
                <a:gd name="T6" fmla="*/ 73 w 97"/>
                <a:gd name="T7" fmla="*/ 82 h 136"/>
                <a:gd name="T8" fmla="*/ 34 w 97"/>
                <a:gd name="T9" fmla="*/ 113 h 136"/>
                <a:gd name="T10" fmla="*/ 97 w 97"/>
                <a:gd name="T11" fmla="*/ 113 h 136"/>
                <a:gd name="T12" fmla="*/ 97 w 97"/>
                <a:gd name="T13" fmla="*/ 136 h 136"/>
                <a:gd name="T14" fmla="*/ 0 w 97"/>
                <a:gd name="T15" fmla="*/ 136 h 136"/>
                <a:gd name="T16" fmla="*/ 42 w 97"/>
                <a:gd name="T17" fmla="*/ 76 h 136"/>
                <a:gd name="T18" fmla="*/ 70 w 97"/>
                <a:gd name="T19" fmla="*/ 43 h 136"/>
                <a:gd name="T20" fmla="*/ 51 w 97"/>
                <a:gd name="T21" fmla="*/ 23 h 136"/>
                <a:gd name="T22" fmla="*/ 28 w 97"/>
                <a:gd name="T23" fmla="*/ 54 h 136"/>
                <a:gd name="T24" fmla="*/ 3 w 97"/>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36">
                  <a:moveTo>
                    <a:pt x="3" y="54"/>
                  </a:moveTo>
                  <a:cubicBezTo>
                    <a:pt x="2" y="23"/>
                    <a:pt x="19" y="0"/>
                    <a:pt x="51" y="0"/>
                  </a:cubicBezTo>
                  <a:cubicBezTo>
                    <a:pt x="75" y="0"/>
                    <a:pt x="97" y="16"/>
                    <a:pt x="97" y="42"/>
                  </a:cubicBezTo>
                  <a:cubicBezTo>
                    <a:pt x="97" y="62"/>
                    <a:pt x="86" y="73"/>
                    <a:pt x="73" y="82"/>
                  </a:cubicBezTo>
                  <a:cubicBezTo>
                    <a:pt x="60" y="91"/>
                    <a:pt x="44" y="99"/>
                    <a:pt x="34" y="113"/>
                  </a:cubicBezTo>
                  <a:cubicBezTo>
                    <a:pt x="97" y="113"/>
                    <a:pt x="97" y="113"/>
                    <a:pt x="97" y="113"/>
                  </a:cubicBezTo>
                  <a:cubicBezTo>
                    <a:pt x="97" y="136"/>
                    <a:pt x="97" y="136"/>
                    <a:pt x="97" y="136"/>
                  </a:cubicBezTo>
                  <a:cubicBezTo>
                    <a:pt x="0" y="136"/>
                    <a:pt x="0" y="136"/>
                    <a:pt x="0" y="136"/>
                  </a:cubicBezTo>
                  <a:cubicBezTo>
                    <a:pt x="0" y="105"/>
                    <a:pt x="19" y="92"/>
                    <a:pt x="42" y="76"/>
                  </a:cubicBezTo>
                  <a:cubicBezTo>
                    <a:pt x="60" y="64"/>
                    <a:pt x="70" y="57"/>
                    <a:pt x="70" y="43"/>
                  </a:cubicBezTo>
                  <a:cubicBezTo>
                    <a:pt x="70" y="32"/>
                    <a:pt x="61" y="23"/>
                    <a:pt x="51" y="23"/>
                  </a:cubicBezTo>
                  <a:cubicBezTo>
                    <a:pt x="33" y="23"/>
                    <a:pt x="28" y="40"/>
                    <a:pt x="28" y="54"/>
                  </a:cubicBezTo>
                  <a:lnTo>
                    <a:pt x="3" y="54"/>
                  </a:ln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4" name="Freeform 90"/>
            <p:cNvSpPr>
              <a:spLocks/>
            </p:cNvSpPr>
            <p:nvPr/>
          </p:nvSpPr>
          <p:spPr bwMode="auto">
            <a:xfrm>
              <a:off x="7335463" y="4476697"/>
              <a:ext cx="159561" cy="157542"/>
            </a:xfrm>
            <a:custGeom>
              <a:avLst/>
              <a:gdLst>
                <a:gd name="T0" fmla="*/ 0 w 237"/>
                <a:gd name="T1" fmla="*/ 102 h 234"/>
                <a:gd name="T2" fmla="*/ 104 w 237"/>
                <a:gd name="T3" fmla="*/ 102 h 234"/>
                <a:gd name="T4" fmla="*/ 104 w 237"/>
                <a:gd name="T5" fmla="*/ 0 h 234"/>
                <a:gd name="T6" fmla="*/ 132 w 237"/>
                <a:gd name="T7" fmla="*/ 0 h 234"/>
                <a:gd name="T8" fmla="*/ 132 w 237"/>
                <a:gd name="T9" fmla="*/ 102 h 234"/>
                <a:gd name="T10" fmla="*/ 237 w 237"/>
                <a:gd name="T11" fmla="*/ 102 h 234"/>
                <a:gd name="T12" fmla="*/ 237 w 237"/>
                <a:gd name="T13" fmla="*/ 130 h 234"/>
                <a:gd name="T14" fmla="*/ 132 w 237"/>
                <a:gd name="T15" fmla="*/ 130 h 234"/>
                <a:gd name="T16" fmla="*/ 132 w 237"/>
                <a:gd name="T17" fmla="*/ 234 h 234"/>
                <a:gd name="T18" fmla="*/ 104 w 237"/>
                <a:gd name="T19" fmla="*/ 234 h 234"/>
                <a:gd name="T20" fmla="*/ 104 w 237"/>
                <a:gd name="T21" fmla="*/ 130 h 234"/>
                <a:gd name="T22" fmla="*/ 0 w 237"/>
                <a:gd name="T23" fmla="*/ 130 h 234"/>
                <a:gd name="T24" fmla="*/ 0 w 237"/>
                <a:gd name="T25" fmla="*/ 10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4">
                  <a:moveTo>
                    <a:pt x="0" y="102"/>
                  </a:moveTo>
                  <a:lnTo>
                    <a:pt x="104" y="102"/>
                  </a:lnTo>
                  <a:lnTo>
                    <a:pt x="104" y="0"/>
                  </a:lnTo>
                  <a:lnTo>
                    <a:pt x="132" y="0"/>
                  </a:lnTo>
                  <a:lnTo>
                    <a:pt x="132" y="102"/>
                  </a:lnTo>
                  <a:lnTo>
                    <a:pt x="237" y="102"/>
                  </a:lnTo>
                  <a:lnTo>
                    <a:pt x="237" y="130"/>
                  </a:lnTo>
                  <a:lnTo>
                    <a:pt x="132" y="130"/>
                  </a:lnTo>
                  <a:lnTo>
                    <a:pt x="132" y="234"/>
                  </a:lnTo>
                  <a:lnTo>
                    <a:pt x="104" y="234"/>
                  </a:lnTo>
                  <a:lnTo>
                    <a:pt x="104" y="130"/>
                  </a:lnTo>
                  <a:lnTo>
                    <a:pt x="0" y="130"/>
                  </a:lnTo>
                  <a:lnTo>
                    <a:pt x="0" y="102"/>
                  </a:ln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5" name="Freeform 91"/>
            <p:cNvSpPr>
              <a:spLocks/>
            </p:cNvSpPr>
            <p:nvPr/>
          </p:nvSpPr>
          <p:spPr bwMode="auto">
            <a:xfrm>
              <a:off x="7528014" y="4430915"/>
              <a:ext cx="156195" cy="216115"/>
            </a:xfrm>
            <a:custGeom>
              <a:avLst/>
              <a:gdLst>
                <a:gd name="T0" fmla="*/ 3 w 98"/>
                <a:gd name="T1" fmla="*/ 54 h 136"/>
                <a:gd name="T2" fmla="*/ 51 w 98"/>
                <a:gd name="T3" fmla="*/ 0 h 136"/>
                <a:gd name="T4" fmla="*/ 97 w 98"/>
                <a:gd name="T5" fmla="*/ 42 h 136"/>
                <a:gd name="T6" fmla="*/ 73 w 98"/>
                <a:gd name="T7" fmla="*/ 82 h 136"/>
                <a:gd name="T8" fmla="*/ 35 w 98"/>
                <a:gd name="T9" fmla="*/ 113 h 136"/>
                <a:gd name="T10" fmla="*/ 98 w 98"/>
                <a:gd name="T11" fmla="*/ 113 h 136"/>
                <a:gd name="T12" fmla="*/ 98 w 98"/>
                <a:gd name="T13" fmla="*/ 136 h 136"/>
                <a:gd name="T14" fmla="*/ 0 w 98"/>
                <a:gd name="T15" fmla="*/ 136 h 136"/>
                <a:gd name="T16" fmla="*/ 42 w 98"/>
                <a:gd name="T17" fmla="*/ 76 h 136"/>
                <a:gd name="T18" fmla="*/ 70 w 98"/>
                <a:gd name="T19" fmla="*/ 43 h 136"/>
                <a:gd name="T20" fmla="*/ 51 w 98"/>
                <a:gd name="T21" fmla="*/ 23 h 136"/>
                <a:gd name="T22" fmla="*/ 29 w 98"/>
                <a:gd name="T23" fmla="*/ 54 h 136"/>
                <a:gd name="T24" fmla="*/ 3 w 98"/>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6">
                  <a:moveTo>
                    <a:pt x="3" y="54"/>
                  </a:moveTo>
                  <a:cubicBezTo>
                    <a:pt x="2" y="23"/>
                    <a:pt x="19" y="0"/>
                    <a:pt x="51" y="0"/>
                  </a:cubicBezTo>
                  <a:cubicBezTo>
                    <a:pt x="75" y="0"/>
                    <a:pt x="97" y="16"/>
                    <a:pt x="97" y="42"/>
                  </a:cubicBezTo>
                  <a:cubicBezTo>
                    <a:pt x="97" y="62"/>
                    <a:pt x="86" y="73"/>
                    <a:pt x="73" y="82"/>
                  </a:cubicBezTo>
                  <a:cubicBezTo>
                    <a:pt x="60" y="91"/>
                    <a:pt x="44" y="99"/>
                    <a:pt x="35" y="113"/>
                  </a:cubicBezTo>
                  <a:cubicBezTo>
                    <a:pt x="98" y="113"/>
                    <a:pt x="98" y="113"/>
                    <a:pt x="98" y="113"/>
                  </a:cubicBezTo>
                  <a:cubicBezTo>
                    <a:pt x="98" y="136"/>
                    <a:pt x="98" y="136"/>
                    <a:pt x="98" y="136"/>
                  </a:cubicBezTo>
                  <a:cubicBezTo>
                    <a:pt x="0" y="136"/>
                    <a:pt x="0" y="136"/>
                    <a:pt x="0" y="136"/>
                  </a:cubicBezTo>
                  <a:cubicBezTo>
                    <a:pt x="0" y="105"/>
                    <a:pt x="19" y="92"/>
                    <a:pt x="42" y="76"/>
                  </a:cubicBezTo>
                  <a:cubicBezTo>
                    <a:pt x="60" y="64"/>
                    <a:pt x="70" y="57"/>
                    <a:pt x="70" y="43"/>
                  </a:cubicBezTo>
                  <a:cubicBezTo>
                    <a:pt x="70" y="32"/>
                    <a:pt x="62" y="23"/>
                    <a:pt x="51" y="23"/>
                  </a:cubicBezTo>
                  <a:cubicBezTo>
                    <a:pt x="33" y="23"/>
                    <a:pt x="29" y="40"/>
                    <a:pt x="29" y="54"/>
                  </a:cubicBezTo>
                  <a:lnTo>
                    <a:pt x="3" y="54"/>
                  </a:ln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5892959" y="2182382"/>
            <a:ext cx="848747" cy="994126"/>
            <a:chOff x="5863054" y="2068463"/>
            <a:chExt cx="977566" cy="1144534"/>
          </a:xfrm>
        </p:grpSpPr>
        <p:sp>
          <p:nvSpPr>
            <p:cNvPr id="227" name="Freeform 63"/>
            <p:cNvSpPr>
              <a:spLocks/>
            </p:cNvSpPr>
            <p:nvPr/>
          </p:nvSpPr>
          <p:spPr bwMode="auto">
            <a:xfrm>
              <a:off x="5863054" y="2068463"/>
              <a:ext cx="977566" cy="1144534"/>
            </a:xfrm>
            <a:custGeom>
              <a:avLst/>
              <a:gdLst>
                <a:gd name="T0" fmla="*/ 614 w 614"/>
                <a:gd name="T1" fmla="*/ 307 h 719"/>
                <a:gd name="T2" fmla="*/ 307 w 614"/>
                <a:gd name="T3" fmla="*/ 0 h 719"/>
                <a:gd name="T4" fmla="*/ 0 w 614"/>
                <a:gd name="T5" fmla="*/ 307 h 719"/>
                <a:gd name="T6" fmla="*/ 307 w 614"/>
                <a:gd name="T7" fmla="*/ 614 h 719"/>
                <a:gd name="T8" fmla="*/ 321 w 614"/>
                <a:gd name="T9" fmla="*/ 614 h 719"/>
                <a:gd name="T10" fmla="*/ 445 w 614"/>
                <a:gd name="T11" fmla="*/ 719 h 719"/>
                <a:gd name="T12" fmla="*/ 458 w 614"/>
                <a:gd name="T13" fmla="*/ 575 h 719"/>
                <a:gd name="T14" fmla="*/ 614 w 614"/>
                <a:gd name="T15" fmla="*/ 307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614" y="307"/>
                  </a:moveTo>
                  <a:cubicBezTo>
                    <a:pt x="614" y="138"/>
                    <a:pt x="477" y="0"/>
                    <a:pt x="307" y="0"/>
                  </a:cubicBezTo>
                  <a:cubicBezTo>
                    <a:pt x="137" y="0"/>
                    <a:pt x="0" y="138"/>
                    <a:pt x="0" y="307"/>
                  </a:cubicBezTo>
                  <a:cubicBezTo>
                    <a:pt x="0" y="477"/>
                    <a:pt x="137" y="614"/>
                    <a:pt x="307" y="614"/>
                  </a:cubicBezTo>
                  <a:cubicBezTo>
                    <a:pt x="312" y="614"/>
                    <a:pt x="316" y="614"/>
                    <a:pt x="321" y="614"/>
                  </a:cubicBezTo>
                  <a:cubicBezTo>
                    <a:pt x="445" y="719"/>
                    <a:pt x="445" y="719"/>
                    <a:pt x="445" y="719"/>
                  </a:cubicBezTo>
                  <a:cubicBezTo>
                    <a:pt x="458" y="575"/>
                    <a:pt x="458" y="575"/>
                    <a:pt x="458" y="575"/>
                  </a:cubicBezTo>
                  <a:cubicBezTo>
                    <a:pt x="551" y="522"/>
                    <a:pt x="614" y="422"/>
                    <a:pt x="614" y="307"/>
                  </a:cubicBezTo>
                  <a:close/>
                </a:path>
              </a:pathLst>
            </a:custGeom>
            <a:solidFill>
              <a:schemeClr val="accent4"/>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6" name="Freeform 92"/>
            <p:cNvSpPr>
              <a:spLocks noEditPoints="1"/>
            </p:cNvSpPr>
            <p:nvPr/>
          </p:nvSpPr>
          <p:spPr bwMode="auto">
            <a:xfrm>
              <a:off x="6063684" y="2215232"/>
              <a:ext cx="486763" cy="555436"/>
            </a:xfrm>
            <a:custGeom>
              <a:avLst/>
              <a:gdLst>
                <a:gd name="T0" fmla="*/ 0 w 723"/>
                <a:gd name="T1" fmla="*/ 338 h 825"/>
                <a:gd name="T2" fmla="*/ 305 w 723"/>
                <a:gd name="T3" fmla="*/ 825 h 825"/>
                <a:gd name="T4" fmla="*/ 723 w 723"/>
                <a:gd name="T5" fmla="*/ 0 h 825"/>
                <a:gd name="T6" fmla="*/ 0 w 723"/>
                <a:gd name="T7" fmla="*/ 338 h 825"/>
                <a:gd name="T8" fmla="*/ 198 w 723"/>
                <a:gd name="T9" fmla="*/ 383 h 825"/>
                <a:gd name="T10" fmla="*/ 482 w 723"/>
                <a:gd name="T11" fmla="*/ 250 h 825"/>
                <a:gd name="T12" fmla="*/ 319 w 723"/>
                <a:gd name="T13" fmla="*/ 574 h 825"/>
                <a:gd name="T14" fmla="*/ 198 w 723"/>
                <a:gd name="T15" fmla="*/ 383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825">
                  <a:moveTo>
                    <a:pt x="0" y="338"/>
                  </a:moveTo>
                  <a:lnTo>
                    <a:pt x="305" y="825"/>
                  </a:lnTo>
                  <a:lnTo>
                    <a:pt x="723" y="0"/>
                  </a:lnTo>
                  <a:lnTo>
                    <a:pt x="0" y="338"/>
                  </a:lnTo>
                  <a:close/>
                  <a:moveTo>
                    <a:pt x="198" y="383"/>
                  </a:moveTo>
                  <a:lnTo>
                    <a:pt x="482" y="250"/>
                  </a:lnTo>
                  <a:lnTo>
                    <a:pt x="319" y="574"/>
                  </a:lnTo>
                  <a:lnTo>
                    <a:pt x="198" y="383"/>
                  </a:ln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7" name="Freeform 93"/>
            <p:cNvSpPr>
              <a:spLocks/>
            </p:cNvSpPr>
            <p:nvPr/>
          </p:nvSpPr>
          <p:spPr bwMode="auto">
            <a:xfrm>
              <a:off x="6383480" y="2531662"/>
              <a:ext cx="200630" cy="207363"/>
            </a:xfrm>
            <a:custGeom>
              <a:avLst/>
              <a:gdLst>
                <a:gd name="T0" fmla="*/ 0 w 298"/>
                <a:gd name="T1" fmla="*/ 194 h 308"/>
                <a:gd name="T2" fmla="*/ 184 w 298"/>
                <a:gd name="T3" fmla="*/ 0 h 308"/>
                <a:gd name="T4" fmla="*/ 298 w 298"/>
                <a:gd name="T5" fmla="*/ 116 h 308"/>
                <a:gd name="T6" fmla="*/ 113 w 298"/>
                <a:gd name="T7" fmla="*/ 308 h 308"/>
                <a:gd name="T8" fmla="*/ 0 w 298"/>
                <a:gd name="T9" fmla="*/ 194 h 308"/>
              </a:gdLst>
              <a:ahLst/>
              <a:cxnLst>
                <a:cxn ang="0">
                  <a:pos x="T0" y="T1"/>
                </a:cxn>
                <a:cxn ang="0">
                  <a:pos x="T2" y="T3"/>
                </a:cxn>
                <a:cxn ang="0">
                  <a:pos x="T4" y="T5"/>
                </a:cxn>
                <a:cxn ang="0">
                  <a:pos x="T6" y="T7"/>
                </a:cxn>
                <a:cxn ang="0">
                  <a:pos x="T8" y="T9"/>
                </a:cxn>
              </a:cxnLst>
              <a:rect l="0" t="0" r="r" b="b"/>
              <a:pathLst>
                <a:path w="298" h="308">
                  <a:moveTo>
                    <a:pt x="0" y="194"/>
                  </a:moveTo>
                  <a:lnTo>
                    <a:pt x="184" y="0"/>
                  </a:lnTo>
                  <a:lnTo>
                    <a:pt x="298" y="116"/>
                  </a:lnTo>
                  <a:lnTo>
                    <a:pt x="113" y="308"/>
                  </a:lnTo>
                  <a:lnTo>
                    <a:pt x="0" y="194"/>
                  </a:ln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8" name="Freeform 94"/>
            <p:cNvSpPr>
              <a:spLocks/>
            </p:cNvSpPr>
            <p:nvPr/>
          </p:nvSpPr>
          <p:spPr bwMode="auto">
            <a:xfrm>
              <a:off x="6351837" y="2675066"/>
              <a:ext cx="94929" cy="87523"/>
            </a:xfrm>
            <a:custGeom>
              <a:avLst/>
              <a:gdLst>
                <a:gd name="T0" fmla="*/ 16 w 60"/>
                <a:gd name="T1" fmla="*/ 0 h 55"/>
                <a:gd name="T2" fmla="*/ 60 w 60"/>
                <a:gd name="T3" fmla="*/ 45 h 55"/>
                <a:gd name="T4" fmla="*/ 0 w 60"/>
                <a:gd name="T5" fmla="*/ 55 h 55"/>
                <a:gd name="T6" fmla="*/ 16 w 60"/>
                <a:gd name="T7" fmla="*/ 0 h 55"/>
              </a:gdLst>
              <a:ahLst/>
              <a:cxnLst>
                <a:cxn ang="0">
                  <a:pos x="T0" y="T1"/>
                </a:cxn>
                <a:cxn ang="0">
                  <a:pos x="T2" y="T3"/>
                </a:cxn>
                <a:cxn ang="0">
                  <a:pos x="T4" y="T5"/>
                </a:cxn>
                <a:cxn ang="0">
                  <a:pos x="T6" y="T7"/>
                </a:cxn>
              </a:cxnLst>
              <a:rect l="0" t="0" r="r" b="b"/>
              <a:pathLst>
                <a:path w="60" h="55">
                  <a:moveTo>
                    <a:pt x="16" y="0"/>
                  </a:moveTo>
                  <a:cubicBezTo>
                    <a:pt x="17" y="1"/>
                    <a:pt x="60" y="45"/>
                    <a:pt x="60" y="45"/>
                  </a:cubicBezTo>
                  <a:cubicBezTo>
                    <a:pt x="0" y="55"/>
                    <a:pt x="0" y="55"/>
                    <a:pt x="0" y="55"/>
                  </a:cubicBezTo>
                  <a:lnTo>
                    <a:pt x="16" y="0"/>
                  </a:ln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9" name="Freeform 95"/>
            <p:cNvSpPr>
              <a:spLocks/>
            </p:cNvSpPr>
            <p:nvPr/>
          </p:nvSpPr>
          <p:spPr bwMode="auto">
            <a:xfrm>
              <a:off x="6502646" y="2476455"/>
              <a:ext cx="135324" cy="133305"/>
            </a:xfrm>
            <a:custGeom>
              <a:avLst/>
              <a:gdLst>
                <a:gd name="T0" fmla="*/ 156 w 201"/>
                <a:gd name="T1" fmla="*/ 198 h 198"/>
                <a:gd name="T2" fmla="*/ 0 w 201"/>
                <a:gd name="T3" fmla="*/ 44 h 198"/>
                <a:gd name="T4" fmla="*/ 45 w 201"/>
                <a:gd name="T5" fmla="*/ 0 h 198"/>
                <a:gd name="T6" fmla="*/ 201 w 201"/>
                <a:gd name="T7" fmla="*/ 153 h 198"/>
                <a:gd name="T8" fmla="*/ 156 w 201"/>
                <a:gd name="T9" fmla="*/ 198 h 198"/>
              </a:gdLst>
              <a:ahLst/>
              <a:cxnLst>
                <a:cxn ang="0">
                  <a:pos x="T0" y="T1"/>
                </a:cxn>
                <a:cxn ang="0">
                  <a:pos x="T2" y="T3"/>
                </a:cxn>
                <a:cxn ang="0">
                  <a:pos x="T4" y="T5"/>
                </a:cxn>
                <a:cxn ang="0">
                  <a:pos x="T6" y="T7"/>
                </a:cxn>
                <a:cxn ang="0">
                  <a:pos x="T8" y="T9"/>
                </a:cxn>
              </a:cxnLst>
              <a:rect l="0" t="0" r="r" b="b"/>
              <a:pathLst>
                <a:path w="201" h="198">
                  <a:moveTo>
                    <a:pt x="156" y="198"/>
                  </a:moveTo>
                  <a:lnTo>
                    <a:pt x="0" y="44"/>
                  </a:lnTo>
                  <a:lnTo>
                    <a:pt x="45" y="0"/>
                  </a:lnTo>
                  <a:lnTo>
                    <a:pt x="201" y="153"/>
                  </a:lnTo>
                  <a:lnTo>
                    <a:pt x="156" y="198"/>
                  </a:ln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0" name="Rectangle 96"/>
            <p:cNvSpPr>
              <a:spLocks noChangeArrowheads="1"/>
            </p:cNvSpPr>
            <p:nvPr/>
          </p:nvSpPr>
          <p:spPr bwMode="auto">
            <a:xfrm>
              <a:off x="6200355" y="2799618"/>
              <a:ext cx="311717" cy="31643"/>
            </a:xfrm>
            <a:prstGeom prst="rect">
              <a:avLst/>
            </a:pr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4360888" y="4093446"/>
            <a:ext cx="771589" cy="902901"/>
            <a:chOff x="4098452" y="4268661"/>
            <a:chExt cx="888697" cy="1039506"/>
          </a:xfrm>
        </p:grpSpPr>
        <p:sp>
          <p:nvSpPr>
            <p:cNvPr id="224" name="Freeform 60"/>
            <p:cNvSpPr>
              <a:spLocks noEditPoints="1"/>
            </p:cNvSpPr>
            <p:nvPr/>
          </p:nvSpPr>
          <p:spPr bwMode="auto">
            <a:xfrm>
              <a:off x="4354962" y="4408698"/>
              <a:ext cx="334608" cy="624108"/>
            </a:xfrm>
            <a:custGeom>
              <a:avLst/>
              <a:gdLst>
                <a:gd name="T0" fmla="*/ 210 w 210"/>
                <a:gd name="T1" fmla="*/ 261 h 392"/>
                <a:gd name="T2" fmla="*/ 204 w 210"/>
                <a:gd name="T3" fmla="*/ 290 h 392"/>
                <a:gd name="T4" fmla="*/ 187 w 210"/>
                <a:gd name="T5" fmla="*/ 318 h 392"/>
                <a:gd name="T6" fmla="*/ 159 w 210"/>
                <a:gd name="T7" fmla="*/ 341 h 392"/>
                <a:gd name="T8" fmla="*/ 123 w 210"/>
                <a:gd name="T9" fmla="*/ 355 h 392"/>
                <a:gd name="T10" fmla="*/ 123 w 210"/>
                <a:gd name="T11" fmla="*/ 392 h 392"/>
                <a:gd name="T12" fmla="*/ 96 w 210"/>
                <a:gd name="T13" fmla="*/ 392 h 392"/>
                <a:gd name="T14" fmla="*/ 96 w 210"/>
                <a:gd name="T15" fmla="*/ 358 h 392"/>
                <a:gd name="T16" fmla="*/ 94 w 210"/>
                <a:gd name="T17" fmla="*/ 358 h 392"/>
                <a:gd name="T18" fmla="*/ 91 w 210"/>
                <a:gd name="T19" fmla="*/ 358 h 392"/>
                <a:gd name="T20" fmla="*/ 64 w 210"/>
                <a:gd name="T21" fmla="*/ 357 h 392"/>
                <a:gd name="T22" fmla="*/ 41 w 210"/>
                <a:gd name="T23" fmla="*/ 352 h 392"/>
                <a:gd name="T24" fmla="*/ 20 w 210"/>
                <a:gd name="T25" fmla="*/ 345 h 392"/>
                <a:gd name="T26" fmla="*/ 0 w 210"/>
                <a:gd name="T27" fmla="*/ 335 h 392"/>
                <a:gd name="T28" fmla="*/ 15 w 210"/>
                <a:gd name="T29" fmla="*/ 288 h 392"/>
                <a:gd name="T30" fmla="*/ 31 w 210"/>
                <a:gd name="T31" fmla="*/ 297 h 392"/>
                <a:gd name="T32" fmla="*/ 51 w 210"/>
                <a:gd name="T33" fmla="*/ 306 h 392"/>
                <a:gd name="T34" fmla="*/ 74 w 210"/>
                <a:gd name="T35" fmla="*/ 314 h 392"/>
                <a:gd name="T36" fmla="*/ 96 w 210"/>
                <a:gd name="T37" fmla="*/ 318 h 392"/>
                <a:gd name="T38" fmla="*/ 96 w 210"/>
                <a:gd name="T39" fmla="*/ 219 h 392"/>
                <a:gd name="T40" fmla="*/ 66 w 210"/>
                <a:gd name="T41" fmla="*/ 206 h 392"/>
                <a:gd name="T42" fmla="*/ 39 w 210"/>
                <a:gd name="T43" fmla="*/ 188 h 392"/>
                <a:gd name="T44" fmla="*/ 19 w 210"/>
                <a:gd name="T45" fmla="*/ 160 h 392"/>
                <a:gd name="T46" fmla="*/ 11 w 210"/>
                <a:gd name="T47" fmla="*/ 119 h 392"/>
                <a:gd name="T48" fmla="*/ 17 w 210"/>
                <a:gd name="T49" fmla="*/ 94 h 392"/>
                <a:gd name="T50" fmla="*/ 33 w 210"/>
                <a:gd name="T51" fmla="*/ 69 h 392"/>
                <a:gd name="T52" fmla="*/ 60 w 210"/>
                <a:gd name="T53" fmla="*/ 48 h 392"/>
                <a:gd name="T54" fmla="*/ 96 w 210"/>
                <a:gd name="T55" fmla="*/ 35 h 392"/>
                <a:gd name="T56" fmla="*/ 96 w 210"/>
                <a:gd name="T57" fmla="*/ 0 h 392"/>
                <a:gd name="T58" fmla="*/ 123 w 210"/>
                <a:gd name="T59" fmla="*/ 0 h 392"/>
                <a:gd name="T60" fmla="*/ 123 w 210"/>
                <a:gd name="T61" fmla="*/ 32 h 392"/>
                <a:gd name="T62" fmla="*/ 123 w 210"/>
                <a:gd name="T63" fmla="*/ 32 h 392"/>
                <a:gd name="T64" fmla="*/ 161 w 210"/>
                <a:gd name="T65" fmla="*/ 34 h 392"/>
                <a:gd name="T66" fmla="*/ 196 w 210"/>
                <a:gd name="T67" fmla="*/ 40 h 392"/>
                <a:gd name="T68" fmla="*/ 187 w 210"/>
                <a:gd name="T69" fmla="*/ 87 h 392"/>
                <a:gd name="T70" fmla="*/ 155 w 210"/>
                <a:gd name="T71" fmla="*/ 77 h 392"/>
                <a:gd name="T72" fmla="*/ 123 w 210"/>
                <a:gd name="T73" fmla="*/ 72 h 392"/>
                <a:gd name="T74" fmla="*/ 123 w 210"/>
                <a:gd name="T75" fmla="*/ 159 h 392"/>
                <a:gd name="T76" fmla="*/ 153 w 210"/>
                <a:gd name="T77" fmla="*/ 172 h 392"/>
                <a:gd name="T78" fmla="*/ 181 w 210"/>
                <a:gd name="T79" fmla="*/ 191 h 392"/>
                <a:gd name="T80" fmla="*/ 202 w 210"/>
                <a:gd name="T81" fmla="*/ 219 h 392"/>
                <a:gd name="T82" fmla="*/ 210 w 210"/>
                <a:gd name="T83" fmla="*/ 261 h 392"/>
                <a:gd name="T84" fmla="*/ 65 w 210"/>
                <a:gd name="T85" fmla="*/ 110 h 392"/>
                <a:gd name="T86" fmla="*/ 74 w 210"/>
                <a:gd name="T87" fmla="*/ 133 h 392"/>
                <a:gd name="T88" fmla="*/ 96 w 210"/>
                <a:gd name="T89" fmla="*/ 148 h 392"/>
                <a:gd name="T90" fmla="*/ 96 w 210"/>
                <a:gd name="T91" fmla="*/ 73 h 392"/>
                <a:gd name="T92" fmla="*/ 77 w 210"/>
                <a:gd name="T93" fmla="*/ 79 h 392"/>
                <a:gd name="T94" fmla="*/ 68 w 210"/>
                <a:gd name="T95" fmla="*/ 90 h 392"/>
                <a:gd name="T96" fmla="*/ 65 w 210"/>
                <a:gd name="T97" fmla="*/ 110 h 392"/>
                <a:gd name="T98" fmla="*/ 155 w 210"/>
                <a:gd name="T99" fmla="*/ 269 h 392"/>
                <a:gd name="T100" fmla="*/ 146 w 210"/>
                <a:gd name="T101" fmla="*/ 246 h 392"/>
                <a:gd name="T102" fmla="*/ 123 w 210"/>
                <a:gd name="T103" fmla="*/ 230 h 392"/>
                <a:gd name="T104" fmla="*/ 123 w 210"/>
                <a:gd name="T105" fmla="*/ 316 h 392"/>
                <a:gd name="T106" fmla="*/ 132 w 210"/>
                <a:gd name="T107" fmla="*/ 314 h 392"/>
                <a:gd name="T108" fmla="*/ 140 w 210"/>
                <a:gd name="T109" fmla="*/ 311 h 392"/>
                <a:gd name="T110" fmla="*/ 151 w 210"/>
                <a:gd name="T111" fmla="*/ 298 h 392"/>
                <a:gd name="T112" fmla="*/ 155 w 210"/>
                <a:gd name="T113" fmla="*/ 26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210" y="261"/>
                  </a:moveTo>
                  <a:cubicBezTo>
                    <a:pt x="210" y="271"/>
                    <a:pt x="208" y="281"/>
                    <a:pt x="204" y="290"/>
                  </a:cubicBezTo>
                  <a:cubicBezTo>
                    <a:pt x="200" y="300"/>
                    <a:pt x="194" y="310"/>
                    <a:pt x="187" y="318"/>
                  </a:cubicBezTo>
                  <a:cubicBezTo>
                    <a:pt x="179" y="327"/>
                    <a:pt x="170" y="334"/>
                    <a:pt x="159" y="341"/>
                  </a:cubicBezTo>
                  <a:cubicBezTo>
                    <a:pt x="148" y="347"/>
                    <a:pt x="136" y="352"/>
                    <a:pt x="123" y="355"/>
                  </a:cubicBezTo>
                  <a:cubicBezTo>
                    <a:pt x="123" y="392"/>
                    <a:pt x="123" y="392"/>
                    <a:pt x="123" y="392"/>
                  </a:cubicBezTo>
                  <a:cubicBezTo>
                    <a:pt x="96" y="392"/>
                    <a:pt x="96" y="392"/>
                    <a:pt x="96" y="392"/>
                  </a:cubicBezTo>
                  <a:cubicBezTo>
                    <a:pt x="96" y="358"/>
                    <a:pt x="96" y="358"/>
                    <a:pt x="96" y="358"/>
                  </a:cubicBezTo>
                  <a:cubicBezTo>
                    <a:pt x="95" y="358"/>
                    <a:pt x="94" y="358"/>
                    <a:pt x="94" y="358"/>
                  </a:cubicBezTo>
                  <a:cubicBezTo>
                    <a:pt x="93" y="358"/>
                    <a:pt x="92" y="358"/>
                    <a:pt x="91" y="358"/>
                  </a:cubicBezTo>
                  <a:cubicBezTo>
                    <a:pt x="82" y="358"/>
                    <a:pt x="73" y="358"/>
                    <a:pt x="64" y="357"/>
                  </a:cubicBezTo>
                  <a:cubicBezTo>
                    <a:pt x="56" y="356"/>
                    <a:pt x="48" y="354"/>
                    <a:pt x="41" y="352"/>
                  </a:cubicBezTo>
                  <a:cubicBezTo>
                    <a:pt x="34" y="350"/>
                    <a:pt x="27" y="348"/>
                    <a:pt x="20" y="345"/>
                  </a:cubicBezTo>
                  <a:cubicBezTo>
                    <a:pt x="13" y="342"/>
                    <a:pt x="7" y="339"/>
                    <a:pt x="0" y="335"/>
                  </a:cubicBezTo>
                  <a:cubicBezTo>
                    <a:pt x="15" y="288"/>
                    <a:pt x="15" y="288"/>
                    <a:pt x="15" y="288"/>
                  </a:cubicBezTo>
                  <a:cubicBezTo>
                    <a:pt x="19" y="291"/>
                    <a:pt x="25" y="294"/>
                    <a:pt x="31" y="297"/>
                  </a:cubicBezTo>
                  <a:cubicBezTo>
                    <a:pt x="37" y="301"/>
                    <a:pt x="44" y="304"/>
                    <a:pt x="51" y="306"/>
                  </a:cubicBezTo>
                  <a:cubicBezTo>
                    <a:pt x="59" y="309"/>
                    <a:pt x="66" y="312"/>
                    <a:pt x="74" y="314"/>
                  </a:cubicBezTo>
                  <a:cubicBezTo>
                    <a:pt x="82" y="316"/>
                    <a:pt x="89" y="317"/>
                    <a:pt x="96" y="318"/>
                  </a:cubicBezTo>
                  <a:cubicBezTo>
                    <a:pt x="96" y="219"/>
                    <a:pt x="96" y="219"/>
                    <a:pt x="96" y="219"/>
                  </a:cubicBezTo>
                  <a:cubicBezTo>
                    <a:pt x="86" y="215"/>
                    <a:pt x="76" y="211"/>
                    <a:pt x="66" y="206"/>
                  </a:cubicBezTo>
                  <a:cubicBezTo>
                    <a:pt x="56" y="201"/>
                    <a:pt x="47" y="195"/>
                    <a:pt x="39" y="188"/>
                  </a:cubicBezTo>
                  <a:cubicBezTo>
                    <a:pt x="30" y="180"/>
                    <a:pt x="24" y="171"/>
                    <a:pt x="19" y="160"/>
                  </a:cubicBezTo>
                  <a:cubicBezTo>
                    <a:pt x="13" y="149"/>
                    <a:pt x="11" y="136"/>
                    <a:pt x="11" y="119"/>
                  </a:cubicBezTo>
                  <a:cubicBezTo>
                    <a:pt x="11" y="111"/>
                    <a:pt x="13" y="103"/>
                    <a:pt x="17" y="94"/>
                  </a:cubicBezTo>
                  <a:cubicBezTo>
                    <a:pt x="21" y="85"/>
                    <a:pt x="26" y="77"/>
                    <a:pt x="33" y="69"/>
                  </a:cubicBezTo>
                  <a:cubicBezTo>
                    <a:pt x="41" y="61"/>
                    <a:pt x="50" y="54"/>
                    <a:pt x="60" y="48"/>
                  </a:cubicBezTo>
                  <a:cubicBezTo>
                    <a:pt x="71" y="42"/>
                    <a:pt x="83" y="37"/>
                    <a:pt x="96" y="35"/>
                  </a:cubicBezTo>
                  <a:cubicBezTo>
                    <a:pt x="96" y="0"/>
                    <a:pt x="96" y="0"/>
                    <a:pt x="96" y="0"/>
                  </a:cubicBezTo>
                  <a:cubicBezTo>
                    <a:pt x="123" y="0"/>
                    <a:pt x="123" y="0"/>
                    <a:pt x="123" y="0"/>
                  </a:cubicBezTo>
                  <a:cubicBezTo>
                    <a:pt x="123" y="32"/>
                    <a:pt x="123" y="32"/>
                    <a:pt x="123" y="32"/>
                  </a:cubicBezTo>
                  <a:cubicBezTo>
                    <a:pt x="123" y="32"/>
                    <a:pt x="123" y="32"/>
                    <a:pt x="123" y="32"/>
                  </a:cubicBezTo>
                  <a:cubicBezTo>
                    <a:pt x="137" y="32"/>
                    <a:pt x="149" y="33"/>
                    <a:pt x="161" y="34"/>
                  </a:cubicBezTo>
                  <a:cubicBezTo>
                    <a:pt x="172" y="36"/>
                    <a:pt x="184" y="38"/>
                    <a:pt x="196" y="40"/>
                  </a:cubicBezTo>
                  <a:cubicBezTo>
                    <a:pt x="187" y="87"/>
                    <a:pt x="187" y="87"/>
                    <a:pt x="187" y="87"/>
                  </a:cubicBezTo>
                  <a:cubicBezTo>
                    <a:pt x="176" y="83"/>
                    <a:pt x="166" y="80"/>
                    <a:pt x="155" y="77"/>
                  </a:cubicBezTo>
                  <a:cubicBezTo>
                    <a:pt x="143" y="74"/>
                    <a:pt x="133" y="73"/>
                    <a:pt x="123" y="72"/>
                  </a:cubicBezTo>
                  <a:cubicBezTo>
                    <a:pt x="123" y="159"/>
                    <a:pt x="123" y="159"/>
                    <a:pt x="123" y="159"/>
                  </a:cubicBezTo>
                  <a:cubicBezTo>
                    <a:pt x="132" y="163"/>
                    <a:pt x="143" y="168"/>
                    <a:pt x="153" y="172"/>
                  </a:cubicBezTo>
                  <a:cubicBezTo>
                    <a:pt x="163" y="177"/>
                    <a:pt x="173" y="183"/>
                    <a:pt x="181" y="191"/>
                  </a:cubicBezTo>
                  <a:cubicBezTo>
                    <a:pt x="190" y="198"/>
                    <a:pt x="197" y="208"/>
                    <a:pt x="202" y="219"/>
                  </a:cubicBezTo>
                  <a:cubicBezTo>
                    <a:pt x="207" y="230"/>
                    <a:pt x="210" y="244"/>
                    <a:pt x="210" y="261"/>
                  </a:cubicBezTo>
                  <a:moveTo>
                    <a:pt x="65" y="110"/>
                  </a:moveTo>
                  <a:cubicBezTo>
                    <a:pt x="65" y="119"/>
                    <a:pt x="68" y="127"/>
                    <a:pt x="74" y="133"/>
                  </a:cubicBezTo>
                  <a:cubicBezTo>
                    <a:pt x="80" y="139"/>
                    <a:pt x="87" y="144"/>
                    <a:pt x="96" y="148"/>
                  </a:cubicBezTo>
                  <a:cubicBezTo>
                    <a:pt x="96" y="73"/>
                    <a:pt x="96" y="73"/>
                    <a:pt x="96" y="73"/>
                  </a:cubicBezTo>
                  <a:cubicBezTo>
                    <a:pt x="88" y="74"/>
                    <a:pt x="82" y="76"/>
                    <a:pt x="77" y="79"/>
                  </a:cubicBezTo>
                  <a:cubicBezTo>
                    <a:pt x="73" y="81"/>
                    <a:pt x="70" y="85"/>
                    <a:pt x="68" y="90"/>
                  </a:cubicBezTo>
                  <a:cubicBezTo>
                    <a:pt x="66" y="95"/>
                    <a:pt x="65" y="102"/>
                    <a:pt x="65" y="110"/>
                  </a:cubicBezTo>
                  <a:moveTo>
                    <a:pt x="155" y="269"/>
                  </a:moveTo>
                  <a:cubicBezTo>
                    <a:pt x="155" y="260"/>
                    <a:pt x="152" y="252"/>
                    <a:pt x="146" y="246"/>
                  </a:cubicBezTo>
                  <a:cubicBezTo>
                    <a:pt x="140" y="240"/>
                    <a:pt x="132" y="235"/>
                    <a:pt x="123" y="230"/>
                  </a:cubicBezTo>
                  <a:cubicBezTo>
                    <a:pt x="123" y="316"/>
                    <a:pt x="123" y="316"/>
                    <a:pt x="123" y="316"/>
                  </a:cubicBezTo>
                  <a:cubicBezTo>
                    <a:pt x="126" y="316"/>
                    <a:pt x="129" y="315"/>
                    <a:pt x="132" y="314"/>
                  </a:cubicBezTo>
                  <a:cubicBezTo>
                    <a:pt x="134" y="313"/>
                    <a:pt x="137" y="312"/>
                    <a:pt x="140" y="311"/>
                  </a:cubicBezTo>
                  <a:cubicBezTo>
                    <a:pt x="144" y="309"/>
                    <a:pt x="148" y="305"/>
                    <a:pt x="151" y="298"/>
                  </a:cubicBezTo>
                  <a:cubicBezTo>
                    <a:pt x="154" y="290"/>
                    <a:pt x="155" y="281"/>
                    <a:pt x="155" y="269"/>
                  </a:cubicBezTo>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9" name="Freeform 65"/>
            <p:cNvSpPr>
              <a:spLocks noEditPoints="1"/>
            </p:cNvSpPr>
            <p:nvPr/>
          </p:nvSpPr>
          <p:spPr bwMode="auto">
            <a:xfrm>
              <a:off x="4354962" y="4408698"/>
              <a:ext cx="334608" cy="624108"/>
            </a:xfrm>
            <a:custGeom>
              <a:avLst/>
              <a:gdLst>
                <a:gd name="T0" fmla="*/ 123 w 210"/>
                <a:gd name="T1" fmla="*/ 316 h 392"/>
                <a:gd name="T2" fmla="*/ 123 w 210"/>
                <a:gd name="T3" fmla="*/ 230 h 392"/>
                <a:gd name="T4" fmla="*/ 146 w 210"/>
                <a:gd name="T5" fmla="*/ 246 h 392"/>
                <a:gd name="T6" fmla="*/ 155 w 210"/>
                <a:gd name="T7" fmla="*/ 269 h 392"/>
                <a:gd name="T8" fmla="*/ 151 w 210"/>
                <a:gd name="T9" fmla="*/ 298 h 392"/>
                <a:gd name="T10" fmla="*/ 140 w 210"/>
                <a:gd name="T11" fmla="*/ 311 h 392"/>
                <a:gd name="T12" fmla="*/ 132 w 210"/>
                <a:gd name="T13" fmla="*/ 314 h 392"/>
                <a:gd name="T14" fmla="*/ 123 w 210"/>
                <a:gd name="T15" fmla="*/ 316 h 392"/>
                <a:gd name="T16" fmla="*/ 96 w 210"/>
                <a:gd name="T17" fmla="*/ 148 h 392"/>
                <a:gd name="T18" fmla="*/ 74 w 210"/>
                <a:gd name="T19" fmla="*/ 133 h 392"/>
                <a:gd name="T20" fmla="*/ 65 w 210"/>
                <a:gd name="T21" fmla="*/ 110 h 392"/>
                <a:gd name="T22" fmla="*/ 68 w 210"/>
                <a:gd name="T23" fmla="*/ 90 h 392"/>
                <a:gd name="T24" fmla="*/ 77 w 210"/>
                <a:gd name="T25" fmla="*/ 79 h 392"/>
                <a:gd name="T26" fmla="*/ 96 w 210"/>
                <a:gd name="T27" fmla="*/ 73 h 392"/>
                <a:gd name="T28" fmla="*/ 96 w 210"/>
                <a:gd name="T29" fmla="*/ 148 h 392"/>
                <a:gd name="T30" fmla="*/ 123 w 210"/>
                <a:gd name="T31" fmla="*/ 0 h 392"/>
                <a:gd name="T32" fmla="*/ 96 w 210"/>
                <a:gd name="T33" fmla="*/ 0 h 392"/>
                <a:gd name="T34" fmla="*/ 96 w 210"/>
                <a:gd name="T35" fmla="*/ 35 h 392"/>
                <a:gd name="T36" fmla="*/ 60 w 210"/>
                <a:gd name="T37" fmla="*/ 48 h 392"/>
                <a:gd name="T38" fmla="*/ 33 w 210"/>
                <a:gd name="T39" fmla="*/ 69 h 392"/>
                <a:gd name="T40" fmla="*/ 17 w 210"/>
                <a:gd name="T41" fmla="*/ 94 h 392"/>
                <a:gd name="T42" fmla="*/ 11 w 210"/>
                <a:gd name="T43" fmla="*/ 119 h 392"/>
                <a:gd name="T44" fmla="*/ 19 w 210"/>
                <a:gd name="T45" fmla="*/ 160 h 392"/>
                <a:gd name="T46" fmla="*/ 39 w 210"/>
                <a:gd name="T47" fmla="*/ 188 h 392"/>
                <a:gd name="T48" fmla="*/ 66 w 210"/>
                <a:gd name="T49" fmla="*/ 206 h 392"/>
                <a:gd name="T50" fmla="*/ 96 w 210"/>
                <a:gd name="T51" fmla="*/ 219 h 392"/>
                <a:gd name="T52" fmla="*/ 96 w 210"/>
                <a:gd name="T53" fmla="*/ 318 h 392"/>
                <a:gd name="T54" fmla="*/ 74 w 210"/>
                <a:gd name="T55" fmla="*/ 314 h 392"/>
                <a:gd name="T56" fmla="*/ 51 w 210"/>
                <a:gd name="T57" fmla="*/ 306 h 392"/>
                <a:gd name="T58" fmla="*/ 31 w 210"/>
                <a:gd name="T59" fmla="*/ 297 h 392"/>
                <a:gd name="T60" fmla="*/ 15 w 210"/>
                <a:gd name="T61" fmla="*/ 288 h 392"/>
                <a:gd name="T62" fmla="*/ 0 w 210"/>
                <a:gd name="T63" fmla="*/ 335 h 392"/>
                <a:gd name="T64" fmla="*/ 20 w 210"/>
                <a:gd name="T65" fmla="*/ 345 h 392"/>
                <a:gd name="T66" fmla="*/ 41 w 210"/>
                <a:gd name="T67" fmla="*/ 352 h 392"/>
                <a:gd name="T68" fmla="*/ 64 w 210"/>
                <a:gd name="T69" fmla="*/ 357 h 392"/>
                <a:gd name="T70" fmla="*/ 91 w 210"/>
                <a:gd name="T71" fmla="*/ 358 h 392"/>
                <a:gd name="T72" fmla="*/ 94 w 210"/>
                <a:gd name="T73" fmla="*/ 358 h 392"/>
                <a:gd name="T74" fmla="*/ 96 w 210"/>
                <a:gd name="T75" fmla="*/ 358 h 392"/>
                <a:gd name="T76" fmla="*/ 96 w 210"/>
                <a:gd name="T77" fmla="*/ 392 h 392"/>
                <a:gd name="T78" fmla="*/ 123 w 210"/>
                <a:gd name="T79" fmla="*/ 392 h 392"/>
                <a:gd name="T80" fmla="*/ 123 w 210"/>
                <a:gd name="T81" fmla="*/ 355 h 392"/>
                <a:gd name="T82" fmla="*/ 159 w 210"/>
                <a:gd name="T83" fmla="*/ 341 h 392"/>
                <a:gd name="T84" fmla="*/ 187 w 210"/>
                <a:gd name="T85" fmla="*/ 318 h 392"/>
                <a:gd name="T86" fmla="*/ 204 w 210"/>
                <a:gd name="T87" fmla="*/ 290 h 392"/>
                <a:gd name="T88" fmla="*/ 210 w 210"/>
                <a:gd name="T89" fmla="*/ 261 h 392"/>
                <a:gd name="T90" fmla="*/ 202 w 210"/>
                <a:gd name="T91" fmla="*/ 219 h 392"/>
                <a:gd name="T92" fmla="*/ 181 w 210"/>
                <a:gd name="T93" fmla="*/ 191 h 392"/>
                <a:gd name="T94" fmla="*/ 153 w 210"/>
                <a:gd name="T95" fmla="*/ 172 h 392"/>
                <a:gd name="T96" fmla="*/ 123 w 210"/>
                <a:gd name="T97" fmla="*/ 159 h 392"/>
                <a:gd name="T98" fmla="*/ 123 w 210"/>
                <a:gd name="T99" fmla="*/ 72 h 392"/>
                <a:gd name="T100" fmla="*/ 155 w 210"/>
                <a:gd name="T101" fmla="*/ 77 h 392"/>
                <a:gd name="T102" fmla="*/ 187 w 210"/>
                <a:gd name="T103" fmla="*/ 87 h 392"/>
                <a:gd name="T104" fmla="*/ 196 w 210"/>
                <a:gd name="T105" fmla="*/ 40 h 392"/>
                <a:gd name="T106" fmla="*/ 161 w 210"/>
                <a:gd name="T107" fmla="*/ 34 h 392"/>
                <a:gd name="T108" fmla="*/ 123 w 210"/>
                <a:gd name="T109" fmla="*/ 32 h 392"/>
                <a:gd name="T110" fmla="*/ 123 w 210"/>
                <a:gd name="T111" fmla="*/ 32 h 392"/>
                <a:gd name="T112" fmla="*/ 123 w 210"/>
                <a:gd name="T113"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123" y="316"/>
                  </a:moveTo>
                  <a:cubicBezTo>
                    <a:pt x="123" y="230"/>
                    <a:pt x="123" y="230"/>
                    <a:pt x="123" y="230"/>
                  </a:cubicBezTo>
                  <a:cubicBezTo>
                    <a:pt x="132" y="235"/>
                    <a:pt x="140" y="240"/>
                    <a:pt x="146" y="246"/>
                  </a:cubicBezTo>
                  <a:cubicBezTo>
                    <a:pt x="152" y="252"/>
                    <a:pt x="155" y="260"/>
                    <a:pt x="155" y="269"/>
                  </a:cubicBezTo>
                  <a:cubicBezTo>
                    <a:pt x="155" y="281"/>
                    <a:pt x="154" y="290"/>
                    <a:pt x="151" y="298"/>
                  </a:cubicBezTo>
                  <a:cubicBezTo>
                    <a:pt x="148" y="305"/>
                    <a:pt x="144" y="309"/>
                    <a:pt x="140" y="311"/>
                  </a:cubicBezTo>
                  <a:cubicBezTo>
                    <a:pt x="137" y="312"/>
                    <a:pt x="134" y="313"/>
                    <a:pt x="132" y="314"/>
                  </a:cubicBezTo>
                  <a:cubicBezTo>
                    <a:pt x="129" y="315"/>
                    <a:pt x="126" y="316"/>
                    <a:pt x="123" y="316"/>
                  </a:cubicBezTo>
                  <a:moveTo>
                    <a:pt x="96" y="148"/>
                  </a:moveTo>
                  <a:cubicBezTo>
                    <a:pt x="87" y="144"/>
                    <a:pt x="80" y="139"/>
                    <a:pt x="74" y="133"/>
                  </a:cubicBezTo>
                  <a:cubicBezTo>
                    <a:pt x="68" y="127"/>
                    <a:pt x="65" y="119"/>
                    <a:pt x="65" y="110"/>
                  </a:cubicBezTo>
                  <a:cubicBezTo>
                    <a:pt x="65" y="102"/>
                    <a:pt x="66" y="95"/>
                    <a:pt x="68" y="90"/>
                  </a:cubicBezTo>
                  <a:cubicBezTo>
                    <a:pt x="70" y="85"/>
                    <a:pt x="73" y="81"/>
                    <a:pt x="77" y="79"/>
                  </a:cubicBezTo>
                  <a:cubicBezTo>
                    <a:pt x="82" y="76"/>
                    <a:pt x="88" y="74"/>
                    <a:pt x="96" y="73"/>
                  </a:cubicBezTo>
                  <a:cubicBezTo>
                    <a:pt x="96" y="148"/>
                    <a:pt x="96" y="148"/>
                    <a:pt x="96" y="148"/>
                  </a:cubicBezTo>
                  <a:moveTo>
                    <a:pt x="123" y="0"/>
                  </a:moveTo>
                  <a:cubicBezTo>
                    <a:pt x="96" y="0"/>
                    <a:pt x="96" y="0"/>
                    <a:pt x="96" y="0"/>
                  </a:cubicBezTo>
                  <a:cubicBezTo>
                    <a:pt x="96" y="35"/>
                    <a:pt x="96" y="35"/>
                    <a:pt x="96" y="35"/>
                  </a:cubicBezTo>
                  <a:cubicBezTo>
                    <a:pt x="83" y="37"/>
                    <a:pt x="71" y="42"/>
                    <a:pt x="60" y="48"/>
                  </a:cubicBezTo>
                  <a:cubicBezTo>
                    <a:pt x="50" y="54"/>
                    <a:pt x="41" y="61"/>
                    <a:pt x="33" y="69"/>
                  </a:cubicBezTo>
                  <a:cubicBezTo>
                    <a:pt x="26" y="77"/>
                    <a:pt x="21" y="85"/>
                    <a:pt x="17" y="94"/>
                  </a:cubicBezTo>
                  <a:cubicBezTo>
                    <a:pt x="13" y="103"/>
                    <a:pt x="11" y="111"/>
                    <a:pt x="11" y="119"/>
                  </a:cubicBezTo>
                  <a:cubicBezTo>
                    <a:pt x="11" y="136"/>
                    <a:pt x="13" y="149"/>
                    <a:pt x="19" y="160"/>
                  </a:cubicBezTo>
                  <a:cubicBezTo>
                    <a:pt x="24" y="171"/>
                    <a:pt x="30" y="180"/>
                    <a:pt x="39" y="188"/>
                  </a:cubicBezTo>
                  <a:cubicBezTo>
                    <a:pt x="47" y="195"/>
                    <a:pt x="56" y="201"/>
                    <a:pt x="66" y="206"/>
                  </a:cubicBezTo>
                  <a:cubicBezTo>
                    <a:pt x="76" y="211"/>
                    <a:pt x="86" y="215"/>
                    <a:pt x="96" y="219"/>
                  </a:cubicBezTo>
                  <a:cubicBezTo>
                    <a:pt x="96" y="318"/>
                    <a:pt x="96" y="318"/>
                    <a:pt x="96" y="318"/>
                  </a:cubicBezTo>
                  <a:cubicBezTo>
                    <a:pt x="89" y="317"/>
                    <a:pt x="82" y="316"/>
                    <a:pt x="74" y="314"/>
                  </a:cubicBezTo>
                  <a:cubicBezTo>
                    <a:pt x="66" y="312"/>
                    <a:pt x="59" y="309"/>
                    <a:pt x="51" y="306"/>
                  </a:cubicBezTo>
                  <a:cubicBezTo>
                    <a:pt x="44" y="304"/>
                    <a:pt x="37" y="301"/>
                    <a:pt x="31" y="297"/>
                  </a:cubicBezTo>
                  <a:cubicBezTo>
                    <a:pt x="25" y="294"/>
                    <a:pt x="19" y="291"/>
                    <a:pt x="15" y="288"/>
                  </a:cubicBezTo>
                  <a:cubicBezTo>
                    <a:pt x="0" y="335"/>
                    <a:pt x="0" y="335"/>
                    <a:pt x="0" y="335"/>
                  </a:cubicBezTo>
                  <a:cubicBezTo>
                    <a:pt x="7" y="339"/>
                    <a:pt x="13" y="342"/>
                    <a:pt x="20" y="345"/>
                  </a:cubicBezTo>
                  <a:cubicBezTo>
                    <a:pt x="27" y="348"/>
                    <a:pt x="34" y="350"/>
                    <a:pt x="41" y="352"/>
                  </a:cubicBezTo>
                  <a:cubicBezTo>
                    <a:pt x="48" y="354"/>
                    <a:pt x="56" y="356"/>
                    <a:pt x="64" y="357"/>
                  </a:cubicBezTo>
                  <a:cubicBezTo>
                    <a:pt x="73" y="358"/>
                    <a:pt x="82" y="358"/>
                    <a:pt x="91" y="358"/>
                  </a:cubicBezTo>
                  <a:cubicBezTo>
                    <a:pt x="92" y="358"/>
                    <a:pt x="93" y="358"/>
                    <a:pt x="94" y="358"/>
                  </a:cubicBezTo>
                  <a:cubicBezTo>
                    <a:pt x="94" y="358"/>
                    <a:pt x="95" y="358"/>
                    <a:pt x="96" y="358"/>
                  </a:cubicBezTo>
                  <a:cubicBezTo>
                    <a:pt x="96" y="392"/>
                    <a:pt x="96" y="392"/>
                    <a:pt x="96" y="392"/>
                  </a:cubicBezTo>
                  <a:cubicBezTo>
                    <a:pt x="123" y="392"/>
                    <a:pt x="123" y="392"/>
                    <a:pt x="123" y="392"/>
                  </a:cubicBezTo>
                  <a:cubicBezTo>
                    <a:pt x="123" y="355"/>
                    <a:pt x="123" y="355"/>
                    <a:pt x="123" y="355"/>
                  </a:cubicBezTo>
                  <a:cubicBezTo>
                    <a:pt x="136" y="352"/>
                    <a:pt x="148" y="347"/>
                    <a:pt x="159" y="341"/>
                  </a:cubicBezTo>
                  <a:cubicBezTo>
                    <a:pt x="170" y="334"/>
                    <a:pt x="179" y="327"/>
                    <a:pt x="187" y="318"/>
                  </a:cubicBezTo>
                  <a:cubicBezTo>
                    <a:pt x="194" y="310"/>
                    <a:pt x="200" y="300"/>
                    <a:pt x="204" y="290"/>
                  </a:cubicBezTo>
                  <a:cubicBezTo>
                    <a:pt x="208" y="281"/>
                    <a:pt x="210" y="271"/>
                    <a:pt x="210" y="261"/>
                  </a:cubicBezTo>
                  <a:cubicBezTo>
                    <a:pt x="210" y="244"/>
                    <a:pt x="207" y="230"/>
                    <a:pt x="202" y="219"/>
                  </a:cubicBezTo>
                  <a:cubicBezTo>
                    <a:pt x="197" y="208"/>
                    <a:pt x="190" y="198"/>
                    <a:pt x="181" y="191"/>
                  </a:cubicBezTo>
                  <a:cubicBezTo>
                    <a:pt x="173" y="183"/>
                    <a:pt x="163" y="177"/>
                    <a:pt x="153" y="172"/>
                  </a:cubicBezTo>
                  <a:cubicBezTo>
                    <a:pt x="143" y="168"/>
                    <a:pt x="132" y="163"/>
                    <a:pt x="123" y="159"/>
                  </a:cubicBezTo>
                  <a:cubicBezTo>
                    <a:pt x="123" y="72"/>
                    <a:pt x="123" y="72"/>
                    <a:pt x="123" y="72"/>
                  </a:cubicBezTo>
                  <a:cubicBezTo>
                    <a:pt x="133" y="73"/>
                    <a:pt x="143" y="74"/>
                    <a:pt x="155" y="77"/>
                  </a:cubicBezTo>
                  <a:cubicBezTo>
                    <a:pt x="166" y="80"/>
                    <a:pt x="176" y="83"/>
                    <a:pt x="187" y="87"/>
                  </a:cubicBezTo>
                  <a:cubicBezTo>
                    <a:pt x="196" y="40"/>
                    <a:pt x="196" y="40"/>
                    <a:pt x="196" y="40"/>
                  </a:cubicBezTo>
                  <a:cubicBezTo>
                    <a:pt x="184" y="38"/>
                    <a:pt x="172" y="36"/>
                    <a:pt x="161" y="34"/>
                  </a:cubicBezTo>
                  <a:cubicBezTo>
                    <a:pt x="149" y="33"/>
                    <a:pt x="137" y="32"/>
                    <a:pt x="123" y="32"/>
                  </a:cubicBezTo>
                  <a:cubicBezTo>
                    <a:pt x="123" y="32"/>
                    <a:pt x="123" y="32"/>
                    <a:pt x="123" y="32"/>
                  </a:cubicBezTo>
                  <a:cubicBezTo>
                    <a:pt x="123" y="0"/>
                    <a:pt x="123" y="0"/>
                    <a:pt x="123" y="0"/>
                  </a:cubicBezTo>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0" name="Freeform 66"/>
            <p:cNvSpPr>
              <a:spLocks/>
            </p:cNvSpPr>
            <p:nvPr/>
          </p:nvSpPr>
          <p:spPr bwMode="auto">
            <a:xfrm>
              <a:off x="4098452" y="4268661"/>
              <a:ext cx="888697" cy="1039506"/>
            </a:xfrm>
            <a:custGeom>
              <a:avLst/>
              <a:gdLst>
                <a:gd name="T0" fmla="*/ 558 w 558"/>
                <a:gd name="T1" fmla="*/ 279 h 653"/>
                <a:gd name="T2" fmla="*/ 279 w 558"/>
                <a:gd name="T3" fmla="*/ 0 h 653"/>
                <a:gd name="T4" fmla="*/ 0 w 558"/>
                <a:gd name="T5" fmla="*/ 279 h 653"/>
                <a:gd name="T6" fmla="*/ 279 w 558"/>
                <a:gd name="T7" fmla="*/ 558 h 653"/>
                <a:gd name="T8" fmla="*/ 292 w 558"/>
                <a:gd name="T9" fmla="*/ 558 h 653"/>
                <a:gd name="T10" fmla="*/ 404 w 558"/>
                <a:gd name="T11" fmla="*/ 653 h 653"/>
                <a:gd name="T12" fmla="*/ 416 w 558"/>
                <a:gd name="T13" fmla="*/ 522 h 653"/>
                <a:gd name="T14" fmla="*/ 558 w 558"/>
                <a:gd name="T15" fmla="*/ 279 h 6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653">
                  <a:moveTo>
                    <a:pt x="558" y="279"/>
                  </a:moveTo>
                  <a:cubicBezTo>
                    <a:pt x="558" y="125"/>
                    <a:pt x="433" y="0"/>
                    <a:pt x="279" y="0"/>
                  </a:cubicBezTo>
                  <a:cubicBezTo>
                    <a:pt x="125" y="0"/>
                    <a:pt x="0" y="125"/>
                    <a:pt x="0" y="279"/>
                  </a:cubicBezTo>
                  <a:cubicBezTo>
                    <a:pt x="0" y="433"/>
                    <a:pt x="125" y="558"/>
                    <a:pt x="279" y="558"/>
                  </a:cubicBezTo>
                  <a:cubicBezTo>
                    <a:pt x="283" y="558"/>
                    <a:pt x="287" y="558"/>
                    <a:pt x="292" y="558"/>
                  </a:cubicBezTo>
                  <a:cubicBezTo>
                    <a:pt x="404" y="653"/>
                    <a:pt x="404" y="653"/>
                    <a:pt x="404" y="653"/>
                  </a:cubicBezTo>
                  <a:cubicBezTo>
                    <a:pt x="416" y="522"/>
                    <a:pt x="416" y="522"/>
                    <a:pt x="416" y="522"/>
                  </a:cubicBezTo>
                  <a:cubicBezTo>
                    <a:pt x="501" y="474"/>
                    <a:pt x="558" y="383"/>
                    <a:pt x="558" y="279"/>
                  </a:cubicBezTo>
                  <a:close/>
                </a:path>
              </a:pathLst>
            </a:custGeom>
            <a:solidFill>
              <a:schemeClr val="accent1"/>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1" name="Freeform 97"/>
            <p:cNvSpPr>
              <a:spLocks noEditPoints="1"/>
            </p:cNvSpPr>
            <p:nvPr/>
          </p:nvSpPr>
          <p:spPr bwMode="auto">
            <a:xfrm>
              <a:off x="4291003" y="4558160"/>
              <a:ext cx="206016" cy="245065"/>
            </a:xfrm>
            <a:custGeom>
              <a:avLst/>
              <a:gdLst>
                <a:gd name="T0" fmla="*/ 37 w 129"/>
                <a:gd name="T1" fmla="*/ 106 h 154"/>
                <a:gd name="T2" fmla="*/ 21 w 129"/>
                <a:gd name="T3" fmla="*/ 154 h 154"/>
                <a:gd name="T4" fmla="*/ 0 w 129"/>
                <a:gd name="T5" fmla="*/ 154 h 154"/>
                <a:gd name="T6" fmla="*/ 53 w 129"/>
                <a:gd name="T7" fmla="*/ 0 h 154"/>
                <a:gd name="T8" fmla="*/ 77 w 129"/>
                <a:gd name="T9" fmla="*/ 0 h 154"/>
                <a:gd name="T10" fmla="*/ 129 w 129"/>
                <a:gd name="T11" fmla="*/ 154 h 154"/>
                <a:gd name="T12" fmla="*/ 108 w 129"/>
                <a:gd name="T13" fmla="*/ 154 h 154"/>
                <a:gd name="T14" fmla="*/ 92 w 129"/>
                <a:gd name="T15" fmla="*/ 106 h 154"/>
                <a:gd name="T16" fmla="*/ 37 w 129"/>
                <a:gd name="T17" fmla="*/ 106 h 154"/>
                <a:gd name="T18" fmla="*/ 88 w 129"/>
                <a:gd name="T19" fmla="*/ 90 h 154"/>
                <a:gd name="T20" fmla="*/ 72 w 129"/>
                <a:gd name="T21" fmla="*/ 46 h 154"/>
                <a:gd name="T22" fmla="*/ 64 w 129"/>
                <a:gd name="T23" fmla="*/ 18 h 154"/>
                <a:gd name="T24" fmla="*/ 64 w 129"/>
                <a:gd name="T25" fmla="*/ 18 h 154"/>
                <a:gd name="T26" fmla="*/ 56 w 129"/>
                <a:gd name="T27" fmla="*/ 45 h 154"/>
                <a:gd name="T28" fmla="*/ 41 w 129"/>
                <a:gd name="T29" fmla="*/ 90 h 154"/>
                <a:gd name="T30" fmla="*/ 88 w 129"/>
                <a:gd name="T31" fmla="*/ 9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54">
                  <a:moveTo>
                    <a:pt x="37" y="106"/>
                  </a:moveTo>
                  <a:cubicBezTo>
                    <a:pt x="21" y="154"/>
                    <a:pt x="21" y="154"/>
                    <a:pt x="21" y="154"/>
                  </a:cubicBezTo>
                  <a:cubicBezTo>
                    <a:pt x="0" y="154"/>
                    <a:pt x="0" y="154"/>
                    <a:pt x="0" y="154"/>
                  </a:cubicBezTo>
                  <a:cubicBezTo>
                    <a:pt x="53" y="0"/>
                    <a:pt x="53" y="0"/>
                    <a:pt x="53" y="0"/>
                  </a:cubicBezTo>
                  <a:cubicBezTo>
                    <a:pt x="77" y="0"/>
                    <a:pt x="77" y="0"/>
                    <a:pt x="77" y="0"/>
                  </a:cubicBezTo>
                  <a:cubicBezTo>
                    <a:pt x="129" y="154"/>
                    <a:pt x="129" y="154"/>
                    <a:pt x="129" y="154"/>
                  </a:cubicBezTo>
                  <a:cubicBezTo>
                    <a:pt x="108" y="154"/>
                    <a:pt x="108" y="154"/>
                    <a:pt x="108" y="154"/>
                  </a:cubicBezTo>
                  <a:cubicBezTo>
                    <a:pt x="92" y="106"/>
                    <a:pt x="92" y="106"/>
                    <a:pt x="92" y="106"/>
                  </a:cubicBezTo>
                  <a:lnTo>
                    <a:pt x="37" y="106"/>
                  </a:lnTo>
                  <a:close/>
                  <a:moveTo>
                    <a:pt x="88" y="90"/>
                  </a:moveTo>
                  <a:cubicBezTo>
                    <a:pt x="72" y="46"/>
                    <a:pt x="72" y="46"/>
                    <a:pt x="72" y="46"/>
                  </a:cubicBezTo>
                  <a:cubicBezTo>
                    <a:pt x="69" y="36"/>
                    <a:pt x="67" y="26"/>
                    <a:pt x="64" y="18"/>
                  </a:cubicBezTo>
                  <a:cubicBezTo>
                    <a:pt x="64" y="18"/>
                    <a:pt x="64" y="18"/>
                    <a:pt x="64" y="18"/>
                  </a:cubicBezTo>
                  <a:cubicBezTo>
                    <a:pt x="62" y="26"/>
                    <a:pt x="59" y="36"/>
                    <a:pt x="56" y="45"/>
                  </a:cubicBezTo>
                  <a:cubicBezTo>
                    <a:pt x="41" y="90"/>
                    <a:pt x="41" y="90"/>
                    <a:pt x="41" y="90"/>
                  </a:cubicBezTo>
                  <a:lnTo>
                    <a:pt x="88" y="90"/>
                  </a:ln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2" name="Freeform 98"/>
            <p:cNvSpPr>
              <a:spLocks noEditPoints="1"/>
            </p:cNvSpPr>
            <p:nvPr/>
          </p:nvSpPr>
          <p:spPr bwMode="auto">
            <a:xfrm>
              <a:off x="4528662" y="4427549"/>
              <a:ext cx="156195" cy="248431"/>
            </a:xfrm>
            <a:custGeom>
              <a:avLst/>
              <a:gdLst>
                <a:gd name="T0" fmla="*/ 0 w 98"/>
                <a:gd name="T1" fmla="*/ 3 h 156"/>
                <a:gd name="T2" fmla="*/ 37 w 98"/>
                <a:gd name="T3" fmla="*/ 0 h 156"/>
                <a:gd name="T4" fmla="*/ 79 w 98"/>
                <a:gd name="T5" fmla="*/ 11 h 156"/>
                <a:gd name="T6" fmla="*/ 92 w 98"/>
                <a:gd name="T7" fmla="*/ 38 h 156"/>
                <a:gd name="T8" fmla="*/ 66 w 98"/>
                <a:gd name="T9" fmla="*/ 72 h 156"/>
                <a:gd name="T10" fmla="*/ 66 w 98"/>
                <a:gd name="T11" fmla="*/ 73 h 156"/>
                <a:gd name="T12" fmla="*/ 98 w 98"/>
                <a:gd name="T13" fmla="*/ 111 h 156"/>
                <a:gd name="T14" fmla="*/ 84 w 98"/>
                <a:gd name="T15" fmla="*/ 142 h 156"/>
                <a:gd name="T16" fmla="*/ 31 w 98"/>
                <a:gd name="T17" fmla="*/ 156 h 156"/>
                <a:gd name="T18" fmla="*/ 0 w 98"/>
                <a:gd name="T19" fmla="*/ 155 h 156"/>
                <a:gd name="T20" fmla="*/ 0 w 98"/>
                <a:gd name="T21" fmla="*/ 3 h 156"/>
                <a:gd name="T22" fmla="*/ 20 w 98"/>
                <a:gd name="T23" fmla="*/ 66 h 156"/>
                <a:gd name="T24" fmla="*/ 38 w 98"/>
                <a:gd name="T25" fmla="*/ 66 h 156"/>
                <a:gd name="T26" fmla="*/ 72 w 98"/>
                <a:gd name="T27" fmla="*/ 40 h 156"/>
                <a:gd name="T28" fmla="*/ 38 w 98"/>
                <a:gd name="T29" fmla="*/ 15 h 156"/>
                <a:gd name="T30" fmla="*/ 20 w 98"/>
                <a:gd name="T31" fmla="*/ 16 h 156"/>
                <a:gd name="T32" fmla="*/ 20 w 98"/>
                <a:gd name="T33" fmla="*/ 66 h 156"/>
                <a:gd name="T34" fmla="*/ 20 w 98"/>
                <a:gd name="T35" fmla="*/ 140 h 156"/>
                <a:gd name="T36" fmla="*/ 37 w 98"/>
                <a:gd name="T37" fmla="*/ 141 h 156"/>
                <a:gd name="T38" fmla="*/ 77 w 98"/>
                <a:gd name="T39" fmla="*/ 111 h 156"/>
                <a:gd name="T40" fmla="*/ 37 w 98"/>
                <a:gd name="T41" fmla="*/ 81 h 156"/>
                <a:gd name="T42" fmla="*/ 20 w 98"/>
                <a:gd name="T43" fmla="*/ 81 h 156"/>
                <a:gd name="T44" fmla="*/ 20 w 98"/>
                <a:gd name="T45"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156">
                  <a:moveTo>
                    <a:pt x="0" y="3"/>
                  </a:moveTo>
                  <a:cubicBezTo>
                    <a:pt x="9" y="1"/>
                    <a:pt x="23" y="0"/>
                    <a:pt x="37" y="0"/>
                  </a:cubicBezTo>
                  <a:cubicBezTo>
                    <a:pt x="57" y="0"/>
                    <a:pt x="69" y="3"/>
                    <a:pt x="79" y="11"/>
                  </a:cubicBezTo>
                  <a:cubicBezTo>
                    <a:pt x="87" y="17"/>
                    <a:pt x="92" y="26"/>
                    <a:pt x="92" y="38"/>
                  </a:cubicBezTo>
                  <a:cubicBezTo>
                    <a:pt x="92" y="53"/>
                    <a:pt x="82" y="66"/>
                    <a:pt x="66" y="72"/>
                  </a:cubicBezTo>
                  <a:cubicBezTo>
                    <a:pt x="66" y="73"/>
                    <a:pt x="66" y="73"/>
                    <a:pt x="66" y="73"/>
                  </a:cubicBezTo>
                  <a:cubicBezTo>
                    <a:pt x="80" y="76"/>
                    <a:pt x="98" y="88"/>
                    <a:pt x="98" y="111"/>
                  </a:cubicBezTo>
                  <a:cubicBezTo>
                    <a:pt x="98" y="124"/>
                    <a:pt x="92" y="134"/>
                    <a:pt x="84" y="142"/>
                  </a:cubicBezTo>
                  <a:cubicBezTo>
                    <a:pt x="74" y="152"/>
                    <a:pt x="56" y="156"/>
                    <a:pt x="31" y="156"/>
                  </a:cubicBezTo>
                  <a:cubicBezTo>
                    <a:pt x="18" y="156"/>
                    <a:pt x="7" y="156"/>
                    <a:pt x="0" y="155"/>
                  </a:cubicBezTo>
                  <a:lnTo>
                    <a:pt x="0" y="3"/>
                  </a:lnTo>
                  <a:close/>
                  <a:moveTo>
                    <a:pt x="20" y="66"/>
                  </a:moveTo>
                  <a:cubicBezTo>
                    <a:pt x="38" y="66"/>
                    <a:pt x="38" y="66"/>
                    <a:pt x="38" y="66"/>
                  </a:cubicBezTo>
                  <a:cubicBezTo>
                    <a:pt x="59" y="66"/>
                    <a:pt x="72" y="55"/>
                    <a:pt x="72" y="40"/>
                  </a:cubicBezTo>
                  <a:cubicBezTo>
                    <a:pt x="72" y="22"/>
                    <a:pt x="58" y="15"/>
                    <a:pt x="38" y="15"/>
                  </a:cubicBezTo>
                  <a:cubicBezTo>
                    <a:pt x="29" y="15"/>
                    <a:pt x="23" y="16"/>
                    <a:pt x="20" y="16"/>
                  </a:cubicBezTo>
                  <a:lnTo>
                    <a:pt x="20" y="66"/>
                  </a:lnTo>
                  <a:close/>
                  <a:moveTo>
                    <a:pt x="20" y="140"/>
                  </a:moveTo>
                  <a:cubicBezTo>
                    <a:pt x="24" y="141"/>
                    <a:pt x="30" y="141"/>
                    <a:pt x="37" y="141"/>
                  </a:cubicBezTo>
                  <a:cubicBezTo>
                    <a:pt x="58" y="141"/>
                    <a:pt x="77" y="133"/>
                    <a:pt x="77" y="111"/>
                  </a:cubicBezTo>
                  <a:cubicBezTo>
                    <a:pt x="77" y="90"/>
                    <a:pt x="58" y="81"/>
                    <a:pt x="37" y="81"/>
                  </a:cubicBezTo>
                  <a:cubicBezTo>
                    <a:pt x="20" y="81"/>
                    <a:pt x="20" y="81"/>
                    <a:pt x="20" y="81"/>
                  </a:cubicBezTo>
                  <a:lnTo>
                    <a:pt x="20" y="140"/>
                  </a:ln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3" name="Freeform 99"/>
            <p:cNvSpPr>
              <a:spLocks/>
            </p:cNvSpPr>
            <p:nvPr/>
          </p:nvSpPr>
          <p:spPr bwMode="auto">
            <a:xfrm>
              <a:off x="4552226" y="4741286"/>
              <a:ext cx="157542" cy="213422"/>
            </a:xfrm>
            <a:custGeom>
              <a:avLst/>
              <a:gdLst>
                <a:gd name="T0" fmla="*/ 99 w 99"/>
                <a:gd name="T1" fmla="*/ 128 h 134"/>
                <a:gd name="T2" fmla="*/ 64 w 99"/>
                <a:gd name="T3" fmla="*/ 134 h 134"/>
                <a:gd name="T4" fmla="*/ 0 w 99"/>
                <a:gd name="T5" fmla="*/ 68 h 134"/>
                <a:gd name="T6" fmla="*/ 68 w 99"/>
                <a:gd name="T7" fmla="*/ 0 h 134"/>
                <a:gd name="T8" fmla="*/ 99 w 99"/>
                <a:gd name="T9" fmla="*/ 5 h 134"/>
                <a:gd name="T10" fmla="*/ 95 w 99"/>
                <a:gd name="T11" fmla="*/ 19 h 134"/>
                <a:gd name="T12" fmla="*/ 69 w 99"/>
                <a:gd name="T13" fmla="*/ 14 h 134"/>
                <a:gd name="T14" fmla="*/ 18 w 99"/>
                <a:gd name="T15" fmla="*/ 67 h 134"/>
                <a:gd name="T16" fmla="*/ 68 w 99"/>
                <a:gd name="T17" fmla="*/ 119 h 134"/>
                <a:gd name="T18" fmla="*/ 95 w 99"/>
                <a:gd name="T19" fmla="*/ 114 h 134"/>
                <a:gd name="T20" fmla="*/ 99 w 99"/>
                <a:gd name="T21"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99" y="128"/>
                  </a:moveTo>
                  <a:cubicBezTo>
                    <a:pt x="93" y="131"/>
                    <a:pt x="80" y="134"/>
                    <a:pt x="64" y="134"/>
                  </a:cubicBezTo>
                  <a:cubicBezTo>
                    <a:pt x="28" y="134"/>
                    <a:pt x="0" y="111"/>
                    <a:pt x="0" y="68"/>
                  </a:cubicBezTo>
                  <a:cubicBezTo>
                    <a:pt x="0" y="27"/>
                    <a:pt x="28" y="0"/>
                    <a:pt x="68" y="0"/>
                  </a:cubicBezTo>
                  <a:cubicBezTo>
                    <a:pt x="84" y="0"/>
                    <a:pt x="95" y="3"/>
                    <a:pt x="99" y="5"/>
                  </a:cubicBezTo>
                  <a:cubicBezTo>
                    <a:pt x="95" y="19"/>
                    <a:pt x="95" y="19"/>
                    <a:pt x="95" y="19"/>
                  </a:cubicBezTo>
                  <a:cubicBezTo>
                    <a:pt x="89" y="16"/>
                    <a:pt x="80" y="14"/>
                    <a:pt x="69" y="14"/>
                  </a:cubicBezTo>
                  <a:cubicBezTo>
                    <a:pt x="38" y="14"/>
                    <a:pt x="18" y="33"/>
                    <a:pt x="18" y="67"/>
                  </a:cubicBezTo>
                  <a:cubicBezTo>
                    <a:pt x="18" y="99"/>
                    <a:pt x="36" y="119"/>
                    <a:pt x="68" y="119"/>
                  </a:cubicBezTo>
                  <a:cubicBezTo>
                    <a:pt x="78" y="119"/>
                    <a:pt x="89" y="117"/>
                    <a:pt x="95" y="114"/>
                  </a:cubicBezTo>
                  <a:lnTo>
                    <a:pt x="99" y="128"/>
                  </a:ln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0"/>
          <p:cNvGrpSpPr/>
          <p:nvPr/>
        </p:nvGrpSpPr>
        <p:grpSpPr>
          <a:xfrm>
            <a:off x="4204817" y="2880610"/>
            <a:ext cx="684493" cy="799395"/>
            <a:chOff x="3918693" y="2872329"/>
            <a:chExt cx="788382" cy="920340"/>
          </a:xfrm>
        </p:grpSpPr>
        <p:sp>
          <p:nvSpPr>
            <p:cNvPr id="237" name="Freeform 73"/>
            <p:cNvSpPr>
              <a:spLocks/>
            </p:cNvSpPr>
            <p:nvPr/>
          </p:nvSpPr>
          <p:spPr bwMode="auto">
            <a:xfrm>
              <a:off x="3918693" y="2872329"/>
              <a:ext cx="788382" cy="920340"/>
            </a:xfrm>
            <a:custGeom>
              <a:avLst/>
              <a:gdLst>
                <a:gd name="T0" fmla="*/ 495 w 495"/>
                <a:gd name="T1" fmla="*/ 247 h 578"/>
                <a:gd name="T2" fmla="*/ 248 w 495"/>
                <a:gd name="T3" fmla="*/ 0 h 578"/>
                <a:gd name="T4" fmla="*/ 0 w 495"/>
                <a:gd name="T5" fmla="*/ 247 h 578"/>
                <a:gd name="T6" fmla="*/ 248 w 495"/>
                <a:gd name="T7" fmla="*/ 494 h 578"/>
                <a:gd name="T8" fmla="*/ 259 w 495"/>
                <a:gd name="T9" fmla="*/ 494 h 578"/>
                <a:gd name="T10" fmla="*/ 359 w 495"/>
                <a:gd name="T11" fmla="*/ 578 h 578"/>
                <a:gd name="T12" fmla="*/ 369 w 495"/>
                <a:gd name="T13" fmla="*/ 462 h 578"/>
                <a:gd name="T14" fmla="*/ 495 w 495"/>
                <a:gd name="T15" fmla="*/ 247 h 5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78">
                  <a:moveTo>
                    <a:pt x="495" y="247"/>
                  </a:moveTo>
                  <a:cubicBezTo>
                    <a:pt x="495" y="110"/>
                    <a:pt x="384" y="0"/>
                    <a:pt x="248" y="0"/>
                  </a:cubicBezTo>
                  <a:cubicBezTo>
                    <a:pt x="111" y="0"/>
                    <a:pt x="0" y="110"/>
                    <a:pt x="0" y="247"/>
                  </a:cubicBezTo>
                  <a:cubicBezTo>
                    <a:pt x="0" y="383"/>
                    <a:pt x="111" y="494"/>
                    <a:pt x="248" y="494"/>
                  </a:cubicBezTo>
                  <a:cubicBezTo>
                    <a:pt x="251" y="494"/>
                    <a:pt x="255" y="494"/>
                    <a:pt x="259" y="494"/>
                  </a:cubicBezTo>
                  <a:cubicBezTo>
                    <a:pt x="359" y="578"/>
                    <a:pt x="359" y="578"/>
                    <a:pt x="359" y="578"/>
                  </a:cubicBezTo>
                  <a:cubicBezTo>
                    <a:pt x="369" y="462"/>
                    <a:pt x="369" y="462"/>
                    <a:pt x="369" y="462"/>
                  </a:cubicBezTo>
                  <a:cubicBezTo>
                    <a:pt x="444" y="419"/>
                    <a:pt x="495" y="339"/>
                    <a:pt x="495" y="247"/>
                  </a:cubicBezTo>
                  <a:close/>
                </a:path>
              </a:pathLst>
            </a:custGeom>
            <a:solidFill>
              <a:schemeClr val="accent1"/>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4" name="Freeform 100"/>
            <p:cNvSpPr>
              <a:spLocks noEditPoints="1"/>
            </p:cNvSpPr>
            <p:nvPr/>
          </p:nvSpPr>
          <p:spPr bwMode="auto">
            <a:xfrm>
              <a:off x="4149620" y="3238580"/>
              <a:ext cx="235639" cy="235639"/>
            </a:xfrm>
            <a:custGeom>
              <a:avLst/>
              <a:gdLst>
                <a:gd name="T0" fmla="*/ 148 w 148"/>
                <a:gd name="T1" fmla="*/ 145 h 148"/>
                <a:gd name="T2" fmla="*/ 145 w 148"/>
                <a:gd name="T3" fmla="*/ 148 h 148"/>
                <a:gd name="T4" fmla="*/ 3 w 148"/>
                <a:gd name="T5" fmla="*/ 148 h 148"/>
                <a:gd name="T6" fmla="*/ 0 w 148"/>
                <a:gd name="T7" fmla="*/ 145 h 148"/>
                <a:gd name="T8" fmla="*/ 0 w 148"/>
                <a:gd name="T9" fmla="*/ 3 h 148"/>
                <a:gd name="T10" fmla="*/ 3 w 148"/>
                <a:gd name="T11" fmla="*/ 0 h 148"/>
                <a:gd name="T12" fmla="*/ 145 w 148"/>
                <a:gd name="T13" fmla="*/ 0 h 148"/>
                <a:gd name="T14" fmla="*/ 148 w 148"/>
                <a:gd name="T15" fmla="*/ 3 h 148"/>
                <a:gd name="T16" fmla="*/ 148 w 148"/>
                <a:gd name="T17" fmla="*/ 145 h 148"/>
                <a:gd name="T18" fmla="*/ 4 w 148"/>
                <a:gd name="T19" fmla="*/ 140 h 148"/>
                <a:gd name="T20" fmla="*/ 144 w 148"/>
                <a:gd name="T21" fmla="*/ 140 h 148"/>
                <a:gd name="T22" fmla="*/ 144 w 148"/>
                <a:gd name="T23" fmla="*/ 8 h 148"/>
                <a:gd name="T24" fmla="*/ 4 w 148"/>
                <a:gd name="T25" fmla="*/ 8 h 148"/>
                <a:gd name="T26" fmla="*/ 4 w 148"/>
                <a:gd name="T2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48">
                  <a:moveTo>
                    <a:pt x="148" y="145"/>
                  </a:moveTo>
                  <a:cubicBezTo>
                    <a:pt x="148" y="147"/>
                    <a:pt x="147" y="148"/>
                    <a:pt x="145" y="148"/>
                  </a:cubicBezTo>
                  <a:cubicBezTo>
                    <a:pt x="3" y="148"/>
                    <a:pt x="3" y="148"/>
                    <a:pt x="3" y="148"/>
                  </a:cubicBezTo>
                  <a:cubicBezTo>
                    <a:pt x="1" y="148"/>
                    <a:pt x="0" y="147"/>
                    <a:pt x="0" y="145"/>
                  </a:cubicBezTo>
                  <a:cubicBezTo>
                    <a:pt x="0" y="3"/>
                    <a:pt x="0" y="3"/>
                    <a:pt x="0" y="3"/>
                  </a:cubicBezTo>
                  <a:cubicBezTo>
                    <a:pt x="0" y="1"/>
                    <a:pt x="1" y="0"/>
                    <a:pt x="3" y="0"/>
                  </a:cubicBezTo>
                  <a:cubicBezTo>
                    <a:pt x="145" y="0"/>
                    <a:pt x="145" y="0"/>
                    <a:pt x="145" y="0"/>
                  </a:cubicBezTo>
                  <a:cubicBezTo>
                    <a:pt x="147" y="0"/>
                    <a:pt x="148" y="1"/>
                    <a:pt x="148" y="3"/>
                  </a:cubicBezTo>
                  <a:lnTo>
                    <a:pt x="148" y="145"/>
                  </a:lnTo>
                  <a:close/>
                  <a:moveTo>
                    <a:pt x="4" y="140"/>
                  </a:moveTo>
                  <a:cubicBezTo>
                    <a:pt x="144" y="140"/>
                    <a:pt x="144" y="140"/>
                    <a:pt x="144" y="140"/>
                  </a:cubicBezTo>
                  <a:cubicBezTo>
                    <a:pt x="144" y="8"/>
                    <a:pt x="144" y="8"/>
                    <a:pt x="144" y="8"/>
                  </a:cubicBezTo>
                  <a:cubicBezTo>
                    <a:pt x="4" y="8"/>
                    <a:pt x="4" y="8"/>
                    <a:pt x="4" y="8"/>
                  </a:cubicBezTo>
                  <a:lnTo>
                    <a:pt x="4" y="140"/>
                  </a:ln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5" name="Freeform 101"/>
            <p:cNvSpPr>
              <a:spLocks/>
            </p:cNvSpPr>
            <p:nvPr/>
          </p:nvSpPr>
          <p:spPr bwMode="auto">
            <a:xfrm>
              <a:off x="4152986" y="3154423"/>
              <a:ext cx="316430" cy="93582"/>
            </a:xfrm>
            <a:custGeom>
              <a:avLst/>
              <a:gdLst>
                <a:gd name="T0" fmla="*/ 144 w 199"/>
                <a:gd name="T1" fmla="*/ 59 h 59"/>
                <a:gd name="T2" fmla="*/ 142 w 199"/>
                <a:gd name="T3" fmla="*/ 59 h 59"/>
                <a:gd name="T4" fmla="*/ 142 w 199"/>
                <a:gd name="T5" fmla="*/ 55 h 59"/>
                <a:gd name="T6" fmla="*/ 190 w 199"/>
                <a:gd name="T7" fmla="*/ 5 h 59"/>
                <a:gd name="T8" fmla="*/ 55 w 199"/>
                <a:gd name="T9" fmla="*/ 5 h 59"/>
                <a:gd name="T10" fmla="*/ 5 w 199"/>
                <a:gd name="T11" fmla="*/ 58 h 59"/>
                <a:gd name="T12" fmla="*/ 1 w 199"/>
                <a:gd name="T13" fmla="*/ 58 h 59"/>
                <a:gd name="T14" fmla="*/ 1 w 199"/>
                <a:gd name="T15" fmla="*/ 54 h 59"/>
                <a:gd name="T16" fmla="*/ 52 w 199"/>
                <a:gd name="T17" fmla="*/ 1 h 59"/>
                <a:gd name="T18" fmla="*/ 54 w 199"/>
                <a:gd name="T19" fmla="*/ 1 h 59"/>
                <a:gd name="T20" fmla="*/ 196 w 199"/>
                <a:gd name="T21" fmla="*/ 1 h 59"/>
                <a:gd name="T22" fmla="*/ 199 w 199"/>
                <a:gd name="T23" fmla="*/ 2 h 59"/>
                <a:gd name="T24" fmla="*/ 198 w 199"/>
                <a:gd name="T25" fmla="*/ 4 h 59"/>
                <a:gd name="T26" fmla="*/ 146 w 199"/>
                <a:gd name="T27" fmla="*/ 59 h 59"/>
                <a:gd name="T28" fmla="*/ 144 w 199"/>
                <a:gd name="T2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59">
                  <a:moveTo>
                    <a:pt x="144" y="59"/>
                  </a:moveTo>
                  <a:cubicBezTo>
                    <a:pt x="144" y="59"/>
                    <a:pt x="143" y="59"/>
                    <a:pt x="142" y="59"/>
                  </a:cubicBezTo>
                  <a:cubicBezTo>
                    <a:pt x="141" y="58"/>
                    <a:pt x="141" y="56"/>
                    <a:pt x="142" y="55"/>
                  </a:cubicBezTo>
                  <a:cubicBezTo>
                    <a:pt x="190" y="5"/>
                    <a:pt x="190" y="5"/>
                    <a:pt x="190" y="5"/>
                  </a:cubicBezTo>
                  <a:cubicBezTo>
                    <a:pt x="55" y="5"/>
                    <a:pt x="55" y="5"/>
                    <a:pt x="55" y="5"/>
                  </a:cubicBezTo>
                  <a:cubicBezTo>
                    <a:pt x="5" y="58"/>
                    <a:pt x="5" y="58"/>
                    <a:pt x="5" y="58"/>
                  </a:cubicBezTo>
                  <a:cubicBezTo>
                    <a:pt x="4" y="59"/>
                    <a:pt x="2" y="59"/>
                    <a:pt x="1" y="58"/>
                  </a:cubicBezTo>
                  <a:cubicBezTo>
                    <a:pt x="0" y="57"/>
                    <a:pt x="0" y="55"/>
                    <a:pt x="1" y="54"/>
                  </a:cubicBezTo>
                  <a:cubicBezTo>
                    <a:pt x="52" y="1"/>
                    <a:pt x="52" y="1"/>
                    <a:pt x="52" y="1"/>
                  </a:cubicBezTo>
                  <a:cubicBezTo>
                    <a:pt x="52" y="0"/>
                    <a:pt x="53" y="1"/>
                    <a:pt x="54" y="1"/>
                  </a:cubicBezTo>
                  <a:cubicBezTo>
                    <a:pt x="196" y="1"/>
                    <a:pt x="196" y="1"/>
                    <a:pt x="196" y="1"/>
                  </a:cubicBezTo>
                  <a:cubicBezTo>
                    <a:pt x="197" y="1"/>
                    <a:pt x="198" y="1"/>
                    <a:pt x="199" y="2"/>
                  </a:cubicBezTo>
                  <a:cubicBezTo>
                    <a:pt x="199" y="3"/>
                    <a:pt x="199" y="3"/>
                    <a:pt x="198" y="4"/>
                  </a:cubicBezTo>
                  <a:cubicBezTo>
                    <a:pt x="146" y="59"/>
                    <a:pt x="146" y="59"/>
                    <a:pt x="146" y="59"/>
                  </a:cubicBezTo>
                  <a:cubicBezTo>
                    <a:pt x="146" y="59"/>
                    <a:pt x="145" y="59"/>
                    <a:pt x="144" y="59"/>
                  </a:cubicBez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6" name="Freeform 102"/>
            <p:cNvSpPr>
              <a:spLocks/>
            </p:cNvSpPr>
            <p:nvPr/>
          </p:nvSpPr>
          <p:spPr bwMode="auto">
            <a:xfrm>
              <a:off x="4379199" y="3155770"/>
              <a:ext cx="93582" cy="318450"/>
            </a:xfrm>
            <a:custGeom>
              <a:avLst/>
              <a:gdLst>
                <a:gd name="T0" fmla="*/ 3 w 59"/>
                <a:gd name="T1" fmla="*/ 200 h 200"/>
                <a:gd name="T2" fmla="*/ 1 w 59"/>
                <a:gd name="T3" fmla="*/ 199 h 200"/>
                <a:gd name="T4" fmla="*/ 1 w 59"/>
                <a:gd name="T5" fmla="*/ 195 h 200"/>
                <a:gd name="T6" fmla="*/ 53 w 59"/>
                <a:gd name="T7" fmla="*/ 138 h 200"/>
                <a:gd name="T8" fmla="*/ 52 w 59"/>
                <a:gd name="T9" fmla="*/ 2 h 200"/>
                <a:gd name="T10" fmla="*/ 54 w 59"/>
                <a:gd name="T11" fmla="*/ 0 h 200"/>
                <a:gd name="T12" fmla="*/ 57 w 59"/>
                <a:gd name="T13" fmla="*/ 2 h 200"/>
                <a:gd name="T14" fmla="*/ 59 w 59"/>
                <a:gd name="T15" fmla="*/ 139 h 200"/>
                <a:gd name="T16" fmla="*/ 58 w 59"/>
                <a:gd name="T17" fmla="*/ 141 h 200"/>
                <a:gd name="T18" fmla="*/ 5 w 59"/>
                <a:gd name="T19" fmla="*/ 199 h 200"/>
                <a:gd name="T20" fmla="*/ 3 w 59"/>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00">
                  <a:moveTo>
                    <a:pt x="3" y="200"/>
                  </a:moveTo>
                  <a:cubicBezTo>
                    <a:pt x="2" y="200"/>
                    <a:pt x="2" y="199"/>
                    <a:pt x="1" y="199"/>
                  </a:cubicBezTo>
                  <a:cubicBezTo>
                    <a:pt x="0" y="198"/>
                    <a:pt x="0" y="196"/>
                    <a:pt x="1" y="195"/>
                  </a:cubicBezTo>
                  <a:cubicBezTo>
                    <a:pt x="53" y="138"/>
                    <a:pt x="53" y="138"/>
                    <a:pt x="53" y="138"/>
                  </a:cubicBezTo>
                  <a:cubicBezTo>
                    <a:pt x="52" y="2"/>
                    <a:pt x="52" y="2"/>
                    <a:pt x="52" y="2"/>
                  </a:cubicBezTo>
                  <a:cubicBezTo>
                    <a:pt x="52" y="1"/>
                    <a:pt x="53" y="0"/>
                    <a:pt x="54" y="0"/>
                  </a:cubicBezTo>
                  <a:cubicBezTo>
                    <a:pt x="56" y="0"/>
                    <a:pt x="57" y="1"/>
                    <a:pt x="57" y="2"/>
                  </a:cubicBezTo>
                  <a:cubicBezTo>
                    <a:pt x="59" y="139"/>
                    <a:pt x="59" y="139"/>
                    <a:pt x="59" y="139"/>
                  </a:cubicBezTo>
                  <a:cubicBezTo>
                    <a:pt x="59" y="140"/>
                    <a:pt x="59" y="140"/>
                    <a:pt x="58" y="141"/>
                  </a:cubicBezTo>
                  <a:cubicBezTo>
                    <a:pt x="5" y="199"/>
                    <a:pt x="5" y="199"/>
                    <a:pt x="5" y="199"/>
                  </a:cubicBezTo>
                  <a:cubicBezTo>
                    <a:pt x="4" y="199"/>
                    <a:pt x="4" y="200"/>
                    <a:pt x="3" y="200"/>
                  </a:cubicBez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7" name="Freeform 103"/>
            <p:cNvSpPr>
              <a:spLocks/>
            </p:cNvSpPr>
            <p:nvPr/>
          </p:nvSpPr>
          <p:spPr bwMode="auto">
            <a:xfrm>
              <a:off x="4235796" y="3154423"/>
              <a:ext cx="9426" cy="20198"/>
            </a:xfrm>
            <a:custGeom>
              <a:avLst/>
              <a:gdLst>
                <a:gd name="T0" fmla="*/ 3 w 6"/>
                <a:gd name="T1" fmla="*/ 13 h 13"/>
                <a:gd name="T2" fmla="*/ 0 w 6"/>
                <a:gd name="T3" fmla="*/ 9 h 13"/>
                <a:gd name="T4" fmla="*/ 0 w 6"/>
                <a:gd name="T5" fmla="*/ 4 h 13"/>
                <a:gd name="T6" fmla="*/ 3 w 6"/>
                <a:gd name="T7" fmla="*/ 1 h 13"/>
                <a:gd name="T8" fmla="*/ 6 w 6"/>
                <a:gd name="T9" fmla="*/ 3 h 13"/>
                <a:gd name="T10" fmla="*/ 6 w 6"/>
                <a:gd name="T11" fmla="*/ 9 h 13"/>
                <a:gd name="T12" fmla="*/ 3 w 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3" y="13"/>
                  </a:moveTo>
                  <a:cubicBezTo>
                    <a:pt x="1" y="13"/>
                    <a:pt x="0" y="11"/>
                    <a:pt x="0" y="9"/>
                  </a:cubicBezTo>
                  <a:cubicBezTo>
                    <a:pt x="0" y="4"/>
                    <a:pt x="0" y="4"/>
                    <a:pt x="0" y="4"/>
                  </a:cubicBezTo>
                  <a:cubicBezTo>
                    <a:pt x="0" y="2"/>
                    <a:pt x="1" y="1"/>
                    <a:pt x="3" y="1"/>
                  </a:cubicBezTo>
                  <a:cubicBezTo>
                    <a:pt x="4" y="0"/>
                    <a:pt x="6" y="2"/>
                    <a:pt x="6" y="3"/>
                  </a:cubicBezTo>
                  <a:cubicBezTo>
                    <a:pt x="6" y="9"/>
                    <a:pt x="6" y="9"/>
                    <a:pt x="6" y="9"/>
                  </a:cubicBezTo>
                  <a:cubicBezTo>
                    <a:pt x="6" y="11"/>
                    <a:pt x="4" y="13"/>
                    <a:pt x="3" y="13"/>
                  </a:cubicBez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8" name="Freeform 104"/>
            <p:cNvSpPr>
              <a:spLocks noEditPoints="1"/>
            </p:cNvSpPr>
            <p:nvPr/>
          </p:nvSpPr>
          <p:spPr bwMode="auto">
            <a:xfrm>
              <a:off x="4171837" y="3180007"/>
              <a:ext cx="74731" cy="273342"/>
            </a:xfrm>
            <a:custGeom>
              <a:avLst/>
              <a:gdLst>
                <a:gd name="T0" fmla="*/ 1 w 47"/>
                <a:gd name="T1" fmla="*/ 171 h 172"/>
                <a:gd name="T2" fmla="*/ 8 w 47"/>
                <a:gd name="T3" fmla="*/ 159 h 172"/>
                <a:gd name="T4" fmla="*/ 12 w 47"/>
                <a:gd name="T5" fmla="*/ 163 h 172"/>
                <a:gd name="T6" fmla="*/ 3 w 47"/>
                <a:gd name="T7" fmla="*/ 172 h 172"/>
                <a:gd name="T8" fmla="*/ 15 w 47"/>
                <a:gd name="T9" fmla="*/ 155 h 172"/>
                <a:gd name="T10" fmla="*/ 22 w 47"/>
                <a:gd name="T11" fmla="*/ 144 h 172"/>
                <a:gd name="T12" fmla="*/ 26 w 47"/>
                <a:gd name="T13" fmla="*/ 147 h 172"/>
                <a:gd name="T14" fmla="*/ 17 w 47"/>
                <a:gd name="T15" fmla="*/ 156 h 172"/>
                <a:gd name="T16" fmla="*/ 30 w 47"/>
                <a:gd name="T17" fmla="*/ 139 h 172"/>
                <a:gd name="T18" fmla="*/ 37 w 47"/>
                <a:gd name="T19" fmla="*/ 128 h 172"/>
                <a:gd name="T20" fmla="*/ 41 w 47"/>
                <a:gd name="T21" fmla="*/ 131 h 172"/>
                <a:gd name="T22" fmla="*/ 32 w 47"/>
                <a:gd name="T23" fmla="*/ 140 h 172"/>
                <a:gd name="T24" fmla="*/ 42 w 47"/>
                <a:gd name="T25" fmla="*/ 122 h 172"/>
                <a:gd name="T26" fmla="*/ 45 w 47"/>
                <a:gd name="T27" fmla="*/ 108 h 172"/>
                <a:gd name="T28" fmla="*/ 47 w 47"/>
                <a:gd name="T29" fmla="*/ 122 h 172"/>
                <a:gd name="T30" fmla="*/ 44 w 47"/>
                <a:gd name="T31" fmla="*/ 105 h 172"/>
                <a:gd name="T32" fmla="*/ 42 w 47"/>
                <a:gd name="T33" fmla="*/ 90 h 172"/>
                <a:gd name="T34" fmla="*/ 47 w 47"/>
                <a:gd name="T35" fmla="*/ 89 h 172"/>
                <a:gd name="T36" fmla="*/ 44 w 47"/>
                <a:gd name="T37" fmla="*/ 105 h 172"/>
                <a:gd name="T38" fmla="*/ 41 w 47"/>
                <a:gd name="T39" fmla="*/ 80 h 172"/>
                <a:gd name="T40" fmla="*/ 44 w 47"/>
                <a:gd name="T41" fmla="*/ 65 h 172"/>
                <a:gd name="T42" fmla="*/ 47 w 47"/>
                <a:gd name="T43" fmla="*/ 80 h 172"/>
                <a:gd name="T44" fmla="*/ 44 w 47"/>
                <a:gd name="T45" fmla="*/ 61 h 172"/>
                <a:gd name="T46" fmla="*/ 41 w 47"/>
                <a:gd name="T47" fmla="*/ 47 h 172"/>
                <a:gd name="T48" fmla="*/ 46 w 47"/>
                <a:gd name="T49" fmla="*/ 46 h 172"/>
                <a:gd name="T50" fmla="*/ 44 w 47"/>
                <a:gd name="T51" fmla="*/ 61 h 172"/>
                <a:gd name="T52" fmla="*/ 41 w 47"/>
                <a:gd name="T53" fmla="*/ 35 h 172"/>
                <a:gd name="T54" fmla="*/ 43 w 47"/>
                <a:gd name="T55" fmla="*/ 22 h 172"/>
                <a:gd name="T56" fmla="*/ 46 w 47"/>
                <a:gd name="T57" fmla="*/ 35 h 172"/>
                <a:gd name="T58" fmla="*/ 43 w 47"/>
                <a:gd name="T59" fmla="*/ 37 h 172"/>
                <a:gd name="T60" fmla="*/ 40 w 47"/>
                <a:gd name="T61" fmla="*/ 12 h 172"/>
                <a:gd name="T62" fmla="*/ 43 w 47"/>
                <a:gd name="T63" fmla="*/ 0 h 172"/>
                <a:gd name="T64" fmla="*/ 46 w 47"/>
                <a:gd name="T65" fmla="*/ 1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172">
                  <a:moveTo>
                    <a:pt x="3" y="172"/>
                  </a:moveTo>
                  <a:cubicBezTo>
                    <a:pt x="2" y="172"/>
                    <a:pt x="1" y="172"/>
                    <a:pt x="1" y="171"/>
                  </a:cubicBezTo>
                  <a:cubicBezTo>
                    <a:pt x="0" y="170"/>
                    <a:pt x="0" y="168"/>
                    <a:pt x="1" y="167"/>
                  </a:cubicBezTo>
                  <a:cubicBezTo>
                    <a:pt x="8" y="159"/>
                    <a:pt x="8" y="159"/>
                    <a:pt x="8" y="159"/>
                  </a:cubicBezTo>
                  <a:cubicBezTo>
                    <a:pt x="9" y="158"/>
                    <a:pt x="11" y="158"/>
                    <a:pt x="12" y="159"/>
                  </a:cubicBezTo>
                  <a:cubicBezTo>
                    <a:pt x="13" y="160"/>
                    <a:pt x="13" y="162"/>
                    <a:pt x="12" y="163"/>
                  </a:cubicBezTo>
                  <a:cubicBezTo>
                    <a:pt x="5" y="171"/>
                    <a:pt x="5" y="171"/>
                    <a:pt x="5" y="171"/>
                  </a:cubicBezTo>
                  <a:cubicBezTo>
                    <a:pt x="4" y="171"/>
                    <a:pt x="3" y="172"/>
                    <a:pt x="3" y="172"/>
                  </a:cubicBezTo>
                  <a:close/>
                  <a:moveTo>
                    <a:pt x="17" y="156"/>
                  </a:moveTo>
                  <a:cubicBezTo>
                    <a:pt x="16" y="156"/>
                    <a:pt x="16" y="156"/>
                    <a:pt x="15" y="155"/>
                  </a:cubicBezTo>
                  <a:cubicBezTo>
                    <a:pt x="14" y="154"/>
                    <a:pt x="14" y="153"/>
                    <a:pt x="15" y="151"/>
                  </a:cubicBezTo>
                  <a:cubicBezTo>
                    <a:pt x="22" y="144"/>
                    <a:pt x="22" y="144"/>
                    <a:pt x="22" y="144"/>
                  </a:cubicBezTo>
                  <a:cubicBezTo>
                    <a:pt x="23" y="142"/>
                    <a:pt x="25" y="142"/>
                    <a:pt x="26" y="143"/>
                  </a:cubicBezTo>
                  <a:cubicBezTo>
                    <a:pt x="27" y="144"/>
                    <a:pt x="27" y="146"/>
                    <a:pt x="26" y="147"/>
                  </a:cubicBezTo>
                  <a:cubicBezTo>
                    <a:pt x="19" y="155"/>
                    <a:pt x="19" y="155"/>
                    <a:pt x="19" y="155"/>
                  </a:cubicBezTo>
                  <a:cubicBezTo>
                    <a:pt x="19" y="156"/>
                    <a:pt x="18" y="156"/>
                    <a:pt x="17" y="156"/>
                  </a:cubicBezTo>
                  <a:close/>
                  <a:moveTo>
                    <a:pt x="32" y="140"/>
                  </a:moveTo>
                  <a:cubicBezTo>
                    <a:pt x="31" y="140"/>
                    <a:pt x="30" y="140"/>
                    <a:pt x="30" y="139"/>
                  </a:cubicBezTo>
                  <a:cubicBezTo>
                    <a:pt x="29" y="138"/>
                    <a:pt x="29" y="137"/>
                    <a:pt x="30" y="136"/>
                  </a:cubicBezTo>
                  <a:cubicBezTo>
                    <a:pt x="37" y="128"/>
                    <a:pt x="37" y="128"/>
                    <a:pt x="37" y="128"/>
                  </a:cubicBezTo>
                  <a:cubicBezTo>
                    <a:pt x="38" y="127"/>
                    <a:pt x="40" y="127"/>
                    <a:pt x="41" y="128"/>
                  </a:cubicBezTo>
                  <a:cubicBezTo>
                    <a:pt x="42" y="129"/>
                    <a:pt x="42" y="130"/>
                    <a:pt x="41" y="131"/>
                  </a:cubicBezTo>
                  <a:cubicBezTo>
                    <a:pt x="34" y="139"/>
                    <a:pt x="34" y="139"/>
                    <a:pt x="34" y="139"/>
                  </a:cubicBezTo>
                  <a:cubicBezTo>
                    <a:pt x="33" y="140"/>
                    <a:pt x="32" y="140"/>
                    <a:pt x="32" y="140"/>
                  </a:cubicBezTo>
                  <a:close/>
                  <a:moveTo>
                    <a:pt x="45" y="125"/>
                  </a:moveTo>
                  <a:cubicBezTo>
                    <a:pt x="43" y="125"/>
                    <a:pt x="42" y="123"/>
                    <a:pt x="42" y="122"/>
                  </a:cubicBezTo>
                  <a:cubicBezTo>
                    <a:pt x="42" y="111"/>
                    <a:pt x="42" y="111"/>
                    <a:pt x="42" y="111"/>
                  </a:cubicBezTo>
                  <a:cubicBezTo>
                    <a:pt x="42" y="109"/>
                    <a:pt x="43" y="108"/>
                    <a:pt x="45" y="108"/>
                  </a:cubicBezTo>
                  <a:cubicBezTo>
                    <a:pt x="46" y="108"/>
                    <a:pt x="47" y="109"/>
                    <a:pt x="47" y="110"/>
                  </a:cubicBezTo>
                  <a:cubicBezTo>
                    <a:pt x="47" y="122"/>
                    <a:pt x="47" y="122"/>
                    <a:pt x="47" y="122"/>
                  </a:cubicBezTo>
                  <a:cubicBezTo>
                    <a:pt x="47" y="123"/>
                    <a:pt x="46" y="125"/>
                    <a:pt x="45" y="125"/>
                  </a:cubicBezTo>
                  <a:close/>
                  <a:moveTo>
                    <a:pt x="44" y="105"/>
                  </a:moveTo>
                  <a:cubicBezTo>
                    <a:pt x="43" y="105"/>
                    <a:pt x="42" y="103"/>
                    <a:pt x="42" y="101"/>
                  </a:cubicBezTo>
                  <a:cubicBezTo>
                    <a:pt x="42" y="90"/>
                    <a:pt x="42" y="90"/>
                    <a:pt x="42" y="90"/>
                  </a:cubicBezTo>
                  <a:cubicBezTo>
                    <a:pt x="42" y="88"/>
                    <a:pt x="43" y="87"/>
                    <a:pt x="44" y="87"/>
                  </a:cubicBezTo>
                  <a:cubicBezTo>
                    <a:pt x="46" y="86"/>
                    <a:pt x="47" y="88"/>
                    <a:pt x="47" y="89"/>
                  </a:cubicBezTo>
                  <a:cubicBezTo>
                    <a:pt x="47" y="101"/>
                    <a:pt x="47" y="101"/>
                    <a:pt x="47" y="101"/>
                  </a:cubicBezTo>
                  <a:cubicBezTo>
                    <a:pt x="47" y="103"/>
                    <a:pt x="46" y="105"/>
                    <a:pt x="44" y="105"/>
                  </a:cubicBezTo>
                  <a:close/>
                  <a:moveTo>
                    <a:pt x="44" y="85"/>
                  </a:moveTo>
                  <a:cubicBezTo>
                    <a:pt x="43" y="85"/>
                    <a:pt x="41" y="82"/>
                    <a:pt x="41" y="80"/>
                  </a:cubicBezTo>
                  <a:cubicBezTo>
                    <a:pt x="41" y="69"/>
                    <a:pt x="41" y="69"/>
                    <a:pt x="41" y="69"/>
                  </a:cubicBezTo>
                  <a:cubicBezTo>
                    <a:pt x="41" y="67"/>
                    <a:pt x="42" y="65"/>
                    <a:pt x="44" y="65"/>
                  </a:cubicBezTo>
                  <a:cubicBezTo>
                    <a:pt x="45" y="65"/>
                    <a:pt x="47" y="66"/>
                    <a:pt x="47" y="68"/>
                  </a:cubicBezTo>
                  <a:cubicBezTo>
                    <a:pt x="47" y="80"/>
                    <a:pt x="47" y="80"/>
                    <a:pt x="47" y="80"/>
                  </a:cubicBezTo>
                  <a:cubicBezTo>
                    <a:pt x="47" y="82"/>
                    <a:pt x="46" y="85"/>
                    <a:pt x="44" y="85"/>
                  </a:cubicBezTo>
                  <a:close/>
                  <a:moveTo>
                    <a:pt x="44" y="61"/>
                  </a:moveTo>
                  <a:cubicBezTo>
                    <a:pt x="42" y="61"/>
                    <a:pt x="41" y="59"/>
                    <a:pt x="41" y="58"/>
                  </a:cubicBezTo>
                  <a:cubicBezTo>
                    <a:pt x="41" y="47"/>
                    <a:pt x="41" y="47"/>
                    <a:pt x="41" y="47"/>
                  </a:cubicBezTo>
                  <a:cubicBezTo>
                    <a:pt x="41" y="45"/>
                    <a:pt x="42" y="44"/>
                    <a:pt x="44" y="44"/>
                  </a:cubicBezTo>
                  <a:cubicBezTo>
                    <a:pt x="45" y="43"/>
                    <a:pt x="46" y="45"/>
                    <a:pt x="46" y="46"/>
                  </a:cubicBezTo>
                  <a:cubicBezTo>
                    <a:pt x="47" y="58"/>
                    <a:pt x="47" y="58"/>
                    <a:pt x="47" y="58"/>
                  </a:cubicBezTo>
                  <a:cubicBezTo>
                    <a:pt x="47" y="59"/>
                    <a:pt x="45" y="61"/>
                    <a:pt x="44" y="61"/>
                  </a:cubicBezTo>
                  <a:close/>
                  <a:moveTo>
                    <a:pt x="43" y="37"/>
                  </a:moveTo>
                  <a:cubicBezTo>
                    <a:pt x="42" y="37"/>
                    <a:pt x="41" y="36"/>
                    <a:pt x="41" y="35"/>
                  </a:cubicBezTo>
                  <a:cubicBezTo>
                    <a:pt x="41" y="24"/>
                    <a:pt x="41" y="24"/>
                    <a:pt x="41" y="24"/>
                  </a:cubicBezTo>
                  <a:cubicBezTo>
                    <a:pt x="41" y="23"/>
                    <a:pt x="42" y="22"/>
                    <a:pt x="43" y="22"/>
                  </a:cubicBezTo>
                  <a:cubicBezTo>
                    <a:pt x="45" y="22"/>
                    <a:pt x="46" y="23"/>
                    <a:pt x="46" y="25"/>
                  </a:cubicBezTo>
                  <a:cubicBezTo>
                    <a:pt x="46" y="35"/>
                    <a:pt x="46" y="35"/>
                    <a:pt x="46" y="35"/>
                  </a:cubicBezTo>
                  <a:cubicBezTo>
                    <a:pt x="46" y="36"/>
                    <a:pt x="45" y="37"/>
                    <a:pt x="44" y="37"/>
                  </a:cubicBezTo>
                  <a:lnTo>
                    <a:pt x="43" y="37"/>
                  </a:lnTo>
                  <a:close/>
                  <a:moveTo>
                    <a:pt x="43" y="13"/>
                  </a:moveTo>
                  <a:cubicBezTo>
                    <a:pt x="42" y="13"/>
                    <a:pt x="40" y="14"/>
                    <a:pt x="40" y="12"/>
                  </a:cubicBezTo>
                  <a:cubicBezTo>
                    <a:pt x="40" y="2"/>
                    <a:pt x="40" y="2"/>
                    <a:pt x="40" y="2"/>
                  </a:cubicBezTo>
                  <a:cubicBezTo>
                    <a:pt x="40" y="1"/>
                    <a:pt x="41" y="0"/>
                    <a:pt x="43" y="0"/>
                  </a:cubicBezTo>
                  <a:cubicBezTo>
                    <a:pt x="44" y="0"/>
                    <a:pt x="46" y="1"/>
                    <a:pt x="46" y="3"/>
                  </a:cubicBezTo>
                  <a:cubicBezTo>
                    <a:pt x="46" y="12"/>
                    <a:pt x="46" y="12"/>
                    <a:pt x="46" y="12"/>
                  </a:cubicBezTo>
                  <a:cubicBezTo>
                    <a:pt x="46" y="13"/>
                    <a:pt x="45" y="13"/>
                    <a:pt x="43" y="13"/>
                  </a:cubicBez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9" name="Freeform 105"/>
            <p:cNvSpPr>
              <a:spLocks/>
            </p:cNvSpPr>
            <p:nvPr/>
          </p:nvSpPr>
          <p:spPr bwMode="auto">
            <a:xfrm>
              <a:off x="4154332" y="3456715"/>
              <a:ext cx="14138" cy="16158"/>
            </a:xfrm>
            <a:custGeom>
              <a:avLst/>
              <a:gdLst>
                <a:gd name="T0" fmla="*/ 3 w 9"/>
                <a:gd name="T1" fmla="*/ 10 h 10"/>
                <a:gd name="T2" fmla="*/ 1 w 9"/>
                <a:gd name="T3" fmla="*/ 9 h 10"/>
                <a:gd name="T4" fmla="*/ 1 w 9"/>
                <a:gd name="T5" fmla="*/ 5 h 10"/>
                <a:gd name="T6" fmla="*/ 4 w 9"/>
                <a:gd name="T7" fmla="*/ 1 h 10"/>
                <a:gd name="T8" fmla="*/ 8 w 9"/>
                <a:gd name="T9" fmla="*/ 1 h 10"/>
                <a:gd name="T10" fmla="*/ 8 w 9"/>
                <a:gd name="T11" fmla="*/ 5 h 10"/>
                <a:gd name="T12" fmla="*/ 5 w 9"/>
                <a:gd name="T13" fmla="*/ 9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2" y="10"/>
                    <a:pt x="1" y="9"/>
                    <a:pt x="1" y="9"/>
                  </a:cubicBezTo>
                  <a:cubicBezTo>
                    <a:pt x="0" y="8"/>
                    <a:pt x="0" y="6"/>
                    <a:pt x="1" y="5"/>
                  </a:cubicBezTo>
                  <a:cubicBezTo>
                    <a:pt x="4" y="1"/>
                    <a:pt x="4" y="1"/>
                    <a:pt x="4" y="1"/>
                  </a:cubicBezTo>
                  <a:cubicBezTo>
                    <a:pt x="5" y="0"/>
                    <a:pt x="7" y="0"/>
                    <a:pt x="8" y="1"/>
                  </a:cubicBezTo>
                  <a:cubicBezTo>
                    <a:pt x="9" y="2"/>
                    <a:pt x="9" y="4"/>
                    <a:pt x="8" y="5"/>
                  </a:cubicBezTo>
                  <a:cubicBezTo>
                    <a:pt x="5" y="9"/>
                    <a:pt x="5" y="9"/>
                    <a:pt x="5" y="9"/>
                  </a:cubicBezTo>
                  <a:cubicBezTo>
                    <a:pt x="4" y="9"/>
                    <a:pt x="3" y="10"/>
                    <a:pt x="3" y="10"/>
                  </a:cubicBez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0" name="Freeform 106"/>
            <p:cNvSpPr>
              <a:spLocks/>
            </p:cNvSpPr>
            <p:nvPr/>
          </p:nvSpPr>
          <p:spPr bwMode="auto">
            <a:xfrm>
              <a:off x="4238489" y="3372558"/>
              <a:ext cx="17505" cy="6059"/>
            </a:xfrm>
            <a:custGeom>
              <a:avLst/>
              <a:gdLst>
                <a:gd name="T0" fmla="*/ 8 w 11"/>
                <a:gd name="T1" fmla="*/ 4 h 4"/>
                <a:gd name="T2" fmla="*/ 8 w 11"/>
                <a:gd name="T3" fmla="*/ 4 h 4"/>
                <a:gd name="T4" fmla="*/ 3 w 11"/>
                <a:gd name="T5" fmla="*/ 4 h 4"/>
                <a:gd name="T6" fmla="*/ 0 w 11"/>
                <a:gd name="T7" fmla="*/ 2 h 4"/>
                <a:gd name="T8" fmla="*/ 3 w 11"/>
                <a:gd name="T9" fmla="*/ 0 h 4"/>
                <a:gd name="T10" fmla="*/ 3 w 11"/>
                <a:gd name="T11" fmla="*/ 0 h 4"/>
                <a:gd name="T12" fmla="*/ 8 w 11"/>
                <a:gd name="T13" fmla="*/ 0 h 4"/>
                <a:gd name="T14" fmla="*/ 11 w 11"/>
                <a:gd name="T15" fmla="*/ 2 h 4"/>
                <a:gd name="T16" fmla="*/ 8 w 11"/>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8" y="4"/>
                  </a:moveTo>
                  <a:cubicBezTo>
                    <a:pt x="8" y="4"/>
                    <a:pt x="8" y="4"/>
                    <a:pt x="8" y="4"/>
                  </a:cubicBezTo>
                  <a:cubicBezTo>
                    <a:pt x="3" y="4"/>
                    <a:pt x="3" y="4"/>
                    <a:pt x="3" y="4"/>
                  </a:cubicBezTo>
                  <a:cubicBezTo>
                    <a:pt x="1" y="4"/>
                    <a:pt x="0" y="4"/>
                    <a:pt x="0" y="2"/>
                  </a:cubicBezTo>
                  <a:cubicBezTo>
                    <a:pt x="0" y="1"/>
                    <a:pt x="1" y="0"/>
                    <a:pt x="3" y="0"/>
                  </a:cubicBezTo>
                  <a:cubicBezTo>
                    <a:pt x="3" y="0"/>
                    <a:pt x="3" y="0"/>
                    <a:pt x="3" y="0"/>
                  </a:cubicBezTo>
                  <a:cubicBezTo>
                    <a:pt x="8" y="0"/>
                    <a:pt x="8" y="0"/>
                    <a:pt x="8" y="0"/>
                  </a:cubicBezTo>
                  <a:cubicBezTo>
                    <a:pt x="10" y="0"/>
                    <a:pt x="11" y="0"/>
                    <a:pt x="11" y="2"/>
                  </a:cubicBezTo>
                  <a:cubicBezTo>
                    <a:pt x="11" y="3"/>
                    <a:pt x="10" y="4"/>
                    <a:pt x="8" y="4"/>
                  </a:cubicBez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1" name="Freeform 107"/>
            <p:cNvSpPr>
              <a:spLocks noEditPoints="1"/>
            </p:cNvSpPr>
            <p:nvPr/>
          </p:nvSpPr>
          <p:spPr bwMode="auto">
            <a:xfrm>
              <a:off x="4266093" y="3365826"/>
              <a:ext cx="175046" cy="14138"/>
            </a:xfrm>
            <a:custGeom>
              <a:avLst/>
              <a:gdLst>
                <a:gd name="T0" fmla="*/ 108 w 110"/>
                <a:gd name="T1" fmla="*/ 8 h 9"/>
                <a:gd name="T2" fmla="*/ 107 w 110"/>
                <a:gd name="T3" fmla="*/ 8 h 9"/>
                <a:gd name="T4" fmla="*/ 96 w 110"/>
                <a:gd name="T5" fmla="*/ 9 h 9"/>
                <a:gd name="T6" fmla="*/ 93 w 110"/>
                <a:gd name="T7" fmla="*/ 6 h 9"/>
                <a:gd name="T8" fmla="*/ 96 w 110"/>
                <a:gd name="T9" fmla="*/ 4 h 9"/>
                <a:gd name="T10" fmla="*/ 108 w 110"/>
                <a:gd name="T11" fmla="*/ 4 h 9"/>
                <a:gd name="T12" fmla="*/ 110 w 110"/>
                <a:gd name="T13" fmla="*/ 6 h 9"/>
                <a:gd name="T14" fmla="*/ 108 w 110"/>
                <a:gd name="T15" fmla="*/ 8 h 9"/>
                <a:gd name="T16" fmla="*/ 84 w 110"/>
                <a:gd name="T17" fmla="*/ 8 h 9"/>
                <a:gd name="T18" fmla="*/ 84 w 110"/>
                <a:gd name="T19" fmla="*/ 8 h 9"/>
                <a:gd name="T20" fmla="*/ 73 w 110"/>
                <a:gd name="T21" fmla="*/ 9 h 9"/>
                <a:gd name="T22" fmla="*/ 70 w 110"/>
                <a:gd name="T23" fmla="*/ 4 h 9"/>
                <a:gd name="T24" fmla="*/ 73 w 110"/>
                <a:gd name="T25" fmla="*/ 0 h 9"/>
                <a:gd name="T26" fmla="*/ 73 w 110"/>
                <a:gd name="T27" fmla="*/ 0 h 9"/>
                <a:gd name="T28" fmla="*/ 84 w 110"/>
                <a:gd name="T29" fmla="*/ 2 h 9"/>
                <a:gd name="T30" fmla="*/ 87 w 110"/>
                <a:gd name="T31" fmla="*/ 5 h 9"/>
                <a:gd name="T32" fmla="*/ 84 w 110"/>
                <a:gd name="T33" fmla="*/ 8 h 9"/>
                <a:gd name="T34" fmla="*/ 61 w 110"/>
                <a:gd name="T35" fmla="*/ 8 h 9"/>
                <a:gd name="T36" fmla="*/ 61 w 110"/>
                <a:gd name="T37" fmla="*/ 8 h 9"/>
                <a:gd name="T38" fmla="*/ 49 w 110"/>
                <a:gd name="T39" fmla="*/ 9 h 9"/>
                <a:gd name="T40" fmla="*/ 47 w 110"/>
                <a:gd name="T41" fmla="*/ 4 h 9"/>
                <a:gd name="T42" fmla="*/ 49 w 110"/>
                <a:gd name="T43" fmla="*/ 0 h 9"/>
                <a:gd name="T44" fmla="*/ 49 w 110"/>
                <a:gd name="T45" fmla="*/ 0 h 9"/>
                <a:gd name="T46" fmla="*/ 61 w 110"/>
                <a:gd name="T47" fmla="*/ 2 h 9"/>
                <a:gd name="T48" fmla="*/ 64 w 110"/>
                <a:gd name="T49" fmla="*/ 5 h 9"/>
                <a:gd name="T50" fmla="*/ 61 w 110"/>
                <a:gd name="T51" fmla="*/ 8 h 9"/>
                <a:gd name="T52" fmla="*/ 38 w 110"/>
                <a:gd name="T53" fmla="*/ 8 h 9"/>
                <a:gd name="T54" fmla="*/ 38 w 110"/>
                <a:gd name="T55" fmla="*/ 8 h 9"/>
                <a:gd name="T56" fmla="*/ 26 w 110"/>
                <a:gd name="T57" fmla="*/ 8 h 9"/>
                <a:gd name="T58" fmla="*/ 23 w 110"/>
                <a:gd name="T59" fmla="*/ 4 h 9"/>
                <a:gd name="T60" fmla="*/ 26 w 110"/>
                <a:gd name="T61" fmla="*/ 0 h 9"/>
                <a:gd name="T62" fmla="*/ 26 w 110"/>
                <a:gd name="T63" fmla="*/ 0 h 9"/>
                <a:gd name="T64" fmla="*/ 38 w 110"/>
                <a:gd name="T65" fmla="*/ 2 h 9"/>
                <a:gd name="T66" fmla="*/ 40 w 110"/>
                <a:gd name="T67" fmla="*/ 5 h 9"/>
                <a:gd name="T68" fmla="*/ 38 w 110"/>
                <a:gd name="T69" fmla="*/ 8 h 9"/>
                <a:gd name="T70" fmla="*/ 14 w 110"/>
                <a:gd name="T71" fmla="*/ 8 h 9"/>
                <a:gd name="T72" fmla="*/ 14 w 110"/>
                <a:gd name="T73" fmla="*/ 8 h 9"/>
                <a:gd name="T74" fmla="*/ 3 w 110"/>
                <a:gd name="T75" fmla="*/ 8 h 9"/>
                <a:gd name="T76" fmla="*/ 0 w 110"/>
                <a:gd name="T77" fmla="*/ 4 h 9"/>
                <a:gd name="T78" fmla="*/ 3 w 110"/>
                <a:gd name="T79" fmla="*/ 0 h 9"/>
                <a:gd name="T80" fmla="*/ 3 w 110"/>
                <a:gd name="T81" fmla="*/ 0 h 9"/>
                <a:gd name="T82" fmla="*/ 15 w 110"/>
                <a:gd name="T83" fmla="*/ 2 h 9"/>
                <a:gd name="T84" fmla="*/ 17 w 110"/>
                <a:gd name="T85" fmla="*/ 5 h 9"/>
                <a:gd name="T86" fmla="*/ 14 w 110"/>
                <a:gd name="T8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 h="9">
                  <a:moveTo>
                    <a:pt x="108" y="8"/>
                  </a:moveTo>
                  <a:cubicBezTo>
                    <a:pt x="107" y="8"/>
                    <a:pt x="107" y="8"/>
                    <a:pt x="107" y="8"/>
                  </a:cubicBezTo>
                  <a:cubicBezTo>
                    <a:pt x="96" y="9"/>
                    <a:pt x="96" y="9"/>
                    <a:pt x="96" y="9"/>
                  </a:cubicBezTo>
                  <a:cubicBezTo>
                    <a:pt x="94" y="9"/>
                    <a:pt x="93" y="8"/>
                    <a:pt x="93" y="6"/>
                  </a:cubicBezTo>
                  <a:cubicBezTo>
                    <a:pt x="93" y="5"/>
                    <a:pt x="94" y="4"/>
                    <a:pt x="96" y="4"/>
                  </a:cubicBezTo>
                  <a:cubicBezTo>
                    <a:pt x="108" y="4"/>
                    <a:pt x="108" y="4"/>
                    <a:pt x="108" y="4"/>
                  </a:cubicBezTo>
                  <a:cubicBezTo>
                    <a:pt x="109" y="4"/>
                    <a:pt x="110" y="4"/>
                    <a:pt x="110" y="6"/>
                  </a:cubicBezTo>
                  <a:cubicBezTo>
                    <a:pt x="110" y="8"/>
                    <a:pt x="109" y="8"/>
                    <a:pt x="108" y="8"/>
                  </a:cubicBezTo>
                  <a:close/>
                  <a:moveTo>
                    <a:pt x="84" y="8"/>
                  </a:moveTo>
                  <a:cubicBezTo>
                    <a:pt x="84" y="8"/>
                    <a:pt x="84" y="8"/>
                    <a:pt x="84" y="8"/>
                  </a:cubicBezTo>
                  <a:cubicBezTo>
                    <a:pt x="73" y="9"/>
                    <a:pt x="73" y="9"/>
                    <a:pt x="73" y="9"/>
                  </a:cubicBezTo>
                  <a:cubicBezTo>
                    <a:pt x="71" y="9"/>
                    <a:pt x="70" y="6"/>
                    <a:pt x="70" y="4"/>
                  </a:cubicBezTo>
                  <a:cubicBezTo>
                    <a:pt x="70" y="3"/>
                    <a:pt x="71" y="0"/>
                    <a:pt x="73" y="0"/>
                  </a:cubicBezTo>
                  <a:cubicBezTo>
                    <a:pt x="73" y="0"/>
                    <a:pt x="73" y="0"/>
                    <a:pt x="73" y="0"/>
                  </a:cubicBezTo>
                  <a:cubicBezTo>
                    <a:pt x="84" y="2"/>
                    <a:pt x="84" y="2"/>
                    <a:pt x="84" y="2"/>
                  </a:cubicBezTo>
                  <a:cubicBezTo>
                    <a:pt x="86" y="2"/>
                    <a:pt x="87" y="3"/>
                    <a:pt x="87" y="5"/>
                  </a:cubicBezTo>
                  <a:cubicBezTo>
                    <a:pt x="87" y="6"/>
                    <a:pt x="86" y="8"/>
                    <a:pt x="84" y="8"/>
                  </a:cubicBezTo>
                  <a:close/>
                  <a:moveTo>
                    <a:pt x="61" y="8"/>
                  </a:moveTo>
                  <a:cubicBezTo>
                    <a:pt x="61" y="8"/>
                    <a:pt x="61" y="8"/>
                    <a:pt x="61" y="8"/>
                  </a:cubicBezTo>
                  <a:cubicBezTo>
                    <a:pt x="49" y="9"/>
                    <a:pt x="49" y="9"/>
                    <a:pt x="49" y="9"/>
                  </a:cubicBezTo>
                  <a:cubicBezTo>
                    <a:pt x="48" y="9"/>
                    <a:pt x="47" y="6"/>
                    <a:pt x="47" y="4"/>
                  </a:cubicBezTo>
                  <a:cubicBezTo>
                    <a:pt x="47" y="3"/>
                    <a:pt x="48" y="0"/>
                    <a:pt x="49" y="0"/>
                  </a:cubicBezTo>
                  <a:cubicBezTo>
                    <a:pt x="49" y="0"/>
                    <a:pt x="49" y="0"/>
                    <a:pt x="49" y="0"/>
                  </a:cubicBezTo>
                  <a:cubicBezTo>
                    <a:pt x="61" y="2"/>
                    <a:pt x="61" y="2"/>
                    <a:pt x="61" y="2"/>
                  </a:cubicBezTo>
                  <a:cubicBezTo>
                    <a:pt x="63" y="2"/>
                    <a:pt x="64" y="3"/>
                    <a:pt x="64" y="5"/>
                  </a:cubicBezTo>
                  <a:cubicBezTo>
                    <a:pt x="64" y="6"/>
                    <a:pt x="63" y="8"/>
                    <a:pt x="61" y="8"/>
                  </a:cubicBezTo>
                  <a:close/>
                  <a:moveTo>
                    <a:pt x="38" y="8"/>
                  </a:moveTo>
                  <a:cubicBezTo>
                    <a:pt x="38" y="8"/>
                    <a:pt x="38" y="8"/>
                    <a:pt x="38" y="8"/>
                  </a:cubicBezTo>
                  <a:cubicBezTo>
                    <a:pt x="26" y="8"/>
                    <a:pt x="26" y="8"/>
                    <a:pt x="26" y="8"/>
                  </a:cubicBezTo>
                  <a:cubicBezTo>
                    <a:pt x="25" y="8"/>
                    <a:pt x="23" y="6"/>
                    <a:pt x="23" y="4"/>
                  </a:cubicBezTo>
                  <a:cubicBezTo>
                    <a:pt x="23" y="3"/>
                    <a:pt x="25" y="0"/>
                    <a:pt x="26" y="0"/>
                  </a:cubicBezTo>
                  <a:cubicBezTo>
                    <a:pt x="26" y="0"/>
                    <a:pt x="26" y="0"/>
                    <a:pt x="26" y="0"/>
                  </a:cubicBezTo>
                  <a:cubicBezTo>
                    <a:pt x="38" y="2"/>
                    <a:pt x="38" y="2"/>
                    <a:pt x="38" y="2"/>
                  </a:cubicBezTo>
                  <a:cubicBezTo>
                    <a:pt x="39" y="2"/>
                    <a:pt x="40" y="3"/>
                    <a:pt x="40" y="5"/>
                  </a:cubicBezTo>
                  <a:cubicBezTo>
                    <a:pt x="40" y="6"/>
                    <a:pt x="39" y="8"/>
                    <a:pt x="38" y="8"/>
                  </a:cubicBezTo>
                  <a:close/>
                  <a:moveTo>
                    <a:pt x="14" y="8"/>
                  </a:moveTo>
                  <a:cubicBezTo>
                    <a:pt x="14" y="8"/>
                    <a:pt x="14" y="8"/>
                    <a:pt x="14" y="8"/>
                  </a:cubicBezTo>
                  <a:cubicBezTo>
                    <a:pt x="3" y="8"/>
                    <a:pt x="3" y="8"/>
                    <a:pt x="3" y="8"/>
                  </a:cubicBezTo>
                  <a:cubicBezTo>
                    <a:pt x="1" y="8"/>
                    <a:pt x="0" y="6"/>
                    <a:pt x="0" y="4"/>
                  </a:cubicBezTo>
                  <a:cubicBezTo>
                    <a:pt x="0" y="3"/>
                    <a:pt x="1" y="0"/>
                    <a:pt x="3" y="0"/>
                  </a:cubicBezTo>
                  <a:cubicBezTo>
                    <a:pt x="3" y="0"/>
                    <a:pt x="3" y="0"/>
                    <a:pt x="3" y="0"/>
                  </a:cubicBezTo>
                  <a:cubicBezTo>
                    <a:pt x="15" y="2"/>
                    <a:pt x="15" y="2"/>
                    <a:pt x="15" y="2"/>
                  </a:cubicBezTo>
                  <a:cubicBezTo>
                    <a:pt x="16" y="2"/>
                    <a:pt x="17" y="3"/>
                    <a:pt x="17" y="5"/>
                  </a:cubicBezTo>
                  <a:cubicBezTo>
                    <a:pt x="17" y="6"/>
                    <a:pt x="16" y="8"/>
                    <a:pt x="14" y="8"/>
                  </a:cubicBez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2" name="Freeform 108"/>
            <p:cNvSpPr>
              <a:spLocks/>
            </p:cNvSpPr>
            <p:nvPr/>
          </p:nvSpPr>
          <p:spPr bwMode="auto">
            <a:xfrm>
              <a:off x="4450565" y="3372558"/>
              <a:ext cx="17505" cy="7406"/>
            </a:xfrm>
            <a:custGeom>
              <a:avLst/>
              <a:gdLst>
                <a:gd name="T0" fmla="*/ 9 w 11"/>
                <a:gd name="T1" fmla="*/ 4 h 5"/>
                <a:gd name="T2" fmla="*/ 9 w 11"/>
                <a:gd name="T3" fmla="*/ 4 h 5"/>
                <a:gd name="T4" fmla="*/ 3 w 11"/>
                <a:gd name="T5" fmla="*/ 5 h 5"/>
                <a:gd name="T6" fmla="*/ 0 w 11"/>
                <a:gd name="T7" fmla="*/ 2 h 5"/>
                <a:gd name="T8" fmla="*/ 3 w 11"/>
                <a:gd name="T9" fmla="*/ 0 h 5"/>
                <a:gd name="T10" fmla="*/ 3 w 11"/>
                <a:gd name="T11" fmla="*/ 0 h 5"/>
                <a:gd name="T12" fmla="*/ 9 w 11"/>
                <a:gd name="T13" fmla="*/ 0 h 5"/>
                <a:gd name="T14" fmla="*/ 11 w 11"/>
                <a:gd name="T15" fmla="*/ 2 h 5"/>
                <a:gd name="T16" fmla="*/ 9 w 1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9" y="4"/>
                  </a:moveTo>
                  <a:cubicBezTo>
                    <a:pt x="9" y="4"/>
                    <a:pt x="9" y="4"/>
                    <a:pt x="9" y="4"/>
                  </a:cubicBezTo>
                  <a:cubicBezTo>
                    <a:pt x="3" y="5"/>
                    <a:pt x="3" y="5"/>
                    <a:pt x="3" y="5"/>
                  </a:cubicBezTo>
                  <a:cubicBezTo>
                    <a:pt x="2" y="5"/>
                    <a:pt x="0" y="4"/>
                    <a:pt x="0" y="2"/>
                  </a:cubicBezTo>
                  <a:cubicBezTo>
                    <a:pt x="0" y="1"/>
                    <a:pt x="2" y="0"/>
                    <a:pt x="3" y="0"/>
                  </a:cubicBezTo>
                  <a:cubicBezTo>
                    <a:pt x="3" y="0"/>
                    <a:pt x="3" y="0"/>
                    <a:pt x="3" y="0"/>
                  </a:cubicBezTo>
                  <a:cubicBezTo>
                    <a:pt x="9" y="0"/>
                    <a:pt x="9" y="0"/>
                    <a:pt x="9" y="0"/>
                  </a:cubicBezTo>
                  <a:cubicBezTo>
                    <a:pt x="10" y="0"/>
                    <a:pt x="11" y="0"/>
                    <a:pt x="11" y="2"/>
                  </a:cubicBezTo>
                  <a:cubicBezTo>
                    <a:pt x="11" y="3"/>
                    <a:pt x="10" y="4"/>
                    <a:pt x="9" y="4"/>
                  </a:cubicBez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3" name="Freeform 109"/>
            <p:cNvSpPr>
              <a:spLocks noEditPoints="1"/>
            </p:cNvSpPr>
            <p:nvPr/>
          </p:nvSpPr>
          <p:spPr bwMode="auto">
            <a:xfrm>
              <a:off x="4085660" y="3155770"/>
              <a:ext cx="65306" cy="53860"/>
            </a:xfrm>
            <a:custGeom>
              <a:avLst/>
              <a:gdLst>
                <a:gd name="T0" fmla="*/ 2 w 41"/>
                <a:gd name="T1" fmla="*/ 11 h 34"/>
                <a:gd name="T2" fmla="*/ 21 w 41"/>
                <a:gd name="T3" fmla="*/ 0 h 34"/>
                <a:gd name="T4" fmla="*/ 39 w 41"/>
                <a:gd name="T5" fmla="*/ 11 h 34"/>
                <a:gd name="T6" fmla="*/ 39 w 41"/>
                <a:gd name="T7" fmla="*/ 27 h 34"/>
                <a:gd name="T8" fmla="*/ 41 w 41"/>
                <a:gd name="T9" fmla="*/ 33 h 34"/>
                <a:gd name="T10" fmla="*/ 30 w 41"/>
                <a:gd name="T11" fmla="*/ 33 h 34"/>
                <a:gd name="T12" fmla="*/ 29 w 41"/>
                <a:gd name="T13" fmla="*/ 30 h 34"/>
                <a:gd name="T14" fmla="*/ 14 w 41"/>
                <a:gd name="T15" fmla="*/ 34 h 34"/>
                <a:gd name="T16" fmla="*/ 0 w 41"/>
                <a:gd name="T17" fmla="*/ 24 h 34"/>
                <a:gd name="T18" fmla="*/ 13 w 41"/>
                <a:gd name="T19" fmla="*/ 14 h 34"/>
                <a:gd name="T20" fmla="*/ 24 w 41"/>
                <a:gd name="T21" fmla="*/ 13 h 34"/>
                <a:gd name="T22" fmla="*/ 29 w 41"/>
                <a:gd name="T23" fmla="*/ 10 h 34"/>
                <a:gd name="T24" fmla="*/ 20 w 41"/>
                <a:gd name="T25" fmla="*/ 6 h 34"/>
                <a:gd name="T26" fmla="*/ 12 w 41"/>
                <a:gd name="T27" fmla="*/ 11 h 34"/>
                <a:gd name="T28" fmla="*/ 2 w 41"/>
                <a:gd name="T29" fmla="*/ 11 h 34"/>
                <a:gd name="T30" fmla="*/ 29 w 41"/>
                <a:gd name="T31" fmla="*/ 17 h 34"/>
                <a:gd name="T32" fmla="*/ 23 w 41"/>
                <a:gd name="T33" fmla="*/ 19 h 34"/>
                <a:gd name="T34" fmla="*/ 17 w 41"/>
                <a:gd name="T35" fmla="*/ 19 h 34"/>
                <a:gd name="T36" fmla="*/ 11 w 41"/>
                <a:gd name="T37" fmla="*/ 24 h 34"/>
                <a:gd name="T38" fmla="*/ 18 w 41"/>
                <a:gd name="T39" fmla="*/ 28 h 34"/>
                <a:gd name="T40" fmla="*/ 29 w 41"/>
                <a:gd name="T41" fmla="*/ 20 h 34"/>
                <a:gd name="T42" fmla="*/ 29 w 41"/>
                <a:gd name="T43"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4">
                  <a:moveTo>
                    <a:pt x="2" y="11"/>
                  </a:moveTo>
                  <a:cubicBezTo>
                    <a:pt x="3" y="1"/>
                    <a:pt x="12" y="0"/>
                    <a:pt x="21" y="0"/>
                  </a:cubicBezTo>
                  <a:cubicBezTo>
                    <a:pt x="36" y="0"/>
                    <a:pt x="39" y="5"/>
                    <a:pt x="39" y="11"/>
                  </a:cubicBezTo>
                  <a:cubicBezTo>
                    <a:pt x="39" y="27"/>
                    <a:pt x="39" y="27"/>
                    <a:pt x="39" y="27"/>
                  </a:cubicBezTo>
                  <a:cubicBezTo>
                    <a:pt x="39" y="29"/>
                    <a:pt x="40" y="31"/>
                    <a:pt x="41" y="33"/>
                  </a:cubicBezTo>
                  <a:cubicBezTo>
                    <a:pt x="30" y="33"/>
                    <a:pt x="30" y="33"/>
                    <a:pt x="30" y="33"/>
                  </a:cubicBezTo>
                  <a:cubicBezTo>
                    <a:pt x="30" y="32"/>
                    <a:pt x="29" y="31"/>
                    <a:pt x="29" y="30"/>
                  </a:cubicBezTo>
                  <a:cubicBezTo>
                    <a:pt x="26" y="33"/>
                    <a:pt x="19" y="34"/>
                    <a:pt x="14" y="34"/>
                  </a:cubicBezTo>
                  <a:cubicBezTo>
                    <a:pt x="6" y="34"/>
                    <a:pt x="0" y="31"/>
                    <a:pt x="0" y="24"/>
                  </a:cubicBezTo>
                  <a:cubicBezTo>
                    <a:pt x="0" y="16"/>
                    <a:pt x="7" y="14"/>
                    <a:pt x="13" y="14"/>
                  </a:cubicBezTo>
                  <a:cubicBezTo>
                    <a:pt x="24" y="13"/>
                    <a:pt x="24" y="13"/>
                    <a:pt x="24" y="13"/>
                  </a:cubicBezTo>
                  <a:cubicBezTo>
                    <a:pt x="28" y="13"/>
                    <a:pt x="29" y="12"/>
                    <a:pt x="29" y="10"/>
                  </a:cubicBezTo>
                  <a:cubicBezTo>
                    <a:pt x="29" y="7"/>
                    <a:pt x="27" y="6"/>
                    <a:pt x="20" y="6"/>
                  </a:cubicBezTo>
                  <a:cubicBezTo>
                    <a:pt x="16" y="6"/>
                    <a:pt x="14" y="6"/>
                    <a:pt x="12" y="11"/>
                  </a:cubicBezTo>
                  <a:lnTo>
                    <a:pt x="2" y="11"/>
                  </a:lnTo>
                  <a:close/>
                  <a:moveTo>
                    <a:pt x="29" y="17"/>
                  </a:moveTo>
                  <a:cubicBezTo>
                    <a:pt x="27" y="18"/>
                    <a:pt x="25" y="19"/>
                    <a:pt x="23" y="19"/>
                  </a:cubicBezTo>
                  <a:cubicBezTo>
                    <a:pt x="17" y="19"/>
                    <a:pt x="17" y="19"/>
                    <a:pt x="17" y="19"/>
                  </a:cubicBezTo>
                  <a:cubicBezTo>
                    <a:pt x="13" y="20"/>
                    <a:pt x="11" y="21"/>
                    <a:pt x="11" y="24"/>
                  </a:cubicBezTo>
                  <a:cubicBezTo>
                    <a:pt x="11" y="26"/>
                    <a:pt x="14" y="28"/>
                    <a:pt x="18" y="28"/>
                  </a:cubicBezTo>
                  <a:cubicBezTo>
                    <a:pt x="23" y="28"/>
                    <a:pt x="29" y="25"/>
                    <a:pt x="29" y="20"/>
                  </a:cubicBezTo>
                  <a:lnTo>
                    <a:pt x="29" y="17"/>
                  </a:ln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4" name="Freeform 110"/>
            <p:cNvSpPr>
              <a:spLocks noEditPoints="1"/>
            </p:cNvSpPr>
            <p:nvPr/>
          </p:nvSpPr>
          <p:spPr bwMode="auto">
            <a:xfrm>
              <a:off x="4219638" y="3041317"/>
              <a:ext cx="66652" cy="71365"/>
            </a:xfrm>
            <a:custGeom>
              <a:avLst/>
              <a:gdLst>
                <a:gd name="T0" fmla="*/ 0 w 42"/>
                <a:gd name="T1" fmla="*/ 0 h 45"/>
                <a:gd name="T2" fmla="*/ 11 w 42"/>
                <a:gd name="T3" fmla="*/ 0 h 45"/>
                <a:gd name="T4" fmla="*/ 11 w 42"/>
                <a:gd name="T5" fmla="*/ 15 h 45"/>
                <a:gd name="T6" fmla="*/ 11 w 42"/>
                <a:gd name="T7" fmla="*/ 15 h 45"/>
                <a:gd name="T8" fmla="*/ 24 w 42"/>
                <a:gd name="T9" fmla="*/ 11 h 45"/>
                <a:gd name="T10" fmla="*/ 42 w 42"/>
                <a:gd name="T11" fmla="*/ 28 h 45"/>
                <a:gd name="T12" fmla="*/ 23 w 42"/>
                <a:gd name="T13" fmla="*/ 45 h 45"/>
                <a:gd name="T14" fmla="*/ 11 w 42"/>
                <a:gd name="T15" fmla="*/ 40 h 45"/>
                <a:gd name="T16" fmla="*/ 11 w 42"/>
                <a:gd name="T17" fmla="*/ 40 h 45"/>
                <a:gd name="T18" fmla="*/ 11 w 42"/>
                <a:gd name="T19" fmla="*/ 44 h 45"/>
                <a:gd name="T20" fmla="*/ 0 w 42"/>
                <a:gd name="T21" fmla="*/ 44 h 45"/>
                <a:gd name="T22" fmla="*/ 0 w 42"/>
                <a:gd name="T23" fmla="*/ 0 h 45"/>
                <a:gd name="T24" fmla="*/ 21 w 42"/>
                <a:gd name="T25" fmla="*/ 37 h 45"/>
                <a:gd name="T26" fmla="*/ 31 w 42"/>
                <a:gd name="T27" fmla="*/ 28 h 45"/>
                <a:gd name="T28" fmla="*/ 21 w 42"/>
                <a:gd name="T29" fmla="*/ 18 h 45"/>
                <a:gd name="T30" fmla="*/ 11 w 42"/>
                <a:gd name="T31" fmla="*/ 28 h 45"/>
                <a:gd name="T32" fmla="*/ 21 w 42"/>
                <a:gd name="T33"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5">
                  <a:moveTo>
                    <a:pt x="0" y="0"/>
                  </a:moveTo>
                  <a:cubicBezTo>
                    <a:pt x="11" y="0"/>
                    <a:pt x="11" y="0"/>
                    <a:pt x="11" y="0"/>
                  </a:cubicBezTo>
                  <a:cubicBezTo>
                    <a:pt x="11" y="15"/>
                    <a:pt x="11" y="15"/>
                    <a:pt x="11" y="15"/>
                  </a:cubicBezTo>
                  <a:cubicBezTo>
                    <a:pt x="11" y="15"/>
                    <a:pt x="11" y="15"/>
                    <a:pt x="11" y="15"/>
                  </a:cubicBezTo>
                  <a:cubicBezTo>
                    <a:pt x="13" y="13"/>
                    <a:pt x="18" y="11"/>
                    <a:pt x="24" y="11"/>
                  </a:cubicBezTo>
                  <a:cubicBezTo>
                    <a:pt x="34" y="11"/>
                    <a:pt x="42" y="17"/>
                    <a:pt x="42" y="28"/>
                  </a:cubicBezTo>
                  <a:cubicBezTo>
                    <a:pt x="42" y="39"/>
                    <a:pt x="33" y="45"/>
                    <a:pt x="23" y="45"/>
                  </a:cubicBezTo>
                  <a:cubicBezTo>
                    <a:pt x="18" y="45"/>
                    <a:pt x="15" y="44"/>
                    <a:pt x="11" y="40"/>
                  </a:cubicBezTo>
                  <a:cubicBezTo>
                    <a:pt x="11" y="40"/>
                    <a:pt x="11" y="40"/>
                    <a:pt x="11" y="40"/>
                  </a:cubicBezTo>
                  <a:cubicBezTo>
                    <a:pt x="11" y="44"/>
                    <a:pt x="11" y="44"/>
                    <a:pt x="11" y="44"/>
                  </a:cubicBezTo>
                  <a:cubicBezTo>
                    <a:pt x="0" y="44"/>
                    <a:pt x="0" y="44"/>
                    <a:pt x="0" y="44"/>
                  </a:cubicBezTo>
                  <a:lnTo>
                    <a:pt x="0" y="0"/>
                  </a:lnTo>
                  <a:close/>
                  <a:moveTo>
                    <a:pt x="21" y="37"/>
                  </a:moveTo>
                  <a:cubicBezTo>
                    <a:pt x="26" y="37"/>
                    <a:pt x="31" y="34"/>
                    <a:pt x="31" y="28"/>
                  </a:cubicBezTo>
                  <a:cubicBezTo>
                    <a:pt x="31" y="22"/>
                    <a:pt x="26" y="18"/>
                    <a:pt x="21" y="18"/>
                  </a:cubicBezTo>
                  <a:cubicBezTo>
                    <a:pt x="15" y="18"/>
                    <a:pt x="11" y="22"/>
                    <a:pt x="11" y="28"/>
                  </a:cubicBezTo>
                  <a:cubicBezTo>
                    <a:pt x="11" y="34"/>
                    <a:pt x="15" y="37"/>
                    <a:pt x="21" y="37"/>
                  </a:cubicBez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5" name="Freeform 111"/>
            <p:cNvSpPr>
              <a:spLocks/>
            </p:cNvSpPr>
            <p:nvPr/>
          </p:nvSpPr>
          <p:spPr bwMode="auto">
            <a:xfrm>
              <a:off x="4469416" y="3076326"/>
              <a:ext cx="65306" cy="55880"/>
            </a:xfrm>
            <a:custGeom>
              <a:avLst/>
              <a:gdLst>
                <a:gd name="T0" fmla="*/ 30 w 41"/>
                <a:gd name="T1" fmla="*/ 13 h 35"/>
                <a:gd name="T2" fmla="*/ 21 w 41"/>
                <a:gd name="T3" fmla="*/ 8 h 35"/>
                <a:gd name="T4" fmla="*/ 11 w 41"/>
                <a:gd name="T5" fmla="*/ 17 h 35"/>
                <a:gd name="T6" fmla="*/ 21 w 41"/>
                <a:gd name="T7" fmla="*/ 27 h 35"/>
                <a:gd name="T8" fmla="*/ 30 w 41"/>
                <a:gd name="T9" fmla="*/ 21 h 35"/>
                <a:gd name="T10" fmla="*/ 41 w 41"/>
                <a:gd name="T11" fmla="*/ 21 h 35"/>
                <a:gd name="T12" fmla="*/ 20 w 41"/>
                <a:gd name="T13" fmla="*/ 35 h 35"/>
                <a:gd name="T14" fmla="*/ 0 w 41"/>
                <a:gd name="T15" fmla="*/ 17 h 35"/>
                <a:gd name="T16" fmla="*/ 21 w 41"/>
                <a:gd name="T17" fmla="*/ 0 h 35"/>
                <a:gd name="T18" fmla="*/ 41 w 41"/>
                <a:gd name="T19" fmla="*/ 13 h 35"/>
                <a:gd name="T20" fmla="*/ 30 w 41"/>
                <a:gd name="T21"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5">
                  <a:moveTo>
                    <a:pt x="30" y="13"/>
                  </a:moveTo>
                  <a:cubicBezTo>
                    <a:pt x="29" y="9"/>
                    <a:pt x="25" y="8"/>
                    <a:pt x="21" y="8"/>
                  </a:cubicBezTo>
                  <a:cubicBezTo>
                    <a:pt x="14" y="8"/>
                    <a:pt x="11" y="11"/>
                    <a:pt x="11" y="17"/>
                  </a:cubicBezTo>
                  <a:cubicBezTo>
                    <a:pt x="11" y="24"/>
                    <a:pt x="14" y="27"/>
                    <a:pt x="21" y="27"/>
                  </a:cubicBezTo>
                  <a:cubicBezTo>
                    <a:pt x="26" y="27"/>
                    <a:pt x="29" y="25"/>
                    <a:pt x="30" y="21"/>
                  </a:cubicBezTo>
                  <a:cubicBezTo>
                    <a:pt x="41" y="21"/>
                    <a:pt x="41" y="21"/>
                    <a:pt x="41" y="21"/>
                  </a:cubicBezTo>
                  <a:cubicBezTo>
                    <a:pt x="39" y="32"/>
                    <a:pt x="31" y="35"/>
                    <a:pt x="20" y="35"/>
                  </a:cubicBezTo>
                  <a:cubicBezTo>
                    <a:pt x="8" y="35"/>
                    <a:pt x="0" y="30"/>
                    <a:pt x="0" y="17"/>
                  </a:cubicBezTo>
                  <a:cubicBezTo>
                    <a:pt x="0" y="5"/>
                    <a:pt x="8" y="0"/>
                    <a:pt x="21" y="0"/>
                  </a:cubicBezTo>
                  <a:cubicBezTo>
                    <a:pt x="29" y="0"/>
                    <a:pt x="39" y="2"/>
                    <a:pt x="41" y="13"/>
                  </a:cubicBezTo>
                  <a:lnTo>
                    <a:pt x="30" y="13"/>
                  </a:ln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4741423" y="2088820"/>
            <a:ext cx="620194" cy="723958"/>
            <a:chOff x="4536741" y="1960742"/>
            <a:chExt cx="714324" cy="833490"/>
          </a:xfrm>
        </p:grpSpPr>
        <p:sp>
          <p:nvSpPr>
            <p:cNvPr id="235" name="Freeform 71"/>
            <p:cNvSpPr>
              <a:spLocks/>
            </p:cNvSpPr>
            <p:nvPr/>
          </p:nvSpPr>
          <p:spPr bwMode="auto">
            <a:xfrm>
              <a:off x="4536741" y="1960742"/>
              <a:ext cx="714324" cy="833490"/>
            </a:xfrm>
            <a:custGeom>
              <a:avLst/>
              <a:gdLst>
                <a:gd name="T0" fmla="*/ 449 w 449"/>
                <a:gd name="T1" fmla="*/ 224 h 524"/>
                <a:gd name="T2" fmla="*/ 225 w 449"/>
                <a:gd name="T3" fmla="*/ 0 h 524"/>
                <a:gd name="T4" fmla="*/ 0 w 449"/>
                <a:gd name="T5" fmla="*/ 224 h 524"/>
                <a:gd name="T6" fmla="*/ 225 w 449"/>
                <a:gd name="T7" fmla="*/ 448 h 524"/>
                <a:gd name="T8" fmla="*/ 235 w 449"/>
                <a:gd name="T9" fmla="*/ 448 h 524"/>
                <a:gd name="T10" fmla="*/ 325 w 449"/>
                <a:gd name="T11" fmla="*/ 524 h 524"/>
                <a:gd name="T12" fmla="*/ 335 w 449"/>
                <a:gd name="T13" fmla="*/ 419 h 524"/>
                <a:gd name="T14" fmla="*/ 449 w 449"/>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449" y="224"/>
                  </a:moveTo>
                  <a:cubicBezTo>
                    <a:pt x="449" y="100"/>
                    <a:pt x="348" y="0"/>
                    <a:pt x="225" y="0"/>
                  </a:cubicBezTo>
                  <a:cubicBezTo>
                    <a:pt x="101" y="0"/>
                    <a:pt x="0" y="100"/>
                    <a:pt x="0" y="224"/>
                  </a:cubicBezTo>
                  <a:cubicBezTo>
                    <a:pt x="0" y="348"/>
                    <a:pt x="101" y="448"/>
                    <a:pt x="225"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lose/>
                </a:path>
              </a:pathLst>
            </a:custGeom>
            <a:solidFill>
              <a:schemeClr val="accent3"/>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6" name="Freeform 112"/>
            <p:cNvSpPr>
              <a:spLocks noEditPoints="1"/>
            </p:cNvSpPr>
            <p:nvPr/>
          </p:nvSpPr>
          <p:spPr bwMode="auto">
            <a:xfrm>
              <a:off x="4649848" y="2145214"/>
              <a:ext cx="508981" cy="379043"/>
            </a:xfrm>
            <a:custGeom>
              <a:avLst/>
              <a:gdLst>
                <a:gd name="T0" fmla="*/ 318 w 320"/>
                <a:gd name="T1" fmla="*/ 85 h 238"/>
                <a:gd name="T2" fmla="*/ 50 w 320"/>
                <a:gd name="T3" fmla="*/ 237 h 238"/>
                <a:gd name="T4" fmla="*/ 44 w 320"/>
                <a:gd name="T5" fmla="*/ 235 h 238"/>
                <a:gd name="T6" fmla="*/ 1 w 320"/>
                <a:gd name="T7" fmla="*/ 158 h 238"/>
                <a:gd name="T8" fmla="*/ 2 w 320"/>
                <a:gd name="T9" fmla="*/ 153 h 238"/>
                <a:gd name="T10" fmla="*/ 270 w 320"/>
                <a:gd name="T11" fmla="*/ 1 h 238"/>
                <a:gd name="T12" fmla="*/ 276 w 320"/>
                <a:gd name="T13" fmla="*/ 3 h 238"/>
                <a:gd name="T14" fmla="*/ 319 w 320"/>
                <a:gd name="T15" fmla="*/ 80 h 238"/>
                <a:gd name="T16" fmla="*/ 318 w 320"/>
                <a:gd name="T17" fmla="*/ 85 h 238"/>
                <a:gd name="T18" fmla="*/ 49 w 320"/>
                <a:gd name="T19" fmla="*/ 228 h 238"/>
                <a:gd name="T20" fmla="*/ 310 w 320"/>
                <a:gd name="T21" fmla="*/ 80 h 238"/>
                <a:gd name="T22" fmla="*/ 271 w 320"/>
                <a:gd name="T23" fmla="*/ 10 h 238"/>
                <a:gd name="T24" fmla="*/ 10 w 320"/>
                <a:gd name="T25" fmla="*/ 158 h 238"/>
                <a:gd name="T26" fmla="*/ 49 w 320"/>
                <a:gd name="T27"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238">
                  <a:moveTo>
                    <a:pt x="318" y="85"/>
                  </a:moveTo>
                  <a:cubicBezTo>
                    <a:pt x="50" y="237"/>
                    <a:pt x="50" y="237"/>
                    <a:pt x="50" y="237"/>
                  </a:cubicBezTo>
                  <a:cubicBezTo>
                    <a:pt x="48" y="238"/>
                    <a:pt x="45" y="237"/>
                    <a:pt x="44" y="235"/>
                  </a:cubicBezTo>
                  <a:cubicBezTo>
                    <a:pt x="1" y="158"/>
                    <a:pt x="1" y="158"/>
                    <a:pt x="1" y="158"/>
                  </a:cubicBezTo>
                  <a:cubicBezTo>
                    <a:pt x="0" y="157"/>
                    <a:pt x="0" y="154"/>
                    <a:pt x="2" y="153"/>
                  </a:cubicBezTo>
                  <a:cubicBezTo>
                    <a:pt x="270" y="1"/>
                    <a:pt x="270" y="1"/>
                    <a:pt x="270" y="1"/>
                  </a:cubicBezTo>
                  <a:cubicBezTo>
                    <a:pt x="272" y="0"/>
                    <a:pt x="275" y="1"/>
                    <a:pt x="276" y="3"/>
                  </a:cubicBezTo>
                  <a:cubicBezTo>
                    <a:pt x="319" y="80"/>
                    <a:pt x="319" y="80"/>
                    <a:pt x="319" y="80"/>
                  </a:cubicBezTo>
                  <a:cubicBezTo>
                    <a:pt x="320" y="81"/>
                    <a:pt x="320" y="84"/>
                    <a:pt x="318" y="85"/>
                  </a:cubicBezTo>
                  <a:close/>
                  <a:moveTo>
                    <a:pt x="49" y="228"/>
                  </a:moveTo>
                  <a:cubicBezTo>
                    <a:pt x="310" y="80"/>
                    <a:pt x="310" y="80"/>
                    <a:pt x="310" y="80"/>
                  </a:cubicBezTo>
                  <a:cubicBezTo>
                    <a:pt x="271" y="10"/>
                    <a:pt x="271" y="10"/>
                    <a:pt x="271" y="10"/>
                  </a:cubicBezTo>
                  <a:cubicBezTo>
                    <a:pt x="10" y="158"/>
                    <a:pt x="10" y="158"/>
                    <a:pt x="10" y="158"/>
                  </a:cubicBezTo>
                  <a:lnTo>
                    <a:pt x="49" y="228"/>
                  </a:ln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7" name="Freeform 113"/>
            <p:cNvSpPr>
              <a:spLocks/>
            </p:cNvSpPr>
            <p:nvPr/>
          </p:nvSpPr>
          <p:spPr bwMode="auto">
            <a:xfrm>
              <a:off x="4698996" y="2358636"/>
              <a:ext cx="45781" cy="70019"/>
            </a:xfrm>
            <a:custGeom>
              <a:avLst/>
              <a:gdLst>
                <a:gd name="T0" fmla="*/ 26 w 29"/>
                <a:gd name="T1" fmla="*/ 43 h 44"/>
                <a:gd name="T2" fmla="*/ 21 w 29"/>
                <a:gd name="T3" fmla="*/ 42 h 44"/>
                <a:gd name="T4" fmla="*/ 1 w 29"/>
                <a:gd name="T5" fmla="*/ 7 h 44"/>
                <a:gd name="T6" fmla="*/ 3 w 29"/>
                <a:gd name="T7" fmla="*/ 1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2"/>
                  </a:cubicBezTo>
                  <a:cubicBezTo>
                    <a:pt x="1" y="7"/>
                    <a:pt x="1" y="7"/>
                    <a:pt x="1" y="7"/>
                  </a:cubicBezTo>
                  <a:cubicBezTo>
                    <a:pt x="0" y="5"/>
                    <a:pt x="1" y="2"/>
                    <a:pt x="3" y="1"/>
                  </a:cubicBezTo>
                  <a:cubicBezTo>
                    <a:pt x="5" y="0"/>
                    <a:pt x="7" y="1"/>
                    <a:pt x="8" y="3"/>
                  </a:cubicBezTo>
                  <a:cubicBezTo>
                    <a:pt x="28" y="38"/>
                    <a:pt x="28" y="38"/>
                    <a:pt x="28" y="38"/>
                  </a:cubicBezTo>
                  <a:cubicBezTo>
                    <a:pt x="29" y="40"/>
                    <a:pt x="28" y="42"/>
                    <a:pt x="26" y="43"/>
                  </a:cubicBez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8" name="Freeform 114"/>
            <p:cNvSpPr>
              <a:spLocks/>
            </p:cNvSpPr>
            <p:nvPr/>
          </p:nvSpPr>
          <p:spPr bwMode="auto">
            <a:xfrm>
              <a:off x="4765648" y="2321607"/>
              <a:ext cx="46455" cy="70019"/>
            </a:xfrm>
            <a:custGeom>
              <a:avLst/>
              <a:gdLst>
                <a:gd name="T0" fmla="*/ 26 w 29"/>
                <a:gd name="T1" fmla="*/ 42 h 44"/>
                <a:gd name="T2" fmla="*/ 21 w 29"/>
                <a:gd name="T3" fmla="*/ 41 h 44"/>
                <a:gd name="T4" fmla="*/ 1 w 29"/>
                <a:gd name="T5" fmla="*/ 6 h 44"/>
                <a:gd name="T6" fmla="*/ 2 w 29"/>
                <a:gd name="T7" fmla="*/ 1 h 44"/>
                <a:gd name="T8" fmla="*/ 8 w 29"/>
                <a:gd name="T9" fmla="*/ 2 h 44"/>
                <a:gd name="T10" fmla="*/ 28 w 29"/>
                <a:gd name="T11" fmla="*/ 37 h 44"/>
                <a:gd name="T12" fmla="*/ 26 w 29"/>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2"/>
                  </a:moveTo>
                  <a:cubicBezTo>
                    <a:pt x="24" y="44"/>
                    <a:pt x="22" y="43"/>
                    <a:pt x="21" y="41"/>
                  </a:cubicBezTo>
                  <a:cubicBezTo>
                    <a:pt x="1" y="6"/>
                    <a:pt x="1" y="6"/>
                    <a:pt x="1" y="6"/>
                  </a:cubicBezTo>
                  <a:cubicBezTo>
                    <a:pt x="0" y="4"/>
                    <a:pt x="1" y="2"/>
                    <a:pt x="2" y="1"/>
                  </a:cubicBezTo>
                  <a:cubicBezTo>
                    <a:pt x="4" y="0"/>
                    <a:pt x="7" y="0"/>
                    <a:pt x="8" y="2"/>
                  </a:cubicBezTo>
                  <a:cubicBezTo>
                    <a:pt x="28" y="37"/>
                    <a:pt x="28" y="37"/>
                    <a:pt x="28" y="37"/>
                  </a:cubicBezTo>
                  <a:cubicBezTo>
                    <a:pt x="29" y="39"/>
                    <a:pt x="28" y="41"/>
                    <a:pt x="26" y="42"/>
                  </a:cubicBez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9" name="Freeform 115"/>
            <p:cNvSpPr>
              <a:spLocks/>
            </p:cNvSpPr>
            <p:nvPr/>
          </p:nvSpPr>
          <p:spPr bwMode="auto">
            <a:xfrm>
              <a:off x="4840379" y="2285251"/>
              <a:ext cx="46455" cy="70019"/>
            </a:xfrm>
            <a:custGeom>
              <a:avLst/>
              <a:gdLst>
                <a:gd name="T0" fmla="*/ 26 w 29"/>
                <a:gd name="T1" fmla="*/ 43 h 44"/>
                <a:gd name="T2" fmla="*/ 21 w 29"/>
                <a:gd name="T3" fmla="*/ 42 h 44"/>
                <a:gd name="T4" fmla="*/ 1 w 29"/>
                <a:gd name="T5" fmla="*/ 7 h 44"/>
                <a:gd name="T6" fmla="*/ 3 w 29"/>
                <a:gd name="T7" fmla="*/ 2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4"/>
                    <a:pt x="21" y="42"/>
                  </a:cubicBezTo>
                  <a:cubicBezTo>
                    <a:pt x="1" y="7"/>
                    <a:pt x="1" y="7"/>
                    <a:pt x="1" y="7"/>
                  </a:cubicBezTo>
                  <a:cubicBezTo>
                    <a:pt x="0" y="5"/>
                    <a:pt x="1" y="3"/>
                    <a:pt x="3" y="2"/>
                  </a:cubicBezTo>
                  <a:cubicBezTo>
                    <a:pt x="5" y="0"/>
                    <a:pt x="7" y="1"/>
                    <a:pt x="8" y="3"/>
                  </a:cubicBezTo>
                  <a:cubicBezTo>
                    <a:pt x="28" y="38"/>
                    <a:pt x="28" y="38"/>
                    <a:pt x="28" y="38"/>
                  </a:cubicBezTo>
                  <a:cubicBezTo>
                    <a:pt x="29" y="40"/>
                    <a:pt x="28" y="42"/>
                    <a:pt x="26" y="43"/>
                  </a:cubicBez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0" name="Freeform 116"/>
            <p:cNvSpPr>
              <a:spLocks/>
            </p:cNvSpPr>
            <p:nvPr/>
          </p:nvSpPr>
          <p:spPr bwMode="auto">
            <a:xfrm>
              <a:off x="4732658" y="2339111"/>
              <a:ext cx="55207" cy="87523"/>
            </a:xfrm>
            <a:custGeom>
              <a:avLst/>
              <a:gdLst>
                <a:gd name="T0" fmla="*/ 32 w 35"/>
                <a:gd name="T1" fmla="*/ 54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4"/>
                  </a:moveTo>
                  <a:cubicBezTo>
                    <a:pt x="30" y="55"/>
                    <a:pt x="28" y="54"/>
                    <a:pt x="27" y="52"/>
                  </a:cubicBezTo>
                  <a:cubicBezTo>
                    <a:pt x="1" y="7"/>
                    <a:pt x="1" y="7"/>
                    <a:pt x="1" y="7"/>
                  </a:cubicBezTo>
                  <a:cubicBezTo>
                    <a:pt x="0" y="5"/>
                    <a:pt x="1" y="3"/>
                    <a:pt x="3" y="1"/>
                  </a:cubicBezTo>
                  <a:cubicBezTo>
                    <a:pt x="4" y="0"/>
                    <a:pt x="7" y="1"/>
                    <a:pt x="8" y="3"/>
                  </a:cubicBezTo>
                  <a:cubicBezTo>
                    <a:pt x="34" y="48"/>
                    <a:pt x="34" y="48"/>
                    <a:pt x="34" y="48"/>
                  </a:cubicBezTo>
                  <a:cubicBezTo>
                    <a:pt x="35" y="50"/>
                    <a:pt x="34" y="53"/>
                    <a:pt x="32" y="54"/>
                  </a:cubicBez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1" name="Freeform 117"/>
            <p:cNvSpPr>
              <a:spLocks/>
            </p:cNvSpPr>
            <p:nvPr/>
          </p:nvSpPr>
          <p:spPr bwMode="auto">
            <a:xfrm>
              <a:off x="4802677" y="2307468"/>
              <a:ext cx="53860" cy="87523"/>
            </a:xfrm>
            <a:custGeom>
              <a:avLst/>
              <a:gdLst>
                <a:gd name="T0" fmla="*/ 32 w 34"/>
                <a:gd name="T1" fmla="*/ 54 h 55"/>
                <a:gd name="T2" fmla="*/ 26 w 34"/>
                <a:gd name="T3" fmla="*/ 52 h 55"/>
                <a:gd name="T4" fmla="*/ 1 w 34"/>
                <a:gd name="T5" fmla="*/ 7 h 55"/>
                <a:gd name="T6" fmla="*/ 2 w 34"/>
                <a:gd name="T7" fmla="*/ 1 h 55"/>
                <a:gd name="T8" fmla="*/ 8 w 34"/>
                <a:gd name="T9" fmla="*/ 3 h 55"/>
                <a:gd name="T10" fmla="*/ 33 w 34"/>
                <a:gd name="T11" fmla="*/ 48 h 55"/>
                <a:gd name="T12" fmla="*/ 32 w 34"/>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4" h="55">
                  <a:moveTo>
                    <a:pt x="32" y="54"/>
                  </a:moveTo>
                  <a:cubicBezTo>
                    <a:pt x="30" y="55"/>
                    <a:pt x="27" y="54"/>
                    <a:pt x="26" y="52"/>
                  </a:cubicBezTo>
                  <a:cubicBezTo>
                    <a:pt x="1" y="7"/>
                    <a:pt x="1" y="7"/>
                    <a:pt x="1" y="7"/>
                  </a:cubicBezTo>
                  <a:cubicBezTo>
                    <a:pt x="0" y="5"/>
                    <a:pt x="0" y="2"/>
                    <a:pt x="2" y="1"/>
                  </a:cubicBezTo>
                  <a:cubicBezTo>
                    <a:pt x="4" y="0"/>
                    <a:pt x="7" y="1"/>
                    <a:pt x="8" y="3"/>
                  </a:cubicBezTo>
                  <a:cubicBezTo>
                    <a:pt x="33" y="48"/>
                    <a:pt x="33" y="48"/>
                    <a:pt x="33" y="48"/>
                  </a:cubicBezTo>
                  <a:cubicBezTo>
                    <a:pt x="34" y="50"/>
                    <a:pt x="34" y="52"/>
                    <a:pt x="32" y="54"/>
                  </a:cubicBez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2" name="Freeform 118"/>
            <p:cNvSpPr>
              <a:spLocks/>
            </p:cNvSpPr>
            <p:nvPr/>
          </p:nvSpPr>
          <p:spPr bwMode="auto">
            <a:xfrm>
              <a:off x="4918477" y="2242163"/>
              <a:ext cx="46455" cy="70019"/>
            </a:xfrm>
            <a:custGeom>
              <a:avLst/>
              <a:gdLst>
                <a:gd name="T0" fmla="*/ 26 w 29"/>
                <a:gd name="T1" fmla="*/ 43 h 44"/>
                <a:gd name="T2" fmla="*/ 21 w 29"/>
                <a:gd name="T3" fmla="*/ 41 h 44"/>
                <a:gd name="T4" fmla="*/ 1 w 29"/>
                <a:gd name="T5" fmla="*/ 6 h 44"/>
                <a:gd name="T6" fmla="*/ 2 w 29"/>
                <a:gd name="T7" fmla="*/ 1 h 44"/>
                <a:gd name="T8" fmla="*/ 8 w 29"/>
                <a:gd name="T9" fmla="*/ 3 h 44"/>
                <a:gd name="T10" fmla="*/ 28 w 29"/>
                <a:gd name="T11" fmla="*/ 37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1"/>
                  </a:cubicBezTo>
                  <a:cubicBezTo>
                    <a:pt x="1" y="6"/>
                    <a:pt x="1" y="6"/>
                    <a:pt x="1" y="6"/>
                  </a:cubicBezTo>
                  <a:cubicBezTo>
                    <a:pt x="0" y="5"/>
                    <a:pt x="1" y="2"/>
                    <a:pt x="2" y="1"/>
                  </a:cubicBezTo>
                  <a:cubicBezTo>
                    <a:pt x="4" y="0"/>
                    <a:pt x="7" y="1"/>
                    <a:pt x="8" y="3"/>
                  </a:cubicBezTo>
                  <a:cubicBezTo>
                    <a:pt x="28" y="37"/>
                    <a:pt x="28" y="37"/>
                    <a:pt x="28" y="37"/>
                  </a:cubicBezTo>
                  <a:cubicBezTo>
                    <a:pt x="29" y="39"/>
                    <a:pt x="28" y="42"/>
                    <a:pt x="26" y="43"/>
                  </a:cubicBez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3" name="Freeform 119"/>
            <p:cNvSpPr>
              <a:spLocks/>
            </p:cNvSpPr>
            <p:nvPr/>
          </p:nvSpPr>
          <p:spPr bwMode="auto">
            <a:xfrm>
              <a:off x="4878755" y="2264380"/>
              <a:ext cx="55880" cy="86177"/>
            </a:xfrm>
            <a:custGeom>
              <a:avLst/>
              <a:gdLst>
                <a:gd name="T0" fmla="*/ 33 w 35"/>
                <a:gd name="T1" fmla="*/ 53 h 54"/>
                <a:gd name="T2" fmla="*/ 27 w 35"/>
                <a:gd name="T3" fmla="*/ 51 h 54"/>
                <a:gd name="T4" fmla="*/ 2 w 35"/>
                <a:gd name="T5" fmla="*/ 6 h 54"/>
                <a:gd name="T6" fmla="*/ 3 w 35"/>
                <a:gd name="T7" fmla="*/ 1 h 54"/>
                <a:gd name="T8" fmla="*/ 9 w 35"/>
                <a:gd name="T9" fmla="*/ 2 h 54"/>
                <a:gd name="T10" fmla="*/ 34 w 35"/>
                <a:gd name="T11" fmla="*/ 48 h 54"/>
                <a:gd name="T12" fmla="*/ 33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3" y="53"/>
                  </a:moveTo>
                  <a:cubicBezTo>
                    <a:pt x="31" y="54"/>
                    <a:pt x="28" y="53"/>
                    <a:pt x="27" y="51"/>
                  </a:cubicBezTo>
                  <a:cubicBezTo>
                    <a:pt x="2" y="6"/>
                    <a:pt x="2" y="6"/>
                    <a:pt x="2" y="6"/>
                  </a:cubicBezTo>
                  <a:cubicBezTo>
                    <a:pt x="0" y="4"/>
                    <a:pt x="1" y="2"/>
                    <a:pt x="3" y="1"/>
                  </a:cubicBezTo>
                  <a:cubicBezTo>
                    <a:pt x="5" y="0"/>
                    <a:pt x="7" y="0"/>
                    <a:pt x="9" y="2"/>
                  </a:cubicBezTo>
                  <a:cubicBezTo>
                    <a:pt x="34" y="48"/>
                    <a:pt x="34" y="48"/>
                    <a:pt x="34" y="48"/>
                  </a:cubicBezTo>
                  <a:cubicBezTo>
                    <a:pt x="35" y="49"/>
                    <a:pt x="35" y="52"/>
                    <a:pt x="33" y="53"/>
                  </a:cubicBez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4" name="Freeform 120"/>
            <p:cNvSpPr>
              <a:spLocks/>
            </p:cNvSpPr>
            <p:nvPr/>
          </p:nvSpPr>
          <p:spPr bwMode="auto">
            <a:xfrm>
              <a:off x="4996574" y="2197728"/>
              <a:ext cx="44435" cy="70019"/>
            </a:xfrm>
            <a:custGeom>
              <a:avLst/>
              <a:gdLst>
                <a:gd name="T0" fmla="*/ 26 w 28"/>
                <a:gd name="T1" fmla="*/ 43 h 44"/>
                <a:gd name="T2" fmla="*/ 20 w 28"/>
                <a:gd name="T3" fmla="*/ 42 h 44"/>
                <a:gd name="T4" fmla="*/ 1 w 28"/>
                <a:gd name="T5" fmla="*/ 7 h 44"/>
                <a:gd name="T6" fmla="*/ 2 w 28"/>
                <a:gd name="T7" fmla="*/ 1 h 44"/>
                <a:gd name="T8" fmla="*/ 8 w 28"/>
                <a:gd name="T9" fmla="*/ 3 h 44"/>
                <a:gd name="T10" fmla="*/ 27 w 28"/>
                <a:gd name="T11" fmla="*/ 38 h 44"/>
                <a:gd name="T12" fmla="*/ 26 w 28"/>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8" h="44">
                  <a:moveTo>
                    <a:pt x="26" y="43"/>
                  </a:moveTo>
                  <a:cubicBezTo>
                    <a:pt x="24" y="44"/>
                    <a:pt x="21" y="44"/>
                    <a:pt x="20" y="42"/>
                  </a:cubicBezTo>
                  <a:cubicBezTo>
                    <a:pt x="1" y="7"/>
                    <a:pt x="1" y="7"/>
                    <a:pt x="1" y="7"/>
                  </a:cubicBezTo>
                  <a:cubicBezTo>
                    <a:pt x="0" y="5"/>
                    <a:pt x="0" y="3"/>
                    <a:pt x="2" y="1"/>
                  </a:cubicBezTo>
                  <a:cubicBezTo>
                    <a:pt x="4" y="0"/>
                    <a:pt x="7" y="1"/>
                    <a:pt x="8" y="3"/>
                  </a:cubicBezTo>
                  <a:cubicBezTo>
                    <a:pt x="27" y="38"/>
                    <a:pt x="27" y="38"/>
                    <a:pt x="27" y="38"/>
                  </a:cubicBezTo>
                  <a:cubicBezTo>
                    <a:pt x="28" y="40"/>
                    <a:pt x="28" y="42"/>
                    <a:pt x="26" y="43"/>
                  </a:cubicBez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5" name="Freeform 121"/>
            <p:cNvSpPr>
              <a:spLocks/>
            </p:cNvSpPr>
            <p:nvPr/>
          </p:nvSpPr>
          <p:spPr bwMode="auto">
            <a:xfrm>
              <a:off x="4956852" y="2219945"/>
              <a:ext cx="55880" cy="87523"/>
            </a:xfrm>
            <a:custGeom>
              <a:avLst/>
              <a:gdLst>
                <a:gd name="T0" fmla="*/ 32 w 35"/>
                <a:gd name="T1" fmla="*/ 53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3"/>
                  </a:moveTo>
                  <a:cubicBezTo>
                    <a:pt x="30" y="55"/>
                    <a:pt x="28" y="54"/>
                    <a:pt x="27" y="52"/>
                  </a:cubicBezTo>
                  <a:cubicBezTo>
                    <a:pt x="1" y="7"/>
                    <a:pt x="1" y="7"/>
                    <a:pt x="1" y="7"/>
                  </a:cubicBezTo>
                  <a:cubicBezTo>
                    <a:pt x="0" y="5"/>
                    <a:pt x="1" y="2"/>
                    <a:pt x="3" y="1"/>
                  </a:cubicBezTo>
                  <a:cubicBezTo>
                    <a:pt x="5" y="0"/>
                    <a:pt x="7" y="1"/>
                    <a:pt x="8" y="3"/>
                  </a:cubicBezTo>
                  <a:cubicBezTo>
                    <a:pt x="34" y="48"/>
                    <a:pt x="34" y="48"/>
                    <a:pt x="34" y="48"/>
                  </a:cubicBezTo>
                  <a:cubicBezTo>
                    <a:pt x="35" y="50"/>
                    <a:pt x="34" y="52"/>
                    <a:pt x="32" y="53"/>
                  </a:cubicBez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6" name="Freeform 122"/>
            <p:cNvSpPr>
              <a:spLocks/>
            </p:cNvSpPr>
            <p:nvPr/>
          </p:nvSpPr>
          <p:spPr bwMode="auto">
            <a:xfrm>
              <a:off x="5034950" y="2176857"/>
              <a:ext cx="55880" cy="86177"/>
            </a:xfrm>
            <a:custGeom>
              <a:avLst/>
              <a:gdLst>
                <a:gd name="T0" fmla="*/ 32 w 35"/>
                <a:gd name="T1" fmla="*/ 53 h 54"/>
                <a:gd name="T2" fmla="*/ 27 w 35"/>
                <a:gd name="T3" fmla="*/ 51 h 54"/>
                <a:gd name="T4" fmla="*/ 1 w 35"/>
                <a:gd name="T5" fmla="*/ 6 h 54"/>
                <a:gd name="T6" fmla="*/ 3 w 35"/>
                <a:gd name="T7" fmla="*/ 1 h 54"/>
                <a:gd name="T8" fmla="*/ 8 w 35"/>
                <a:gd name="T9" fmla="*/ 2 h 54"/>
                <a:gd name="T10" fmla="*/ 34 w 35"/>
                <a:gd name="T11" fmla="*/ 47 h 54"/>
                <a:gd name="T12" fmla="*/ 32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2" y="53"/>
                  </a:moveTo>
                  <a:cubicBezTo>
                    <a:pt x="30" y="54"/>
                    <a:pt x="28" y="53"/>
                    <a:pt x="27" y="51"/>
                  </a:cubicBezTo>
                  <a:cubicBezTo>
                    <a:pt x="1" y="6"/>
                    <a:pt x="1" y="6"/>
                    <a:pt x="1" y="6"/>
                  </a:cubicBezTo>
                  <a:cubicBezTo>
                    <a:pt x="0" y="4"/>
                    <a:pt x="1" y="2"/>
                    <a:pt x="3" y="1"/>
                  </a:cubicBezTo>
                  <a:cubicBezTo>
                    <a:pt x="4" y="0"/>
                    <a:pt x="7" y="0"/>
                    <a:pt x="8" y="2"/>
                  </a:cubicBezTo>
                  <a:cubicBezTo>
                    <a:pt x="34" y="47"/>
                    <a:pt x="34" y="47"/>
                    <a:pt x="34" y="47"/>
                  </a:cubicBezTo>
                  <a:cubicBezTo>
                    <a:pt x="35" y="49"/>
                    <a:pt x="34" y="52"/>
                    <a:pt x="32" y="53"/>
                  </a:cubicBezTo>
                  <a:close/>
                </a:path>
              </a:pathLst>
            </a:custGeom>
            <a:solidFill>
              <a:schemeClr val="bg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8162166" y="2328496"/>
            <a:ext cx="2070053" cy="695331"/>
            <a:chOff x="8854418" y="2347395"/>
            <a:chExt cx="2384237" cy="800532"/>
          </a:xfrm>
        </p:grpSpPr>
        <p:sp>
          <p:nvSpPr>
            <p:cNvPr id="287" name="TextBox 286"/>
            <p:cNvSpPr txBox="1"/>
            <p:nvPr/>
          </p:nvSpPr>
          <p:spPr>
            <a:xfrm>
              <a:off x="9360407" y="2347395"/>
              <a:ext cx="1372265" cy="282294"/>
            </a:xfrm>
            <a:prstGeom prst="rect">
              <a:avLst/>
            </a:prstGeom>
            <a:noFill/>
          </p:spPr>
          <p:txBody>
            <a:bodyPr wrap="none" lIns="0" tIns="0" rIns="0" bIns="0" rtlCol="0">
              <a:spAutoFit/>
            </a:bodyPr>
            <a:lstStyle/>
            <a:p>
              <a:pPr algn="ctr">
                <a:lnSpc>
                  <a:spcPct val="120000"/>
                </a:lnSpc>
              </a:pPr>
              <a:r>
                <a:rPr lang="zh-CN" alt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8" name="Rectangle 287"/>
            <p:cNvSpPr/>
            <p:nvPr/>
          </p:nvSpPr>
          <p:spPr>
            <a:xfrm>
              <a:off x="8854418" y="2637675"/>
              <a:ext cx="2384237" cy="510252"/>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9" name="Group 288"/>
          <p:cNvGrpSpPr/>
          <p:nvPr/>
        </p:nvGrpSpPr>
        <p:grpSpPr>
          <a:xfrm>
            <a:off x="9076661" y="1948363"/>
            <a:ext cx="241060" cy="240441"/>
            <a:chOff x="2138511" y="2464802"/>
            <a:chExt cx="354012" cy="352956"/>
          </a:xfrm>
          <a:solidFill>
            <a:schemeClr val="accent4"/>
          </a:solidFill>
        </p:grpSpPr>
        <p:sp>
          <p:nvSpPr>
            <p:cNvPr id="290" name="Oval 289"/>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1" name="Freeform 290"/>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8162166" y="3641193"/>
            <a:ext cx="2070053" cy="723764"/>
            <a:chOff x="8854418" y="3858698"/>
            <a:chExt cx="2384237" cy="833267"/>
          </a:xfrm>
        </p:grpSpPr>
        <p:sp>
          <p:nvSpPr>
            <p:cNvPr id="292" name="TextBox 291"/>
            <p:cNvSpPr txBox="1"/>
            <p:nvPr/>
          </p:nvSpPr>
          <p:spPr>
            <a:xfrm>
              <a:off x="9360407" y="3858698"/>
              <a:ext cx="1372265" cy="282294"/>
            </a:xfrm>
            <a:prstGeom prst="rect">
              <a:avLst/>
            </a:prstGeom>
            <a:noFill/>
          </p:spPr>
          <p:txBody>
            <a:bodyPr wrap="none" lIns="0" tIns="0" rIns="0" bIns="0" rtlCol="0">
              <a:spAutoFit/>
            </a:bodyPr>
            <a:lstStyle/>
            <a:p>
              <a:pPr algn="ctr">
                <a:lnSpc>
                  <a:spcPct val="120000"/>
                </a:lnSpc>
              </a:pPr>
              <a:r>
                <a:rPr lang="zh-CN" alt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3" name="Rectangle 292"/>
            <p:cNvSpPr/>
            <p:nvPr/>
          </p:nvSpPr>
          <p:spPr>
            <a:xfrm>
              <a:off x="8854418" y="4181713"/>
              <a:ext cx="2384237" cy="510252"/>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4" name="Group 293"/>
          <p:cNvGrpSpPr/>
          <p:nvPr/>
        </p:nvGrpSpPr>
        <p:grpSpPr>
          <a:xfrm>
            <a:off x="9076661" y="3289493"/>
            <a:ext cx="241060" cy="240441"/>
            <a:chOff x="2138511" y="2464802"/>
            <a:chExt cx="354012" cy="352956"/>
          </a:xfrm>
          <a:solidFill>
            <a:schemeClr val="accent1"/>
          </a:solidFill>
        </p:grpSpPr>
        <p:sp>
          <p:nvSpPr>
            <p:cNvPr id="295" name="Oval 294"/>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6" name="Freeform 29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0" name="Content Placeholder 2"/>
          <p:cNvSpPr txBox="1">
            <a:spLocks/>
          </p:cNvSpPr>
          <p:nvPr/>
        </p:nvSpPr>
        <p:spPr>
          <a:xfrm>
            <a:off x="4642140" y="255686"/>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1" name="Content Placeholder 2"/>
          <p:cNvSpPr txBox="1">
            <a:spLocks/>
          </p:cNvSpPr>
          <p:nvPr/>
        </p:nvSpPr>
        <p:spPr>
          <a:xfrm>
            <a:off x="4995203" y="554068"/>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3263694527"/>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156"/>
                                        </p:tgtEl>
                                        <p:attrNameLst>
                                          <p:attrName>style.visibility</p:attrName>
                                        </p:attrNameLst>
                                      </p:cBhvr>
                                      <p:to>
                                        <p:strVal val="visible"/>
                                      </p:to>
                                    </p:set>
                                    <p:anim calcmode="lin" valueType="num">
                                      <p:cBhvr>
                                        <p:cTn id="59" dur="500" fill="hold"/>
                                        <p:tgtEl>
                                          <p:spTgt spid="156"/>
                                        </p:tgtEl>
                                        <p:attrNameLst>
                                          <p:attrName>ppt_w</p:attrName>
                                        </p:attrNameLst>
                                      </p:cBhvr>
                                      <p:tavLst>
                                        <p:tav tm="0">
                                          <p:val>
                                            <p:fltVal val="0"/>
                                          </p:val>
                                        </p:tav>
                                        <p:tav tm="100000">
                                          <p:val>
                                            <p:strVal val="#ppt_w"/>
                                          </p:val>
                                        </p:tav>
                                      </p:tavLst>
                                    </p:anim>
                                    <p:anim calcmode="lin" valueType="num">
                                      <p:cBhvr>
                                        <p:cTn id="60" dur="500" fill="hold"/>
                                        <p:tgtEl>
                                          <p:spTgt spid="156"/>
                                        </p:tgtEl>
                                        <p:attrNameLst>
                                          <p:attrName>ppt_h</p:attrName>
                                        </p:attrNameLst>
                                      </p:cBhvr>
                                      <p:tavLst>
                                        <p:tav tm="0">
                                          <p:val>
                                            <p:fltVal val="0"/>
                                          </p:val>
                                        </p:tav>
                                        <p:tav tm="100000">
                                          <p:val>
                                            <p:strVal val="#ppt_h"/>
                                          </p:val>
                                        </p:tav>
                                      </p:tavLst>
                                    </p:anim>
                                    <p:animEffect transition="in" filter="fade">
                                      <p:cBhvr>
                                        <p:cTn id="61" dur="500"/>
                                        <p:tgtEl>
                                          <p:spTgt spid="156"/>
                                        </p:tgtEl>
                                      </p:cBhvr>
                                    </p:animEffect>
                                  </p:childTnLst>
                                </p:cTn>
                              </p:par>
                              <p:par>
                                <p:cTn id="62" presetID="12" presetClass="entr" presetSubtype="1"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p:tgtEl>
                                          <p:spTgt spid="17"/>
                                        </p:tgtEl>
                                        <p:attrNameLst>
                                          <p:attrName>ppt_y</p:attrName>
                                        </p:attrNameLst>
                                      </p:cBhvr>
                                      <p:tavLst>
                                        <p:tav tm="0">
                                          <p:val>
                                            <p:strVal val="#ppt_y-#ppt_h*1.125000"/>
                                          </p:val>
                                        </p:tav>
                                        <p:tav tm="100000">
                                          <p:val>
                                            <p:strVal val="#ppt_y"/>
                                          </p:val>
                                        </p:tav>
                                      </p:tavLst>
                                    </p:anim>
                                    <p:animEffect transition="in" filter="wipe(down)">
                                      <p:cBhvr>
                                        <p:cTn id="65" dur="500"/>
                                        <p:tgtEl>
                                          <p:spTgt spid="17"/>
                                        </p:tgtEl>
                                      </p:cBhvr>
                                    </p:animEffect>
                                  </p:childTnLst>
                                </p:cTn>
                              </p:par>
                            </p:childTnLst>
                          </p:cTn>
                        </p:par>
                        <p:par>
                          <p:cTn id="66" fill="hold">
                            <p:stCondLst>
                              <p:cond delay="7000"/>
                            </p:stCondLst>
                            <p:childTnLst>
                              <p:par>
                                <p:cTn id="67" presetID="53" presetClass="entr" presetSubtype="16" fill="hold" nodeType="afterEffect">
                                  <p:stCondLst>
                                    <p:cond delay="0"/>
                                  </p:stCondLst>
                                  <p:childTnLst>
                                    <p:set>
                                      <p:cBhvr>
                                        <p:cTn id="68" dur="1" fill="hold">
                                          <p:stCondLst>
                                            <p:cond delay="0"/>
                                          </p:stCondLst>
                                        </p:cTn>
                                        <p:tgtEl>
                                          <p:spTgt spid="161"/>
                                        </p:tgtEl>
                                        <p:attrNameLst>
                                          <p:attrName>style.visibility</p:attrName>
                                        </p:attrNameLst>
                                      </p:cBhvr>
                                      <p:to>
                                        <p:strVal val="visible"/>
                                      </p:to>
                                    </p:set>
                                    <p:anim calcmode="lin" valueType="num">
                                      <p:cBhvr>
                                        <p:cTn id="69" dur="500" fill="hold"/>
                                        <p:tgtEl>
                                          <p:spTgt spid="161"/>
                                        </p:tgtEl>
                                        <p:attrNameLst>
                                          <p:attrName>ppt_w</p:attrName>
                                        </p:attrNameLst>
                                      </p:cBhvr>
                                      <p:tavLst>
                                        <p:tav tm="0">
                                          <p:val>
                                            <p:fltVal val="0"/>
                                          </p:val>
                                        </p:tav>
                                        <p:tav tm="100000">
                                          <p:val>
                                            <p:strVal val="#ppt_w"/>
                                          </p:val>
                                        </p:tav>
                                      </p:tavLst>
                                    </p:anim>
                                    <p:anim calcmode="lin" valueType="num">
                                      <p:cBhvr>
                                        <p:cTn id="70" dur="500" fill="hold"/>
                                        <p:tgtEl>
                                          <p:spTgt spid="161"/>
                                        </p:tgtEl>
                                        <p:attrNameLst>
                                          <p:attrName>ppt_h</p:attrName>
                                        </p:attrNameLst>
                                      </p:cBhvr>
                                      <p:tavLst>
                                        <p:tav tm="0">
                                          <p:val>
                                            <p:fltVal val="0"/>
                                          </p:val>
                                        </p:tav>
                                        <p:tav tm="100000">
                                          <p:val>
                                            <p:strVal val="#ppt_h"/>
                                          </p:val>
                                        </p:tav>
                                      </p:tavLst>
                                    </p:anim>
                                    <p:animEffect transition="in" filter="fade">
                                      <p:cBhvr>
                                        <p:cTn id="71" dur="500"/>
                                        <p:tgtEl>
                                          <p:spTgt spid="161"/>
                                        </p:tgtEl>
                                      </p:cBhvr>
                                    </p:animEffect>
                                  </p:childTnLst>
                                </p:cTn>
                              </p:par>
                              <p:par>
                                <p:cTn id="72" presetID="12" presetClass="entr" presetSubtype="1"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p:tgtEl>
                                          <p:spTgt spid="18"/>
                                        </p:tgtEl>
                                        <p:attrNameLst>
                                          <p:attrName>ppt_y</p:attrName>
                                        </p:attrNameLst>
                                      </p:cBhvr>
                                      <p:tavLst>
                                        <p:tav tm="0">
                                          <p:val>
                                            <p:strVal val="#ppt_y-#ppt_h*1.125000"/>
                                          </p:val>
                                        </p:tav>
                                        <p:tav tm="100000">
                                          <p:val>
                                            <p:strVal val="#ppt_y"/>
                                          </p:val>
                                        </p:tav>
                                      </p:tavLst>
                                    </p:anim>
                                    <p:animEffect transition="in" filter="wipe(down)">
                                      <p:cBhvr>
                                        <p:cTn id="75" dur="500"/>
                                        <p:tgtEl>
                                          <p:spTgt spid="18"/>
                                        </p:tgtEl>
                                      </p:cBhvr>
                                    </p:animEffect>
                                  </p:childTnLst>
                                </p:cTn>
                              </p:par>
                            </p:childTnLst>
                          </p:cTn>
                        </p:par>
                        <p:par>
                          <p:cTn id="76" fill="hold">
                            <p:stCondLst>
                              <p:cond delay="7500"/>
                            </p:stCondLst>
                            <p:childTnLst>
                              <p:par>
                                <p:cTn id="77" presetID="53" presetClass="entr" presetSubtype="16" fill="hold" nodeType="after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p:cTn id="79" dur="500" fill="hold"/>
                                        <p:tgtEl>
                                          <p:spTgt spid="166"/>
                                        </p:tgtEl>
                                        <p:attrNameLst>
                                          <p:attrName>ppt_w</p:attrName>
                                        </p:attrNameLst>
                                      </p:cBhvr>
                                      <p:tavLst>
                                        <p:tav tm="0">
                                          <p:val>
                                            <p:fltVal val="0"/>
                                          </p:val>
                                        </p:tav>
                                        <p:tav tm="100000">
                                          <p:val>
                                            <p:strVal val="#ppt_w"/>
                                          </p:val>
                                        </p:tav>
                                      </p:tavLst>
                                    </p:anim>
                                    <p:anim calcmode="lin" valueType="num">
                                      <p:cBhvr>
                                        <p:cTn id="80" dur="500" fill="hold"/>
                                        <p:tgtEl>
                                          <p:spTgt spid="166"/>
                                        </p:tgtEl>
                                        <p:attrNameLst>
                                          <p:attrName>ppt_h</p:attrName>
                                        </p:attrNameLst>
                                      </p:cBhvr>
                                      <p:tavLst>
                                        <p:tav tm="0">
                                          <p:val>
                                            <p:fltVal val="0"/>
                                          </p:val>
                                        </p:tav>
                                        <p:tav tm="100000">
                                          <p:val>
                                            <p:strVal val="#ppt_h"/>
                                          </p:val>
                                        </p:tav>
                                      </p:tavLst>
                                    </p:anim>
                                    <p:animEffect transition="in" filter="fade">
                                      <p:cBhvr>
                                        <p:cTn id="81" dur="500"/>
                                        <p:tgtEl>
                                          <p:spTgt spid="166"/>
                                        </p:tgtEl>
                                      </p:cBhvr>
                                    </p:animEffect>
                                  </p:childTnLst>
                                </p:cTn>
                              </p:par>
                              <p:par>
                                <p:cTn id="82" presetID="12" presetClass="entr" presetSubtype="1"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p:tgtEl>
                                          <p:spTgt spid="19"/>
                                        </p:tgtEl>
                                        <p:attrNameLst>
                                          <p:attrName>ppt_y</p:attrName>
                                        </p:attrNameLst>
                                      </p:cBhvr>
                                      <p:tavLst>
                                        <p:tav tm="0">
                                          <p:val>
                                            <p:strVal val="#ppt_y-#ppt_h*1.125000"/>
                                          </p:val>
                                        </p:tav>
                                        <p:tav tm="100000">
                                          <p:val>
                                            <p:strVal val="#ppt_y"/>
                                          </p:val>
                                        </p:tav>
                                      </p:tavLst>
                                    </p:anim>
                                    <p:animEffect transition="in" filter="wipe(down)">
                                      <p:cBhvr>
                                        <p:cTn id="85" dur="500"/>
                                        <p:tgtEl>
                                          <p:spTgt spid="1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289"/>
                                        </p:tgtEl>
                                        <p:attrNameLst>
                                          <p:attrName>style.visibility</p:attrName>
                                        </p:attrNameLst>
                                      </p:cBhvr>
                                      <p:to>
                                        <p:strVal val="visible"/>
                                      </p:to>
                                    </p:set>
                                    <p:anim calcmode="lin" valueType="num">
                                      <p:cBhvr>
                                        <p:cTn id="89" dur="500" fill="hold"/>
                                        <p:tgtEl>
                                          <p:spTgt spid="289"/>
                                        </p:tgtEl>
                                        <p:attrNameLst>
                                          <p:attrName>ppt_w</p:attrName>
                                        </p:attrNameLst>
                                      </p:cBhvr>
                                      <p:tavLst>
                                        <p:tav tm="0">
                                          <p:val>
                                            <p:fltVal val="0"/>
                                          </p:val>
                                        </p:tav>
                                        <p:tav tm="100000">
                                          <p:val>
                                            <p:strVal val="#ppt_w"/>
                                          </p:val>
                                        </p:tav>
                                      </p:tavLst>
                                    </p:anim>
                                    <p:anim calcmode="lin" valueType="num">
                                      <p:cBhvr>
                                        <p:cTn id="90" dur="500" fill="hold"/>
                                        <p:tgtEl>
                                          <p:spTgt spid="289"/>
                                        </p:tgtEl>
                                        <p:attrNameLst>
                                          <p:attrName>ppt_h</p:attrName>
                                        </p:attrNameLst>
                                      </p:cBhvr>
                                      <p:tavLst>
                                        <p:tav tm="0">
                                          <p:val>
                                            <p:fltVal val="0"/>
                                          </p:val>
                                        </p:tav>
                                        <p:tav tm="100000">
                                          <p:val>
                                            <p:strVal val="#ppt_h"/>
                                          </p:val>
                                        </p:tav>
                                      </p:tavLst>
                                    </p:anim>
                                    <p:animEffect transition="in" filter="fade">
                                      <p:cBhvr>
                                        <p:cTn id="91" dur="500"/>
                                        <p:tgtEl>
                                          <p:spTgt spid="289"/>
                                        </p:tgtEl>
                                      </p:cBhvr>
                                    </p:animEffect>
                                  </p:childTnLst>
                                </p:cTn>
                              </p:par>
                              <p:par>
                                <p:cTn id="92" presetID="12" presetClass="entr" presetSubtype="1"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additive="base">
                                        <p:cTn id="94" dur="500"/>
                                        <p:tgtEl>
                                          <p:spTgt spid="20"/>
                                        </p:tgtEl>
                                        <p:attrNameLst>
                                          <p:attrName>ppt_y</p:attrName>
                                        </p:attrNameLst>
                                      </p:cBhvr>
                                      <p:tavLst>
                                        <p:tav tm="0">
                                          <p:val>
                                            <p:strVal val="#ppt_y-#ppt_h*1.125000"/>
                                          </p:val>
                                        </p:tav>
                                        <p:tav tm="100000">
                                          <p:val>
                                            <p:strVal val="#ppt_y"/>
                                          </p:val>
                                        </p:tav>
                                      </p:tavLst>
                                    </p:anim>
                                    <p:animEffect transition="in" filter="wipe(down)">
                                      <p:cBhvr>
                                        <p:cTn id="95" dur="500"/>
                                        <p:tgtEl>
                                          <p:spTgt spid="20"/>
                                        </p:tgtEl>
                                      </p:cBhvr>
                                    </p:animEffect>
                                  </p:childTnLst>
                                </p:cTn>
                              </p:par>
                            </p:childTnLst>
                          </p:cTn>
                        </p:par>
                        <p:par>
                          <p:cTn id="96" fill="hold">
                            <p:stCondLst>
                              <p:cond delay="8500"/>
                            </p:stCondLst>
                            <p:childTnLst>
                              <p:par>
                                <p:cTn id="97" presetID="53" presetClass="entr" presetSubtype="16" fill="hold" nodeType="afterEffect">
                                  <p:stCondLst>
                                    <p:cond delay="0"/>
                                  </p:stCondLst>
                                  <p:childTnLst>
                                    <p:set>
                                      <p:cBhvr>
                                        <p:cTn id="98" dur="1" fill="hold">
                                          <p:stCondLst>
                                            <p:cond delay="0"/>
                                          </p:stCondLst>
                                        </p:cTn>
                                        <p:tgtEl>
                                          <p:spTgt spid="294"/>
                                        </p:tgtEl>
                                        <p:attrNameLst>
                                          <p:attrName>style.visibility</p:attrName>
                                        </p:attrNameLst>
                                      </p:cBhvr>
                                      <p:to>
                                        <p:strVal val="visible"/>
                                      </p:to>
                                    </p:set>
                                    <p:anim calcmode="lin" valueType="num">
                                      <p:cBhvr>
                                        <p:cTn id="99" dur="500" fill="hold"/>
                                        <p:tgtEl>
                                          <p:spTgt spid="294"/>
                                        </p:tgtEl>
                                        <p:attrNameLst>
                                          <p:attrName>ppt_w</p:attrName>
                                        </p:attrNameLst>
                                      </p:cBhvr>
                                      <p:tavLst>
                                        <p:tav tm="0">
                                          <p:val>
                                            <p:fltVal val="0"/>
                                          </p:val>
                                        </p:tav>
                                        <p:tav tm="100000">
                                          <p:val>
                                            <p:strVal val="#ppt_w"/>
                                          </p:val>
                                        </p:tav>
                                      </p:tavLst>
                                    </p:anim>
                                    <p:anim calcmode="lin" valueType="num">
                                      <p:cBhvr>
                                        <p:cTn id="100" dur="500" fill="hold"/>
                                        <p:tgtEl>
                                          <p:spTgt spid="294"/>
                                        </p:tgtEl>
                                        <p:attrNameLst>
                                          <p:attrName>ppt_h</p:attrName>
                                        </p:attrNameLst>
                                      </p:cBhvr>
                                      <p:tavLst>
                                        <p:tav tm="0">
                                          <p:val>
                                            <p:fltVal val="0"/>
                                          </p:val>
                                        </p:tav>
                                        <p:tav tm="100000">
                                          <p:val>
                                            <p:strVal val="#ppt_h"/>
                                          </p:val>
                                        </p:tav>
                                      </p:tavLst>
                                    </p:anim>
                                    <p:animEffect transition="in" filter="fade">
                                      <p:cBhvr>
                                        <p:cTn id="101" dur="500"/>
                                        <p:tgtEl>
                                          <p:spTgt spid="294"/>
                                        </p:tgtEl>
                                      </p:cBhvr>
                                    </p:animEffect>
                                  </p:childTnLst>
                                </p:cTn>
                              </p:par>
                              <p:par>
                                <p:cTn id="102" presetID="12" presetClass="entr" presetSubtype="1" fill="hold" nodeType="with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additive="base">
                                        <p:cTn id="104" dur="500"/>
                                        <p:tgtEl>
                                          <p:spTgt spid="21"/>
                                        </p:tgtEl>
                                        <p:attrNameLst>
                                          <p:attrName>ppt_y</p:attrName>
                                        </p:attrNameLst>
                                      </p:cBhvr>
                                      <p:tavLst>
                                        <p:tav tm="0">
                                          <p:val>
                                            <p:strVal val="#ppt_y-#ppt_h*1.125000"/>
                                          </p:val>
                                        </p:tav>
                                        <p:tav tm="100000">
                                          <p:val>
                                            <p:strVal val="#ppt_y"/>
                                          </p:val>
                                        </p:tav>
                                      </p:tavLst>
                                    </p:anim>
                                    <p:animEffect transition="in" filter="wipe(down)">
                                      <p:cBhvr>
                                        <p:cTn id="10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a:spLocks/>
          </p:cNvSpPr>
          <p:nvPr/>
        </p:nvSpPr>
        <p:spPr bwMode="auto">
          <a:xfrm>
            <a:off x="4810628" y="3713493"/>
            <a:ext cx="2658041" cy="2652798"/>
          </a:xfrm>
          <a:custGeom>
            <a:avLst/>
            <a:gdLst>
              <a:gd name="T0" fmla="*/ 627 w 1256"/>
              <a:gd name="T1" fmla="*/ 0 h 1253"/>
              <a:gd name="T2" fmla="*/ 1256 w 1256"/>
              <a:gd name="T3" fmla="*/ 626 h 1253"/>
              <a:gd name="T4" fmla="*/ 627 w 1256"/>
              <a:gd name="T5" fmla="*/ 1253 h 1253"/>
              <a:gd name="T6" fmla="*/ 0 w 1256"/>
              <a:gd name="T7" fmla="*/ 626 h 1253"/>
              <a:gd name="T8" fmla="*/ 627 w 1256"/>
              <a:gd name="T9" fmla="*/ 0 h 1253"/>
            </a:gdLst>
            <a:ahLst/>
            <a:cxnLst>
              <a:cxn ang="0">
                <a:pos x="T0" y="T1"/>
              </a:cxn>
              <a:cxn ang="0">
                <a:pos x="T2" y="T3"/>
              </a:cxn>
              <a:cxn ang="0">
                <a:pos x="T4" y="T5"/>
              </a:cxn>
              <a:cxn ang="0">
                <a:pos x="T6" y="T7"/>
              </a:cxn>
              <a:cxn ang="0">
                <a:pos x="T8" y="T9"/>
              </a:cxn>
            </a:cxnLst>
            <a:rect l="0" t="0" r="r" b="b"/>
            <a:pathLst>
              <a:path w="1256" h="1253">
                <a:moveTo>
                  <a:pt x="627" y="0"/>
                </a:moveTo>
                <a:lnTo>
                  <a:pt x="1256" y="626"/>
                </a:lnTo>
                <a:lnTo>
                  <a:pt x="627" y="1253"/>
                </a:lnTo>
                <a:lnTo>
                  <a:pt x="0" y="626"/>
                </a:lnTo>
                <a:lnTo>
                  <a:pt x="627" y="0"/>
                </a:lnTo>
                <a:close/>
              </a:path>
            </a:pathLst>
          </a:custGeom>
          <a:solidFill>
            <a:schemeClr val="accent2"/>
          </a:solidFill>
          <a:ln w="0">
            <a:noFill/>
            <a:prstDash val="solid"/>
            <a:round/>
            <a:headEnd/>
            <a:tailEnd/>
          </a:ln>
        </p:spPr>
        <p:txBody>
          <a:bodyPr vert="horz" wrap="square" lIns="121907" tIns="60953" rIns="121907" bIns="60953" numCol="1" anchor="t" anchorCtr="0" compatLnSpc="1">
            <a:prstTxWarp prst="textNoShape">
              <a:avLst/>
            </a:prstTxWarp>
          </a:bodyPr>
          <a:lstStyle/>
          <a:p>
            <a:endParaRPr lang="zh-CN" altLang="en-US"/>
          </a:p>
        </p:txBody>
      </p:sp>
      <p:sp>
        <p:nvSpPr>
          <p:cNvPr id="8" name="Freeform 8"/>
          <p:cNvSpPr>
            <a:spLocks/>
          </p:cNvSpPr>
          <p:nvPr/>
        </p:nvSpPr>
        <p:spPr bwMode="auto">
          <a:xfrm>
            <a:off x="5462441" y="2136212"/>
            <a:ext cx="1350183" cy="1348629"/>
          </a:xfrm>
          <a:custGeom>
            <a:avLst/>
            <a:gdLst>
              <a:gd name="T0" fmla="*/ 319 w 638"/>
              <a:gd name="T1" fmla="*/ 0 h 637"/>
              <a:gd name="T2" fmla="*/ 638 w 638"/>
              <a:gd name="T3" fmla="*/ 319 h 637"/>
              <a:gd name="T4" fmla="*/ 319 w 638"/>
              <a:gd name="T5" fmla="*/ 637 h 637"/>
              <a:gd name="T6" fmla="*/ 0 w 638"/>
              <a:gd name="T7" fmla="*/ 319 h 637"/>
              <a:gd name="T8" fmla="*/ 319 w 638"/>
              <a:gd name="T9" fmla="*/ 0 h 637"/>
            </a:gdLst>
            <a:ahLst/>
            <a:cxnLst>
              <a:cxn ang="0">
                <a:pos x="T0" y="T1"/>
              </a:cxn>
              <a:cxn ang="0">
                <a:pos x="T2" y="T3"/>
              </a:cxn>
              <a:cxn ang="0">
                <a:pos x="T4" y="T5"/>
              </a:cxn>
              <a:cxn ang="0">
                <a:pos x="T6" y="T7"/>
              </a:cxn>
              <a:cxn ang="0">
                <a:pos x="T8" y="T9"/>
              </a:cxn>
            </a:cxnLst>
            <a:rect l="0" t="0" r="r" b="b"/>
            <a:pathLst>
              <a:path w="638" h="637">
                <a:moveTo>
                  <a:pt x="319" y="0"/>
                </a:moveTo>
                <a:lnTo>
                  <a:pt x="638" y="319"/>
                </a:lnTo>
                <a:lnTo>
                  <a:pt x="319" y="637"/>
                </a:lnTo>
                <a:lnTo>
                  <a:pt x="0" y="319"/>
                </a:lnTo>
                <a:lnTo>
                  <a:pt x="319" y="0"/>
                </a:lnTo>
                <a:close/>
              </a:path>
            </a:pathLst>
          </a:custGeom>
          <a:solidFill>
            <a:schemeClr val="accent1"/>
          </a:solidFill>
          <a:ln w="0">
            <a:noFill/>
            <a:prstDash val="solid"/>
            <a:round/>
            <a:headEnd/>
            <a:tailEnd/>
          </a:ln>
        </p:spPr>
        <p:txBody>
          <a:bodyPr vert="horz" wrap="square" lIns="121907" tIns="60953" rIns="121907" bIns="60953" numCol="1" anchor="t" anchorCtr="0" compatLnSpc="1">
            <a:prstTxWarp prst="textNoShape">
              <a:avLst/>
            </a:prstTxWarp>
          </a:bodyPr>
          <a:lstStyle/>
          <a:p>
            <a:endParaRPr lang="zh-CN" altLang="en-US"/>
          </a:p>
        </p:txBody>
      </p:sp>
      <p:sp>
        <p:nvSpPr>
          <p:cNvPr id="9" name="Freeform 9"/>
          <p:cNvSpPr>
            <a:spLocks/>
          </p:cNvSpPr>
          <p:nvPr/>
        </p:nvSpPr>
        <p:spPr bwMode="auto">
          <a:xfrm>
            <a:off x="6867648" y="2513066"/>
            <a:ext cx="601022" cy="597038"/>
          </a:xfrm>
          <a:custGeom>
            <a:avLst/>
            <a:gdLst>
              <a:gd name="T0" fmla="*/ 143 w 284"/>
              <a:gd name="T1" fmla="*/ 0 h 282"/>
              <a:gd name="T2" fmla="*/ 284 w 284"/>
              <a:gd name="T3" fmla="*/ 141 h 282"/>
              <a:gd name="T4" fmla="*/ 143 w 284"/>
              <a:gd name="T5" fmla="*/ 282 h 282"/>
              <a:gd name="T6" fmla="*/ 0 w 284"/>
              <a:gd name="T7" fmla="*/ 141 h 282"/>
              <a:gd name="T8" fmla="*/ 143 w 284"/>
              <a:gd name="T9" fmla="*/ 0 h 282"/>
            </a:gdLst>
            <a:ahLst/>
            <a:cxnLst>
              <a:cxn ang="0">
                <a:pos x="T0" y="T1"/>
              </a:cxn>
              <a:cxn ang="0">
                <a:pos x="T2" y="T3"/>
              </a:cxn>
              <a:cxn ang="0">
                <a:pos x="T4" y="T5"/>
              </a:cxn>
              <a:cxn ang="0">
                <a:pos x="T6" y="T7"/>
              </a:cxn>
              <a:cxn ang="0">
                <a:pos x="T8" y="T9"/>
              </a:cxn>
            </a:cxnLst>
            <a:rect l="0" t="0" r="r" b="b"/>
            <a:pathLst>
              <a:path w="284" h="282">
                <a:moveTo>
                  <a:pt x="143" y="0"/>
                </a:moveTo>
                <a:lnTo>
                  <a:pt x="284" y="141"/>
                </a:lnTo>
                <a:lnTo>
                  <a:pt x="143" y="282"/>
                </a:lnTo>
                <a:lnTo>
                  <a:pt x="0" y="141"/>
                </a:lnTo>
                <a:lnTo>
                  <a:pt x="143" y="0"/>
                </a:lnTo>
                <a:close/>
              </a:path>
            </a:pathLst>
          </a:custGeom>
          <a:solidFill>
            <a:schemeClr val="bg1"/>
          </a:solidFill>
          <a:ln w="0">
            <a:noFill/>
            <a:prstDash val="solid"/>
            <a:round/>
            <a:headEnd/>
            <a:tailEnd/>
          </a:ln>
        </p:spPr>
        <p:txBody>
          <a:bodyPr vert="horz" wrap="square" lIns="121907" tIns="60953" rIns="121907" bIns="60953" numCol="1" anchor="t" anchorCtr="0" compatLnSpc="1">
            <a:prstTxWarp prst="textNoShape">
              <a:avLst/>
            </a:prstTxWarp>
          </a:bodyPr>
          <a:lstStyle/>
          <a:p>
            <a:endParaRPr lang="zh-CN" altLang="en-US"/>
          </a:p>
        </p:txBody>
      </p:sp>
      <p:sp>
        <p:nvSpPr>
          <p:cNvPr id="10" name="Freeform 10"/>
          <p:cNvSpPr>
            <a:spLocks/>
          </p:cNvSpPr>
          <p:nvPr/>
        </p:nvSpPr>
        <p:spPr bwMode="auto">
          <a:xfrm>
            <a:off x="-56805" y="2117"/>
            <a:ext cx="6128732" cy="6863824"/>
          </a:xfrm>
          <a:custGeom>
            <a:avLst/>
            <a:gdLst>
              <a:gd name="T0" fmla="*/ 0 w 2896"/>
              <a:gd name="T1" fmla="*/ 0 h 3242"/>
              <a:gd name="T2" fmla="*/ 1194 w 2896"/>
              <a:gd name="T3" fmla="*/ 0 h 3242"/>
              <a:gd name="T4" fmla="*/ 2896 w 2896"/>
              <a:gd name="T5" fmla="*/ 1700 h 3242"/>
              <a:gd name="T6" fmla="*/ 1351 w 2896"/>
              <a:gd name="T7" fmla="*/ 3242 h 3242"/>
              <a:gd name="T8" fmla="*/ 0 w 2896"/>
              <a:gd name="T9" fmla="*/ 3242 h 3242"/>
              <a:gd name="T10" fmla="*/ 0 w 2896"/>
              <a:gd name="T11" fmla="*/ 0 h 3242"/>
            </a:gdLst>
            <a:ahLst/>
            <a:cxnLst>
              <a:cxn ang="0">
                <a:pos x="T0" y="T1"/>
              </a:cxn>
              <a:cxn ang="0">
                <a:pos x="T2" y="T3"/>
              </a:cxn>
              <a:cxn ang="0">
                <a:pos x="T4" y="T5"/>
              </a:cxn>
              <a:cxn ang="0">
                <a:pos x="T6" y="T7"/>
              </a:cxn>
              <a:cxn ang="0">
                <a:pos x="T8" y="T9"/>
              </a:cxn>
              <a:cxn ang="0">
                <a:pos x="T10" y="T11"/>
              </a:cxn>
            </a:cxnLst>
            <a:rect l="0" t="0" r="r" b="b"/>
            <a:pathLst>
              <a:path w="2896" h="3242">
                <a:moveTo>
                  <a:pt x="0" y="0"/>
                </a:moveTo>
                <a:lnTo>
                  <a:pt x="1194" y="0"/>
                </a:lnTo>
                <a:lnTo>
                  <a:pt x="2896" y="1700"/>
                </a:lnTo>
                <a:lnTo>
                  <a:pt x="1351" y="3242"/>
                </a:lnTo>
                <a:lnTo>
                  <a:pt x="0" y="3242"/>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round/>
            <a:headEnd/>
            <a:tailEnd/>
          </a:ln>
        </p:spPr>
        <p:txBody>
          <a:bodyPr vert="horz" wrap="square" lIns="121907" tIns="60953" rIns="121907" bIns="60953" numCol="1" anchor="t" anchorCtr="0" compatLnSpc="1">
            <a:prstTxWarp prst="textNoShape">
              <a:avLst/>
            </a:prstTxWarp>
          </a:bodyPr>
          <a:lstStyle/>
          <a:p>
            <a:r>
              <a:rPr lang="en-US" altLang="zh-CN" dirty="0" smtClean="0"/>
              <a:t>                                          </a:t>
            </a:r>
            <a:endParaRPr lang="zh-CN" altLang="en-US" dirty="0"/>
          </a:p>
        </p:txBody>
      </p:sp>
      <p:sp>
        <p:nvSpPr>
          <p:cNvPr id="2" name="矩形 1"/>
          <p:cNvSpPr/>
          <p:nvPr/>
        </p:nvSpPr>
        <p:spPr>
          <a:xfrm>
            <a:off x="7683645" y="0"/>
            <a:ext cx="4506768" cy="68659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14" name="文本框 13"/>
          <p:cNvSpPr txBox="1">
            <a:spLocks noChangeArrowheads="1"/>
          </p:cNvSpPr>
          <p:nvPr/>
        </p:nvSpPr>
        <p:spPr bwMode="auto">
          <a:xfrm>
            <a:off x="8220418" y="3110103"/>
            <a:ext cx="3579701" cy="156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4" tIns="43347" rIns="86694" bIns="4334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8220418" y="1585861"/>
            <a:ext cx="3579701" cy="1430317"/>
          </a:xfrm>
          <a:prstGeom prst="rect">
            <a:avLst/>
          </a:prstGeom>
          <a:noFill/>
        </p:spPr>
        <p:txBody>
          <a:bodyPr wrap="square" lIns="86694" tIns="43347" rIns="86694" bIns="43347">
            <a:spAutoFit/>
          </a:bodyPr>
          <a:lstStyle/>
          <a:p>
            <a:r>
              <a:rPr lang="en-US" altLang="zh-CN" sz="4200" dirty="0">
                <a:solidFill>
                  <a:schemeClr val="bg1"/>
                </a:solidFill>
                <a:ea typeface="Cambria Math" panose="02040503050406030204" pitchFamily="18" charset="0"/>
              </a:rPr>
              <a:t>ADD RELATED</a:t>
            </a:r>
          </a:p>
          <a:p>
            <a:r>
              <a:rPr lang="en-US" altLang="zh-CN" sz="4600" dirty="0">
                <a:solidFill>
                  <a:schemeClr val="bg1"/>
                </a:solidFill>
                <a:latin typeface="Impact" panose="020B0806030902050204" pitchFamily="34" charset="0"/>
                <a:ea typeface="Cambria Math" panose="02040503050406030204" pitchFamily="18" charset="0"/>
              </a:rPr>
              <a:t>TITLE WORDS</a:t>
            </a:r>
            <a:endParaRPr lang="zh-CN" altLang="en-US" sz="4600" dirty="0">
              <a:solidFill>
                <a:schemeClr val="bg1"/>
              </a:solidFill>
              <a:latin typeface="Impact" panose="020B0806030902050204" pitchFamily="34" charset="0"/>
              <a:ea typeface="DFMincho-SU" panose="02010609010101010101" pitchFamily="1" charset="-128"/>
              <a:cs typeface="Arial" panose="020B0604020202020204" pitchFamily="34" charset="0"/>
            </a:endParaRPr>
          </a:p>
        </p:txBody>
      </p:sp>
      <p:sp>
        <p:nvSpPr>
          <p:cNvPr id="11" name="矩形 10"/>
          <p:cNvSpPr/>
          <p:nvPr/>
        </p:nvSpPr>
        <p:spPr>
          <a:xfrm>
            <a:off x="4741892" y="189908"/>
            <a:ext cx="2706631" cy="540148"/>
          </a:xfrm>
          <a:prstGeom prst="rect">
            <a:avLst/>
          </a:prstGeom>
        </p:spPr>
        <p:txBody>
          <a:bodyPr wrap="square" lIns="0" tIns="0" rIns="0" bIns="0">
            <a:spAutoFit/>
          </a:bodyPr>
          <a:lstStyle/>
          <a:p>
            <a:pPr algn="ctr">
              <a:lnSpc>
                <a:spcPct val="130000"/>
              </a:lnSpc>
            </a:pPr>
            <a:r>
              <a:rPr lang="zh-CN" altLang="en-US" sz="2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Tree>
    <p:extLst>
      <p:ext uri="{BB962C8B-B14F-4D97-AF65-F5344CB8AC3E}">
        <p14:creationId xmlns:p14="http://schemas.microsoft.com/office/powerpoint/2010/main" val="479559220"/>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5"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
                            </p:stCondLst>
                            <p:childTnLst>
                              <p:par>
                                <p:cTn id="26" presetID="15"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anim calcmode="lin" valueType="num">
                                      <p:cBhvr>
                                        <p:cTn id="44" dur="500" fill="hold"/>
                                        <p:tgtEl>
                                          <p:spTgt spid="14"/>
                                        </p:tgtEl>
                                        <p:attrNameLst>
                                          <p:attrName>ppt_x</p:attrName>
                                        </p:attrNameLst>
                                      </p:cBhvr>
                                      <p:tavLst>
                                        <p:tav tm="0">
                                          <p:val>
                                            <p:strVal val="#ppt_x"/>
                                          </p:val>
                                        </p:tav>
                                        <p:tav tm="100000">
                                          <p:val>
                                            <p:strVal val="#ppt_x"/>
                                          </p:val>
                                        </p:tav>
                                      </p:tavLst>
                                    </p:anim>
                                    <p:anim calcmode="lin" valueType="num">
                                      <p:cBhvr>
                                        <p:cTn id="4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 grpId="0" animBg="1"/>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6409548" y="1958740"/>
            <a:ext cx="3990407" cy="4198008"/>
            <a:chOff x="6232318" y="1631840"/>
            <a:chExt cx="4969784" cy="5226160"/>
          </a:xfrm>
        </p:grpSpPr>
        <p:sp>
          <p:nvSpPr>
            <p:cNvPr id="4" name="Freeform 5"/>
            <p:cNvSpPr>
              <a:spLocks noEditPoints="1"/>
            </p:cNvSpPr>
            <p:nvPr/>
          </p:nvSpPr>
          <p:spPr bwMode="auto">
            <a:xfrm>
              <a:off x="7783740" y="4766317"/>
              <a:ext cx="1781183" cy="2091683"/>
            </a:xfrm>
            <a:custGeom>
              <a:avLst/>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chemeClr val="accent1"/>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6911115" y="4116699"/>
              <a:ext cx="934635" cy="960622"/>
              <a:chOff x="6746504" y="3812399"/>
              <a:chExt cx="1130908" cy="1162352"/>
            </a:xfrm>
          </p:grpSpPr>
          <p:sp>
            <p:nvSpPr>
              <p:cNvPr id="6" name="Freeform 6"/>
              <p:cNvSpPr>
                <a:spLocks/>
              </p:cNvSpPr>
              <p:nvPr/>
            </p:nvSpPr>
            <p:spPr bwMode="auto">
              <a:xfrm>
                <a:off x="6746504" y="3812399"/>
                <a:ext cx="1130908" cy="1162352"/>
              </a:xfrm>
              <a:custGeom>
                <a:avLst/>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3">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2"/>
              <p:cNvSpPr>
                <a:spLocks noEditPoints="1"/>
              </p:cNvSpPr>
              <p:nvPr/>
            </p:nvSpPr>
            <p:spPr bwMode="auto">
              <a:xfrm>
                <a:off x="6928664" y="4178887"/>
                <a:ext cx="548648" cy="549732"/>
              </a:xfrm>
              <a:custGeom>
                <a:avLst/>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3"/>
              <p:cNvSpPr>
                <a:spLocks noEditPoints="1"/>
              </p:cNvSpPr>
              <p:nvPr/>
            </p:nvSpPr>
            <p:spPr bwMode="auto">
              <a:xfrm>
                <a:off x="7433940" y="4159370"/>
                <a:ext cx="292757" cy="291672"/>
              </a:xfrm>
              <a:custGeom>
                <a:avLst/>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820262" y="4009693"/>
              <a:ext cx="724050" cy="741973"/>
              <a:chOff x="8990972" y="3802641"/>
              <a:chExt cx="876101" cy="897787"/>
            </a:xfrm>
          </p:grpSpPr>
          <p:sp>
            <p:nvSpPr>
              <p:cNvPr id="10" name="Freeform 8"/>
              <p:cNvSpPr>
                <a:spLocks/>
              </p:cNvSpPr>
              <p:nvPr/>
            </p:nvSpPr>
            <p:spPr bwMode="auto">
              <a:xfrm>
                <a:off x="8990972" y="3802641"/>
                <a:ext cx="876101" cy="897787"/>
              </a:xfrm>
              <a:custGeom>
                <a:avLst/>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
              <p:cNvSpPr>
                <a:spLocks/>
              </p:cNvSpPr>
              <p:nvPr/>
            </p:nvSpPr>
            <p:spPr bwMode="auto">
              <a:xfrm>
                <a:off x="9139518" y="4086723"/>
                <a:ext cx="535636" cy="285167"/>
              </a:xfrm>
              <a:custGeom>
                <a:avLst/>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1">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750416" y="2212111"/>
              <a:ext cx="1059194" cy="1174790"/>
              <a:chOff x="10116458" y="1627567"/>
              <a:chExt cx="1281624" cy="1421496"/>
            </a:xfrm>
          </p:grpSpPr>
          <p:sp>
            <p:nvSpPr>
              <p:cNvPr id="15" name="Freeform 11"/>
              <p:cNvSpPr>
                <a:spLocks/>
              </p:cNvSpPr>
              <p:nvPr/>
            </p:nvSpPr>
            <p:spPr bwMode="auto">
              <a:xfrm>
                <a:off x="10116458" y="1627567"/>
                <a:ext cx="1281624" cy="1421496"/>
              </a:xfrm>
              <a:custGeom>
                <a:avLst/>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7"/>
              <p:cNvSpPr>
                <a:spLocks/>
              </p:cNvSpPr>
              <p:nvPr/>
            </p:nvSpPr>
            <p:spPr bwMode="auto">
              <a:xfrm>
                <a:off x="10379939" y="2194647"/>
                <a:ext cx="251554" cy="330707"/>
              </a:xfrm>
              <a:custGeom>
                <a:avLst/>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8"/>
              <p:cNvSpPr>
                <a:spLocks/>
              </p:cNvSpPr>
              <p:nvPr/>
            </p:nvSpPr>
            <p:spPr bwMode="auto">
              <a:xfrm>
                <a:off x="10460176" y="2435358"/>
                <a:ext cx="274324" cy="166980"/>
              </a:xfrm>
              <a:custGeom>
                <a:avLst/>
                <a:gdLst>
                  <a:gd name="T0" fmla="*/ 62 w 107"/>
                  <a:gd name="T1" fmla="*/ 65 h 65"/>
                  <a:gd name="T2" fmla="*/ 107 w 107"/>
                  <a:gd name="T3" fmla="*/ 64 h 65"/>
                  <a:gd name="T4" fmla="*/ 107 w 107"/>
                  <a:gd name="T5" fmla="*/ 0 h 65"/>
                  <a:gd name="T6" fmla="*/ 30 w 107"/>
                  <a:gd name="T7" fmla="*/ 0 h 65"/>
                  <a:gd name="T8" fmla="*/ 62 w 107"/>
                  <a:gd name="T9" fmla="*/ 65 h 65"/>
                </a:gdLst>
                <a:ah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9"/>
              <p:cNvSpPr>
                <a:spLocks/>
              </p:cNvSpPr>
              <p:nvPr/>
            </p:nvSpPr>
            <p:spPr bwMode="auto">
              <a:xfrm>
                <a:off x="10678117" y="1925745"/>
                <a:ext cx="338297" cy="214688"/>
              </a:xfrm>
              <a:custGeom>
                <a:avLst/>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0"/>
              <p:cNvSpPr>
                <a:spLocks/>
              </p:cNvSpPr>
              <p:nvPr/>
            </p:nvSpPr>
            <p:spPr bwMode="auto">
              <a:xfrm>
                <a:off x="10492705" y="1869362"/>
                <a:ext cx="238542" cy="312274"/>
              </a:xfrm>
              <a:custGeom>
                <a:avLst/>
                <a:gdLst>
                  <a:gd name="T0" fmla="*/ 93 w 93"/>
                  <a:gd name="T1" fmla="*/ 55 h 122"/>
                  <a:gd name="T2" fmla="*/ 21 w 93"/>
                  <a:gd name="T3" fmla="*/ 51 h 122"/>
                  <a:gd name="T4" fmla="*/ 0 w 93"/>
                  <a:gd name="T5" fmla="*/ 91 h 122"/>
                  <a:gd name="T6" fmla="*/ 56 w 93"/>
                  <a:gd name="T7" fmla="*/ 122 h 122"/>
                  <a:gd name="T8" fmla="*/ 93 w 93"/>
                  <a:gd name="T9" fmla="*/ 55 h 122"/>
                </a:gdLst>
                <a:ah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1"/>
              <p:cNvSpPr>
                <a:spLocks/>
              </p:cNvSpPr>
              <p:nvPr/>
            </p:nvSpPr>
            <p:spPr bwMode="auto">
              <a:xfrm>
                <a:off x="10787630" y="2374639"/>
                <a:ext cx="313358" cy="278661"/>
              </a:xfrm>
              <a:custGeom>
                <a:avLst/>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2"/>
              <p:cNvSpPr>
                <a:spLocks/>
              </p:cNvSpPr>
              <p:nvPr/>
            </p:nvSpPr>
            <p:spPr bwMode="auto">
              <a:xfrm>
                <a:off x="10896058" y="2143686"/>
                <a:ext cx="271071" cy="253722"/>
              </a:xfrm>
              <a:custGeom>
                <a:avLst/>
                <a:gdLst>
                  <a:gd name="T0" fmla="*/ 41 w 106"/>
                  <a:gd name="T1" fmla="*/ 99 h 99"/>
                  <a:gd name="T2" fmla="*/ 79 w 106"/>
                  <a:gd name="T3" fmla="*/ 38 h 99"/>
                  <a:gd name="T4" fmla="*/ 53 w 106"/>
                  <a:gd name="T5" fmla="*/ 0 h 99"/>
                  <a:gd name="T6" fmla="*/ 0 w 106"/>
                  <a:gd name="T7" fmla="*/ 34 h 99"/>
                  <a:gd name="T8" fmla="*/ 41 w 106"/>
                  <a:gd name="T9" fmla="*/ 99 h 99"/>
                </a:gdLst>
                <a:ahLst/>
                <a:cxnLst>
                  <a:cxn ang="0">
                    <a:pos x="T0" y="T1"/>
                  </a:cxn>
                  <a:cxn ang="0">
                    <a:pos x="T2" y="T3"/>
                  </a:cxn>
                  <a:cxn ang="0">
                    <a:pos x="T4" y="T5"/>
                  </a:cxn>
                  <a:cxn ang="0">
                    <a:pos x="T6" y="T7"/>
                  </a:cxn>
                  <a:cxn ang="0">
                    <a:pos x="T8" y="T9"/>
                  </a:cxn>
                </a:cxnLst>
                <a:rect l="0" t="0" r="r" b="b"/>
                <a:pathLst>
                  <a:path w="106"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7224304" y="2008696"/>
              <a:ext cx="802907" cy="909544"/>
              <a:chOff x="7059862" y="1381434"/>
              <a:chExt cx="971518" cy="1100548"/>
            </a:xfrm>
          </p:grpSpPr>
          <p:sp>
            <p:nvSpPr>
              <p:cNvPr id="23" name="Freeform 17"/>
              <p:cNvSpPr>
                <a:spLocks/>
              </p:cNvSpPr>
              <p:nvPr/>
            </p:nvSpPr>
            <p:spPr bwMode="auto">
              <a:xfrm>
                <a:off x="7059862" y="1381434"/>
                <a:ext cx="971518" cy="1100548"/>
              </a:xfrm>
              <a:custGeom>
                <a:avLst/>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3"/>
              <p:cNvSpPr>
                <a:spLocks noEditPoints="1"/>
              </p:cNvSpPr>
              <p:nvPr/>
            </p:nvSpPr>
            <p:spPr bwMode="auto">
              <a:xfrm>
                <a:off x="7400327" y="1646000"/>
                <a:ext cx="272155" cy="451062"/>
              </a:xfrm>
              <a:custGeom>
                <a:avLst/>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4"/>
              <p:cNvSpPr>
                <a:spLocks/>
              </p:cNvSpPr>
              <p:nvPr/>
            </p:nvSpPr>
            <p:spPr bwMode="auto">
              <a:xfrm>
                <a:off x="7375389" y="2115495"/>
                <a:ext cx="319864" cy="56383"/>
              </a:xfrm>
              <a:custGeom>
                <a:avLst/>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5"/>
              <p:cNvSpPr>
                <a:spLocks/>
              </p:cNvSpPr>
              <p:nvPr/>
            </p:nvSpPr>
            <p:spPr bwMode="auto">
              <a:xfrm>
                <a:off x="7375389" y="1569016"/>
                <a:ext cx="319864" cy="58551"/>
              </a:xfrm>
              <a:custGeom>
                <a:avLst/>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p:nvPr/>
          </p:nvGrpSpPr>
          <p:grpSpPr>
            <a:xfrm>
              <a:off x="8309484" y="3068785"/>
              <a:ext cx="1059194" cy="1156869"/>
              <a:chOff x="8372930" y="2664142"/>
              <a:chExt cx="1281624" cy="1399811"/>
            </a:xfrm>
          </p:grpSpPr>
          <p:sp>
            <p:nvSpPr>
              <p:cNvPr id="28" name="Freeform 18"/>
              <p:cNvSpPr>
                <a:spLocks/>
              </p:cNvSpPr>
              <p:nvPr/>
            </p:nvSpPr>
            <p:spPr bwMode="auto">
              <a:xfrm>
                <a:off x="8372930" y="2664142"/>
                <a:ext cx="1281624" cy="1399811"/>
              </a:xfrm>
              <a:custGeom>
                <a:avLst/>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6"/>
              <p:cNvSpPr>
                <a:spLocks noEditPoints="1"/>
              </p:cNvSpPr>
              <p:nvPr/>
            </p:nvSpPr>
            <p:spPr bwMode="auto">
              <a:xfrm>
                <a:off x="8767609" y="2946056"/>
                <a:ext cx="479253" cy="715627"/>
              </a:xfrm>
              <a:custGeom>
                <a:avLst/>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p:nvPr/>
          </p:nvGrpSpPr>
          <p:grpSpPr>
            <a:xfrm>
              <a:off x="8423929" y="1631840"/>
              <a:ext cx="1046648" cy="1170310"/>
              <a:chOff x="8375098" y="1043138"/>
              <a:chExt cx="1266444" cy="1416075"/>
            </a:xfrm>
          </p:grpSpPr>
          <p:sp>
            <p:nvSpPr>
              <p:cNvPr id="31" name="Freeform 19"/>
              <p:cNvSpPr>
                <a:spLocks/>
              </p:cNvSpPr>
              <p:nvPr/>
            </p:nvSpPr>
            <p:spPr bwMode="auto">
              <a:xfrm>
                <a:off x="8375098" y="1043138"/>
                <a:ext cx="1266444" cy="1416075"/>
              </a:xfrm>
              <a:custGeom>
                <a:avLst/>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608219" y="1396614"/>
                <a:ext cx="813213" cy="564912"/>
              </a:xfrm>
              <a:custGeom>
                <a:avLst/>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p:nvPr/>
          </p:nvGrpSpPr>
          <p:grpSpPr>
            <a:xfrm>
              <a:off x="9332833" y="3121655"/>
              <a:ext cx="847714" cy="902375"/>
              <a:chOff x="9611182" y="2728115"/>
              <a:chExt cx="1025733" cy="1091874"/>
            </a:xfrm>
          </p:grpSpPr>
          <p:sp>
            <p:nvSpPr>
              <p:cNvPr id="34" name="Freeform 7"/>
              <p:cNvSpPr>
                <a:spLocks/>
              </p:cNvSpPr>
              <p:nvPr/>
            </p:nvSpPr>
            <p:spPr bwMode="auto">
              <a:xfrm>
                <a:off x="9611182" y="2728115"/>
                <a:ext cx="1025733" cy="1091874"/>
              </a:xfrm>
              <a:custGeom>
                <a:avLst/>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9"/>
              <p:cNvSpPr>
                <a:spLocks/>
              </p:cNvSpPr>
              <p:nvPr/>
            </p:nvSpPr>
            <p:spPr bwMode="auto">
              <a:xfrm>
                <a:off x="9787920" y="3010029"/>
                <a:ext cx="499855" cy="325285"/>
              </a:xfrm>
              <a:custGeom>
                <a:avLst/>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0"/>
              <p:cNvSpPr>
                <a:spLocks noEditPoints="1"/>
              </p:cNvSpPr>
              <p:nvPr/>
            </p:nvSpPr>
            <p:spPr bwMode="auto">
              <a:xfrm>
                <a:off x="10073087" y="3220380"/>
                <a:ext cx="387089" cy="251554"/>
              </a:xfrm>
              <a:custGeom>
                <a:avLst/>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10146494" y="3213057"/>
              <a:ext cx="1055608" cy="1012596"/>
              <a:chOff x="10595712" y="2838712"/>
              <a:chExt cx="1277286" cy="1225241"/>
            </a:xfrm>
          </p:grpSpPr>
          <p:sp>
            <p:nvSpPr>
              <p:cNvPr id="38" name="Freeform 12"/>
              <p:cNvSpPr>
                <a:spLocks/>
              </p:cNvSpPr>
              <p:nvPr/>
            </p:nvSpPr>
            <p:spPr bwMode="auto">
              <a:xfrm>
                <a:off x="10595712" y="2838712"/>
                <a:ext cx="1277286" cy="1225241"/>
              </a:xfrm>
              <a:custGeom>
                <a:avLst/>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1"/>
              <p:cNvSpPr>
                <a:spLocks noEditPoints="1"/>
              </p:cNvSpPr>
              <p:nvPr/>
            </p:nvSpPr>
            <p:spPr bwMode="auto">
              <a:xfrm>
                <a:off x="10931840" y="3214959"/>
                <a:ext cx="651655" cy="477085"/>
              </a:xfrm>
              <a:custGeom>
                <a:avLst/>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7855160" y="2471085"/>
              <a:ext cx="805596" cy="898791"/>
              <a:chOff x="7823198" y="1940925"/>
              <a:chExt cx="974771" cy="1087537"/>
            </a:xfrm>
          </p:grpSpPr>
          <p:sp>
            <p:nvSpPr>
              <p:cNvPr id="41" name="Freeform 9"/>
              <p:cNvSpPr>
                <a:spLocks/>
              </p:cNvSpPr>
              <p:nvPr/>
            </p:nvSpPr>
            <p:spPr bwMode="auto">
              <a:xfrm>
                <a:off x="7823198" y="1940925"/>
                <a:ext cx="974771" cy="1087537"/>
              </a:xfrm>
              <a:custGeom>
                <a:avLst/>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4">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2"/>
              <p:cNvSpPr>
                <a:spLocks noEditPoints="1"/>
              </p:cNvSpPr>
              <p:nvPr/>
            </p:nvSpPr>
            <p:spPr bwMode="auto">
              <a:xfrm>
                <a:off x="8051982" y="2176215"/>
                <a:ext cx="497686" cy="510698"/>
              </a:xfrm>
              <a:custGeom>
                <a:avLst/>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9455598" y="4119913"/>
              <a:ext cx="1051128" cy="1015285"/>
              <a:chOff x="9759729" y="3936007"/>
              <a:chExt cx="1271865" cy="1228494"/>
            </a:xfrm>
          </p:grpSpPr>
          <p:sp>
            <p:nvSpPr>
              <p:cNvPr id="44" name="Freeform 14"/>
              <p:cNvSpPr>
                <a:spLocks/>
              </p:cNvSpPr>
              <p:nvPr/>
            </p:nvSpPr>
            <p:spPr bwMode="auto">
              <a:xfrm>
                <a:off x="9759729" y="3936007"/>
                <a:ext cx="1271865" cy="1228494"/>
              </a:xfrm>
              <a:custGeom>
                <a:avLst/>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3"/>
              <p:cNvSpPr>
                <a:spLocks/>
              </p:cNvSpPr>
              <p:nvPr/>
            </p:nvSpPr>
            <p:spPr bwMode="auto">
              <a:xfrm>
                <a:off x="10011283" y="4235270"/>
                <a:ext cx="535636" cy="518288"/>
              </a:xfrm>
              <a:custGeom>
                <a:avLst/>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2">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4"/>
              <p:cNvSpPr>
                <a:spLocks/>
              </p:cNvSpPr>
              <p:nvPr/>
            </p:nvSpPr>
            <p:spPr bwMode="auto">
              <a:xfrm>
                <a:off x="10482946" y="4304664"/>
                <a:ext cx="345887" cy="446725"/>
              </a:xfrm>
              <a:custGeom>
                <a:avLst/>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46"/>
            <p:cNvGrpSpPr/>
            <p:nvPr/>
          </p:nvGrpSpPr>
          <p:grpSpPr>
            <a:xfrm>
              <a:off x="6300422" y="3401239"/>
              <a:ext cx="887141" cy="826206"/>
              <a:chOff x="5941965" y="3066412"/>
              <a:chExt cx="1073441" cy="999710"/>
            </a:xfrm>
          </p:grpSpPr>
          <p:sp>
            <p:nvSpPr>
              <p:cNvPr id="48" name="Freeform 20"/>
              <p:cNvSpPr>
                <a:spLocks/>
              </p:cNvSpPr>
              <p:nvPr/>
            </p:nvSpPr>
            <p:spPr bwMode="auto">
              <a:xfrm>
                <a:off x="5941965" y="3066412"/>
                <a:ext cx="1073441" cy="999710"/>
              </a:xfrm>
              <a:custGeom>
                <a:avLst/>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5"/>
              <p:cNvSpPr>
                <a:spLocks/>
              </p:cNvSpPr>
              <p:nvPr/>
            </p:nvSpPr>
            <p:spPr bwMode="auto">
              <a:xfrm>
                <a:off x="6159906" y="3286521"/>
                <a:ext cx="481422" cy="512866"/>
              </a:xfrm>
              <a:custGeom>
                <a:avLst/>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7202648" y="3165770"/>
              <a:ext cx="964206" cy="1080699"/>
              <a:chOff x="6913484" y="2576315"/>
              <a:chExt cx="1166689" cy="1307646"/>
            </a:xfrm>
          </p:grpSpPr>
          <p:sp>
            <p:nvSpPr>
              <p:cNvPr id="51" name="Freeform 10"/>
              <p:cNvSpPr>
                <a:spLocks/>
              </p:cNvSpPr>
              <p:nvPr/>
            </p:nvSpPr>
            <p:spPr bwMode="auto">
              <a:xfrm>
                <a:off x="6913484" y="2576315"/>
                <a:ext cx="1166689" cy="1307646"/>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46"/>
              <p:cNvSpPr>
                <a:spLocks/>
              </p:cNvSpPr>
              <p:nvPr/>
            </p:nvSpPr>
            <p:spPr bwMode="auto">
              <a:xfrm>
                <a:off x="7118413" y="2850639"/>
                <a:ext cx="669003" cy="628885"/>
              </a:xfrm>
              <a:custGeom>
                <a:avLst/>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52"/>
            <p:cNvGrpSpPr/>
            <p:nvPr/>
          </p:nvGrpSpPr>
          <p:grpSpPr>
            <a:xfrm>
              <a:off x="6232318" y="2301721"/>
              <a:ext cx="983024" cy="1076219"/>
              <a:chOff x="5859560" y="1735995"/>
              <a:chExt cx="1189459" cy="1302225"/>
            </a:xfrm>
          </p:grpSpPr>
          <p:sp>
            <p:nvSpPr>
              <p:cNvPr id="54" name="Freeform 13"/>
              <p:cNvSpPr>
                <a:spLocks/>
              </p:cNvSpPr>
              <p:nvPr/>
            </p:nvSpPr>
            <p:spPr bwMode="auto">
              <a:xfrm>
                <a:off x="5859560" y="1735995"/>
                <a:ext cx="1189459" cy="1302225"/>
              </a:xfrm>
              <a:custGeom>
                <a:avLst/>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47"/>
              <p:cNvSpPr>
                <a:spLocks noEditPoints="1"/>
              </p:cNvSpPr>
              <p:nvPr/>
            </p:nvSpPr>
            <p:spPr bwMode="auto">
              <a:xfrm>
                <a:off x="6023287" y="2030921"/>
                <a:ext cx="841404" cy="702616"/>
              </a:xfrm>
              <a:custGeom>
                <a:avLst/>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55"/>
            <p:cNvGrpSpPr/>
            <p:nvPr/>
          </p:nvGrpSpPr>
          <p:grpSpPr>
            <a:xfrm>
              <a:off x="9020988" y="2621630"/>
              <a:ext cx="612934" cy="675661"/>
              <a:chOff x="9233851" y="2123085"/>
              <a:chExt cx="741650" cy="817550"/>
            </a:xfrm>
          </p:grpSpPr>
          <p:sp>
            <p:nvSpPr>
              <p:cNvPr id="57" name="Freeform 16"/>
              <p:cNvSpPr>
                <a:spLocks/>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020490" y="4111471"/>
              <a:ext cx="612934" cy="675661"/>
              <a:chOff x="9233851" y="2123085"/>
              <a:chExt cx="741650" cy="817550"/>
            </a:xfrm>
          </p:grpSpPr>
          <p:sp>
            <p:nvSpPr>
              <p:cNvPr id="61" name="Freeform 16"/>
              <p:cNvSpPr>
                <a:spLocks/>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TextBox 62"/>
          <p:cNvSpPr txBox="1"/>
          <p:nvPr/>
        </p:nvSpPr>
        <p:spPr>
          <a:xfrm>
            <a:off x="1578242" y="2329485"/>
            <a:ext cx="1342067" cy="327606"/>
          </a:xfrm>
          <a:prstGeom prst="rect">
            <a:avLst/>
          </a:prstGeom>
          <a:noFill/>
        </p:spPr>
        <p:txBody>
          <a:bodyPr wrap="none" lIns="86694" tIns="43347" rIns="86694" bIns="43347" rtlCol="0">
            <a:spAutoFit/>
          </a:bodyPr>
          <a:lstStyle/>
          <a:p>
            <a:pPr>
              <a:lnSpc>
                <a:spcPct val="120000"/>
              </a:lnSpc>
            </a:pPr>
            <a:r>
              <a:rPr lang="zh-CN" altLang="en-US" sz="13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1573574" y="2580390"/>
            <a:ext cx="4498156" cy="383006"/>
          </a:xfrm>
          <a:prstGeom prst="rect">
            <a:avLst/>
          </a:prstGeom>
        </p:spPr>
        <p:txBody>
          <a:bodyPr wrap="square" lIns="86694" tIns="43347" rIns="86694" bIns="43347">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66" name="Donut 65"/>
          <p:cNvSpPr/>
          <p:nvPr/>
        </p:nvSpPr>
        <p:spPr>
          <a:xfrm>
            <a:off x="1657046" y="3654741"/>
            <a:ext cx="686838" cy="68712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a:lnSpc>
                <a:spcPct val="120000"/>
              </a:lnSpc>
            </a:pPr>
            <a:endParaRPr lang="en-GB"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6"/>
          <p:cNvSpPr>
            <a:spLocks noEditPoints="1"/>
          </p:cNvSpPr>
          <p:nvPr/>
        </p:nvSpPr>
        <p:spPr bwMode="auto">
          <a:xfrm>
            <a:off x="1852108" y="3841998"/>
            <a:ext cx="296711" cy="312610"/>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1425" tIns="45714" rIns="91425" bIns="457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7"/>
          <p:cNvSpPr>
            <a:spLocks noEditPoints="1"/>
          </p:cNvSpPr>
          <p:nvPr/>
        </p:nvSpPr>
        <p:spPr bwMode="auto">
          <a:xfrm>
            <a:off x="1825230" y="5288474"/>
            <a:ext cx="336845" cy="27245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1425" tIns="45714" rIns="91425" bIns="457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8"/>
          <p:cNvSpPr>
            <a:spLocks noEditPoints="1"/>
          </p:cNvSpPr>
          <p:nvPr/>
        </p:nvSpPr>
        <p:spPr bwMode="auto">
          <a:xfrm>
            <a:off x="4422395" y="5286083"/>
            <a:ext cx="225042" cy="329817"/>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a:extLst/>
        </p:spPr>
        <p:txBody>
          <a:bodyPr vert="horz" wrap="square" lIns="91425" tIns="45714" rIns="91425" bIns="457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9"/>
          <p:cNvSpPr>
            <a:spLocks noEditPoints="1"/>
          </p:cNvSpPr>
          <p:nvPr/>
        </p:nvSpPr>
        <p:spPr bwMode="auto">
          <a:xfrm>
            <a:off x="4412790" y="3854188"/>
            <a:ext cx="237942" cy="28823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a:extLst/>
        </p:spPr>
        <p:txBody>
          <a:bodyPr vert="horz" wrap="square" lIns="91425" tIns="45714" rIns="91425" bIns="457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Donut 70"/>
          <p:cNvSpPr/>
          <p:nvPr/>
        </p:nvSpPr>
        <p:spPr>
          <a:xfrm>
            <a:off x="4191499" y="5093531"/>
            <a:ext cx="686838" cy="68712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a:lnSpc>
                <a:spcPct val="120000"/>
              </a:lnSpc>
            </a:pPr>
            <a:endParaRPr lang="en-GB"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Donut 71"/>
          <p:cNvSpPr/>
          <p:nvPr/>
        </p:nvSpPr>
        <p:spPr>
          <a:xfrm>
            <a:off x="1651908" y="5093674"/>
            <a:ext cx="686838" cy="68712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a:lnSpc>
                <a:spcPct val="120000"/>
              </a:lnSpc>
            </a:pPr>
            <a:endParaRPr lang="en-GB"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Donut 72"/>
          <p:cNvSpPr/>
          <p:nvPr/>
        </p:nvSpPr>
        <p:spPr>
          <a:xfrm>
            <a:off x="4186090" y="3654741"/>
            <a:ext cx="686838" cy="68712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a:lnSpc>
                <a:spcPct val="120000"/>
              </a:lnSpc>
            </a:pPr>
            <a:endParaRPr lang="en-GB"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2361100" y="3946858"/>
            <a:ext cx="841930" cy="327606"/>
          </a:xfrm>
          <a:prstGeom prst="rect">
            <a:avLst/>
          </a:prstGeom>
          <a:noFill/>
        </p:spPr>
        <p:txBody>
          <a:bodyPr wrap="none" lIns="86694" tIns="43347" rIns="86694" bIns="43347" rtlCol="0">
            <a:spAutoFit/>
          </a:bodyPr>
          <a:lstStyle/>
          <a:p>
            <a:pPr>
              <a:lnSpc>
                <a:spcPct val="120000"/>
              </a:lnSpc>
            </a:pPr>
            <a:r>
              <a:rPr lang="zh-CN" alt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2361100" y="3691521"/>
            <a:ext cx="508506" cy="327606"/>
          </a:xfrm>
          <a:prstGeom prst="rect">
            <a:avLst/>
          </a:prstGeom>
          <a:noFill/>
        </p:spPr>
        <p:txBody>
          <a:bodyPr wrap="none" lIns="86694" tIns="43347" rIns="86694" bIns="43347" rtlCol="0">
            <a:spAutoFit/>
          </a:bodyPr>
          <a:lstStyle/>
          <a:p>
            <a:pPr>
              <a:lnSpc>
                <a:spcPct val="120000"/>
              </a:lnSpc>
            </a:pPr>
            <a:r>
              <a:rPr lang="en-US" sz="13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3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4918874" y="3946859"/>
            <a:ext cx="841930" cy="327606"/>
          </a:xfrm>
          <a:prstGeom prst="rect">
            <a:avLst/>
          </a:prstGeom>
          <a:noFill/>
        </p:spPr>
        <p:txBody>
          <a:bodyPr wrap="none" lIns="86694" tIns="43347" rIns="86694" bIns="43347" rtlCol="0">
            <a:spAutoFit/>
          </a:bodyPr>
          <a:lstStyle/>
          <a:p>
            <a:pPr>
              <a:lnSpc>
                <a:spcPct val="120000"/>
              </a:lnSpc>
            </a:pPr>
            <a:r>
              <a:rPr lang="zh-CN" alt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4918874" y="3691521"/>
            <a:ext cx="508506" cy="327606"/>
          </a:xfrm>
          <a:prstGeom prst="rect">
            <a:avLst/>
          </a:prstGeom>
          <a:noFill/>
        </p:spPr>
        <p:txBody>
          <a:bodyPr wrap="none" lIns="86694" tIns="43347" rIns="86694" bIns="43347" rtlCol="0">
            <a:spAutoFit/>
          </a:bodyPr>
          <a:lstStyle/>
          <a:p>
            <a:pPr>
              <a:lnSpc>
                <a:spcPct val="120000"/>
              </a:lnSpc>
            </a:pPr>
            <a:r>
              <a:rPr lang="en-US" sz="13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3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2361100" y="5394096"/>
            <a:ext cx="841930" cy="327606"/>
          </a:xfrm>
          <a:prstGeom prst="rect">
            <a:avLst/>
          </a:prstGeom>
          <a:noFill/>
        </p:spPr>
        <p:txBody>
          <a:bodyPr wrap="none" lIns="86694" tIns="43347" rIns="86694" bIns="43347" rtlCol="0">
            <a:spAutoFit/>
          </a:bodyPr>
          <a:lstStyle/>
          <a:p>
            <a:pPr>
              <a:lnSpc>
                <a:spcPct val="120000"/>
              </a:lnSpc>
            </a:pPr>
            <a:r>
              <a:rPr lang="zh-CN" alt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361100" y="5123038"/>
            <a:ext cx="508506" cy="327606"/>
          </a:xfrm>
          <a:prstGeom prst="rect">
            <a:avLst/>
          </a:prstGeom>
          <a:noFill/>
        </p:spPr>
        <p:txBody>
          <a:bodyPr wrap="none" lIns="86694" tIns="43347" rIns="86694" bIns="43347" rtlCol="0">
            <a:spAutoFit/>
          </a:bodyPr>
          <a:lstStyle/>
          <a:p>
            <a:pPr>
              <a:lnSpc>
                <a:spcPct val="120000"/>
              </a:lnSpc>
            </a:pPr>
            <a:r>
              <a:rPr lang="en-US" sz="13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3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4918874" y="5394096"/>
            <a:ext cx="841930" cy="327606"/>
          </a:xfrm>
          <a:prstGeom prst="rect">
            <a:avLst/>
          </a:prstGeom>
          <a:noFill/>
        </p:spPr>
        <p:txBody>
          <a:bodyPr wrap="none" lIns="86694" tIns="43347" rIns="86694" bIns="43347" rtlCol="0">
            <a:spAutoFit/>
          </a:bodyPr>
          <a:lstStyle/>
          <a:p>
            <a:pPr>
              <a:lnSpc>
                <a:spcPct val="120000"/>
              </a:lnSpc>
            </a:pPr>
            <a:r>
              <a:rPr lang="zh-CN" alt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4918874" y="5123038"/>
            <a:ext cx="508506" cy="327606"/>
          </a:xfrm>
          <a:prstGeom prst="rect">
            <a:avLst/>
          </a:prstGeom>
          <a:noFill/>
        </p:spPr>
        <p:txBody>
          <a:bodyPr wrap="none" lIns="86694" tIns="43347" rIns="86694" bIns="43347" rtlCol="0">
            <a:spAutoFit/>
          </a:bodyPr>
          <a:lstStyle/>
          <a:p>
            <a:pPr>
              <a:lnSpc>
                <a:spcPct val="120000"/>
              </a:lnSpc>
            </a:pPr>
            <a:r>
              <a:rPr lang="en-US" sz="13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3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1606688" y="4351643"/>
            <a:ext cx="2275519" cy="530739"/>
          </a:xfrm>
          <a:prstGeom prst="rect">
            <a:avLst/>
          </a:prstGeom>
        </p:spPr>
        <p:txBody>
          <a:bodyPr wrap="square" lIns="86694" tIns="43347" rIns="86694" bIns="43347">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1606688" y="5796603"/>
            <a:ext cx="2275519" cy="530739"/>
          </a:xfrm>
          <a:prstGeom prst="rect">
            <a:avLst/>
          </a:prstGeom>
        </p:spPr>
        <p:txBody>
          <a:bodyPr wrap="square" lIns="86694" tIns="43347" rIns="86694" bIns="43347">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4132521" y="4351643"/>
            <a:ext cx="2275519" cy="530739"/>
          </a:xfrm>
          <a:prstGeom prst="rect">
            <a:avLst/>
          </a:prstGeom>
        </p:spPr>
        <p:txBody>
          <a:bodyPr wrap="square" lIns="86694" tIns="43347" rIns="86694" bIns="43347">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ectangle 84"/>
          <p:cNvSpPr/>
          <p:nvPr/>
        </p:nvSpPr>
        <p:spPr>
          <a:xfrm>
            <a:off x="4126711" y="5796603"/>
            <a:ext cx="2275519" cy="530739"/>
          </a:xfrm>
          <a:prstGeom prst="rect">
            <a:avLst/>
          </a:prstGeom>
        </p:spPr>
        <p:txBody>
          <a:bodyPr wrap="square" lIns="86694" tIns="43347" rIns="86694" bIns="43347">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Content Placeholder 2"/>
          <p:cNvSpPr txBox="1">
            <a:spLocks/>
          </p:cNvSpPr>
          <p:nvPr/>
        </p:nvSpPr>
        <p:spPr>
          <a:xfrm>
            <a:off x="4642140" y="255686"/>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87" name="Content Placeholder 2"/>
          <p:cNvSpPr txBox="1">
            <a:spLocks/>
          </p:cNvSpPr>
          <p:nvPr/>
        </p:nvSpPr>
        <p:spPr>
          <a:xfrm>
            <a:off x="4995203" y="554068"/>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3449655953"/>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360"/>
                                          </p:val>
                                        </p:tav>
                                        <p:tav tm="100000">
                                          <p:val>
                                            <p:fltVal val="0"/>
                                          </p:val>
                                        </p:tav>
                                      </p:tavLst>
                                    </p:anim>
                                    <p:animEffect transition="in" filter="fade">
                                      <p:cBhvr>
                                        <p:cTn id="26" dur="500"/>
                                        <p:tgtEl>
                                          <p:spTgt spid="66"/>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animEffect transition="in" filter="fade">
                                      <p:cBhvr>
                                        <p:cTn id="47" dur="500"/>
                                        <p:tgtEl>
                                          <p:spTgt spid="82"/>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 calcmode="lin" valueType="num">
                                      <p:cBhvr>
                                        <p:cTn id="60" dur="500" fill="hold"/>
                                        <p:tgtEl>
                                          <p:spTgt spid="70"/>
                                        </p:tgtEl>
                                        <p:attrNameLst>
                                          <p:attrName>style.rotation</p:attrName>
                                        </p:attrNameLst>
                                      </p:cBhvr>
                                      <p:tavLst>
                                        <p:tav tm="0">
                                          <p:val>
                                            <p:fltVal val="360"/>
                                          </p:val>
                                        </p:tav>
                                        <p:tav tm="100000">
                                          <p:val>
                                            <p:fltVal val="0"/>
                                          </p:val>
                                        </p:tav>
                                      </p:tavLst>
                                    </p:anim>
                                    <p:animEffect transition="in" filter="fade">
                                      <p:cBhvr>
                                        <p:cTn id="61" dur="500"/>
                                        <p:tgtEl>
                                          <p:spTgt spid="7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 calcmode="lin" valueType="num">
                                      <p:cBhvr>
                                        <p:cTn id="81" dur="500" fill="hold"/>
                                        <p:tgtEl>
                                          <p:spTgt spid="72"/>
                                        </p:tgtEl>
                                        <p:attrNameLst>
                                          <p:attrName>style.rotation</p:attrName>
                                        </p:attrNameLst>
                                      </p:cBhvr>
                                      <p:tavLst>
                                        <p:tav tm="0">
                                          <p:val>
                                            <p:fltVal val="360"/>
                                          </p:val>
                                        </p:tav>
                                        <p:tav tm="100000">
                                          <p:val>
                                            <p:fltVal val="0"/>
                                          </p:val>
                                        </p:tav>
                                      </p:tavLst>
                                    </p:anim>
                                    <p:animEffect transition="in" filter="fade">
                                      <p:cBhvr>
                                        <p:cTn id="82" dur="500"/>
                                        <p:tgtEl>
                                          <p:spTgt spid="72"/>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p:cTn id="86" dur="500" fill="hold"/>
                                        <p:tgtEl>
                                          <p:spTgt spid="68"/>
                                        </p:tgtEl>
                                        <p:attrNameLst>
                                          <p:attrName>ppt_w</p:attrName>
                                        </p:attrNameLst>
                                      </p:cBhvr>
                                      <p:tavLst>
                                        <p:tav tm="0">
                                          <p:val>
                                            <p:fltVal val="0"/>
                                          </p:val>
                                        </p:tav>
                                        <p:tav tm="100000">
                                          <p:val>
                                            <p:strVal val="#ppt_w"/>
                                          </p:val>
                                        </p:tav>
                                      </p:tavLst>
                                    </p:anim>
                                    <p:anim calcmode="lin" valueType="num">
                                      <p:cBhvr>
                                        <p:cTn id="87" dur="500" fill="hold"/>
                                        <p:tgtEl>
                                          <p:spTgt spid="68"/>
                                        </p:tgtEl>
                                        <p:attrNameLst>
                                          <p:attrName>ppt_h</p:attrName>
                                        </p:attrNameLst>
                                      </p:cBhvr>
                                      <p:tavLst>
                                        <p:tav tm="0">
                                          <p:val>
                                            <p:fltVal val="0"/>
                                          </p:val>
                                        </p:tav>
                                        <p:tav tm="100000">
                                          <p:val>
                                            <p:strVal val="#ppt_h"/>
                                          </p:val>
                                        </p:tav>
                                      </p:tavLst>
                                    </p:anim>
                                    <p:anim calcmode="lin" valueType="num">
                                      <p:cBhvr>
                                        <p:cTn id="88" dur="500" fill="hold"/>
                                        <p:tgtEl>
                                          <p:spTgt spid="68"/>
                                        </p:tgtEl>
                                        <p:attrNameLst>
                                          <p:attrName>style.rotation</p:attrName>
                                        </p:attrNameLst>
                                      </p:cBhvr>
                                      <p:tavLst>
                                        <p:tav tm="0">
                                          <p:val>
                                            <p:fltVal val="360"/>
                                          </p:val>
                                        </p:tav>
                                        <p:tav tm="100000">
                                          <p:val>
                                            <p:fltVal val="0"/>
                                          </p:val>
                                        </p:tav>
                                      </p:tavLst>
                                    </p:anim>
                                    <p:animEffect transition="in" filter="fade">
                                      <p:cBhvr>
                                        <p:cTn id="89" dur="500"/>
                                        <p:tgtEl>
                                          <p:spTgt spid="6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500" fill="hold"/>
                                        <p:tgtEl>
                                          <p:spTgt spid="83"/>
                                        </p:tgtEl>
                                        <p:attrNameLst>
                                          <p:attrName>ppt_w</p:attrName>
                                        </p:attrNameLst>
                                      </p:cBhvr>
                                      <p:tavLst>
                                        <p:tav tm="0">
                                          <p:val>
                                            <p:fltVal val="0"/>
                                          </p:val>
                                        </p:tav>
                                        <p:tav tm="100000">
                                          <p:val>
                                            <p:strVal val="#ppt_w"/>
                                          </p:val>
                                        </p:tav>
                                      </p:tavLst>
                                    </p:anim>
                                    <p:anim calcmode="lin" valueType="num">
                                      <p:cBhvr>
                                        <p:cTn id="102" dur="500" fill="hold"/>
                                        <p:tgtEl>
                                          <p:spTgt spid="83"/>
                                        </p:tgtEl>
                                        <p:attrNameLst>
                                          <p:attrName>ppt_h</p:attrName>
                                        </p:attrNameLst>
                                      </p:cBhvr>
                                      <p:tavLst>
                                        <p:tav tm="0">
                                          <p:val>
                                            <p:fltVal val="0"/>
                                          </p:val>
                                        </p:tav>
                                        <p:tav tm="100000">
                                          <p:val>
                                            <p:strVal val="#ppt_h"/>
                                          </p:val>
                                        </p:tav>
                                      </p:tavLst>
                                    </p:anim>
                                    <p:animEffect transition="in" filter="fade">
                                      <p:cBhvr>
                                        <p:cTn id="103" dur="500"/>
                                        <p:tgtEl>
                                          <p:spTgt spid="83"/>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 calcmode="lin" valueType="num">
                                      <p:cBhvr>
                                        <p:cTn id="109" dur="500" fill="hold"/>
                                        <p:tgtEl>
                                          <p:spTgt spid="71"/>
                                        </p:tgtEl>
                                        <p:attrNameLst>
                                          <p:attrName>style.rotation</p:attrName>
                                        </p:attrNameLst>
                                      </p:cBhvr>
                                      <p:tavLst>
                                        <p:tav tm="0">
                                          <p:val>
                                            <p:fltVal val="360"/>
                                          </p:val>
                                        </p:tav>
                                        <p:tav tm="100000">
                                          <p:val>
                                            <p:fltVal val="0"/>
                                          </p:val>
                                        </p:tav>
                                      </p:tavLst>
                                    </p:anim>
                                    <p:animEffect transition="in" filter="fade">
                                      <p:cBhvr>
                                        <p:cTn id="110" dur="500"/>
                                        <p:tgtEl>
                                          <p:spTgt spid="71"/>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 calcmode="lin" valueType="num">
                                      <p:cBhvr>
                                        <p:cTn id="116" dur="500" fill="hold"/>
                                        <p:tgtEl>
                                          <p:spTgt spid="69"/>
                                        </p:tgtEl>
                                        <p:attrNameLst>
                                          <p:attrName>style.rotation</p:attrName>
                                        </p:attrNameLst>
                                      </p:cBhvr>
                                      <p:tavLst>
                                        <p:tav tm="0">
                                          <p:val>
                                            <p:fltVal val="360"/>
                                          </p:val>
                                        </p:tav>
                                        <p:tav tm="100000">
                                          <p:val>
                                            <p:fltVal val="0"/>
                                          </p:val>
                                        </p:tav>
                                      </p:tavLst>
                                    </p:anim>
                                    <p:animEffect transition="in" filter="fade">
                                      <p:cBhvr>
                                        <p:cTn id="117" dur="500"/>
                                        <p:tgtEl>
                                          <p:spTgt spid="69"/>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500" fill="hold"/>
                                        <p:tgtEl>
                                          <p:spTgt spid="85"/>
                                        </p:tgtEl>
                                        <p:attrNameLst>
                                          <p:attrName>ppt_w</p:attrName>
                                        </p:attrNameLst>
                                      </p:cBhvr>
                                      <p:tavLst>
                                        <p:tav tm="0">
                                          <p:val>
                                            <p:fltVal val="0"/>
                                          </p:val>
                                        </p:tav>
                                        <p:tav tm="100000">
                                          <p:val>
                                            <p:strVal val="#ppt_w"/>
                                          </p:val>
                                        </p:tav>
                                      </p:tavLst>
                                    </p:anim>
                                    <p:anim calcmode="lin" valueType="num">
                                      <p:cBhvr>
                                        <p:cTn id="130" dur="500" fill="hold"/>
                                        <p:tgtEl>
                                          <p:spTgt spid="85"/>
                                        </p:tgtEl>
                                        <p:attrNameLst>
                                          <p:attrName>ppt_h</p:attrName>
                                        </p:attrNameLst>
                                      </p:cBhvr>
                                      <p:tavLst>
                                        <p:tav tm="0">
                                          <p:val>
                                            <p:fltVal val="0"/>
                                          </p:val>
                                        </p:tav>
                                        <p:tav tm="100000">
                                          <p:val>
                                            <p:strVal val="#ppt_h"/>
                                          </p:val>
                                        </p:tav>
                                      </p:tavLst>
                                    </p:anim>
                                    <p:animEffect transition="in" filter="fade">
                                      <p:cBhvr>
                                        <p:cTn id="1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exagon 23"/>
          <p:cNvSpPr/>
          <p:nvPr/>
        </p:nvSpPr>
        <p:spPr>
          <a:xfrm>
            <a:off x="6724672" y="2232552"/>
            <a:ext cx="1673352" cy="1443147"/>
          </a:xfrm>
          <a:prstGeom prst="hexagon">
            <a:avLst/>
          </a:prstGeom>
          <a:blipFill dpi="0" rotWithShape="1">
            <a:blip r:embed="rId3"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fontAlgn="base">
              <a:lnSpc>
                <a:spcPct val="150000"/>
              </a:lnSpc>
              <a:spcBef>
                <a:spcPct val="0"/>
              </a:spcBef>
              <a:spcAft>
                <a:spcPct val="0"/>
              </a:spcAft>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Hexagon 24"/>
          <p:cNvSpPr/>
          <p:nvPr/>
        </p:nvSpPr>
        <p:spPr>
          <a:xfrm>
            <a:off x="5258531" y="1527279"/>
            <a:ext cx="1673352" cy="1443147"/>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lIns="86694" tIns="43347" rIns="86694" bIns="43347" rtlCol="0" anchor="ctr"/>
          <a:lstStyle/>
          <a:p>
            <a:pPr algn="ctr" fontAlgn="base">
              <a:lnSpc>
                <a:spcPct val="150000"/>
              </a:lnSpc>
              <a:spcBef>
                <a:spcPct val="0"/>
              </a:spcBef>
              <a:spcAft>
                <a:spcPct val="0"/>
              </a:spcAft>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Hexagon 32"/>
          <p:cNvSpPr/>
          <p:nvPr/>
        </p:nvSpPr>
        <p:spPr>
          <a:xfrm>
            <a:off x="6719696" y="3851991"/>
            <a:ext cx="1673352" cy="1443147"/>
          </a:xfrm>
          <a:prstGeom prst="hexagon">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86694" tIns="43347" rIns="86694" bIns="43347" rtlCol="0" anchor="ctr"/>
          <a:lstStyle/>
          <a:p>
            <a:pPr algn="ctr" fontAlgn="base">
              <a:lnSpc>
                <a:spcPct val="150000"/>
              </a:lnSpc>
              <a:spcBef>
                <a:spcPct val="0"/>
              </a:spcBef>
              <a:spcAft>
                <a:spcPct val="0"/>
              </a:spcAft>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Hexagon 33"/>
          <p:cNvSpPr/>
          <p:nvPr/>
        </p:nvSpPr>
        <p:spPr>
          <a:xfrm>
            <a:off x="3782383" y="2232552"/>
            <a:ext cx="1673352" cy="1443147"/>
          </a:xfrm>
          <a:prstGeom prst="hexagon">
            <a:avLst/>
          </a:prstGeom>
          <a:blipFill dpi="0" rotWithShape="1">
            <a:blip r:embed="rId4" cstate="print">
              <a:grayscl/>
              <a:extLst>
                <a:ext uri="{28A0092B-C50C-407E-A947-70E740481C1C}">
                  <a14:useLocalDpi xmlns:a14="http://schemas.microsoft.com/office/drawing/2010/main" val="0"/>
                </a:ext>
              </a:extLst>
            </a:blip>
            <a:srcRect/>
            <a:stretch>
              <a:fillRect/>
            </a:stretch>
          </a:blipFill>
          <a:ln>
            <a:noFill/>
          </a:ln>
        </p:spPr>
        <p:style>
          <a:lnRef idx="2">
            <a:schemeClr val="accent2">
              <a:shade val="50000"/>
            </a:schemeClr>
          </a:lnRef>
          <a:fillRef idx="1">
            <a:schemeClr val="accent2"/>
          </a:fillRef>
          <a:effectRef idx="0">
            <a:schemeClr val="accent2"/>
          </a:effectRef>
          <a:fontRef idx="minor">
            <a:schemeClr val="lt1"/>
          </a:fontRef>
        </p:style>
        <p:txBody>
          <a:bodyPr lIns="86694" tIns="43347" rIns="86694" bIns="43347" rtlCol="0" anchor="ctr"/>
          <a:lstStyle/>
          <a:p>
            <a:pPr algn="ctr" fontAlgn="base">
              <a:lnSpc>
                <a:spcPct val="150000"/>
              </a:lnSpc>
              <a:spcBef>
                <a:spcPct val="0"/>
              </a:spcBef>
              <a:spcAft>
                <a:spcPct val="0"/>
              </a:spcAft>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Hexagon 34"/>
          <p:cNvSpPr/>
          <p:nvPr/>
        </p:nvSpPr>
        <p:spPr>
          <a:xfrm>
            <a:off x="3782383" y="3851991"/>
            <a:ext cx="1673352" cy="1443147"/>
          </a:xfrm>
          <a:prstGeom prst="hexagon">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lIns="86694" tIns="43347" rIns="86694" bIns="43347" rtlCol="0" anchor="ctr"/>
          <a:lstStyle/>
          <a:p>
            <a:pPr algn="ctr" fontAlgn="base">
              <a:lnSpc>
                <a:spcPct val="150000"/>
              </a:lnSpc>
              <a:spcBef>
                <a:spcPct val="0"/>
              </a:spcBef>
              <a:spcAft>
                <a:spcPct val="0"/>
              </a:spcAft>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Hexagon 36"/>
          <p:cNvSpPr/>
          <p:nvPr/>
        </p:nvSpPr>
        <p:spPr>
          <a:xfrm>
            <a:off x="5277438" y="4573330"/>
            <a:ext cx="1673352" cy="1443147"/>
          </a:xfrm>
          <a:prstGeom prst="hexagon">
            <a:avLst/>
          </a:prstGeom>
          <a:blipFill dpi="0" rotWithShape="1">
            <a:blip r:embed="rId5" cstate="print">
              <a:grayscl/>
              <a:extLst>
                <a:ext uri="{28A0092B-C50C-407E-A947-70E740481C1C}">
                  <a14:useLocalDpi xmlns:a14="http://schemas.microsoft.com/office/drawing/2010/main" val="0"/>
                </a:ext>
              </a:extLst>
            </a:blip>
            <a:srcRect/>
            <a:stretch>
              <a:fillRect/>
            </a:stretch>
          </a:blipFill>
          <a:ln>
            <a:noFill/>
          </a:ln>
        </p:spPr>
        <p:style>
          <a:lnRef idx="2">
            <a:schemeClr val="accent6">
              <a:shade val="50000"/>
            </a:schemeClr>
          </a:lnRef>
          <a:fillRef idx="1">
            <a:schemeClr val="accent6"/>
          </a:fillRef>
          <a:effectRef idx="0">
            <a:schemeClr val="accent6"/>
          </a:effectRef>
          <a:fontRef idx="minor">
            <a:schemeClr val="lt1"/>
          </a:fontRef>
        </p:style>
        <p:txBody>
          <a:bodyPr lIns="86694" tIns="43347" rIns="86694" bIns="43347" rtlCol="0" anchor="ctr"/>
          <a:lstStyle/>
          <a:p>
            <a:pPr algn="ctr" fontAlgn="base">
              <a:lnSpc>
                <a:spcPct val="150000"/>
              </a:lnSpc>
              <a:spcBef>
                <a:spcPct val="0"/>
              </a:spcBef>
              <a:spcAft>
                <a:spcPct val="0"/>
              </a:spcAft>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7"/>
          <p:cNvGrpSpPr/>
          <p:nvPr/>
        </p:nvGrpSpPr>
        <p:grpSpPr>
          <a:xfrm>
            <a:off x="2327422" y="3035256"/>
            <a:ext cx="7521893" cy="1452425"/>
            <a:chOff x="52530" y="1944143"/>
            <a:chExt cx="7968598" cy="1538041"/>
          </a:xfrm>
          <a:solidFill>
            <a:schemeClr val="bg1"/>
          </a:solidFill>
        </p:grpSpPr>
        <p:grpSp>
          <p:nvGrpSpPr>
            <p:cNvPr id="3" name="Group 2"/>
            <p:cNvGrpSpPr/>
            <p:nvPr/>
          </p:nvGrpSpPr>
          <p:grpSpPr>
            <a:xfrm>
              <a:off x="3145192" y="1953970"/>
              <a:ext cx="1772728" cy="1528214"/>
              <a:chOff x="3145192" y="1953970"/>
              <a:chExt cx="1772728" cy="1528214"/>
            </a:xfrm>
            <a:grpFill/>
          </p:grpSpPr>
          <p:sp>
            <p:nvSpPr>
              <p:cNvPr id="23" name="Hexagon 22"/>
              <p:cNvSpPr/>
              <p:nvPr/>
            </p:nvSpPr>
            <p:spPr>
              <a:xfrm>
                <a:off x="3145192" y="1953970"/>
                <a:ext cx="1772728" cy="1528214"/>
              </a:xfrm>
              <a:prstGeom prst="hexagon">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lnSpc>
                    <a:spcPct val="150000"/>
                  </a:lnSpc>
                  <a:spcBef>
                    <a:spcPct val="0"/>
                  </a:spcBef>
                  <a:spcAft>
                    <a:spcPct val="0"/>
                  </a:spcAft>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3"/>
              <p:cNvSpPr>
                <a:spLocks noEditPoints="1"/>
              </p:cNvSpPr>
              <p:nvPr/>
            </p:nvSpPr>
            <p:spPr bwMode="auto">
              <a:xfrm>
                <a:off x="3676028" y="2509633"/>
                <a:ext cx="664606" cy="397235"/>
              </a:xfrm>
              <a:custGeom>
                <a:avLst/>
                <a:gdLst>
                  <a:gd name="T0" fmla="*/ 226 w 256"/>
                  <a:gd name="T1" fmla="*/ 131 h 154"/>
                  <a:gd name="T2" fmla="*/ 226 w 256"/>
                  <a:gd name="T3" fmla="*/ 130 h 154"/>
                  <a:gd name="T4" fmla="*/ 226 w 256"/>
                  <a:gd name="T5" fmla="*/ 10 h 154"/>
                  <a:gd name="T6" fmla="*/ 217 w 256"/>
                  <a:gd name="T7" fmla="*/ 0 h 154"/>
                  <a:gd name="T8" fmla="*/ 38 w 256"/>
                  <a:gd name="T9" fmla="*/ 0 h 154"/>
                  <a:gd name="T10" fmla="*/ 29 w 256"/>
                  <a:gd name="T11" fmla="*/ 10 h 154"/>
                  <a:gd name="T12" fmla="*/ 29 w 256"/>
                  <a:gd name="T13" fmla="*/ 130 h 154"/>
                  <a:gd name="T14" fmla="*/ 29 w 256"/>
                  <a:gd name="T15" fmla="*/ 131 h 154"/>
                  <a:gd name="T16" fmla="*/ 0 w 256"/>
                  <a:gd name="T17" fmla="*/ 138 h 154"/>
                  <a:gd name="T18" fmla="*/ 3 w 256"/>
                  <a:gd name="T19" fmla="*/ 154 h 154"/>
                  <a:gd name="T20" fmla="*/ 253 w 256"/>
                  <a:gd name="T21" fmla="*/ 154 h 154"/>
                  <a:gd name="T22" fmla="*/ 256 w 256"/>
                  <a:gd name="T23" fmla="*/ 138 h 154"/>
                  <a:gd name="T24" fmla="*/ 226 w 256"/>
                  <a:gd name="T25" fmla="*/ 131 h 154"/>
                  <a:gd name="T26" fmla="*/ 207 w 256"/>
                  <a:gd name="T27" fmla="*/ 119 h 154"/>
                  <a:gd name="T28" fmla="*/ 48 w 256"/>
                  <a:gd name="T29" fmla="*/ 119 h 154"/>
                  <a:gd name="T30" fmla="*/ 48 w 256"/>
                  <a:gd name="T31" fmla="*/ 20 h 154"/>
                  <a:gd name="T32" fmla="*/ 207 w 256"/>
                  <a:gd name="T33" fmla="*/ 20 h 154"/>
                  <a:gd name="T34" fmla="*/ 207 w 256"/>
                  <a:gd name="T35" fmla="*/ 1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54">
                    <a:moveTo>
                      <a:pt x="226" y="131"/>
                    </a:moveTo>
                    <a:cubicBezTo>
                      <a:pt x="226" y="131"/>
                      <a:pt x="226" y="131"/>
                      <a:pt x="226" y="130"/>
                    </a:cubicBezTo>
                    <a:cubicBezTo>
                      <a:pt x="226" y="10"/>
                      <a:pt x="226" y="10"/>
                      <a:pt x="226" y="10"/>
                    </a:cubicBezTo>
                    <a:cubicBezTo>
                      <a:pt x="226" y="5"/>
                      <a:pt x="222" y="0"/>
                      <a:pt x="217" y="0"/>
                    </a:cubicBezTo>
                    <a:cubicBezTo>
                      <a:pt x="38" y="0"/>
                      <a:pt x="38" y="0"/>
                      <a:pt x="38" y="0"/>
                    </a:cubicBezTo>
                    <a:cubicBezTo>
                      <a:pt x="33" y="0"/>
                      <a:pt x="29" y="5"/>
                      <a:pt x="29" y="10"/>
                    </a:cubicBezTo>
                    <a:cubicBezTo>
                      <a:pt x="29" y="130"/>
                      <a:pt x="29" y="130"/>
                      <a:pt x="29" y="130"/>
                    </a:cubicBezTo>
                    <a:cubicBezTo>
                      <a:pt x="29" y="131"/>
                      <a:pt x="29" y="131"/>
                      <a:pt x="29" y="131"/>
                    </a:cubicBezTo>
                    <a:cubicBezTo>
                      <a:pt x="0" y="138"/>
                      <a:pt x="0" y="138"/>
                      <a:pt x="0" y="138"/>
                    </a:cubicBezTo>
                    <a:cubicBezTo>
                      <a:pt x="3" y="154"/>
                      <a:pt x="3" y="154"/>
                      <a:pt x="3" y="154"/>
                    </a:cubicBezTo>
                    <a:cubicBezTo>
                      <a:pt x="253" y="154"/>
                      <a:pt x="253" y="154"/>
                      <a:pt x="253" y="154"/>
                    </a:cubicBezTo>
                    <a:cubicBezTo>
                      <a:pt x="256" y="138"/>
                      <a:pt x="256" y="138"/>
                      <a:pt x="256" y="138"/>
                    </a:cubicBezTo>
                    <a:lnTo>
                      <a:pt x="226" y="131"/>
                    </a:lnTo>
                    <a:close/>
                    <a:moveTo>
                      <a:pt x="207" y="119"/>
                    </a:moveTo>
                    <a:cubicBezTo>
                      <a:pt x="48" y="119"/>
                      <a:pt x="48" y="119"/>
                      <a:pt x="48" y="119"/>
                    </a:cubicBezTo>
                    <a:cubicBezTo>
                      <a:pt x="48" y="20"/>
                      <a:pt x="48" y="20"/>
                      <a:pt x="48" y="20"/>
                    </a:cubicBezTo>
                    <a:cubicBezTo>
                      <a:pt x="207" y="20"/>
                      <a:pt x="207" y="20"/>
                      <a:pt x="207" y="20"/>
                    </a:cubicBezTo>
                    <a:lnTo>
                      <a:pt x="207" y="119"/>
                    </a:lnTo>
                    <a:close/>
                  </a:path>
                </a:pathLst>
              </a:custGeom>
              <a:grpFill/>
              <a:ln>
                <a:noFill/>
              </a:ln>
              <a:extLst/>
            </p:spPr>
            <p:txBody>
              <a:bodyPr vert="horz" wrap="square" lIns="91046" tIns="45523" rIns="91046" bIns="45523" numCol="1" anchor="t" anchorCtr="0" compatLnSpc="1">
                <a:prstTxWarp prst="textNoShape">
                  <a:avLst/>
                </a:prstTxWarp>
              </a:bodyPr>
              <a:lstStyle/>
              <a:p>
                <a:pPr fontAlgn="base">
                  <a:lnSpc>
                    <a:spcPct val="150000"/>
                  </a:lnSpc>
                  <a:spcBef>
                    <a:spcPct val="0"/>
                  </a:spcBef>
                  <a:spcAft>
                    <a:spcPct val="0"/>
                  </a:spcAft>
                </a:pPr>
                <a:endParaRPr lang="en-US" sz="12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6"/>
            <p:cNvGrpSpPr/>
            <p:nvPr/>
          </p:nvGrpSpPr>
          <p:grpSpPr>
            <a:xfrm>
              <a:off x="52530" y="1944143"/>
              <a:ext cx="1772728" cy="1528214"/>
              <a:chOff x="52530" y="1944143"/>
              <a:chExt cx="1772728" cy="1528214"/>
            </a:xfrm>
            <a:grpFill/>
          </p:grpSpPr>
          <p:sp>
            <p:nvSpPr>
              <p:cNvPr id="62" name="Hexagon 61"/>
              <p:cNvSpPr/>
              <p:nvPr/>
            </p:nvSpPr>
            <p:spPr>
              <a:xfrm>
                <a:off x="52530" y="1944143"/>
                <a:ext cx="1772728" cy="1528214"/>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lnSpc>
                    <a:spcPct val="150000"/>
                  </a:lnSpc>
                  <a:spcBef>
                    <a:spcPct val="0"/>
                  </a:spcBef>
                  <a:spcAft>
                    <a:spcPct val="0"/>
                  </a:spcAft>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8"/>
              <p:cNvSpPr>
                <a:spLocks noEditPoints="1"/>
              </p:cNvSpPr>
              <p:nvPr/>
            </p:nvSpPr>
            <p:spPr bwMode="auto">
              <a:xfrm>
                <a:off x="731020" y="2460800"/>
                <a:ext cx="311889" cy="464415"/>
              </a:xfrm>
              <a:custGeom>
                <a:avLst/>
                <a:gdLst>
                  <a:gd name="T0" fmla="*/ 201 w 202"/>
                  <a:gd name="T1" fmla="*/ 138 h 300"/>
                  <a:gd name="T2" fmla="*/ 2 w 202"/>
                  <a:gd name="T3" fmla="*/ 138 h 300"/>
                  <a:gd name="T4" fmla="*/ 0 w 202"/>
                  <a:gd name="T5" fmla="*/ 173 h 300"/>
                  <a:gd name="T6" fmla="*/ 101 w 202"/>
                  <a:gd name="T7" fmla="*/ 300 h 300"/>
                  <a:gd name="T8" fmla="*/ 201 w 202"/>
                  <a:gd name="T9" fmla="*/ 173 h 300"/>
                  <a:gd name="T10" fmla="*/ 201 w 202"/>
                  <a:gd name="T11" fmla="*/ 138 h 300"/>
                  <a:gd name="T12" fmla="*/ 113 w 202"/>
                  <a:gd name="T13" fmla="*/ 0 h 300"/>
                  <a:gd name="T14" fmla="*/ 113 w 202"/>
                  <a:gd name="T15" fmla="*/ 115 h 300"/>
                  <a:gd name="T16" fmla="*/ 200 w 202"/>
                  <a:gd name="T17" fmla="*/ 115 h 300"/>
                  <a:gd name="T18" fmla="*/ 113 w 202"/>
                  <a:gd name="T19" fmla="*/ 0 h 300"/>
                  <a:gd name="T20" fmla="*/ 89 w 202"/>
                  <a:gd name="T21" fmla="*/ 0 h 300"/>
                  <a:gd name="T22" fmla="*/ 2 w 202"/>
                  <a:gd name="T23" fmla="*/ 115 h 300"/>
                  <a:gd name="T24" fmla="*/ 89 w 202"/>
                  <a:gd name="T25" fmla="*/ 115 h 300"/>
                  <a:gd name="T26" fmla="*/ 89 w 202"/>
                  <a:gd name="T2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 h="300">
                    <a:moveTo>
                      <a:pt x="201" y="138"/>
                    </a:moveTo>
                    <a:cubicBezTo>
                      <a:pt x="2" y="138"/>
                      <a:pt x="2" y="138"/>
                      <a:pt x="2" y="138"/>
                    </a:cubicBezTo>
                    <a:cubicBezTo>
                      <a:pt x="1" y="152"/>
                      <a:pt x="0" y="159"/>
                      <a:pt x="0" y="173"/>
                    </a:cubicBezTo>
                    <a:cubicBezTo>
                      <a:pt x="0" y="247"/>
                      <a:pt x="0" y="300"/>
                      <a:pt x="101" y="300"/>
                    </a:cubicBezTo>
                    <a:cubicBezTo>
                      <a:pt x="201" y="300"/>
                      <a:pt x="201" y="247"/>
                      <a:pt x="201" y="173"/>
                    </a:cubicBezTo>
                    <a:cubicBezTo>
                      <a:pt x="201" y="159"/>
                      <a:pt x="202" y="152"/>
                      <a:pt x="201" y="138"/>
                    </a:cubicBezTo>
                    <a:close/>
                    <a:moveTo>
                      <a:pt x="113" y="0"/>
                    </a:moveTo>
                    <a:cubicBezTo>
                      <a:pt x="113" y="115"/>
                      <a:pt x="113" y="115"/>
                      <a:pt x="113" y="115"/>
                    </a:cubicBezTo>
                    <a:cubicBezTo>
                      <a:pt x="200" y="115"/>
                      <a:pt x="200" y="115"/>
                      <a:pt x="200" y="115"/>
                    </a:cubicBezTo>
                    <a:cubicBezTo>
                      <a:pt x="192" y="55"/>
                      <a:pt x="173" y="3"/>
                      <a:pt x="113" y="0"/>
                    </a:cubicBezTo>
                    <a:close/>
                    <a:moveTo>
                      <a:pt x="89" y="0"/>
                    </a:moveTo>
                    <a:cubicBezTo>
                      <a:pt x="21" y="2"/>
                      <a:pt x="8" y="55"/>
                      <a:pt x="2" y="115"/>
                    </a:cubicBezTo>
                    <a:cubicBezTo>
                      <a:pt x="89" y="115"/>
                      <a:pt x="89" y="115"/>
                      <a:pt x="89" y="115"/>
                    </a:cubicBezTo>
                    <a:lnTo>
                      <a:pt x="89" y="0"/>
                    </a:lnTo>
                    <a:close/>
                  </a:path>
                </a:pathLst>
              </a:custGeom>
              <a:grpFill/>
              <a:ln>
                <a:noFill/>
              </a:ln>
              <a:extLst/>
            </p:spPr>
            <p:txBody>
              <a:bodyPr vert="horz" wrap="square" lIns="91046" tIns="45523" rIns="91046" bIns="45523" numCol="1" anchor="t" anchorCtr="0" compatLnSpc="1">
                <a:prstTxWarp prst="textNoShape">
                  <a:avLst/>
                </a:prstTxWarp>
              </a:bodyPr>
              <a:lstStyle/>
              <a:p>
                <a:pPr fontAlgn="base">
                  <a:lnSpc>
                    <a:spcPct val="150000"/>
                  </a:lnSpc>
                  <a:spcBef>
                    <a:spcPct val="0"/>
                  </a:spcBef>
                  <a:spcAft>
                    <a:spcPct val="0"/>
                  </a:spcAft>
                </a:pPr>
                <a:endParaRPr lang="en-US" sz="12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Group 1"/>
            <p:cNvGrpSpPr/>
            <p:nvPr/>
          </p:nvGrpSpPr>
          <p:grpSpPr>
            <a:xfrm>
              <a:off x="6248400" y="1944143"/>
              <a:ext cx="1772728" cy="1528214"/>
              <a:chOff x="6248400" y="1944143"/>
              <a:chExt cx="1772728" cy="1528214"/>
            </a:xfrm>
            <a:grpFill/>
          </p:grpSpPr>
          <p:sp>
            <p:nvSpPr>
              <p:cNvPr id="61" name="Hexagon 60"/>
              <p:cNvSpPr/>
              <p:nvPr/>
            </p:nvSpPr>
            <p:spPr>
              <a:xfrm>
                <a:off x="6248400" y="1944143"/>
                <a:ext cx="1772728" cy="1528214"/>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lnSpc>
                    <a:spcPct val="150000"/>
                  </a:lnSpc>
                  <a:spcBef>
                    <a:spcPct val="0"/>
                  </a:spcBef>
                  <a:spcAft>
                    <a:spcPct val="0"/>
                  </a:spcAft>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2" name="Group 41"/>
              <p:cNvGrpSpPr/>
              <p:nvPr/>
            </p:nvGrpSpPr>
            <p:grpSpPr>
              <a:xfrm>
                <a:off x="6930594" y="2443673"/>
                <a:ext cx="422683" cy="479107"/>
                <a:chOff x="6109895" y="1540361"/>
                <a:chExt cx="133147" cy="150921"/>
              </a:xfrm>
              <a:grpFill/>
            </p:grpSpPr>
            <p:sp>
              <p:nvSpPr>
                <p:cNvPr id="43" name="Freeform 143"/>
                <p:cNvSpPr>
                  <a:spLocks noEditPoints="1"/>
                </p:cNvSpPr>
                <p:nvPr/>
              </p:nvSpPr>
              <p:spPr bwMode="auto">
                <a:xfrm>
                  <a:off x="6130176" y="1540361"/>
                  <a:ext cx="92585" cy="92585"/>
                </a:xfrm>
                <a:custGeom>
                  <a:avLst/>
                  <a:gdLst>
                    <a:gd name="T0" fmla="*/ 77 w 154"/>
                    <a:gd name="T1" fmla="*/ 0 h 155"/>
                    <a:gd name="T2" fmla="*/ 0 w 154"/>
                    <a:gd name="T3" fmla="*/ 78 h 155"/>
                    <a:gd name="T4" fmla="*/ 77 w 154"/>
                    <a:gd name="T5" fmla="*/ 155 h 155"/>
                    <a:gd name="T6" fmla="*/ 154 w 154"/>
                    <a:gd name="T7" fmla="*/ 78 h 155"/>
                    <a:gd name="T8" fmla="*/ 77 w 154"/>
                    <a:gd name="T9" fmla="*/ 0 h 155"/>
                    <a:gd name="T10" fmla="*/ 81 w 154"/>
                    <a:gd name="T11" fmla="*/ 139 h 155"/>
                    <a:gd name="T12" fmla="*/ 26 w 154"/>
                    <a:gd name="T13" fmla="*/ 101 h 155"/>
                    <a:gd name="T14" fmla="*/ 136 w 154"/>
                    <a:gd name="T15" fmla="*/ 101 h 155"/>
                    <a:gd name="T16" fmla="*/ 81 w 154"/>
                    <a:gd name="T17" fmla="*/ 13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0"/>
                      </a:moveTo>
                      <a:cubicBezTo>
                        <a:pt x="34" y="0"/>
                        <a:pt x="0" y="35"/>
                        <a:pt x="0" y="78"/>
                      </a:cubicBezTo>
                      <a:cubicBezTo>
                        <a:pt x="0" y="120"/>
                        <a:pt x="34" y="155"/>
                        <a:pt x="77" y="155"/>
                      </a:cubicBezTo>
                      <a:cubicBezTo>
                        <a:pt x="120" y="155"/>
                        <a:pt x="154" y="120"/>
                        <a:pt x="154" y="78"/>
                      </a:cubicBezTo>
                      <a:cubicBezTo>
                        <a:pt x="154" y="35"/>
                        <a:pt x="120" y="0"/>
                        <a:pt x="77" y="0"/>
                      </a:cubicBezTo>
                      <a:close/>
                      <a:moveTo>
                        <a:pt x="81" y="139"/>
                      </a:moveTo>
                      <a:cubicBezTo>
                        <a:pt x="58" y="139"/>
                        <a:pt x="37" y="124"/>
                        <a:pt x="26" y="101"/>
                      </a:cubicBezTo>
                      <a:cubicBezTo>
                        <a:pt x="136" y="101"/>
                        <a:pt x="136" y="101"/>
                        <a:pt x="136" y="101"/>
                      </a:cubicBezTo>
                      <a:cubicBezTo>
                        <a:pt x="124" y="124"/>
                        <a:pt x="104" y="139"/>
                        <a:pt x="81" y="139"/>
                      </a:cubicBezTo>
                      <a:close/>
                    </a:path>
                  </a:pathLst>
                </a:custGeom>
                <a:grpFill/>
                <a:ln w="9525">
                  <a:noFill/>
                  <a:round/>
                  <a:headEnd/>
                  <a:tailEnd/>
                </a:ln>
                <a:extLst/>
              </p:spPr>
              <p:txBody>
                <a:bodyPr vert="horz" wrap="square" lIns="91046" tIns="45523" rIns="91046" bIns="45523" numCol="1" anchor="t" anchorCtr="0" compatLnSpc="1">
                  <a:prstTxWarp prst="textNoShape">
                    <a:avLst/>
                  </a:prstTxWarp>
                </a:bodyPr>
                <a:lstStyle/>
                <a:p>
                  <a:pPr fontAlgn="base">
                    <a:lnSpc>
                      <a:spcPct val="150000"/>
                    </a:lnSpc>
                    <a:spcBef>
                      <a:spcPct val="0"/>
                    </a:spcBef>
                    <a:spcAft>
                      <a:spcPct val="0"/>
                    </a:spcAft>
                  </a:pPr>
                  <a:endParaRPr lang="en-US" sz="12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46"/>
                <p:cNvSpPr>
                  <a:spLocks/>
                </p:cNvSpPr>
                <p:nvPr/>
              </p:nvSpPr>
              <p:spPr bwMode="auto">
                <a:xfrm>
                  <a:off x="6109895" y="1650721"/>
                  <a:ext cx="133147" cy="40561"/>
                </a:xfrm>
                <a:custGeom>
                  <a:avLst/>
                  <a:gdLst>
                    <a:gd name="T0" fmla="*/ 158 w 222"/>
                    <a:gd name="T1" fmla="*/ 0 h 67"/>
                    <a:gd name="T2" fmla="*/ 111 w 222"/>
                    <a:gd name="T3" fmla="*/ 12 h 67"/>
                    <a:gd name="T4" fmla="*/ 64 w 222"/>
                    <a:gd name="T5" fmla="*/ 0 h 67"/>
                    <a:gd name="T6" fmla="*/ 0 w 222"/>
                    <a:gd name="T7" fmla="*/ 67 h 67"/>
                    <a:gd name="T8" fmla="*/ 222 w 222"/>
                    <a:gd name="T9" fmla="*/ 67 h 67"/>
                    <a:gd name="T10" fmla="*/ 158 w 222"/>
                    <a:gd name="T11" fmla="*/ 0 h 67"/>
                  </a:gdLst>
                  <a:ahLst/>
                  <a:cxnLst>
                    <a:cxn ang="0">
                      <a:pos x="T0" y="T1"/>
                    </a:cxn>
                    <a:cxn ang="0">
                      <a:pos x="T2" y="T3"/>
                    </a:cxn>
                    <a:cxn ang="0">
                      <a:pos x="T4" y="T5"/>
                    </a:cxn>
                    <a:cxn ang="0">
                      <a:pos x="T6" y="T7"/>
                    </a:cxn>
                    <a:cxn ang="0">
                      <a:pos x="T8" y="T9"/>
                    </a:cxn>
                    <a:cxn ang="0">
                      <a:pos x="T10" y="T11"/>
                    </a:cxn>
                  </a:cxnLst>
                  <a:rect l="0" t="0" r="r" b="b"/>
                  <a:pathLst>
                    <a:path w="222" h="67">
                      <a:moveTo>
                        <a:pt x="158" y="0"/>
                      </a:moveTo>
                      <a:cubicBezTo>
                        <a:pt x="144" y="7"/>
                        <a:pt x="128" y="12"/>
                        <a:pt x="111" y="12"/>
                      </a:cubicBezTo>
                      <a:cubicBezTo>
                        <a:pt x="94" y="12"/>
                        <a:pt x="78" y="7"/>
                        <a:pt x="64" y="0"/>
                      </a:cubicBezTo>
                      <a:cubicBezTo>
                        <a:pt x="34" y="8"/>
                        <a:pt x="11" y="26"/>
                        <a:pt x="0" y="67"/>
                      </a:cubicBezTo>
                      <a:cubicBezTo>
                        <a:pt x="222" y="67"/>
                        <a:pt x="222" y="67"/>
                        <a:pt x="222" y="67"/>
                      </a:cubicBezTo>
                      <a:cubicBezTo>
                        <a:pt x="211" y="26"/>
                        <a:pt x="188" y="8"/>
                        <a:pt x="158" y="0"/>
                      </a:cubicBezTo>
                      <a:close/>
                    </a:path>
                  </a:pathLst>
                </a:custGeom>
                <a:grpFill/>
                <a:ln w="9525">
                  <a:noFill/>
                  <a:round/>
                  <a:headEnd/>
                  <a:tailEnd/>
                </a:ln>
                <a:extLst/>
              </p:spPr>
              <p:txBody>
                <a:bodyPr vert="horz" wrap="square" lIns="91046" tIns="45523" rIns="91046" bIns="45523" numCol="1" anchor="t" anchorCtr="0" compatLnSpc="1">
                  <a:prstTxWarp prst="textNoShape">
                    <a:avLst/>
                  </a:prstTxWarp>
                </a:bodyPr>
                <a:lstStyle/>
                <a:p>
                  <a:pPr fontAlgn="base">
                    <a:lnSpc>
                      <a:spcPct val="150000"/>
                    </a:lnSpc>
                    <a:spcBef>
                      <a:spcPct val="0"/>
                    </a:spcBef>
                    <a:spcAft>
                      <a:spcPct val="0"/>
                    </a:spcAft>
                  </a:pPr>
                  <a:endParaRPr lang="en-US" sz="12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27" name="Text Placeholder 32"/>
          <p:cNvSpPr txBox="1">
            <a:spLocks/>
          </p:cNvSpPr>
          <p:nvPr/>
        </p:nvSpPr>
        <p:spPr>
          <a:xfrm>
            <a:off x="1463455" y="1608176"/>
            <a:ext cx="2527569"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输入文字，修改文字内容，也可以直接复制你的内容到此。输入文字，修改文字内容。</a:t>
            </a:r>
            <a:endParaRPr lang="en-US" altLang="zh-CN" dirty="0">
              <a:sym typeface="Arial" panose="020B0604020202020204" pitchFamily="34" charset="0"/>
            </a:endParaRPr>
          </a:p>
        </p:txBody>
      </p:sp>
      <p:sp>
        <p:nvSpPr>
          <p:cNvPr id="28" name="Text Placeholder 33"/>
          <p:cNvSpPr txBox="1">
            <a:spLocks/>
          </p:cNvSpPr>
          <p:nvPr/>
        </p:nvSpPr>
        <p:spPr>
          <a:xfrm>
            <a:off x="1449790" y="1322940"/>
            <a:ext cx="1616088" cy="307848"/>
          </a:xfrm>
          <a:prstGeom prst="rect">
            <a:avLst/>
          </a:prstGeom>
        </p:spPr>
        <p:txBody>
          <a:bodyPr vert="horz" lIns="0" tIns="98475" rIns="0" bIns="98475" anchor="ctr"/>
          <a:lstStyle>
            <a:defPPr>
              <a:defRPr lang="zh-CN"/>
            </a:defPPr>
            <a:lvl1pPr indent="0" eaLnBrk="0" fontAlgn="base" hangingPunct="0">
              <a:lnSpc>
                <a:spcPct val="100000"/>
              </a:lnSpc>
              <a:spcBef>
                <a:spcPts val="0"/>
              </a:spcBef>
              <a:spcAft>
                <a:spcPts val="0"/>
              </a:spcAft>
              <a:buFont typeface="Arial" panose="020B0604020202020204" pitchFamily="34" charset="0"/>
              <a:buNone/>
              <a:defRPr sz="2000" b="1">
                <a:solidFill>
                  <a:schemeClr val="tx1">
                    <a:lumMod val="65000"/>
                    <a:lumOff val="35000"/>
                  </a:schemeClr>
                </a:solidFill>
                <a:latin typeface="Lato Regular"/>
                <a:ea typeface="微软雅黑" panose="020B0503020204020204" pitchFamily="34" charset="-122"/>
                <a:cs typeface="Lato Regular"/>
              </a:defRPr>
            </a:lvl1pPr>
            <a:lvl2pPr marL="1041400" indent="-400050" eaLnBrk="0" fontAlgn="base" hangingPunct="0">
              <a:spcBef>
                <a:spcPct val="20000"/>
              </a:spcBef>
              <a:spcAft>
                <a:spcPct val="0"/>
              </a:spcAft>
              <a:buFont typeface="Arial" panose="020B0604020202020204" pitchFamily="34" charset="0"/>
              <a:buChar char="–"/>
              <a:defRPr sz="4000"/>
            </a:lvl2pPr>
            <a:lvl3pPr marL="1604963" indent="-319088" eaLnBrk="0" fontAlgn="base" hangingPunct="0">
              <a:spcBef>
                <a:spcPct val="20000"/>
              </a:spcBef>
              <a:spcAft>
                <a:spcPct val="0"/>
              </a:spcAft>
              <a:buFont typeface="Arial" panose="020B0604020202020204" pitchFamily="34" charset="0"/>
              <a:buChar char="•"/>
              <a:defRPr sz="3400"/>
            </a:lvl3pPr>
            <a:lvl4pPr marL="2247900" indent="-319088" eaLnBrk="0" fontAlgn="base" hangingPunct="0">
              <a:spcBef>
                <a:spcPct val="20000"/>
              </a:spcBef>
              <a:spcAft>
                <a:spcPct val="0"/>
              </a:spcAft>
              <a:buFont typeface="Arial" panose="020B0604020202020204" pitchFamily="34" charset="0"/>
              <a:buChar char="–"/>
              <a:defRPr sz="2800"/>
            </a:lvl4pPr>
            <a:lvl5pPr marL="2890838" indent="-319088" eaLnBrk="0" fontAlgn="base" hangingPunct="0">
              <a:spcBef>
                <a:spcPct val="20000"/>
              </a:spcBef>
              <a:spcAft>
                <a:spcPct val="0"/>
              </a:spcAft>
              <a:buFont typeface="Arial" panose="020B0604020202020204" pitchFamily="34" charset="0"/>
              <a:buChar char="»"/>
              <a:defRPr sz="2800"/>
            </a:lvl5pPr>
            <a:lvl6pPr marL="3534603" indent="-321327" defTabSz="1285309">
              <a:spcBef>
                <a:spcPct val="20000"/>
              </a:spcBef>
              <a:buFont typeface="Arial" pitchFamily="34" charset="0"/>
              <a:buChar char="•"/>
              <a:defRPr sz="2800"/>
            </a:lvl6pPr>
            <a:lvl7pPr marL="4177258" indent="-321327" defTabSz="1285309">
              <a:spcBef>
                <a:spcPct val="20000"/>
              </a:spcBef>
              <a:buFont typeface="Arial" pitchFamily="34" charset="0"/>
              <a:buChar char="•"/>
              <a:defRPr sz="2800"/>
            </a:lvl7pPr>
            <a:lvl8pPr marL="4819911" indent="-321327" defTabSz="1285309">
              <a:spcBef>
                <a:spcPct val="20000"/>
              </a:spcBef>
              <a:buFont typeface="Arial" pitchFamily="34" charset="0"/>
              <a:buChar char="•"/>
              <a:defRPr sz="2800"/>
            </a:lvl8pPr>
            <a:lvl9pPr marL="5462567" indent="-321327" defTabSz="1285309">
              <a:spcBef>
                <a:spcPct val="20000"/>
              </a:spcBef>
              <a:buFont typeface="Arial" pitchFamily="34" charset="0"/>
              <a:buChar char="•"/>
              <a:defRPr sz="2800"/>
            </a:lvl9pPr>
          </a:lstStyle>
          <a:p>
            <a:r>
              <a:rPr lang="zh-CN" altLang="en-US" dirty="0">
                <a:sym typeface="Arial" panose="020B0604020202020204" pitchFamily="34" charset="0"/>
              </a:rPr>
              <a:t>输入文字</a:t>
            </a:r>
            <a:endParaRPr lang="en-AU" dirty="0">
              <a:sym typeface="Arial" panose="020B0604020202020204" pitchFamily="34" charset="0"/>
            </a:endParaRPr>
          </a:p>
        </p:txBody>
      </p:sp>
      <p:sp>
        <p:nvSpPr>
          <p:cNvPr id="29" name="Text Placeholder 32"/>
          <p:cNvSpPr txBox="1">
            <a:spLocks/>
          </p:cNvSpPr>
          <p:nvPr/>
        </p:nvSpPr>
        <p:spPr>
          <a:xfrm>
            <a:off x="8179414" y="1608176"/>
            <a:ext cx="2527569" cy="1062027"/>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输入文字，修改文字内容，也可以直接复制你的内容到此。输入文字，修改文字</a:t>
            </a:r>
            <a:r>
              <a:rPr lang="zh-CN" altLang="en-US" dirty="0" smtClean="0">
                <a:sym typeface="Arial" panose="020B0604020202020204" pitchFamily="34" charset="0"/>
              </a:rPr>
              <a:t>内容</a:t>
            </a:r>
            <a:r>
              <a:rPr lang="zh-CN" altLang="en-US" dirty="0">
                <a:sym typeface="Arial" panose="020B0604020202020204" pitchFamily="34" charset="0"/>
              </a:rPr>
              <a:t>。</a:t>
            </a:r>
            <a:endParaRPr lang="en-US" altLang="zh-CN" dirty="0">
              <a:sym typeface="Arial" panose="020B0604020202020204" pitchFamily="34" charset="0"/>
            </a:endParaRPr>
          </a:p>
        </p:txBody>
      </p:sp>
      <p:sp>
        <p:nvSpPr>
          <p:cNvPr id="30" name="Text Placeholder 33"/>
          <p:cNvSpPr txBox="1">
            <a:spLocks/>
          </p:cNvSpPr>
          <p:nvPr/>
        </p:nvSpPr>
        <p:spPr>
          <a:xfrm>
            <a:off x="9090895" y="1322940"/>
            <a:ext cx="1616088" cy="307848"/>
          </a:xfrm>
          <a:prstGeom prst="rect">
            <a:avLst/>
          </a:prstGeom>
        </p:spPr>
        <p:txBody>
          <a:bodyPr vert="horz" lIns="0" tIns="98475" rIns="0" bIns="98475" anchor="ctr"/>
          <a:lstStyle>
            <a:defPPr>
              <a:defRPr lang="zh-CN"/>
            </a:defPPr>
            <a:lvl1pPr indent="0" eaLnBrk="0" fontAlgn="base" hangingPunct="0">
              <a:lnSpc>
                <a:spcPct val="100000"/>
              </a:lnSpc>
              <a:spcBef>
                <a:spcPts val="0"/>
              </a:spcBef>
              <a:spcAft>
                <a:spcPts val="0"/>
              </a:spcAft>
              <a:buFont typeface="Arial" panose="020B0604020202020204" pitchFamily="34" charset="0"/>
              <a:buNone/>
              <a:defRPr sz="2000" b="1">
                <a:solidFill>
                  <a:schemeClr val="tx1">
                    <a:lumMod val="65000"/>
                    <a:lumOff val="35000"/>
                  </a:schemeClr>
                </a:solidFill>
                <a:latin typeface="Lato Regular"/>
                <a:ea typeface="微软雅黑" panose="020B0503020204020204" pitchFamily="34" charset="-122"/>
                <a:cs typeface="Lato Regular"/>
              </a:defRPr>
            </a:lvl1pPr>
            <a:lvl2pPr marL="1041400" indent="-400050" eaLnBrk="0" fontAlgn="base" hangingPunct="0">
              <a:spcBef>
                <a:spcPct val="20000"/>
              </a:spcBef>
              <a:spcAft>
                <a:spcPct val="0"/>
              </a:spcAft>
              <a:buFont typeface="Arial" panose="020B0604020202020204" pitchFamily="34" charset="0"/>
              <a:buChar char="–"/>
              <a:defRPr sz="4000"/>
            </a:lvl2pPr>
            <a:lvl3pPr marL="1604963" indent="-319088" eaLnBrk="0" fontAlgn="base" hangingPunct="0">
              <a:spcBef>
                <a:spcPct val="20000"/>
              </a:spcBef>
              <a:spcAft>
                <a:spcPct val="0"/>
              </a:spcAft>
              <a:buFont typeface="Arial" panose="020B0604020202020204" pitchFamily="34" charset="0"/>
              <a:buChar char="•"/>
              <a:defRPr sz="3400"/>
            </a:lvl3pPr>
            <a:lvl4pPr marL="2247900" indent="-319088" eaLnBrk="0" fontAlgn="base" hangingPunct="0">
              <a:spcBef>
                <a:spcPct val="20000"/>
              </a:spcBef>
              <a:spcAft>
                <a:spcPct val="0"/>
              </a:spcAft>
              <a:buFont typeface="Arial" panose="020B0604020202020204" pitchFamily="34" charset="0"/>
              <a:buChar char="–"/>
              <a:defRPr sz="2800"/>
            </a:lvl4pPr>
            <a:lvl5pPr marL="2890838" indent="-319088" eaLnBrk="0" fontAlgn="base" hangingPunct="0">
              <a:spcBef>
                <a:spcPct val="20000"/>
              </a:spcBef>
              <a:spcAft>
                <a:spcPct val="0"/>
              </a:spcAft>
              <a:buFont typeface="Arial" panose="020B0604020202020204" pitchFamily="34" charset="0"/>
              <a:buChar char="»"/>
              <a:defRPr sz="2800"/>
            </a:lvl5pPr>
            <a:lvl6pPr marL="3534603" indent="-321327" defTabSz="1285309">
              <a:spcBef>
                <a:spcPct val="20000"/>
              </a:spcBef>
              <a:buFont typeface="Arial" pitchFamily="34" charset="0"/>
              <a:buChar char="•"/>
              <a:defRPr sz="2800"/>
            </a:lvl6pPr>
            <a:lvl7pPr marL="4177258" indent="-321327" defTabSz="1285309">
              <a:spcBef>
                <a:spcPct val="20000"/>
              </a:spcBef>
              <a:buFont typeface="Arial" pitchFamily="34" charset="0"/>
              <a:buChar char="•"/>
              <a:defRPr sz="2800"/>
            </a:lvl7pPr>
            <a:lvl8pPr marL="4819911" indent="-321327" defTabSz="1285309">
              <a:spcBef>
                <a:spcPct val="20000"/>
              </a:spcBef>
              <a:buFont typeface="Arial" pitchFamily="34" charset="0"/>
              <a:buChar char="•"/>
              <a:defRPr sz="2800"/>
            </a:lvl8pPr>
            <a:lvl9pPr marL="5462567" indent="-321327" defTabSz="1285309">
              <a:spcBef>
                <a:spcPct val="20000"/>
              </a:spcBef>
              <a:buFont typeface="Arial" pitchFamily="34" charset="0"/>
              <a:buChar char="•"/>
              <a:defRPr sz="2800"/>
            </a:lvl9pPr>
          </a:lstStyle>
          <a:p>
            <a:r>
              <a:rPr lang="zh-CN" altLang="en-US" dirty="0">
                <a:sym typeface="Arial" panose="020B0604020202020204" pitchFamily="34" charset="0"/>
              </a:rPr>
              <a:t>输入文字</a:t>
            </a:r>
            <a:endParaRPr lang="en-AU" dirty="0">
              <a:sym typeface="Arial" panose="020B0604020202020204" pitchFamily="34" charset="0"/>
            </a:endParaRPr>
          </a:p>
        </p:txBody>
      </p:sp>
      <p:sp>
        <p:nvSpPr>
          <p:cNvPr id="31" name="Text Placeholder 32"/>
          <p:cNvSpPr txBox="1">
            <a:spLocks/>
          </p:cNvSpPr>
          <p:nvPr/>
        </p:nvSpPr>
        <p:spPr>
          <a:xfrm>
            <a:off x="1463455" y="5297366"/>
            <a:ext cx="2527569"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输入文字，修改文字内容，也可以直接复制你的内容到此。输入文字，修改文字内容。</a:t>
            </a:r>
            <a:endParaRPr lang="en-US" altLang="zh-CN" dirty="0">
              <a:sym typeface="Arial" panose="020B0604020202020204" pitchFamily="34" charset="0"/>
            </a:endParaRPr>
          </a:p>
        </p:txBody>
      </p:sp>
      <p:sp>
        <p:nvSpPr>
          <p:cNvPr id="32" name="Text Placeholder 33"/>
          <p:cNvSpPr txBox="1">
            <a:spLocks/>
          </p:cNvSpPr>
          <p:nvPr/>
        </p:nvSpPr>
        <p:spPr>
          <a:xfrm>
            <a:off x="1449790" y="5012130"/>
            <a:ext cx="1616088" cy="307848"/>
          </a:xfrm>
          <a:prstGeom prst="rect">
            <a:avLst/>
          </a:prstGeom>
        </p:spPr>
        <p:txBody>
          <a:bodyPr vert="horz" lIns="0" tIns="98475" rIns="0" bIns="98475" anchor="ctr"/>
          <a:lstStyle>
            <a:defPPr>
              <a:defRPr lang="zh-CN"/>
            </a:defPPr>
            <a:lvl1pPr indent="0" eaLnBrk="0" fontAlgn="base" hangingPunct="0">
              <a:lnSpc>
                <a:spcPct val="100000"/>
              </a:lnSpc>
              <a:spcBef>
                <a:spcPts val="0"/>
              </a:spcBef>
              <a:spcAft>
                <a:spcPts val="0"/>
              </a:spcAft>
              <a:buFont typeface="Arial" panose="020B0604020202020204" pitchFamily="34" charset="0"/>
              <a:buNone/>
              <a:defRPr sz="2000" b="1">
                <a:solidFill>
                  <a:schemeClr val="tx1">
                    <a:lumMod val="65000"/>
                    <a:lumOff val="35000"/>
                  </a:schemeClr>
                </a:solidFill>
                <a:latin typeface="Lato Regular"/>
                <a:ea typeface="微软雅黑" panose="020B0503020204020204" pitchFamily="34" charset="-122"/>
                <a:cs typeface="Lato Regular"/>
              </a:defRPr>
            </a:lvl1pPr>
            <a:lvl2pPr marL="1041400" indent="-400050" eaLnBrk="0" fontAlgn="base" hangingPunct="0">
              <a:spcBef>
                <a:spcPct val="20000"/>
              </a:spcBef>
              <a:spcAft>
                <a:spcPct val="0"/>
              </a:spcAft>
              <a:buFont typeface="Arial" panose="020B0604020202020204" pitchFamily="34" charset="0"/>
              <a:buChar char="–"/>
              <a:defRPr sz="4000"/>
            </a:lvl2pPr>
            <a:lvl3pPr marL="1604963" indent="-319088" eaLnBrk="0" fontAlgn="base" hangingPunct="0">
              <a:spcBef>
                <a:spcPct val="20000"/>
              </a:spcBef>
              <a:spcAft>
                <a:spcPct val="0"/>
              </a:spcAft>
              <a:buFont typeface="Arial" panose="020B0604020202020204" pitchFamily="34" charset="0"/>
              <a:buChar char="•"/>
              <a:defRPr sz="3400"/>
            </a:lvl3pPr>
            <a:lvl4pPr marL="2247900" indent="-319088" eaLnBrk="0" fontAlgn="base" hangingPunct="0">
              <a:spcBef>
                <a:spcPct val="20000"/>
              </a:spcBef>
              <a:spcAft>
                <a:spcPct val="0"/>
              </a:spcAft>
              <a:buFont typeface="Arial" panose="020B0604020202020204" pitchFamily="34" charset="0"/>
              <a:buChar char="–"/>
              <a:defRPr sz="2800"/>
            </a:lvl4pPr>
            <a:lvl5pPr marL="2890838" indent="-319088" eaLnBrk="0" fontAlgn="base" hangingPunct="0">
              <a:spcBef>
                <a:spcPct val="20000"/>
              </a:spcBef>
              <a:spcAft>
                <a:spcPct val="0"/>
              </a:spcAft>
              <a:buFont typeface="Arial" panose="020B0604020202020204" pitchFamily="34" charset="0"/>
              <a:buChar char="»"/>
              <a:defRPr sz="2800"/>
            </a:lvl5pPr>
            <a:lvl6pPr marL="3534603" indent="-321327" defTabSz="1285309">
              <a:spcBef>
                <a:spcPct val="20000"/>
              </a:spcBef>
              <a:buFont typeface="Arial" pitchFamily="34" charset="0"/>
              <a:buChar char="•"/>
              <a:defRPr sz="2800"/>
            </a:lvl6pPr>
            <a:lvl7pPr marL="4177258" indent="-321327" defTabSz="1285309">
              <a:spcBef>
                <a:spcPct val="20000"/>
              </a:spcBef>
              <a:buFont typeface="Arial" pitchFamily="34" charset="0"/>
              <a:buChar char="•"/>
              <a:defRPr sz="2800"/>
            </a:lvl7pPr>
            <a:lvl8pPr marL="4819911" indent="-321327" defTabSz="1285309">
              <a:spcBef>
                <a:spcPct val="20000"/>
              </a:spcBef>
              <a:buFont typeface="Arial" pitchFamily="34" charset="0"/>
              <a:buChar char="•"/>
              <a:defRPr sz="2800"/>
            </a:lvl8pPr>
            <a:lvl9pPr marL="5462567" indent="-321327" defTabSz="1285309">
              <a:spcBef>
                <a:spcPct val="20000"/>
              </a:spcBef>
              <a:buFont typeface="Arial" pitchFamily="34" charset="0"/>
              <a:buChar char="•"/>
              <a:defRPr sz="2800"/>
            </a:lvl9pPr>
          </a:lstStyle>
          <a:p>
            <a:r>
              <a:rPr lang="zh-CN" altLang="en-US" dirty="0">
                <a:sym typeface="Arial" panose="020B0604020202020204" pitchFamily="34" charset="0"/>
              </a:rPr>
              <a:t>输入文字</a:t>
            </a:r>
            <a:endParaRPr lang="en-AU" dirty="0">
              <a:sym typeface="Arial" panose="020B0604020202020204" pitchFamily="34" charset="0"/>
            </a:endParaRPr>
          </a:p>
        </p:txBody>
      </p:sp>
      <p:sp>
        <p:nvSpPr>
          <p:cNvPr id="36" name="Text Placeholder 32"/>
          <p:cNvSpPr txBox="1">
            <a:spLocks/>
          </p:cNvSpPr>
          <p:nvPr/>
        </p:nvSpPr>
        <p:spPr>
          <a:xfrm>
            <a:off x="8179414" y="5297366"/>
            <a:ext cx="2527569"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输入文字，修改文字内容，也可以直接复制你的内容到此。输入文字，修改文字内容。</a:t>
            </a:r>
            <a:endParaRPr lang="en-US" altLang="zh-CN" dirty="0">
              <a:sym typeface="Arial" panose="020B0604020202020204" pitchFamily="34" charset="0"/>
            </a:endParaRPr>
          </a:p>
        </p:txBody>
      </p:sp>
      <p:sp>
        <p:nvSpPr>
          <p:cNvPr id="38" name="Text Placeholder 33"/>
          <p:cNvSpPr txBox="1">
            <a:spLocks/>
          </p:cNvSpPr>
          <p:nvPr/>
        </p:nvSpPr>
        <p:spPr>
          <a:xfrm>
            <a:off x="9090895" y="5012130"/>
            <a:ext cx="1616088" cy="307848"/>
          </a:xfrm>
          <a:prstGeom prst="rect">
            <a:avLst/>
          </a:prstGeom>
        </p:spPr>
        <p:txBody>
          <a:bodyPr vert="horz" lIns="0" tIns="98475" rIns="0" bIns="98475" anchor="ctr"/>
          <a:lstStyle>
            <a:defPPr>
              <a:defRPr lang="zh-CN"/>
            </a:defPPr>
            <a:lvl1pPr indent="0" eaLnBrk="0" fontAlgn="base" hangingPunct="0">
              <a:lnSpc>
                <a:spcPct val="100000"/>
              </a:lnSpc>
              <a:spcBef>
                <a:spcPts val="0"/>
              </a:spcBef>
              <a:spcAft>
                <a:spcPts val="0"/>
              </a:spcAft>
              <a:buFont typeface="Arial" panose="020B0604020202020204" pitchFamily="34" charset="0"/>
              <a:buNone/>
              <a:defRPr sz="2000" b="1">
                <a:solidFill>
                  <a:schemeClr val="tx1">
                    <a:lumMod val="65000"/>
                    <a:lumOff val="35000"/>
                  </a:schemeClr>
                </a:solidFill>
                <a:latin typeface="Lato Regular"/>
                <a:ea typeface="微软雅黑" panose="020B0503020204020204" pitchFamily="34" charset="-122"/>
                <a:cs typeface="Lato Regular"/>
              </a:defRPr>
            </a:lvl1pPr>
            <a:lvl2pPr marL="1041400" indent="-400050" eaLnBrk="0" fontAlgn="base" hangingPunct="0">
              <a:spcBef>
                <a:spcPct val="20000"/>
              </a:spcBef>
              <a:spcAft>
                <a:spcPct val="0"/>
              </a:spcAft>
              <a:buFont typeface="Arial" panose="020B0604020202020204" pitchFamily="34" charset="0"/>
              <a:buChar char="–"/>
              <a:defRPr sz="4000"/>
            </a:lvl2pPr>
            <a:lvl3pPr marL="1604963" indent="-319088" eaLnBrk="0" fontAlgn="base" hangingPunct="0">
              <a:spcBef>
                <a:spcPct val="20000"/>
              </a:spcBef>
              <a:spcAft>
                <a:spcPct val="0"/>
              </a:spcAft>
              <a:buFont typeface="Arial" panose="020B0604020202020204" pitchFamily="34" charset="0"/>
              <a:buChar char="•"/>
              <a:defRPr sz="3400"/>
            </a:lvl3pPr>
            <a:lvl4pPr marL="2247900" indent="-319088" eaLnBrk="0" fontAlgn="base" hangingPunct="0">
              <a:spcBef>
                <a:spcPct val="20000"/>
              </a:spcBef>
              <a:spcAft>
                <a:spcPct val="0"/>
              </a:spcAft>
              <a:buFont typeface="Arial" panose="020B0604020202020204" pitchFamily="34" charset="0"/>
              <a:buChar char="–"/>
              <a:defRPr sz="2800"/>
            </a:lvl4pPr>
            <a:lvl5pPr marL="2890838" indent="-319088" eaLnBrk="0" fontAlgn="base" hangingPunct="0">
              <a:spcBef>
                <a:spcPct val="20000"/>
              </a:spcBef>
              <a:spcAft>
                <a:spcPct val="0"/>
              </a:spcAft>
              <a:buFont typeface="Arial" panose="020B0604020202020204" pitchFamily="34" charset="0"/>
              <a:buChar char="»"/>
              <a:defRPr sz="2800"/>
            </a:lvl5pPr>
            <a:lvl6pPr marL="3534603" indent="-321327" defTabSz="1285309">
              <a:spcBef>
                <a:spcPct val="20000"/>
              </a:spcBef>
              <a:buFont typeface="Arial" pitchFamily="34" charset="0"/>
              <a:buChar char="•"/>
              <a:defRPr sz="2800"/>
            </a:lvl6pPr>
            <a:lvl7pPr marL="4177258" indent="-321327" defTabSz="1285309">
              <a:spcBef>
                <a:spcPct val="20000"/>
              </a:spcBef>
              <a:buFont typeface="Arial" pitchFamily="34" charset="0"/>
              <a:buChar char="•"/>
              <a:defRPr sz="2800"/>
            </a:lvl7pPr>
            <a:lvl8pPr marL="4819911" indent="-321327" defTabSz="1285309">
              <a:spcBef>
                <a:spcPct val="20000"/>
              </a:spcBef>
              <a:buFont typeface="Arial" pitchFamily="34" charset="0"/>
              <a:buChar char="•"/>
              <a:defRPr sz="2800"/>
            </a:lvl8pPr>
            <a:lvl9pPr marL="5462567" indent="-321327" defTabSz="1285309">
              <a:spcBef>
                <a:spcPct val="20000"/>
              </a:spcBef>
              <a:buFont typeface="Arial" pitchFamily="34" charset="0"/>
              <a:buChar char="•"/>
              <a:defRPr sz="2800"/>
            </a:lvl9pPr>
          </a:lstStyle>
          <a:p>
            <a:r>
              <a:rPr lang="zh-CN" altLang="en-US" dirty="0">
                <a:sym typeface="Arial" panose="020B0604020202020204" pitchFamily="34" charset="0"/>
              </a:rPr>
              <a:t>输入文字</a:t>
            </a:r>
            <a:endParaRPr lang="en-AU" dirty="0">
              <a:sym typeface="Arial" panose="020B0604020202020204" pitchFamily="34" charset="0"/>
            </a:endParaRPr>
          </a:p>
        </p:txBody>
      </p:sp>
      <p:sp>
        <p:nvSpPr>
          <p:cNvPr id="39" name="Content Placeholder 2"/>
          <p:cNvSpPr txBox="1">
            <a:spLocks/>
          </p:cNvSpPr>
          <p:nvPr/>
        </p:nvSpPr>
        <p:spPr>
          <a:xfrm>
            <a:off x="4642140" y="255686"/>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4" name="Content Placeholder 2"/>
          <p:cNvSpPr txBox="1">
            <a:spLocks/>
          </p:cNvSpPr>
          <p:nvPr/>
        </p:nvSpPr>
        <p:spPr>
          <a:xfrm>
            <a:off x="4995203" y="554068"/>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151474172"/>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down)">
                                      <p:cBhvr>
                                        <p:cTn id="66" dur="500"/>
                                        <p:tgtEl>
                                          <p:spTgt spid="31"/>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down)">
                                      <p:cBhvr>
                                        <p:cTn id="74" dur="500"/>
                                        <p:tgtEl>
                                          <p:spTgt spid="36"/>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3" grpId="0" animBg="1"/>
      <p:bldP spid="34" grpId="0" animBg="1"/>
      <p:bldP spid="35" grpId="0" animBg="1"/>
      <p:bldP spid="37" grpId="0" animBg="1"/>
      <p:bldP spid="27" grpId="0"/>
      <p:bldP spid="28" grpId="0"/>
      <p:bldP spid="29" grpId="0"/>
      <p:bldP spid="30" grpId="0"/>
      <p:bldP spid="31" grpId="0"/>
      <p:bldP spid="32" grpId="0"/>
      <p:bldP spid="36"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5932" y="-3388541"/>
            <a:ext cx="310295" cy="400198"/>
          </a:xfrm>
          <a:prstGeom prst="rect">
            <a:avLst/>
          </a:prstGeom>
          <a:noFill/>
        </p:spPr>
        <p:txBody>
          <a:bodyPr wrap="none" lIns="121917" tIns="60958" rIns="121917" bIns="60958" rtlCol="0">
            <a:spAutoFit/>
          </a:bodyPr>
          <a:lstStyle/>
          <a:p>
            <a:r>
              <a:rPr lang="zh-CN" altLang="en-US" dirty="0" smtClean="0"/>
              <a:t> </a:t>
            </a:r>
            <a:endParaRPr lang="zh-CN" altLang="en-US" dirty="0"/>
          </a:p>
        </p:txBody>
      </p:sp>
      <p:grpSp>
        <p:nvGrpSpPr>
          <p:cNvPr id="7" name="组合 4"/>
          <p:cNvGrpSpPr/>
          <p:nvPr/>
        </p:nvGrpSpPr>
        <p:grpSpPr>
          <a:xfrm>
            <a:off x="2524384" y="1947210"/>
            <a:ext cx="1894680" cy="2144628"/>
            <a:chOff x="4190466" y="3106258"/>
            <a:chExt cx="1190104" cy="1244600"/>
          </a:xfrm>
        </p:grpSpPr>
        <p:sp>
          <p:nvSpPr>
            <p:cNvPr id="9" name="矩形 150"/>
            <p:cNvSpPr>
              <a:spLocks noChangeArrowheads="1"/>
            </p:cNvSpPr>
            <p:nvPr/>
          </p:nvSpPr>
          <p:spPr bwMode="auto">
            <a:xfrm>
              <a:off x="4199470" y="3106258"/>
              <a:ext cx="1181100" cy="1244600"/>
            </a:xfrm>
            <a:prstGeom prst="rect">
              <a:avLst/>
            </a:prstGeom>
            <a:solidFill>
              <a:schemeClr val="accent1"/>
            </a:solidFill>
            <a:ln>
              <a:noFill/>
            </a:ln>
            <a:effectLst>
              <a:reflection blurRad="6350" stA="52000" endA="300" endPos="35000" dir="5400000" sy="-100000" algn="bl" rotWithShape="0"/>
            </a:effec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文本框 19"/>
            <p:cNvSpPr>
              <a:spLocks noChangeArrowheads="1"/>
            </p:cNvSpPr>
            <p:nvPr/>
          </p:nvSpPr>
          <p:spPr bwMode="auto">
            <a:xfrm>
              <a:off x="4216183" y="3272566"/>
              <a:ext cx="1126449" cy="61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6300" b="1" dirty="0">
                  <a:solidFill>
                    <a:schemeClr val="bg1"/>
                  </a:solidFill>
                  <a:latin typeface="微软雅黑" pitchFamily="34" charset="-122"/>
                  <a:ea typeface="微软雅黑" pitchFamily="34" charset="-122"/>
                  <a:sym typeface="微软雅黑" pitchFamily="34" charset="-122"/>
                </a:rPr>
                <a:t>01</a:t>
              </a:r>
              <a:endParaRPr lang="zh-CN" altLang="en-US" sz="6300" b="1" dirty="0">
                <a:solidFill>
                  <a:schemeClr val="bg1"/>
                </a:solidFill>
                <a:latin typeface="微软雅黑" pitchFamily="34" charset="-122"/>
                <a:ea typeface="微软雅黑" pitchFamily="34" charset="-122"/>
                <a:sym typeface="微软雅黑" pitchFamily="34" charset="-122"/>
              </a:endParaRPr>
            </a:p>
          </p:txBody>
        </p:sp>
        <p:sp>
          <p:nvSpPr>
            <p:cNvPr id="11" name="矩形 10"/>
            <p:cNvSpPr/>
            <p:nvPr/>
          </p:nvSpPr>
          <p:spPr>
            <a:xfrm>
              <a:off x="4190466" y="4058588"/>
              <a:ext cx="119010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5277859" y="3166595"/>
            <a:ext cx="3542531" cy="910657"/>
          </a:xfrm>
          <a:prstGeom prst="rect">
            <a:avLst/>
          </a:prstGeom>
          <a:noFill/>
        </p:spPr>
        <p:txBody>
          <a:bodyPr wrap="square" lIns="105242" tIns="52621" rIns="105242" bIns="52621" rtlCol="0">
            <a:spAutoFit/>
          </a:bodyPr>
          <a:lstStyle/>
          <a:p>
            <a:pPr algn="ctr">
              <a:lnSpc>
                <a:spcPct val="130000"/>
              </a:lnSpc>
            </a:pPr>
            <a:r>
              <a:rPr lang="zh-CN" altLang="en-US" sz="1300" dirty="0">
                <a:solidFill>
                  <a:schemeClr val="bg1">
                    <a:lumMod val="50000"/>
                  </a:schemeClr>
                </a:solidFill>
                <a:latin typeface="微软雅黑" pitchFamily="34" charset="-122"/>
                <a:ea typeface="微软雅黑" pitchFamily="34" charset="-122"/>
              </a:rPr>
              <a:t>您的内容打在这里，或者通过复制您的您的内容打在这里，或者通过复制您的</a:t>
            </a:r>
          </a:p>
          <a:p>
            <a:pPr algn="ctr">
              <a:lnSpc>
                <a:spcPct val="130000"/>
              </a:lnSpc>
            </a:pPr>
            <a:endParaRPr lang="zh-CN" altLang="en-US" sz="1300" dirty="0">
              <a:solidFill>
                <a:schemeClr val="bg1">
                  <a:lumMod val="50000"/>
                </a:schemeClr>
              </a:solidFill>
              <a:latin typeface="微软雅黑" pitchFamily="34" charset="-122"/>
              <a:ea typeface="微软雅黑" pitchFamily="34" charset="-122"/>
            </a:endParaRPr>
          </a:p>
        </p:txBody>
      </p:sp>
      <p:sp>
        <p:nvSpPr>
          <p:cNvPr id="13" name="TextBox 12"/>
          <p:cNvSpPr txBox="1"/>
          <p:nvPr/>
        </p:nvSpPr>
        <p:spPr>
          <a:xfrm>
            <a:off x="4526412" y="2120879"/>
            <a:ext cx="4830724" cy="992579"/>
          </a:xfrm>
          <a:prstGeom prst="rect">
            <a:avLst/>
          </a:prstGeom>
          <a:noFill/>
        </p:spPr>
        <p:txBody>
          <a:bodyPr wrap="square" lIns="105242" tIns="0" rIns="105242" bIns="0" rtlCol="0" anchor="t">
            <a:spAutoFit/>
          </a:bodyPr>
          <a:lstStyle/>
          <a:p>
            <a:pPr algn="ctr">
              <a:lnSpc>
                <a:spcPct val="150000"/>
              </a:lnSpc>
              <a:spcBef>
                <a:spcPts val="865"/>
              </a:spcBef>
            </a:pPr>
            <a:r>
              <a:rPr lang="en-US" altLang="zh-CN" sz="4300" dirty="0">
                <a:solidFill>
                  <a:schemeClr val="bg1">
                    <a:lumMod val="50000"/>
                  </a:schemeClr>
                </a:solidFill>
                <a:latin typeface="微软雅黑" pitchFamily="34" charset="-122"/>
                <a:ea typeface="微软雅黑" pitchFamily="34" charset="-122"/>
                <a:cs typeface="宋体" charset="-122"/>
              </a:rPr>
              <a:t>【</a:t>
            </a:r>
            <a:r>
              <a:rPr lang="zh-CN" altLang="en-US" sz="4300" dirty="0">
                <a:solidFill>
                  <a:schemeClr val="bg1">
                    <a:lumMod val="50000"/>
                  </a:schemeClr>
                </a:solidFill>
                <a:latin typeface="微软雅黑" pitchFamily="34" charset="-122"/>
                <a:ea typeface="微软雅黑" pitchFamily="34" charset="-122"/>
                <a:cs typeface="宋体" charset="-122"/>
              </a:rPr>
              <a:t>项目介绍</a:t>
            </a:r>
            <a:r>
              <a:rPr lang="en-US" altLang="zh-CN" sz="4300" dirty="0">
                <a:solidFill>
                  <a:schemeClr val="bg1">
                    <a:lumMod val="50000"/>
                  </a:schemeClr>
                </a:solidFill>
                <a:latin typeface="微软雅黑" pitchFamily="34" charset="-122"/>
                <a:ea typeface="微软雅黑" pitchFamily="34" charset="-122"/>
                <a:cs typeface="宋体" charset="-122"/>
              </a:rPr>
              <a:t>】</a:t>
            </a:r>
            <a:endParaRPr lang="zh-CN" altLang="en-US" sz="1800" dirty="0">
              <a:solidFill>
                <a:schemeClr val="bg1">
                  <a:lumMod val="50000"/>
                </a:schemeClr>
              </a:solidFill>
              <a:latin typeface="微软雅黑" pitchFamily="34" charset="-122"/>
              <a:ea typeface="微软雅黑" pitchFamily="34" charset="-122"/>
              <a:cs typeface="宋体" charset="-122"/>
            </a:endParaRPr>
          </a:p>
        </p:txBody>
      </p:sp>
      <p:sp>
        <p:nvSpPr>
          <p:cNvPr id="15" name="Freeform 7"/>
          <p:cNvSpPr>
            <a:spLocks/>
          </p:cNvSpPr>
          <p:nvPr/>
        </p:nvSpPr>
        <p:spPr bwMode="auto">
          <a:xfrm rot="20381544">
            <a:off x="213924" y="4630611"/>
            <a:ext cx="9419677" cy="3971455"/>
          </a:xfrm>
          <a:custGeom>
            <a:avLst/>
            <a:gdLst>
              <a:gd name="T0" fmla="*/ 0 w 3529"/>
              <a:gd name="T1" fmla="*/ 0 h 1237"/>
              <a:gd name="T2" fmla="*/ 1294 w 3529"/>
              <a:gd name="T3" fmla="*/ 0 h 1237"/>
              <a:gd name="T4" fmla="*/ 3529 w 3529"/>
              <a:gd name="T5" fmla="*/ 1237 h 1237"/>
              <a:gd name="T6" fmla="*/ 0 w 3529"/>
              <a:gd name="T7" fmla="*/ 0 h 1237"/>
              <a:gd name="connsiteX0" fmla="*/ 0 w 8290"/>
              <a:gd name="connsiteY0" fmla="*/ 1625 h 10000"/>
              <a:gd name="connsiteX1" fmla="*/ 1957 w 8290"/>
              <a:gd name="connsiteY1" fmla="*/ 0 h 10000"/>
              <a:gd name="connsiteX2" fmla="*/ 8290 w 8290"/>
              <a:gd name="connsiteY2" fmla="*/ 10000 h 10000"/>
              <a:gd name="connsiteX3" fmla="*/ 0 w 8290"/>
              <a:gd name="connsiteY3" fmla="*/ 1625 h 10000"/>
              <a:gd name="connsiteX0" fmla="*/ 0 w 10033"/>
              <a:gd name="connsiteY0" fmla="*/ 1267 h 10000"/>
              <a:gd name="connsiteX1" fmla="*/ 2394 w 10033"/>
              <a:gd name="connsiteY1" fmla="*/ 0 h 10000"/>
              <a:gd name="connsiteX2" fmla="*/ 10033 w 10033"/>
              <a:gd name="connsiteY2" fmla="*/ 10000 h 10000"/>
              <a:gd name="connsiteX3" fmla="*/ 0 w 10033"/>
              <a:gd name="connsiteY3" fmla="*/ 1267 h 10000"/>
            </a:gdLst>
            <a:ahLst/>
            <a:cxnLst>
              <a:cxn ang="0">
                <a:pos x="connsiteX0" y="connsiteY0"/>
              </a:cxn>
              <a:cxn ang="0">
                <a:pos x="connsiteX1" y="connsiteY1"/>
              </a:cxn>
              <a:cxn ang="0">
                <a:pos x="connsiteX2" y="connsiteY2"/>
              </a:cxn>
              <a:cxn ang="0">
                <a:pos x="connsiteX3" y="connsiteY3"/>
              </a:cxn>
            </a:cxnLst>
            <a:rect l="l" t="t" r="r" b="b"/>
            <a:pathLst>
              <a:path w="10033" h="10000">
                <a:moveTo>
                  <a:pt x="0" y="1267"/>
                </a:moveTo>
                <a:lnTo>
                  <a:pt x="2394" y="0"/>
                </a:lnTo>
                <a:lnTo>
                  <a:pt x="10033" y="10000"/>
                </a:lnTo>
                <a:lnTo>
                  <a:pt x="0" y="1267"/>
                </a:lnTo>
                <a:close/>
              </a:path>
            </a:pathLst>
          </a:custGeom>
          <a:solidFill>
            <a:schemeClr val="accent1"/>
          </a:solidFill>
          <a:ln w="0">
            <a:noFill/>
            <a:prstDash val="solid"/>
            <a:round/>
            <a:headEnd/>
            <a:tailEnd/>
          </a:ln>
          <a:effectLst>
            <a:outerShdw blurRad="50800" dist="38100" dir="8100000" algn="tr" rotWithShape="0">
              <a:prstClr val="black">
                <a:alpha val="40000"/>
              </a:prstClr>
            </a:outerShdw>
          </a:effectLst>
        </p:spPr>
        <p:txBody>
          <a:bodyPr vert="horz" wrap="square" lIns="121892" tIns="60946" rIns="121892" bIns="60946" numCol="1" anchor="t" anchorCtr="0" compatLnSpc="1">
            <a:prstTxWarp prst="textNoShape">
              <a:avLst/>
            </a:prstTxWarp>
          </a:bodyPr>
          <a:lstStyle/>
          <a:p>
            <a:endParaRPr lang="zh-CN" altLang="en-US"/>
          </a:p>
        </p:txBody>
      </p:sp>
      <p:sp>
        <p:nvSpPr>
          <p:cNvPr id="16" name="Freeform 9"/>
          <p:cNvSpPr>
            <a:spLocks/>
          </p:cNvSpPr>
          <p:nvPr/>
        </p:nvSpPr>
        <p:spPr bwMode="auto">
          <a:xfrm rot="8155824">
            <a:off x="5223263" y="3464891"/>
            <a:ext cx="7480778" cy="5457482"/>
          </a:xfrm>
          <a:custGeom>
            <a:avLst/>
            <a:gdLst>
              <a:gd name="T0" fmla="*/ 0 w 2254"/>
              <a:gd name="T1" fmla="*/ 0 h 1244"/>
              <a:gd name="T2" fmla="*/ 884 w 2254"/>
              <a:gd name="T3" fmla="*/ 0 h 1244"/>
              <a:gd name="T4" fmla="*/ 2254 w 2254"/>
              <a:gd name="T5" fmla="*/ 1244 h 1244"/>
              <a:gd name="T6" fmla="*/ 2235 w 2254"/>
              <a:gd name="T7" fmla="*/ 1237 h 1244"/>
              <a:gd name="T8" fmla="*/ 0 w 2254"/>
              <a:gd name="T9" fmla="*/ 0 h 1244"/>
              <a:gd name="connsiteX0" fmla="*/ 0 w 10000"/>
              <a:gd name="connsiteY0" fmla="*/ 0 h 10444"/>
              <a:gd name="connsiteX1" fmla="*/ 3922 w 10000"/>
              <a:gd name="connsiteY1" fmla="*/ 0 h 10444"/>
              <a:gd name="connsiteX2" fmla="*/ 10000 w 10000"/>
              <a:gd name="connsiteY2" fmla="*/ 10000 h 10444"/>
              <a:gd name="connsiteX3" fmla="*/ 9862 w 10000"/>
              <a:gd name="connsiteY3" fmla="*/ 10444 h 10444"/>
              <a:gd name="connsiteX4" fmla="*/ 0 w 10000"/>
              <a:gd name="connsiteY4" fmla="*/ 0 h 10444"/>
              <a:gd name="connsiteX0" fmla="*/ 0 w 9862"/>
              <a:gd name="connsiteY0" fmla="*/ 0 h 10444"/>
              <a:gd name="connsiteX1" fmla="*/ 3922 w 9862"/>
              <a:gd name="connsiteY1" fmla="*/ 0 h 10444"/>
              <a:gd name="connsiteX2" fmla="*/ 9836 w 9862"/>
              <a:gd name="connsiteY2" fmla="*/ 10337 h 10444"/>
              <a:gd name="connsiteX3" fmla="*/ 9862 w 9862"/>
              <a:gd name="connsiteY3" fmla="*/ 10444 h 10444"/>
              <a:gd name="connsiteX4" fmla="*/ 0 w 9862"/>
              <a:gd name="connsiteY4" fmla="*/ 0 h 10444"/>
              <a:gd name="connsiteX0" fmla="*/ 0 w 8015"/>
              <a:gd name="connsiteY0" fmla="*/ 3543 h 10000"/>
              <a:gd name="connsiteX1" fmla="*/ 1992 w 8015"/>
              <a:gd name="connsiteY1" fmla="*/ 0 h 10000"/>
              <a:gd name="connsiteX2" fmla="*/ 7989 w 8015"/>
              <a:gd name="connsiteY2" fmla="*/ 9898 h 10000"/>
              <a:gd name="connsiteX3" fmla="*/ 8015 w 8015"/>
              <a:gd name="connsiteY3" fmla="*/ 10000 h 10000"/>
              <a:gd name="connsiteX4" fmla="*/ 0 w 8015"/>
              <a:gd name="connsiteY4" fmla="*/ 354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5" h="10000">
                <a:moveTo>
                  <a:pt x="0" y="3543"/>
                </a:moveTo>
                <a:lnTo>
                  <a:pt x="1992" y="0"/>
                </a:lnTo>
                <a:lnTo>
                  <a:pt x="7989" y="9898"/>
                </a:lnTo>
                <a:cubicBezTo>
                  <a:pt x="7998" y="9932"/>
                  <a:pt x="8006" y="9966"/>
                  <a:pt x="8015" y="10000"/>
                </a:cubicBezTo>
                <a:lnTo>
                  <a:pt x="0" y="3543"/>
                </a:lnTo>
                <a:close/>
              </a:path>
            </a:pathLst>
          </a:custGeom>
          <a:solidFill>
            <a:schemeClr val="accent2"/>
          </a:solidFill>
          <a:ln w="0">
            <a:noFill/>
            <a:prstDash val="solid"/>
            <a:round/>
            <a:headEnd/>
            <a:tailEnd/>
          </a:ln>
          <a:effectLst>
            <a:outerShdw blurRad="50800" dist="38100" dir="8100000" algn="tr" rotWithShape="0">
              <a:prstClr val="black">
                <a:alpha val="40000"/>
              </a:prstClr>
            </a:outerShdw>
          </a:effectLst>
        </p:spPr>
        <p:txBody>
          <a:bodyPr vert="horz" wrap="square" lIns="121892" tIns="60946" rIns="121892" bIns="60946"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0044843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300"/>
                                        <p:tgtEl>
                                          <p:spTgt spid="7"/>
                                        </p:tgtEl>
                                        <p:attrNameLst>
                                          <p:attrName>ppt_y</p:attrName>
                                        </p:attrNameLst>
                                      </p:cBhvr>
                                      <p:tavLst>
                                        <p:tav tm="0">
                                          <p:val>
                                            <p:strVal val="#ppt_y+#ppt_h*1.125000"/>
                                          </p:val>
                                        </p:tav>
                                        <p:tav tm="100000">
                                          <p:val>
                                            <p:strVal val="#ppt_y"/>
                                          </p:val>
                                        </p:tav>
                                      </p:tavLst>
                                    </p:anim>
                                    <p:animEffect transition="in" filter="wipe(up)">
                                      <p:cBhvr>
                                        <p:cTn id="11" dur="300"/>
                                        <p:tgtEl>
                                          <p:spTgt spid="7"/>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par>
                          <p:cTn id="22" fill="hold">
                            <p:stCondLst>
                              <p:cond delay="1500"/>
                            </p:stCondLst>
                            <p:childTnLst>
                              <p:par>
                                <p:cTn id="23" presetID="2" presetClass="entr" presetSubtype="9"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 presetClass="entr" presetSubtype="9"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P spid="13" grpId="0"/>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5378443" y="2949778"/>
            <a:ext cx="1414483" cy="1619499"/>
            <a:chOff x="5379142" y="2991066"/>
            <a:chExt cx="1414667" cy="1619124"/>
          </a:xfrm>
        </p:grpSpPr>
        <p:sp>
          <p:nvSpPr>
            <p:cNvPr id="3" name="Shape 1723"/>
            <p:cNvSpPr/>
            <p:nvPr/>
          </p:nvSpPr>
          <p:spPr>
            <a:xfrm rot="18900000">
              <a:off x="5379143" y="2991066"/>
              <a:ext cx="1414666" cy="1414666"/>
            </a:xfrm>
            <a:prstGeom prst="ellipse">
              <a:avLst/>
            </a:prstGeom>
            <a:solidFill>
              <a:schemeClr val="bg1">
                <a:lumMod val="75000"/>
              </a:schemeClr>
            </a:soli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4" name="Shape 1726"/>
            <p:cNvSpPr/>
            <p:nvPr/>
          </p:nvSpPr>
          <p:spPr>
            <a:xfrm rot="18900000">
              <a:off x="5379142" y="3195523"/>
              <a:ext cx="1414666" cy="1414667"/>
            </a:xfrm>
            <a:prstGeom prst="ellipse">
              <a:avLst/>
            </a:prstGeom>
            <a:solidFill>
              <a:schemeClr val="accent3"/>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5" name="Group 12"/>
          <p:cNvGrpSpPr/>
          <p:nvPr/>
        </p:nvGrpSpPr>
        <p:grpSpPr>
          <a:xfrm>
            <a:off x="3563408" y="3158169"/>
            <a:ext cx="1414483" cy="1619499"/>
            <a:chOff x="3563871" y="3199409"/>
            <a:chExt cx="1414666" cy="1619124"/>
          </a:xfrm>
        </p:grpSpPr>
        <p:sp>
          <p:nvSpPr>
            <p:cNvPr id="6" name="Shape 1722"/>
            <p:cNvSpPr/>
            <p:nvPr/>
          </p:nvSpPr>
          <p:spPr>
            <a:xfrm rot="8100000">
              <a:off x="3563871" y="3403867"/>
              <a:ext cx="1414666" cy="1414666"/>
            </a:xfrm>
            <a:prstGeom prst="ellipse">
              <a:avLst/>
            </a:prstGeom>
            <a:solidFill>
              <a:schemeClr val="bg1">
                <a:lumMod val="75000"/>
              </a:schemeClr>
            </a:soli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7" name="Shape 1729"/>
            <p:cNvSpPr/>
            <p:nvPr/>
          </p:nvSpPr>
          <p:spPr>
            <a:xfrm rot="8100000">
              <a:off x="3563871" y="3199409"/>
              <a:ext cx="1414666" cy="1414667"/>
            </a:xfrm>
            <a:prstGeom prst="ellipse">
              <a:avLst/>
            </a:prstGeom>
            <a:solidFill>
              <a:schemeClr val="accent2"/>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8" name="Group 11"/>
          <p:cNvGrpSpPr/>
          <p:nvPr/>
        </p:nvGrpSpPr>
        <p:grpSpPr>
          <a:xfrm>
            <a:off x="1742850" y="2949777"/>
            <a:ext cx="1414483" cy="1619499"/>
            <a:chOff x="1743076" y="2991066"/>
            <a:chExt cx="1414666" cy="1619125"/>
          </a:xfrm>
        </p:grpSpPr>
        <p:sp>
          <p:nvSpPr>
            <p:cNvPr id="9" name="Shape 1721"/>
            <p:cNvSpPr/>
            <p:nvPr/>
          </p:nvSpPr>
          <p:spPr>
            <a:xfrm rot="18900000">
              <a:off x="1743076" y="2991066"/>
              <a:ext cx="1414666" cy="1414666"/>
            </a:xfrm>
            <a:prstGeom prst="ellipse">
              <a:avLst/>
            </a:prstGeom>
            <a:solidFill>
              <a:schemeClr val="bg1">
                <a:lumMod val="75000"/>
              </a:schemeClr>
            </a:soli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0" name="Shape 1732"/>
            <p:cNvSpPr/>
            <p:nvPr/>
          </p:nvSpPr>
          <p:spPr>
            <a:xfrm rot="18900000">
              <a:off x="1743076" y="3195524"/>
              <a:ext cx="1414666" cy="1414667"/>
            </a:xfrm>
            <a:prstGeom prst="ellipse">
              <a:avLst/>
            </a:prstGeom>
            <a:solidFill>
              <a:schemeClr val="accent1"/>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7199000" y="3158168"/>
            <a:ext cx="1414483" cy="1619500"/>
            <a:chOff x="7199937" y="3199409"/>
            <a:chExt cx="1414666" cy="1619125"/>
          </a:xfrm>
        </p:grpSpPr>
        <p:sp>
          <p:nvSpPr>
            <p:cNvPr id="12" name="Shape 1724"/>
            <p:cNvSpPr/>
            <p:nvPr/>
          </p:nvSpPr>
          <p:spPr>
            <a:xfrm rot="8100000">
              <a:off x="7199937" y="3403868"/>
              <a:ext cx="1414666" cy="1414666"/>
            </a:xfrm>
            <a:prstGeom prst="ellipse">
              <a:avLst/>
            </a:prstGeom>
            <a:solidFill>
              <a:schemeClr val="bg1">
                <a:lumMod val="75000"/>
              </a:schemeClr>
            </a:soli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3" name="Shape 1735"/>
            <p:cNvSpPr/>
            <p:nvPr/>
          </p:nvSpPr>
          <p:spPr>
            <a:xfrm rot="8100000">
              <a:off x="7199937" y="3199409"/>
              <a:ext cx="1414666" cy="1414667"/>
            </a:xfrm>
            <a:prstGeom prst="ellipse">
              <a:avLst/>
            </a:prstGeom>
            <a:solidFill>
              <a:schemeClr val="accent4"/>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14" name="Group 16"/>
          <p:cNvGrpSpPr/>
          <p:nvPr/>
        </p:nvGrpSpPr>
        <p:grpSpPr>
          <a:xfrm>
            <a:off x="9014036" y="2949778"/>
            <a:ext cx="1414483" cy="1619499"/>
            <a:chOff x="9015209" y="2991066"/>
            <a:chExt cx="1414666" cy="1619124"/>
          </a:xfrm>
        </p:grpSpPr>
        <p:sp>
          <p:nvSpPr>
            <p:cNvPr id="15" name="Shape 1725"/>
            <p:cNvSpPr/>
            <p:nvPr/>
          </p:nvSpPr>
          <p:spPr>
            <a:xfrm rot="18900000">
              <a:off x="9015209" y="2991066"/>
              <a:ext cx="1414666" cy="1414666"/>
            </a:xfrm>
            <a:prstGeom prst="ellipse">
              <a:avLst/>
            </a:prstGeom>
            <a:solidFill>
              <a:schemeClr val="bg1">
                <a:lumMod val="75000"/>
              </a:schemeClr>
            </a:soli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6" name="Shape 1738"/>
            <p:cNvSpPr/>
            <p:nvPr/>
          </p:nvSpPr>
          <p:spPr>
            <a:xfrm rot="18900000">
              <a:off x="9015209" y="3195523"/>
              <a:ext cx="1414666" cy="1414667"/>
            </a:xfrm>
            <a:prstGeom prst="ellipse">
              <a:avLst/>
            </a:prstGeom>
            <a:solidFill>
              <a:schemeClr val="accent1"/>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sp>
        <p:nvSpPr>
          <p:cNvPr id="17" name="Text Placeholder 4"/>
          <p:cNvSpPr txBox="1">
            <a:spLocks/>
          </p:cNvSpPr>
          <p:nvPr/>
        </p:nvSpPr>
        <p:spPr>
          <a:xfrm>
            <a:off x="1844761" y="3727864"/>
            <a:ext cx="1210661" cy="267827"/>
          </a:xfrm>
          <a:prstGeom prst="rect">
            <a:avLst/>
          </a:prstGeom>
        </p:spPr>
        <p:txBody>
          <a:bodyPr lIns="121905" tIns="60952" rIns="121905" bIns="60952"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18" name="Text Placeholder 4"/>
          <p:cNvSpPr txBox="1">
            <a:spLocks/>
          </p:cNvSpPr>
          <p:nvPr/>
        </p:nvSpPr>
        <p:spPr>
          <a:xfrm>
            <a:off x="3662556" y="3727864"/>
            <a:ext cx="1210661" cy="267827"/>
          </a:xfrm>
          <a:prstGeom prst="rect">
            <a:avLst/>
          </a:prstGeom>
        </p:spPr>
        <p:txBody>
          <a:bodyPr lIns="121905" tIns="60952" rIns="121905" bIns="60952"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19" name="Text Placeholder 4"/>
          <p:cNvSpPr txBox="1">
            <a:spLocks/>
          </p:cNvSpPr>
          <p:nvPr/>
        </p:nvSpPr>
        <p:spPr>
          <a:xfrm>
            <a:off x="5479640" y="3727864"/>
            <a:ext cx="1210661" cy="267827"/>
          </a:xfrm>
          <a:prstGeom prst="rect">
            <a:avLst/>
          </a:prstGeom>
        </p:spPr>
        <p:txBody>
          <a:bodyPr lIns="121905" tIns="60952" rIns="121905" bIns="60952"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20" name="Text Placeholder 4"/>
          <p:cNvSpPr txBox="1">
            <a:spLocks/>
          </p:cNvSpPr>
          <p:nvPr/>
        </p:nvSpPr>
        <p:spPr>
          <a:xfrm>
            <a:off x="7297436" y="3727864"/>
            <a:ext cx="1210661" cy="267827"/>
          </a:xfrm>
          <a:prstGeom prst="rect">
            <a:avLst/>
          </a:prstGeom>
        </p:spPr>
        <p:txBody>
          <a:bodyPr lIns="121905" tIns="60952" rIns="121905" bIns="60952"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21" name="Text Placeholder 4"/>
          <p:cNvSpPr txBox="1">
            <a:spLocks/>
          </p:cNvSpPr>
          <p:nvPr/>
        </p:nvSpPr>
        <p:spPr>
          <a:xfrm>
            <a:off x="9115947" y="3727864"/>
            <a:ext cx="1210661" cy="267827"/>
          </a:xfrm>
          <a:prstGeom prst="rect">
            <a:avLst/>
          </a:prstGeom>
        </p:spPr>
        <p:txBody>
          <a:bodyPr lIns="121905" tIns="60952" rIns="121905" bIns="60952"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295300" y="1747669"/>
            <a:ext cx="2328066"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t>详写内容</a:t>
            </a:r>
            <a:r>
              <a:rPr lang="en-US" altLang="zh-CN" dirty="0"/>
              <a:t>……</a:t>
            </a:r>
            <a:r>
              <a:rPr lang="zh-CN" altLang="en-US" dirty="0"/>
              <a:t>点击输入本栏的具体文字，简明扼要的说明分项</a:t>
            </a:r>
            <a:r>
              <a:rPr lang="zh-CN" altLang="en-US" dirty="0" smtClean="0"/>
              <a:t>内容</a:t>
            </a:r>
            <a:r>
              <a:rPr lang="zh-CN" altLang="en-US" dirty="0"/>
              <a:t>。</a:t>
            </a:r>
            <a:endParaRPr lang="en-US" altLang="zh-CN" dirty="0"/>
          </a:p>
        </p:txBody>
      </p:sp>
      <p:sp>
        <p:nvSpPr>
          <p:cNvPr id="23" name="TextBox 22"/>
          <p:cNvSpPr txBox="1"/>
          <p:nvPr/>
        </p:nvSpPr>
        <p:spPr>
          <a:xfrm>
            <a:off x="3119266" y="5116405"/>
            <a:ext cx="2328066"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t>详写内容</a:t>
            </a:r>
            <a:r>
              <a:rPr lang="en-US" altLang="zh-CN" dirty="0"/>
              <a:t>……</a:t>
            </a:r>
            <a:r>
              <a:rPr lang="zh-CN" altLang="en-US" dirty="0"/>
              <a:t>点击输入本栏的具体文字，简明扼要的说明分项内容。</a:t>
            </a:r>
            <a:endParaRPr lang="en-US" altLang="zh-CN" dirty="0"/>
          </a:p>
        </p:txBody>
      </p:sp>
      <p:sp>
        <p:nvSpPr>
          <p:cNvPr id="24" name="TextBox 23"/>
          <p:cNvSpPr txBox="1"/>
          <p:nvPr/>
        </p:nvSpPr>
        <p:spPr>
          <a:xfrm>
            <a:off x="4935447" y="1747669"/>
            <a:ext cx="2328066"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t>详写内容</a:t>
            </a:r>
            <a:r>
              <a:rPr lang="en-US" altLang="zh-CN" dirty="0"/>
              <a:t>……</a:t>
            </a:r>
            <a:r>
              <a:rPr lang="zh-CN" altLang="en-US" dirty="0"/>
              <a:t>点击输入本栏的具体文字，简明扼要的说明分项内容。</a:t>
            </a:r>
            <a:endParaRPr lang="en-US" altLang="zh-CN" dirty="0"/>
          </a:p>
        </p:txBody>
      </p:sp>
      <p:sp>
        <p:nvSpPr>
          <p:cNvPr id="25" name="TextBox 24"/>
          <p:cNvSpPr txBox="1"/>
          <p:nvPr/>
        </p:nvSpPr>
        <p:spPr>
          <a:xfrm>
            <a:off x="6752995" y="5116406"/>
            <a:ext cx="2328066"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t>详写内容</a:t>
            </a:r>
            <a:r>
              <a:rPr lang="en-US" altLang="zh-CN" dirty="0"/>
              <a:t>……</a:t>
            </a:r>
            <a:r>
              <a:rPr lang="zh-CN" altLang="en-US" dirty="0"/>
              <a:t>点击输入本栏的具体文字，简明扼要的说明分项内容。</a:t>
            </a:r>
            <a:endParaRPr lang="en-US" altLang="zh-CN" dirty="0"/>
          </a:p>
        </p:txBody>
      </p:sp>
      <p:sp>
        <p:nvSpPr>
          <p:cNvPr id="26" name="TextBox 25"/>
          <p:cNvSpPr txBox="1"/>
          <p:nvPr/>
        </p:nvSpPr>
        <p:spPr>
          <a:xfrm>
            <a:off x="8551645" y="1747669"/>
            <a:ext cx="2328066"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t>详写内容</a:t>
            </a:r>
            <a:r>
              <a:rPr lang="en-US" altLang="zh-CN" dirty="0"/>
              <a:t>……</a:t>
            </a:r>
            <a:r>
              <a:rPr lang="zh-CN" altLang="en-US" dirty="0"/>
              <a:t>点击输入本栏的具体文字，简明扼要的说明分项内容。</a:t>
            </a:r>
            <a:endParaRPr lang="en-US" altLang="zh-CN" dirty="0"/>
          </a:p>
        </p:txBody>
      </p:sp>
      <p:sp>
        <p:nvSpPr>
          <p:cNvPr id="27" name="Content Placeholder 2"/>
          <p:cNvSpPr txBox="1">
            <a:spLocks/>
          </p:cNvSpPr>
          <p:nvPr/>
        </p:nvSpPr>
        <p:spPr>
          <a:xfrm>
            <a:off x="4642140" y="255686"/>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8" name="Content Placeholder 2"/>
          <p:cNvSpPr txBox="1">
            <a:spLocks/>
          </p:cNvSpPr>
          <p:nvPr/>
        </p:nvSpPr>
        <p:spPr>
          <a:xfrm>
            <a:off x="4995203" y="554068"/>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3962122978"/>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strips(downRight)">
                                      <p:cBhvr>
                                        <p:cTn id="15" dur="500"/>
                                        <p:tgtEl>
                                          <p:spTgt spid="22"/>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par>
                          <p:cTn id="23" fill="hold">
                            <p:stCondLst>
                              <p:cond delay="1000"/>
                            </p:stCondLst>
                            <p:childTnLst>
                              <p:par>
                                <p:cTn id="24" presetID="18" presetClass="entr" presetSubtype="6"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strips(downRight)">
                                      <p:cBhvr>
                                        <p:cTn id="26" dur="500"/>
                                        <p:tgtEl>
                                          <p:spTgt spid="23"/>
                                        </p:tgtEl>
                                      </p:cBhvr>
                                    </p:animEffect>
                                  </p:childTnLst>
                                </p:cTn>
                              </p:par>
                            </p:childTnLst>
                          </p:cTn>
                        </p:par>
                        <p:par>
                          <p:cTn id="27" fill="hold">
                            <p:stCondLst>
                              <p:cond delay="1500"/>
                            </p:stCondLst>
                            <p:childTnLst>
                              <p:par>
                                <p:cTn id="28" presetID="9"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animEffect transition="in" filter="fade">
                                      <p:cBhvr>
                                        <p:cTn id="33" dur="500"/>
                                        <p:tgtEl>
                                          <p:spTgt spid="19">
                                            <p:txEl>
                                              <p:pRg st="0" end="0"/>
                                            </p:txEl>
                                          </p:spTgt>
                                        </p:tgtEl>
                                      </p:cBhvr>
                                    </p:animEffect>
                                  </p:childTnLst>
                                </p:cTn>
                              </p:par>
                            </p:childTnLst>
                          </p:cTn>
                        </p:par>
                        <p:par>
                          <p:cTn id="34" fill="hold">
                            <p:stCondLst>
                              <p:cond delay="2000"/>
                            </p:stCondLst>
                            <p:childTnLst>
                              <p:par>
                                <p:cTn id="35" presetID="18" presetClass="entr" presetSubtype="6"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strips(downRight)">
                                      <p:cBhvr>
                                        <p:cTn id="37" dur="500"/>
                                        <p:tgtEl>
                                          <p:spTgt spid="24"/>
                                        </p:tgtEl>
                                      </p:cBhvr>
                                    </p:animEffect>
                                  </p:childTnLst>
                                </p:cTn>
                              </p:par>
                            </p:childTnLst>
                          </p:cTn>
                        </p:par>
                        <p:par>
                          <p:cTn id="38" fill="hold">
                            <p:stCondLst>
                              <p:cond delay="2500"/>
                            </p:stCondLst>
                            <p:childTnLst>
                              <p:par>
                                <p:cTn id="39" presetID="9"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fade">
                                      <p:cBhvr>
                                        <p:cTn id="44" dur="500"/>
                                        <p:tgtEl>
                                          <p:spTgt spid="20">
                                            <p:txEl>
                                              <p:pRg st="0" end="0"/>
                                            </p:txEl>
                                          </p:spTgt>
                                        </p:tgtEl>
                                      </p:cBhvr>
                                    </p:animEffect>
                                  </p:childTnLst>
                                </p:cTn>
                              </p:par>
                            </p:childTnLst>
                          </p:cTn>
                        </p:par>
                        <p:par>
                          <p:cTn id="45" fill="hold">
                            <p:stCondLst>
                              <p:cond delay="3000"/>
                            </p:stCondLst>
                            <p:childTnLst>
                              <p:par>
                                <p:cTn id="46" presetID="18" presetClass="entr" presetSubtype="6"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strips(downRight)">
                                      <p:cBhvr>
                                        <p:cTn id="48" dur="500"/>
                                        <p:tgtEl>
                                          <p:spTgt spid="25"/>
                                        </p:tgtEl>
                                      </p:cBhvr>
                                    </p:animEffect>
                                  </p:childTnLst>
                                </p:cTn>
                              </p:par>
                            </p:childTnLst>
                          </p:cTn>
                        </p:par>
                        <p:par>
                          <p:cTn id="49" fill="hold">
                            <p:stCondLst>
                              <p:cond delay="3500"/>
                            </p:stCondLst>
                            <p:childTnLst>
                              <p:par>
                                <p:cTn id="50" presetID="9" presetClass="entr" presetSubtype="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childTnLst>
                          </p:cTn>
                        </p:par>
                        <p:par>
                          <p:cTn id="56" fill="hold">
                            <p:stCondLst>
                              <p:cond delay="4000"/>
                            </p:stCondLst>
                            <p:childTnLst>
                              <p:par>
                                <p:cTn id="57" presetID="18" presetClass="entr" presetSubtype="6"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strips(downRight)">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3"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4"/>
          <p:cNvSpPr>
            <a:spLocks/>
          </p:cNvSpPr>
          <p:nvPr/>
        </p:nvSpPr>
        <p:spPr bwMode="auto">
          <a:xfrm>
            <a:off x="5921382" y="1989301"/>
            <a:ext cx="6294510" cy="719701"/>
          </a:xfrm>
          <a:custGeom>
            <a:avLst/>
            <a:gdLst>
              <a:gd name="T0" fmla="*/ 38 w 1054"/>
              <a:gd name="T1" fmla="*/ 0 h 161"/>
              <a:gd name="T2" fmla="*/ 1054 w 1054"/>
              <a:gd name="T3" fmla="*/ 0 h 161"/>
              <a:gd name="T4" fmla="*/ 1054 w 1054"/>
              <a:gd name="T5" fmla="*/ 161 h 161"/>
              <a:gd name="T6" fmla="*/ 0 w 1054"/>
              <a:gd name="T7" fmla="*/ 161 h 161"/>
              <a:gd name="T8" fmla="*/ 38 w 1054"/>
              <a:gd name="T9" fmla="*/ 0 h 161"/>
            </a:gdLst>
            <a:ahLst/>
            <a:cxnLst>
              <a:cxn ang="0">
                <a:pos x="T0" y="T1"/>
              </a:cxn>
              <a:cxn ang="0">
                <a:pos x="T2" y="T3"/>
              </a:cxn>
              <a:cxn ang="0">
                <a:pos x="T4" y="T5"/>
              </a:cxn>
              <a:cxn ang="0">
                <a:pos x="T6" y="T7"/>
              </a:cxn>
              <a:cxn ang="0">
                <a:pos x="T8" y="T9"/>
              </a:cxn>
            </a:cxnLst>
            <a:rect l="0" t="0" r="r" b="b"/>
            <a:pathLst>
              <a:path w="1054" h="161">
                <a:moveTo>
                  <a:pt x="38" y="0"/>
                </a:moveTo>
                <a:lnTo>
                  <a:pt x="1054" y="0"/>
                </a:lnTo>
                <a:lnTo>
                  <a:pt x="1054" y="161"/>
                </a:lnTo>
                <a:lnTo>
                  <a:pt x="0" y="161"/>
                </a:lnTo>
                <a:lnTo>
                  <a:pt x="38" y="0"/>
                </a:lnTo>
                <a:close/>
              </a:path>
            </a:pathLst>
          </a:custGeom>
          <a:solidFill>
            <a:schemeClr val="accent1"/>
          </a:solidFill>
          <a:ln w="4" cap="flat">
            <a:noFill/>
            <a:prstDash val="solid"/>
            <a:miter lim="800000"/>
            <a:headEnd/>
            <a:tailEnd/>
          </a:ln>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8" name="TextBox 7"/>
          <p:cNvSpPr txBox="1"/>
          <p:nvPr/>
        </p:nvSpPr>
        <p:spPr>
          <a:xfrm>
            <a:off x="6342110" y="2124179"/>
            <a:ext cx="1844181" cy="369406"/>
          </a:xfrm>
          <a:prstGeom prst="rect">
            <a:avLst/>
          </a:prstGeom>
          <a:noFill/>
          <a:ln>
            <a:noFill/>
          </a:ln>
        </p:spPr>
        <p:txBody>
          <a:bodyPr wrap="square" lIns="91428" tIns="45714" rIns="91428" bIns="45714" rtlCol="0">
            <a:spAutoFit/>
          </a:bodyPr>
          <a:lstStyle/>
          <a:p>
            <a:r>
              <a:rPr lang="zh-CN" altLang="en-US" b="1" dirty="0" smtClean="0">
                <a:solidFill>
                  <a:schemeClr val="bg1"/>
                </a:solidFill>
                <a:cs typeface="+mn-ea"/>
                <a:sym typeface="+mn-lt"/>
              </a:rPr>
              <a:t>产品分析</a:t>
            </a:r>
            <a:endParaRPr lang="zh-CN" altLang="en-US" b="1" dirty="0">
              <a:solidFill>
                <a:schemeClr val="bg1"/>
              </a:solidFill>
              <a:cs typeface="+mn-ea"/>
              <a:sym typeface="+mn-lt"/>
            </a:endParaRPr>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413" y="2007260"/>
            <a:ext cx="5182935" cy="3455290"/>
          </a:xfrm>
          <a:prstGeom prst="rect">
            <a:avLst/>
          </a:prstGeom>
        </p:spPr>
      </p:pic>
      <p:sp>
        <p:nvSpPr>
          <p:cNvPr id="25" name="矩形 11"/>
          <p:cNvSpPr>
            <a:spLocks noChangeArrowheads="1"/>
          </p:cNvSpPr>
          <p:nvPr/>
        </p:nvSpPr>
        <p:spPr bwMode="auto">
          <a:xfrm>
            <a:off x="6021727" y="2957734"/>
            <a:ext cx="5808175" cy="33247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您的内容打在这里，或者通过复制您的文本后，在此框中选择粘贴，并选择只保留文字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的。</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您</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endParaRPr>
          </a:p>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您</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的内容打在这里，或者通过复制您的文本后，在此框中选择粘贴，并选择只保留文字。您的内容打在这里，或者通过复制您的文本</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后</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a:t>
            </a:r>
          </a:p>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在此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框中选择粘贴，并选择只保留文字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的。</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a:p>
            <a:pPr>
              <a:lnSpc>
                <a:spcPct val="150000"/>
              </a:lnSpc>
            </a:pP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sp>
        <p:nvSpPr>
          <p:cNvPr id="26" name="TextBox 25"/>
          <p:cNvSpPr txBox="1"/>
          <p:nvPr/>
        </p:nvSpPr>
        <p:spPr>
          <a:xfrm>
            <a:off x="-55932" y="-3388541"/>
            <a:ext cx="310295" cy="400198"/>
          </a:xfrm>
          <a:prstGeom prst="rect">
            <a:avLst/>
          </a:prstGeom>
          <a:noFill/>
        </p:spPr>
        <p:txBody>
          <a:bodyPr wrap="none" lIns="121917" tIns="60958" rIns="121917" bIns="60958" rtlCol="0">
            <a:spAutoFit/>
          </a:bodyPr>
          <a:lstStyle/>
          <a:p>
            <a:r>
              <a:rPr lang="zh-CN" altLang="en-US" dirty="0" smtClean="0"/>
              <a:t> </a:t>
            </a:r>
            <a:endParaRPr lang="zh-CN" altLang="en-US" dirty="0"/>
          </a:p>
        </p:txBody>
      </p:sp>
      <p:sp>
        <p:nvSpPr>
          <p:cNvPr id="7" name="Content Placeholder 2"/>
          <p:cNvSpPr txBox="1">
            <a:spLocks/>
          </p:cNvSpPr>
          <p:nvPr/>
        </p:nvSpPr>
        <p:spPr>
          <a:xfrm>
            <a:off x="4642140" y="255686"/>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9" name="Content Placeholder 2"/>
          <p:cNvSpPr txBox="1">
            <a:spLocks/>
          </p:cNvSpPr>
          <p:nvPr/>
        </p:nvSpPr>
        <p:spPr>
          <a:xfrm>
            <a:off x="4995203" y="554068"/>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243868828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style.rotation</p:attrName>
                                        </p:attrNameLst>
                                      </p:cBhvr>
                                      <p:tavLst>
                                        <p:tav tm="0">
                                          <p:val>
                                            <p:fltVal val="720"/>
                                          </p:val>
                                        </p:tav>
                                        <p:tav tm="100000">
                                          <p:val>
                                            <p:fltVal val="0"/>
                                          </p:val>
                                        </p:tav>
                                      </p:tavLst>
                                    </p:anim>
                                    <p:anim calcmode="lin" valueType="num">
                                      <p:cBhvr>
                                        <p:cTn id="9" dur="500" fill="hold"/>
                                        <p:tgtEl>
                                          <p:spTgt spid="20"/>
                                        </p:tgtEl>
                                        <p:attrNameLst>
                                          <p:attrName>ppt_h</p:attrName>
                                        </p:attrNameLst>
                                      </p:cBhvr>
                                      <p:tavLst>
                                        <p:tav tm="0">
                                          <p:val>
                                            <p:fltVal val="0"/>
                                          </p:val>
                                        </p:tav>
                                        <p:tav tm="100000">
                                          <p:val>
                                            <p:strVal val="#ppt_h"/>
                                          </p:val>
                                        </p:tav>
                                      </p:tavLst>
                                    </p:anim>
                                    <p:anim calcmode="lin" valueType="num">
                                      <p:cBhvr>
                                        <p:cTn id="10" dur="500" fill="hold"/>
                                        <p:tgtEl>
                                          <p:spTgt spid="20"/>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1"/>
          <p:cNvGrpSpPr/>
          <p:nvPr/>
        </p:nvGrpSpPr>
        <p:grpSpPr>
          <a:xfrm>
            <a:off x="719309" y="2032249"/>
            <a:ext cx="3047625" cy="1181305"/>
            <a:chOff x="642910" y="1778920"/>
            <a:chExt cx="2286016" cy="885774"/>
          </a:xfrm>
        </p:grpSpPr>
        <p:sp>
          <p:nvSpPr>
            <p:cNvPr id="10" name="Rectangle 88"/>
            <p:cNvSpPr/>
            <p:nvPr/>
          </p:nvSpPr>
          <p:spPr>
            <a:xfrm>
              <a:off x="642910" y="2076244"/>
              <a:ext cx="2286016" cy="588450"/>
            </a:xfrm>
            <a:prstGeom prst="rect">
              <a:avLst/>
            </a:prstGeom>
          </p:spPr>
          <p:txBody>
            <a:bodyPr wrap="square" lIns="91391" tIns="45696" rIns="91391" bIns="45696">
              <a:spAutoFit/>
            </a:bodyPr>
            <a:lstStyle/>
            <a:p>
              <a:pPr>
                <a:lnSpc>
                  <a:spcPct val="15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a:t>
              </a:r>
              <a:r>
                <a:rPr lang="zh-CN" altLang="en-US" sz="15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的。</a:t>
              </a:r>
              <a:endParaRPr lang="en-GB" altLang="zh-CN" sz="15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11" name="Rectangle 89"/>
            <p:cNvSpPr/>
            <p:nvPr/>
          </p:nvSpPr>
          <p:spPr>
            <a:xfrm>
              <a:off x="642910" y="1778920"/>
              <a:ext cx="1928826" cy="276999"/>
            </a:xfrm>
            <a:prstGeom prst="rect">
              <a:avLst/>
            </a:prstGeom>
          </p:spPr>
          <p:txBody>
            <a:bodyPr wrap="square">
              <a:spAutoFit/>
            </a:bodyPr>
            <a:lstStyle/>
            <a:p>
              <a:r>
                <a:rPr lang="zh-CN" altLang="en-US" b="1" dirty="0" smtClean="0">
                  <a:solidFill>
                    <a:schemeClr val="accent2"/>
                  </a:solidFill>
                  <a:latin typeface="+mn-ea"/>
                  <a:cs typeface="Open Sans" pitchFamily="34" charset="0"/>
                </a:rPr>
                <a:t>优势</a:t>
              </a:r>
              <a:endParaRPr lang="en-US" b="1" dirty="0">
                <a:solidFill>
                  <a:schemeClr val="accent2"/>
                </a:solidFill>
                <a:latin typeface="+mn-ea"/>
                <a:cs typeface="Open Sans" pitchFamily="34" charset="0"/>
              </a:endParaRPr>
            </a:p>
          </p:txBody>
        </p:sp>
      </p:grpSp>
      <p:grpSp>
        <p:nvGrpSpPr>
          <p:cNvPr id="12" name="Group 22"/>
          <p:cNvGrpSpPr/>
          <p:nvPr/>
        </p:nvGrpSpPr>
        <p:grpSpPr>
          <a:xfrm>
            <a:off x="719309" y="3947055"/>
            <a:ext cx="3047625" cy="1246693"/>
            <a:chOff x="642910" y="3214692"/>
            <a:chExt cx="2286016" cy="934803"/>
          </a:xfrm>
        </p:grpSpPr>
        <p:sp>
          <p:nvSpPr>
            <p:cNvPr id="13" name="Rectangle 90"/>
            <p:cNvSpPr/>
            <p:nvPr/>
          </p:nvSpPr>
          <p:spPr>
            <a:xfrm>
              <a:off x="642910" y="3561045"/>
              <a:ext cx="2286016" cy="588450"/>
            </a:xfrm>
            <a:prstGeom prst="rect">
              <a:avLst/>
            </a:prstGeom>
          </p:spPr>
          <p:txBody>
            <a:bodyPr wrap="square" lIns="91391" tIns="45696" rIns="91391" bIns="45696">
              <a:spAutoFit/>
            </a:bodyPr>
            <a:lstStyle/>
            <a:p>
              <a:pPr>
                <a:lnSpc>
                  <a:spcPct val="15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a:t>
              </a:r>
              <a:r>
                <a:rPr lang="zh-CN" altLang="en-US" sz="15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的。</a:t>
              </a:r>
              <a:endParaRPr lang="en-GB" altLang="zh-CN" sz="15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14" name="Rectangle 91"/>
            <p:cNvSpPr/>
            <p:nvPr/>
          </p:nvSpPr>
          <p:spPr>
            <a:xfrm>
              <a:off x="642910" y="3214692"/>
              <a:ext cx="1928826" cy="276999"/>
            </a:xfrm>
            <a:prstGeom prst="rect">
              <a:avLst/>
            </a:prstGeom>
          </p:spPr>
          <p:txBody>
            <a:bodyPr wrap="square">
              <a:spAutoFit/>
            </a:bodyPr>
            <a:lstStyle/>
            <a:p>
              <a:r>
                <a:rPr lang="zh-CN" altLang="en-US" b="1" dirty="0" smtClean="0">
                  <a:solidFill>
                    <a:schemeClr val="accent4"/>
                  </a:solidFill>
                  <a:latin typeface="+mn-ea"/>
                  <a:cs typeface="Open Sans" pitchFamily="34" charset="0"/>
                </a:rPr>
                <a:t>机会</a:t>
              </a:r>
              <a:endParaRPr lang="en-US" b="1" dirty="0">
                <a:solidFill>
                  <a:schemeClr val="accent4"/>
                </a:solidFill>
                <a:latin typeface="+mn-ea"/>
                <a:cs typeface="Open Sans" pitchFamily="34" charset="0"/>
              </a:endParaRPr>
            </a:p>
          </p:txBody>
        </p:sp>
      </p:grpSp>
      <p:grpSp>
        <p:nvGrpSpPr>
          <p:cNvPr id="15" name="Group 23"/>
          <p:cNvGrpSpPr/>
          <p:nvPr/>
        </p:nvGrpSpPr>
        <p:grpSpPr>
          <a:xfrm>
            <a:off x="8599268" y="3947055"/>
            <a:ext cx="3063833" cy="1246693"/>
            <a:chOff x="6202916" y="3214692"/>
            <a:chExt cx="2298174" cy="934803"/>
          </a:xfrm>
        </p:grpSpPr>
        <p:sp>
          <p:nvSpPr>
            <p:cNvPr id="16" name="Rectangle 92"/>
            <p:cNvSpPr/>
            <p:nvPr/>
          </p:nvSpPr>
          <p:spPr>
            <a:xfrm>
              <a:off x="6215074" y="3561045"/>
              <a:ext cx="2286016" cy="588450"/>
            </a:xfrm>
            <a:prstGeom prst="rect">
              <a:avLst/>
            </a:prstGeom>
          </p:spPr>
          <p:txBody>
            <a:bodyPr wrap="square" lIns="91391" tIns="45696" rIns="91391" bIns="45696">
              <a:spAutoFit/>
            </a:bodyPr>
            <a:lstStyle/>
            <a:p>
              <a:pPr>
                <a:lnSpc>
                  <a:spcPct val="15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a:t>
              </a:r>
              <a:r>
                <a:rPr lang="zh-CN" altLang="en-US" sz="15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的。</a:t>
              </a:r>
              <a:endParaRPr lang="en-GB" altLang="zh-CN" sz="15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17" name="Rectangle 93"/>
            <p:cNvSpPr/>
            <p:nvPr/>
          </p:nvSpPr>
          <p:spPr>
            <a:xfrm>
              <a:off x="6202916" y="3214692"/>
              <a:ext cx="1928826" cy="276999"/>
            </a:xfrm>
            <a:prstGeom prst="rect">
              <a:avLst/>
            </a:prstGeom>
          </p:spPr>
          <p:txBody>
            <a:bodyPr wrap="square">
              <a:spAutoFit/>
            </a:bodyPr>
            <a:lstStyle/>
            <a:p>
              <a:r>
                <a:rPr lang="zh-CN" altLang="en-US" b="1" dirty="0" smtClean="0">
                  <a:solidFill>
                    <a:schemeClr val="accent5"/>
                  </a:solidFill>
                  <a:latin typeface="+mn-ea"/>
                  <a:cs typeface="Open Sans" pitchFamily="34" charset="0"/>
                </a:rPr>
                <a:t>风险</a:t>
              </a:r>
              <a:endParaRPr lang="en-US" b="1" dirty="0">
                <a:solidFill>
                  <a:schemeClr val="accent5"/>
                </a:solidFill>
                <a:latin typeface="+mn-ea"/>
                <a:cs typeface="Open Sans" pitchFamily="34" charset="0"/>
              </a:endParaRPr>
            </a:p>
          </p:txBody>
        </p:sp>
      </p:grpSp>
      <p:grpSp>
        <p:nvGrpSpPr>
          <p:cNvPr id="18" name="Group 24"/>
          <p:cNvGrpSpPr/>
          <p:nvPr/>
        </p:nvGrpSpPr>
        <p:grpSpPr>
          <a:xfrm>
            <a:off x="8599268" y="2032249"/>
            <a:ext cx="3063833" cy="1175225"/>
            <a:chOff x="6202916" y="1778920"/>
            <a:chExt cx="2298174" cy="881214"/>
          </a:xfrm>
        </p:grpSpPr>
        <p:sp>
          <p:nvSpPr>
            <p:cNvPr id="19" name="Rectangle 94"/>
            <p:cNvSpPr/>
            <p:nvPr/>
          </p:nvSpPr>
          <p:spPr>
            <a:xfrm>
              <a:off x="6215074" y="2071684"/>
              <a:ext cx="2286016" cy="588450"/>
            </a:xfrm>
            <a:prstGeom prst="rect">
              <a:avLst/>
            </a:prstGeom>
          </p:spPr>
          <p:txBody>
            <a:bodyPr wrap="square" lIns="91391" tIns="45696" rIns="91391" bIns="45696">
              <a:spAutoFit/>
            </a:bodyPr>
            <a:lstStyle/>
            <a:p>
              <a:pPr>
                <a:lnSpc>
                  <a:spcPct val="15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a:t>
              </a:r>
              <a:r>
                <a:rPr lang="zh-CN" altLang="en-US" sz="15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的。</a:t>
              </a:r>
              <a:endParaRPr lang="en-GB" altLang="zh-CN" sz="15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20" name="Rectangle 95"/>
            <p:cNvSpPr/>
            <p:nvPr/>
          </p:nvSpPr>
          <p:spPr>
            <a:xfrm>
              <a:off x="6202916" y="1778920"/>
              <a:ext cx="1928826" cy="276999"/>
            </a:xfrm>
            <a:prstGeom prst="rect">
              <a:avLst/>
            </a:prstGeom>
          </p:spPr>
          <p:txBody>
            <a:bodyPr wrap="square">
              <a:spAutoFit/>
            </a:bodyPr>
            <a:lstStyle/>
            <a:p>
              <a:r>
                <a:rPr lang="zh-CN" altLang="en-US" b="1" dirty="0" smtClean="0">
                  <a:solidFill>
                    <a:schemeClr val="accent3"/>
                  </a:solidFill>
                  <a:latin typeface="+mn-ea"/>
                  <a:cs typeface="Open Sans" pitchFamily="34" charset="0"/>
                </a:rPr>
                <a:t>劣势</a:t>
              </a:r>
              <a:endParaRPr lang="en-US" b="1" dirty="0">
                <a:solidFill>
                  <a:schemeClr val="accent3"/>
                </a:solidFill>
                <a:latin typeface="+mn-ea"/>
                <a:cs typeface="Open Sans" pitchFamily="34" charset="0"/>
              </a:endParaRPr>
            </a:p>
          </p:txBody>
        </p:sp>
      </p:grpSp>
      <p:sp>
        <p:nvSpPr>
          <p:cNvPr id="27" name="TextBox 26"/>
          <p:cNvSpPr txBox="1"/>
          <p:nvPr/>
        </p:nvSpPr>
        <p:spPr>
          <a:xfrm>
            <a:off x="-55932" y="-3388541"/>
            <a:ext cx="310295" cy="400198"/>
          </a:xfrm>
          <a:prstGeom prst="rect">
            <a:avLst/>
          </a:prstGeom>
          <a:noFill/>
        </p:spPr>
        <p:txBody>
          <a:bodyPr wrap="none" lIns="121917" tIns="60958" rIns="121917" bIns="60958" rtlCol="0">
            <a:spAutoFit/>
          </a:bodyPr>
          <a:lstStyle/>
          <a:p>
            <a:r>
              <a:rPr lang="zh-CN" altLang="en-US" dirty="0" smtClean="0"/>
              <a:t> </a:t>
            </a:r>
            <a:endParaRPr lang="zh-CN" altLang="en-US" dirty="0"/>
          </a:p>
        </p:txBody>
      </p:sp>
      <p:sp>
        <p:nvSpPr>
          <p:cNvPr id="28" name="菱形 27"/>
          <p:cNvSpPr/>
          <p:nvPr/>
        </p:nvSpPr>
        <p:spPr>
          <a:xfrm>
            <a:off x="3407259" y="1413103"/>
            <a:ext cx="5087903" cy="508974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9" name="圆角矩形 28"/>
          <p:cNvSpPr/>
          <p:nvPr/>
        </p:nvSpPr>
        <p:spPr>
          <a:xfrm>
            <a:off x="6148888" y="2085334"/>
            <a:ext cx="1823965" cy="18246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0" name="圆角矩形 29"/>
          <p:cNvSpPr/>
          <p:nvPr/>
        </p:nvSpPr>
        <p:spPr>
          <a:xfrm>
            <a:off x="3983247" y="4102025"/>
            <a:ext cx="1823965" cy="18246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1" name="圆角矩形 30"/>
          <p:cNvSpPr/>
          <p:nvPr/>
        </p:nvSpPr>
        <p:spPr>
          <a:xfrm>
            <a:off x="3983247" y="2085334"/>
            <a:ext cx="1823965" cy="18246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2" name="圆角矩形 31"/>
          <p:cNvSpPr/>
          <p:nvPr/>
        </p:nvSpPr>
        <p:spPr>
          <a:xfrm>
            <a:off x="6148888" y="4102025"/>
            <a:ext cx="1823965" cy="18246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3" name="TextBox 32"/>
          <p:cNvSpPr txBox="1"/>
          <p:nvPr/>
        </p:nvSpPr>
        <p:spPr>
          <a:xfrm>
            <a:off x="4367241" y="2144966"/>
            <a:ext cx="1068958" cy="1764994"/>
          </a:xfrm>
          <a:prstGeom prst="rect">
            <a:avLst/>
          </a:prstGeom>
          <a:noFill/>
        </p:spPr>
        <p:txBody>
          <a:bodyPr wrap="none" lIns="121917" tIns="60958" rIns="121917" bIns="60958" rtlCol="0">
            <a:spAutoFit/>
          </a:bodyPr>
          <a:lstStyle/>
          <a:p>
            <a:r>
              <a:rPr lang="en-US" altLang="zh-CN" sz="10700" b="1" dirty="0">
                <a:solidFill>
                  <a:schemeClr val="bg1"/>
                </a:solidFill>
                <a:latin typeface="微软雅黑" panose="020B0503020204020204" pitchFamily="34" charset="-122"/>
                <a:ea typeface="微软雅黑" panose="020B0503020204020204" pitchFamily="34" charset="-122"/>
              </a:rPr>
              <a:t>S</a:t>
            </a:r>
            <a:endParaRPr lang="zh-CN" altLang="en-US" sz="10700" b="1" dirty="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6215217" y="2144966"/>
            <a:ext cx="1718623" cy="1764994"/>
          </a:xfrm>
          <a:prstGeom prst="rect">
            <a:avLst/>
          </a:prstGeom>
          <a:noFill/>
        </p:spPr>
        <p:txBody>
          <a:bodyPr wrap="none" lIns="121917" tIns="60958" rIns="121917" bIns="60958" rtlCol="0">
            <a:spAutoFit/>
          </a:bodyPr>
          <a:lstStyle/>
          <a:p>
            <a:r>
              <a:rPr lang="en-US" altLang="zh-CN" sz="10700" b="1" dirty="0">
                <a:solidFill>
                  <a:schemeClr val="bg1"/>
                </a:solidFill>
                <a:latin typeface="微软雅黑" panose="020B0503020204020204" pitchFamily="34" charset="-122"/>
                <a:ea typeface="微软雅黑" panose="020B0503020204020204" pitchFamily="34" charset="-122"/>
              </a:rPr>
              <a:t>W</a:t>
            </a:r>
            <a:endParaRPr lang="zh-CN" altLang="en-US" sz="10700" b="1" dirty="0">
              <a:solidFill>
                <a:schemeClr val="bg1"/>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4212225" y="4142210"/>
            <a:ext cx="1366008" cy="1764994"/>
          </a:xfrm>
          <a:prstGeom prst="rect">
            <a:avLst/>
          </a:prstGeom>
          <a:noFill/>
        </p:spPr>
        <p:txBody>
          <a:bodyPr wrap="none" lIns="121917" tIns="60958" rIns="121917" bIns="60958" rtlCol="0">
            <a:spAutoFit/>
          </a:bodyPr>
          <a:lstStyle/>
          <a:p>
            <a:r>
              <a:rPr lang="en-US" altLang="zh-CN" sz="10700" b="1" dirty="0">
                <a:solidFill>
                  <a:schemeClr val="bg1"/>
                </a:solidFill>
                <a:latin typeface="微软雅黑" panose="020B0503020204020204" pitchFamily="34" charset="-122"/>
                <a:ea typeface="微软雅黑" panose="020B0503020204020204" pitchFamily="34" charset="-122"/>
              </a:rPr>
              <a:t>O</a:t>
            </a:r>
            <a:endParaRPr lang="zh-CN" altLang="en-US" sz="10700" b="1" dirty="0">
              <a:solidFill>
                <a:schemeClr val="bg1"/>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510364" y="4161657"/>
            <a:ext cx="1101013" cy="1764994"/>
          </a:xfrm>
          <a:prstGeom prst="rect">
            <a:avLst/>
          </a:prstGeom>
          <a:noFill/>
        </p:spPr>
        <p:txBody>
          <a:bodyPr wrap="none" lIns="121917" tIns="60958" rIns="121917" bIns="60958" rtlCol="0">
            <a:spAutoFit/>
          </a:bodyPr>
          <a:lstStyle/>
          <a:p>
            <a:r>
              <a:rPr lang="en-US" altLang="zh-CN" sz="10700" b="1" dirty="0">
                <a:solidFill>
                  <a:schemeClr val="bg1"/>
                </a:solidFill>
                <a:latin typeface="微软雅黑" panose="020B0503020204020204" pitchFamily="34" charset="-122"/>
                <a:ea typeface="微软雅黑" panose="020B0503020204020204" pitchFamily="34" charset="-122"/>
              </a:rPr>
              <a:t>T</a:t>
            </a:r>
            <a:endParaRPr lang="zh-CN" altLang="en-US" sz="10700" b="1" dirty="0">
              <a:solidFill>
                <a:schemeClr val="bg1"/>
              </a:solidFill>
              <a:latin typeface="微软雅黑" panose="020B0503020204020204" pitchFamily="34" charset="-122"/>
              <a:ea typeface="微软雅黑" panose="020B0503020204020204" pitchFamily="34" charset="-122"/>
            </a:endParaRPr>
          </a:p>
        </p:txBody>
      </p:sp>
      <p:sp>
        <p:nvSpPr>
          <p:cNvPr id="24" name="Content Placeholder 2"/>
          <p:cNvSpPr txBox="1">
            <a:spLocks/>
          </p:cNvSpPr>
          <p:nvPr/>
        </p:nvSpPr>
        <p:spPr>
          <a:xfrm>
            <a:off x="4642140" y="255686"/>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5" name="Content Placeholder 2"/>
          <p:cNvSpPr txBox="1">
            <a:spLocks/>
          </p:cNvSpPr>
          <p:nvPr/>
        </p:nvSpPr>
        <p:spPr>
          <a:xfrm>
            <a:off x="4995203" y="554068"/>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39077501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animEffect transition="in" filter="fade">
                                      <p:cBhvr>
                                        <p:cTn id="49" dur="500"/>
                                        <p:tgtEl>
                                          <p:spTgt spid="3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ppt_w</p:attrName>
                                        </p:attrNameLst>
                                      </p:cBhvr>
                                      <p:tavLst>
                                        <p:tav tm="0">
                                          <p:val>
                                            <p:fltVal val="0"/>
                                          </p:val>
                                        </p:tav>
                                        <p:tav tm="100000">
                                          <p:val>
                                            <p:strVal val="#ppt_w"/>
                                          </p:val>
                                        </p:tav>
                                      </p:tavLst>
                                    </p:anim>
                                    <p:anim calcmode="lin" valueType="num">
                                      <p:cBhvr>
                                        <p:cTn id="53" dur="500" fill="hold"/>
                                        <p:tgtEl>
                                          <p:spTgt spid="36"/>
                                        </p:tgtEl>
                                        <p:attrNameLst>
                                          <p:attrName>ppt_h</p:attrName>
                                        </p:attrNameLst>
                                      </p:cBhvr>
                                      <p:tavLst>
                                        <p:tav tm="0">
                                          <p:val>
                                            <p:fltVal val="0"/>
                                          </p:val>
                                        </p:tav>
                                        <p:tav tm="100000">
                                          <p:val>
                                            <p:strVal val="#ppt_h"/>
                                          </p:val>
                                        </p:tav>
                                      </p:tavLst>
                                    </p:anim>
                                    <p:animEffect transition="in" filter="fade">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2"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slide(fromRight)">
                                      <p:cBhvr>
                                        <p:cTn id="59" dur="500"/>
                                        <p:tgtEl>
                                          <p:spTgt spid="9"/>
                                        </p:tgtEl>
                                      </p:cBhvr>
                                    </p:animEffect>
                                  </p:childTnLst>
                                </p:cTn>
                              </p:par>
                              <p:par>
                                <p:cTn id="60" presetID="12" presetClass="entr" presetSubtype="8"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slide(fromLeft)">
                                      <p:cBhvr>
                                        <p:cTn id="62" dur="500"/>
                                        <p:tgtEl>
                                          <p:spTgt spid="18"/>
                                        </p:tgtEl>
                                      </p:cBhvr>
                                    </p:animEffect>
                                  </p:childTnLst>
                                </p:cTn>
                              </p:par>
                              <p:par>
                                <p:cTn id="63" presetID="12" presetClass="entr" presetSubtype="2"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slide(fromRight)">
                                      <p:cBhvr>
                                        <p:cTn id="65" dur="500"/>
                                        <p:tgtEl>
                                          <p:spTgt spid="12"/>
                                        </p:tgtEl>
                                      </p:cBhvr>
                                    </p:animEffect>
                                  </p:childTnLst>
                                </p:cTn>
                              </p:par>
                              <p:par>
                                <p:cTn id="66" presetID="12" presetClass="entr" presetSubtype="8"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slide(fromLeft)">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1" grpId="0" animBg="1"/>
      <p:bldP spid="32" grpId="0" animBg="1"/>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 name="Group 532"/>
          <p:cNvGrpSpPr/>
          <p:nvPr/>
        </p:nvGrpSpPr>
        <p:grpSpPr>
          <a:xfrm>
            <a:off x="4708143" y="2064629"/>
            <a:ext cx="2875147" cy="3400327"/>
            <a:chOff x="56464" y="66751"/>
            <a:chExt cx="6792667" cy="8030085"/>
          </a:xfrm>
        </p:grpSpPr>
        <p:sp>
          <p:nvSpPr>
            <p:cNvPr id="522" name="Shape 522"/>
            <p:cNvSpPr/>
            <p:nvPr/>
          </p:nvSpPr>
          <p:spPr>
            <a:xfrm>
              <a:off x="56464" y="66751"/>
              <a:ext cx="6792667" cy="8030085"/>
            </a:xfrm>
            <a:custGeom>
              <a:avLst/>
              <a:gdLst/>
              <a:ahLst/>
              <a:cxnLst>
                <a:cxn ang="0">
                  <a:pos x="wd2" y="hd2"/>
                </a:cxn>
                <a:cxn ang="5400000">
                  <a:pos x="wd2" y="hd2"/>
                </a:cxn>
                <a:cxn ang="10800000">
                  <a:pos x="wd2" y="hd2"/>
                </a:cxn>
                <a:cxn ang="16200000">
                  <a:pos x="wd2" y="hd2"/>
                </a:cxn>
              </a:cxnLst>
              <a:rect l="0" t="0" r="r" b="b"/>
              <a:pathLst>
                <a:path w="21293" h="21600" extrusionOk="0">
                  <a:moveTo>
                    <a:pt x="10550" y="0"/>
                  </a:moveTo>
                  <a:cubicBezTo>
                    <a:pt x="9016" y="1016"/>
                    <a:pt x="7352" y="1878"/>
                    <a:pt x="5590" y="2569"/>
                  </a:cubicBezTo>
                  <a:cubicBezTo>
                    <a:pt x="3838" y="3255"/>
                    <a:pt x="2000" y="3768"/>
                    <a:pt x="112" y="4098"/>
                  </a:cubicBezTo>
                  <a:cubicBezTo>
                    <a:pt x="-307" y="7561"/>
                    <a:pt x="456" y="11054"/>
                    <a:pt x="2309" y="14151"/>
                  </a:cubicBezTo>
                  <a:cubicBezTo>
                    <a:pt x="4182" y="17283"/>
                    <a:pt x="7086" y="19873"/>
                    <a:pt x="10659" y="21600"/>
                  </a:cubicBezTo>
                  <a:cubicBezTo>
                    <a:pt x="13758" y="20218"/>
                    <a:pt x="16326" y="18096"/>
                    <a:pt x="18052" y="15490"/>
                  </a:cubicBezTo>
                  <a:cubicBezTo>
                    <a:pt x="19165" y="13812"/>
                    <a:pt x="19895" y="11987"/>
                    <a:pt x="20406" y="10132"/>
                  </a:cubicBezTo>
                  <a:cubicBezTo>
                    <a:pt x="20944" y="8178"/>
                    <a:pt x="21244" y="6169"/>
                    <a:pt x="21293" y="4138"/>
                  </a:cubicBezTo>
                  <a:cubicBezTo>
                    <a:pt x="19428" y="3686"/>
                    <a:pt x="17604" y="3119"/>
                    <a:pt x="15834" y="2442"/>
                  </a:cubicBezTo>
                  <a:cubicBezTo>
                    <a:pt x="14004" y="1742"/>
                    <a:pt x="12238" y="926"/>
                    <a:pt x="10550" y="0"/>
                  </a:cubicBezTo>
                  <a:close/>
                </a:path>
              </a:pathLst>
            </a:custGeom>
            <a:noFill/>
            <a:ln w="304800" cap="flat">
              <a:solidFill>
                <a:schemeClr val="accent5"/>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523" name="Shape 523"/>
            <p:cNvSpPr/>
            <p:nvPr/>
          </p:nvSpPr>
          <p:spPr>
            <a:xfrm>
              <a:off x="545561" y="641674"/>
              <a:ext cx="5815468" cy="6874875"/>
            </a:xfrm>
            <a:custGeom>
              <a:avLst/>
              <a:gdLst/>
              <a:ahLst/>
              <a:cxnLst>
                <a:cxn ang="0">
                  <a:pos x="wd2" y="hd2"/>
                </a:cxn>
                <a:cxn ang="5400000">
                  <a:pos x="wd2" y="hd2"/>
                </a:cxn>
                <a:cxn ang="10800000">
                  <a:pos x="wd2" y="hd2"/>
                </a:cxn>
                <a:cxn ang="16200000">
                  <a:pos x="wd2" y="hd2"/>
                </a:cxn>
              </a:cxnLst>
              <a:rect l="0" t="0" r="r" b="b"/>
              <a:pathLst>
                <a:path w="21293" h="21600" extrusionOk="0">
                  <a:moveTo>
                    <a:pt x="10550" y="0"/>
                  </a:moveTo>
                  <a:cubicBezTo>
                    <a:pt x="9016" y="1016"/>
                    <a:pt x="7352" y="1878"/>
                    <a:pt x="5590" y="2569"/>
                  </a:cubicBezTo>
                  <a:cubicBezTo>
                    <a:pt x="3838" y="3255"/>
                    <a:pt x="2000" y="3768"/>
                    <a:pt x="112" y="4098"/>
                  </a:cubicBezTo>
                  <a:cubicBezTo>
                    <a:pt x="-307" y="7561"/>
                    <a:pt x="456" y="11054"/>
                    <a:pt x="2309" y="14151"/>
                  </a:cubicBezTo>
                  <a:cubicBezTo>
                    <a:pt x="4182" y="17283"/>
                    <a:pt x="7086" y="19873"/>
                    <a:pt x="10659" y="21600"/>
                  </a:cubicBezTo>
                  <a:cubicBezTo>
                    <a:pt x="13758" y="20218"/>
                    <a:pt x="16326" y="18096"/>
                    <a:pt x="18052" y="15490"/>
                  </a:cubicBezTo>
                  <a:cubicBezTo>
                    <a:pt x="19165" y="13812"/>
                    <a:pt x="19895" y="11987"/>
                    <a:pt x="20406" y="10132"/>
                  </a:cubicBezTo>
                  <a:cubicBezTo>
                    <a:pt x="20944" y="8178"/>
                    <a:pt x="21244" y="6169"/>
                    <a:pt x="21293" y="4138"/>
                  </a:cubicBezTo>
                  <a:cubicBezTo>
                    <a:pt x="19428" y="3686"/>
                    <a:pt x="17604" y="3119"/>
                    <a:pt x="15834" y="2442"/>
                  </a:cubicBezTo>
                  <a:cubicBezTo>
                    <a:pt x="14004" y="1742"/>
                    <a:pt x="12238" y="926"/>
                    <a:pt x="10550" y="0"/>
                  </a:cubicBezTo>
                  <a:close/>
                </a:path>
              </a:pathLst>
            </a:custGeom>
            <a:noFill/>
            <a:ln w="177800" cap="flat">
              <a:solidFill>
                <a:schemeClr val="accent5"/>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524" name="Shape 524"/>
            <p:cNvSpPr/>
            <p:nvPr/>
          </p:nvSpPr>
          <p:spPr>
            <a:xfrm>
              <a:off x="954611" y="1090388"/>
              <a:ext cx="2402363" cy="3030191"/>
            </a:xfrm>
            <a:custGeom>
              <a:avLst/>
              <a:gdLst/>
              <a:ahLst/>
              <a:cxnLst>
                <a:cxn ang="0">
                  <a:pos x="wd2" y="hd2"/>
                </a:cxn>
                <a:cxn ang="5400000">
                  <a:pos x="wd2" y="hd2"/>
                </a:cxn>
                <a:cxn ang="10800000">
                  <a:pos x="wd2" y="hd2"/>
                </a:cxn>
                <a:cxn ang="16200000">
                  <a:pos x="wd2" y="hd2"/>
                </a:cxn>
              </a:cxnLst>
              <a:rect l="0" t="0" r="r" b="b"/>
              <a:pathLst>
                <a:path w="21541" h="21600" extrusionOk="0">
                  <a:moveTo>
                    <a:pt x="111" y="7827"/>
                  </a:moveTo>
                  <a:cubicBezTo>
                    <a:pt x="3990" y="7234"/>
                    <a:pt x="7765" y="6273"/>
                    <a:pt x="11357" y="4966"/>
                  </a:cubicBezTo>
                  <a:cubicBezTo>
                    <a:pt x="14991" y="3644"/>
                    <a:pt x="18411" y="1976"/>
                    <a:pt x="21541" y="0"/>
                  </a:cubicBezTo>
                  <a:lnTo>
                    <a:pt x="21541" y="21600"/>
                  </a:lnTo>
                  <a:lnTo>
                    <a:pt x="1545" y="21600"/>
                  </a:lnTo>
                  <a:cubicBezTo>
                    <a:pt x="875" y="19278"/>
                    <a:pt x="421" y="16919"/>
                    <a:pt x="187" y="14544"/>
                  </a:cubicBezTo>
                  <a:cubicBezTo>
                    <a:pt x="-34" y="12309"/>
                    <a:pt x="-59" y="10065"/>
                    <a:pt x="111" y="7827"/>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525" name="Shape 525"/>
            <p:cNvSpPr/>
            <p:nvPr/>
          </p:nvSpPr>
          <p:spPr>
            <a:xfrm>
              <a:off x="3551011" y="1116085"/>
              <a:ext cx="2391400" cy="29867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392" y="1699"/>
                    <a:pt x="6929" y="3205"/>
                    <a:pt x="10585" y="4507"/>
                  </a:cubicBezTo>
                  <a:cubicBezTo>
                    <a:pt x="14160" y="5780"/>
                    <a:pt x="17840" y="6855"/>
                    <a:pt x="21600" y="7724"/>
                  </a:cubicBezTo>
                  <a:cubicBezTo>
                    <a:pt x="21577" y="9984"/>
                    <a:pt x="21426" y="12241"/>
                    <a:pt x="21147" y="14490"/>
                  </a:cubicBezTo>
                  <a:cubicBezTo>
                    <a:pt x="20852" y="16875"/>
                    <a:pt x="20413" y="19248"/>
                    <a:pt x="19833" y="21600"/>
                  </a:cubicBezTo>
                  <a:lnTo>
                    <a:pt x="184" y="21600"/>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526" name="Shape 526"/>
            <p:cNvSpPr/>
            <p:nvPr/>
          </p:nvSpPr>
          <p:spPr>
            <a:xfrm>
              <a:off x="1213429" y="4289875"/>
              <a:ext cx="2119994" cy="2704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6474" y="19204"/>
                    <a:pt x="11955" y="16088"/>
                    <a:pt x="8268" y="12410"/>
                  </a:cubicBezTo>
                  <a:cubicBezTo>
                    <a:pt x="4558" y="8709"/>
                    <a:pt x="1755" y="4501"/>
                    <a:pt x="0" y="0"/>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527" name="Shape 527"/>
            <p:cNvSpPr/>
            <p:nvPr/>
          </p:nvSpPr>
          <p:spPr>
            <a:xfrm>
              <a:off x="3597286" y="4313711"/>
              <a:ext cx="2042834" cy="26450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0097" y="4711"/>
                    <a:pt x="17304" y="9119"/>
                    <a:pt x="13408" y="12926"/>
                  </a:cubicBezTo>
                  <a:cubicBezTo>
                    <a:pt x="9782" y="16471"/>
                    <a:pt x="5274" y="19420"/>
                    <a:pt x="151" y="21600"/>
                  </a:cubicBezTo>
                  <a:lnTo>
                    <a:pt x="0" y="0"/>
                  </a:ln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528" name="Shape 528"/>
            <p:cNvSpPr/>
            <p:nvPr/>
          </p:nvSpPr>
          <p:spPr>
            <a:xfrm>
              <a:off x="4151523" y="4740782"/>
              <a:ext cx="575574" cy="7415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4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7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1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9" name="Shape 529"/>
            <p:cNvSpPr/>
            <p:nvPr/>
          </p:nvSpPr>
          <p:spPr>
            <a:xfrm>
              <a:off x="4218653" y="2493518"/>
              <a:ext cx="575574" cy="7415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5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7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0" name="Shape 530"/>
            <p:cNvSpPr/>
            <p:nvPr/>
          </p:nvSpPr>
          <p:spPr>
            <a:xfrm>
              <a:off x="1915225" y="2493514"/>
              <a:ext cx="575574" cy="7415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4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7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1" name="Shape 531"/>
            <p:cNvSpPr/>
            <p:nvPr/>
          </p:nvSpPr>
          <p:spPr>
            <a:xfrm>
              <a:off x="2033157" y="4740777"/>
              <a:ext cx="575574" cy="7415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4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7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6" name="Group 536"/>
          <p:cNvGrpSpPr/>
          <p:nvPr/>
        </p:nvGrpSpPr>
        <p:grpSpPr>
          <a:xfrm>
            <a:off x="6701709" y="2188582"/>
            <a:ext cx="3216358" cy="1310686"/>
            <a:chOff x="0" y="84770"/>
            <a:chExt cx="7598797" cy="3095268"/>
          </a:xfrm>
        </p:grpSpPr>
        <p:sp>
          <p:nvSpPr>
            <p:cNvPr id="533" name="Shape 533"/>
            <p:cNvSpPr/>
            <p:nvPr/>
          </p:nvSpPr>
          <p:spPr>
            <a:xfrm>
              <a:off x="0" y="314108"/>
              <a:ext cx="3573434" cy="10932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460" y="0"/>
                  </a:lnTo>
                  <a:lnTo>
                    <a:pt x="21600" y="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sz="3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4" name="Shape 534"/>
            <p:cNvSpPr/>
            <p:nvPr/>
          </p:nvSpPr>
          <p:spPr>
            <a:xfrm>
              <a:off x="3758162" y="84770"/>
              <a:ext cx="2756700" cy="5670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3800">
                  <a:solidFill>
                    <a:srgbClr val="809D2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5" name="Shape 535"/>
            <p:cNvSpPr/>
            <p:nvPr/>
          </p:nvSpPr>
          <p:spPr>
            <a:xfrm>
              <a:off x="3776860" y="672575"/>
              <a:ext cx="3821937" cy="2507463"/>
            </a:xfrm>
            <a:prstGeom prst="rect">
              <a:avLst/>
            </a:prstGeom>
            <a:extLst>
              <a:ext uri="{C572A759-6A51-4108-AA02-DFA0A04FC94B}">
                <ma14:wrappingTextBoxFlag xmlns:ma14="http://schemas.microsoft.com/office/mac/drawingml/2011/main" xmlns="" val="1"/>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从顾客的角度出发，从排版到设计制作，为您打造最佳</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的。</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540" name="Group 540"/>
          <p:cNvGrpSpPr/>
          <p:nvPr/>
        </p:nvGrpSpPr>
        <p:grpSpPr>
          <a:xfrm>
            <a:off x="6748339" y="4543613"/>
            <a:ext cx="3169728" cy="1310687"/>
            <a:chOff x="0" y="84772"/>
            <a:chExt cx="7488630" cy="3095269"/>
          </a:xfrm>
        </p:grpSpPr>
        <p:sp>
          <p:nvSpPr>
            <p:cNvPr id="537" name="Shape 537"/>
            <p:cNvSpPr/>
            <p:nvPr/>
          </p:nvSpPr>
          <p:spPr>
            <a:xfrm>
              <a:off x="0" y="223794"/>
              <a:ext cx="3412455" cy="9393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8" y="21600"/>
                  </a:lnTo>
                  <a:lnTo>
                    <a:pt x="21600" y="2160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sz="3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8" name="Shape 538"/>
            <p:cNvSpPr/>
            <p:nvPr/>
          </p:nvSpPr>
          <p:spPr>
            <a:xfrm>
              <a:off x="3652009" y="84772"/>
              <a:ext cx="2756700" cy="5670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3800">
                  <a:solidFill>
                    <a:srgbClr val="FBBE48"/>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9" name="Shape 539"/>
            <p:cNvSpPr/>
            <p:nvPr/>
          </p:nvSpPr>
          <p:spPr>
            <a:xfrm>
              <a:off x="3670710" y="672579"/>
              <a:ext cx="3817920" cy="2507462"/>
            </a:xfrm>
            <a:prstGeom prst="rect">
              <a:avLst/>
            </a:prstGeom>
            <a:extLst>
              <a:ext uri="{C572A759-6A51-4108-AA02-DFA0A04FC94B}">
                <ma14:wrappingTextBoxFlag xmlns:ma14="http://schemas.microsoft.com/office/mac/drawingml/2011/main" xmlns="" val="1"/>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从顾客的角度出发，从排版到设计制作，为您打造最佳</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的。</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544" name="Group 544"/>
          <p:cNvGrpSpPr/>
          <p:nvPr/>
        </p:nvGrpSpPr>
        <p:grpSpPr>
          <a:xfrm>
            <a:off x="2340258" y="2188583"/>
            <a:ext cx="3284371" cy="1633852"/>
            <a:chOff x="660839" y="84773"/>
            <a:chExt cx="7759478" cy="3858436"/>
          </a:xfrm>
        </p:grpSpPr>
        <p:sp>
          <p:nvSpPr>
            <p:cNvPr id="541" name="Shape 541"/>
            <p:cNvSpPr/>
            <p:nvPr/>
          </p:nvSpPr>
          <p:spPr>
            <a:xfrm>
              <a:off x="4517055" y="317067"/>
              <a:ext cx="3903262" cy="10988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63" y="0"/>
                  </a:lnTo>
                  <a:lnTo>
                    <a:pt x="0" y="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sz="3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2" name="Shape 542"/>
            <p:cNvSpPr/>
            <p:nvPr/>
          </p:nvSpPr>
          <p:spPr>
            <a:xfrm>
              <a:off x="1588131" y="84773"/>
              <a:ext cx="2756699" cy="5670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38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3" name="Shape 543"/>
            <p:cNvSpPr/>
            <p:nvPr/>
          </p:nvSpPr>
          <p:spPr>
            <a:xfrm>
              <a:off x="660839" y="672579"/>
              <a:ext cx="3666312" cy="3270630"/>
            </a:xfrm>
            <a:prstGeom prst="rect">
              <a:avLst/>
            </a:prstGeom>
            <a:extLst>
              <a:ext uri="{C572A759-6A51-4108-AA02-DFA0A04FC94B}">
                <ma14:wrappingTextBoxFlag xmlns:ma14="http://schemas.microsoft.com/office/mac/drawingml/2011/main" xmlns="" val="1"/>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从顾客的角度出发，从排版到设计制作，为您打造最佳</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的。</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548" name="Group 548"/>
          <p:cNvGrpSpPr/>
          <p:nvPr/>
        </p:nvGrpSpPr>
        <p:grpSpPr>
          <a:xfrm>
            <a:off x="2340259" y="4594323"/>
            <a:ext cx="3222929" cy="1716713"/>
            <a:chOff x="669677" y="0"/>
            <a:chExt cx="7614322" cy="4054126"/>
          </a:xfrm>
        </p:grpSpPr>
        <p:sp>
          <p:nvSpPr>
            <p:cNvPr id="545" name="Shape 545"/>
            <p:cNvSpPr/>
            <p:nvPr/>
          </p:nvSpPr>
          <p:spPr>
            <a:xfrm>
              <a:off x="4567152" y="0"/>
              <a:ext cx="3716847" cy="9811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29" y="21600"/>
                  </a:lnTo>
                  <a:lnTo>
                    <a:pt x="0" y="21600"/>
                  </a:lnTo>
                </a:path>
              </a:pathLst>
            </a:custGeom>
          </p:spPr>
          <p:txBody>
            <a:bodyPr wrap="square" lIns="91391" tIns="45696" rIns="91391" bIns="45696">
              <a:spAutoFit/>
            </a:bodyPr>
            <a:lstStyle/>
            <a:p>
              <a:pPr>
                <a:lnSpc>
                  <a:spcPct val="150000"/>
                </a:lnSpc>
              </a:pPr>
              <a:endPara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546" name="Shape 546"/>
            <p:cNvSpPr/>
            <p:nvPr/>
          </p:nvSpPr>
          <p:spPr>
            <a:xfrm>
              <a:off x="669677" y="195680"/>
              <a:ext cx="3649754" cy="981338"/>
            </a:xfrm>
            <a:prstGeom prst="rect">
              <a:avLst/>
            </a:prstGeom>
            <a:extLst>
              <a:ext uri="{C572A759-6A51-4108-AA02-DFA0A04FC94B}">
                <ma14:wrappingTextBoxFlag xmlns:ma14="http://schemas.microsoft.com/office/mac/drawingml/2011/main" xmlns="" val="1"/>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请替换文字内容</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547" name="Shape 547"/>
            <p:cNvSpPr/>
            <p:nvPr/>
          </p:nvSpPr>
          <p:spPr>
            <a:xfrm>
              <a:off x="669677" y="783489"/>
              <a:ext cx="3657476" cy="3270637"/>
            </a:xfrm>
            <a:prstGeom prst="rect">
              <a:avLst/>
            </a:prstGeom>
            <a:extLst>
              <a:ext uri="{C572A759-6A51-4108-AA02-DFA0A04FC94B}">
                <ma14:wrappingTextBoxFlag xmlns:ma14="http://schemas.microsoft.com/office/mac/drawingml/2011/main" xmlns="" val="1"/>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从顾客的角度出发，从排版到设计制作，为您打造最佳</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的。</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sp>
        <p:nvSpPr>
          <p:cNvPr id="31" name="Content Placeholder 2"/>
          <p:cNvSpPr txBox="1">
            <a:spLocks/>
          </p:cNvSpPr>
          <p:nvPr/>
        </p:nvSpPr>
        <p:spPr>
          <a:xfrm>
            <a:off x="4642140" y="255686"/>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2" name="Content Placeholder 2"/>
          <p:cNvSpPr txBox="1">
            <a:spLocks/>
          </p:cNvSpPr>
          <p:nvPr/>
        </p:nvSpPr>
        <p:spPr>
          <a:xfrm>
            <a:off x="4995203" y="554068"/>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326928059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532"/>
                                        </p:tgtEl>
                                        <p:attrNameLst>
                                          <p:attrName>style.visibility</p:attrName>
                                        </p:attrNameLst>
                                      </p:cBhvr>
                                      <p:to>
                                        <p:strVal val="visible"/>
                                      </p:to>
                                    </p:set>
                                    <p:anim calcmode="lin" valueType="num">
                                      <p:cBhvr>
                                        <p:cTn id="7" dur="1000" fill="hold"/>
                                        <p:tgtEl>
                                          <p:spTgt spid="532"/>
                                        </p:tgtEl>
                                        <p:attrNameLst>
                                          <p:attrName>ppt_w</p:attrName>
                                        </p:attrNameLst>
                                      </p:cBhvr>
                                      <p:tavLst>
                                        <p:tav tm="0">
                                          <p:val>
                                            <p:fltVal val="0"/>
                                          </p:val>
                                        </p:tav>
                                        <p:tav tm="100000">
                                          <p:val>
                                            <p:strVal val="#ppt_w"/>
                                          </p:val>
                                        </p:tav>
                                      </p:tavLst>
                                    </p:anim>
                                    <p:anim calcmode="lin" valueType="num">
                                      <p:cBhvr>
                                        <p:cTn id="8" dur="1000" fill="hold"/>
                                        <p:tgtEl>
                                          <p:spTgt spid="53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iterate>
                                    <p:tmAbs val="0"/>
                                  </p:iterate>
                                  <p:childTnLst>
                                    <p:set>
                                      <p:cBhvr>
                                        <p:cTn id="12" fill="hold"/>
                                        <p:tgtEl>
                                          <p:spTgt spid="544"/>
                                        </p:tgtEl>
                                        <p:attrNameLst>
                                          <p:attrName>style.visibility</p:attrName>
                                        </p:attrNameLst>
                                      </p:cBhvr>
                                      <p:to>
                                        <p:strVal val="visible"/>
                                      </p:to>
                                    </p:set>
                                    <p:animEffect transition="in" filter="wipe(right)">
                                      <p:cBhvr>
                                        <p:cTn id="13" dur="1000"/>
                                        <p:tgtEl>
                                          <p:spTgt spid="54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p:tmAbs val="0"/>
                                  </p:iterate>
                                  <p:childTnLst>
                                    <p:set>
                                      <p:cBhvr>
                                        <p:cTn id="17" fill="hold"/>
                                        <p:tgtEl>
                                          <p:spTgt spid="536"/>
                                        </p:tgtEl>
                                        <p:attrNameLst>
                                          <p:attrName>style.visibility</p:attrName>
                                        </p:attrNameLst>
                                      </p:cBhvr>
                                      <p:to>
                                        <p:strVal val="visible"/>
                                      </p:to>
                                    </p:set>
                                    <p:animEffect transition="in" filter="wipe(left)">
                                      <p:cBhvr>
                                        <p:cTn id="18" dur="1000"/>
                                        <p:tgtEl>
                                          <p:spTgt spid="53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p:tmAbs val="0"/>
                                  </p:iterate>
                                  <p:childTnLst>
                                    <p:set>
                                      <p:cBhvr>
                                        <p:cTn id="22" fill="hold"/>
                                        <p:tgtEl>
                                          <p:spTgt spid="540"/>
                                        </p:tgtEl>
                                        <p:attrNameLst>
                                          <p:attrName>style.visibility</p:attrName>
                                        </p:attrNameLst>
                                      </p:cBhvr>
                                      <p:to>
                                        <p:strVal val="visible"/>
                                      </p:to>
                                    </p:set>
                                    <p:animEffect transition="in" filter="wipe(left)">
                                      <p:cBhvr>
                                        <p:cTn id="23" dur="1000"/>
                                        <p:tgtEl>
                                          <p:spTgt spid="54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iterate>
                                    <p:tmAbs val="0"/>
                                  </p:iterate>
                                  <p:childTnLst>
                                    <p:set>
                                      <p:cBhvr>
                                        <p:cTn id="27" fill="hold"/>
                                        <p:tgtEl>
                                          <p:spTgt spid="548"/>
                                        </p:tgtEl>
                                        <p:attrNameLst>
                                          <p:attrName>style.visibility</p:attrName>
                                        </p:attrNameLst>
                                      </p:cBhvr>
                                      <p:to>
                                        <p:strVal val="visible"/>
                                      </p:to>
                                    </p:set>
                                    <p:animEffect transition="in" filter="wipe(right)">
                                      <p:cBhvr>
                                        <p:cTn id="28" dur="10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 grpId="0" animBg="1" advAuto="0"/>
      <p:bldP spid="536" grpId="0" advAuto="0"/>
      <p:bldP spid="540" grpId="0" advAuto="0"/>
      <p:bldP spid="544" grpId="0" advAuto="0"/>
      <p:bldP spid="548" grpId="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38393" y="1219484"/>
            <a:ext cx="10951723" cy="50589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sz="1900"/>
          </a:p>
        </p:txBody>
      </p:sp>
      <p:sp>
        <p:nvSpPr>
          <p:cNvPr id="2" name="矩形 1"/>
          <p:cNvSpPr/>
          <p:nvPr/>
        </p:nvSpPr>
        <p:spPr>
          <a:xfrm>
            <a:off x="975305" y="1654155"/>
            <a:ext cx="7577455" cy="423421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r>
              <a:rPr lang="en-US" altLang="zh-CN" dirty="0" smtClean="0"/>
              <a:t> </a:t>
            </a:r>
            <a:endParaRPr lang="zh-CN" altLang="en-US" dirty="0"/>
          </a:p>
        </p:txBody>
      </p:sp>
      <p:cxnSp>
        <p:nvCxnSpPr>
          <p:cNvPr id="21" name="直接连接符 20"/>
          <p:cNvCxnSpPr/>
          <p:nvPr/>
        </p:nvCxnSpPr>
        <p:spPr>
          <a:xfrm>
            <a:off x="8662349" y="2130035"/>
            <a:ext cx="2481119" cy="1"/>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8573657" y="1790743"/>
            <a:ext cx="2067015" cy="339291"/>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3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3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Content Placeholder 2"/>
          <p:cNvSpPr txBox="1">
            <a:spLocks/>
          </p:cNvSpPr>
          <p:nvPr/>
        </p:nvSpPr>
        <p:spPr>
          <a:xfrm>
            <a:off x="8573655" y="2130035"/>
            <a:ext cx="2658508" cy="912392"/>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a:t>
            </a:r>
            <a:r>
              <a:rPr lang="zh-CN" altLang="en-US" sz="12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lang="en-US" altLang="zh-CN" sz="12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10" name="直接连接符 9"/>
          <p:cNvCxnSpPr/>
          <p:nvPr/>
        </p:nvCxnSpPr>
        <p:spPr>
          <a:xfrm>
            <a:off x="8662349" y="3503872"/>
            <a:ext cx="2481119" cy="1"/>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8573657" y="3164580"/>
            <a:ext cx="2067015" cy="339291"/>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3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3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Content Placeholder 2"/>
          <p:cNvSpPr txBox="1">
            <a:spLocks/>
          </p:cNvSpPr>
          <p:nvPr/>
        </p:nvSpPr>
        <p:spPr>
          <a:xfrm>
            <a:off x="8573655" y="3503872"/>
            <a:ext cx="2658508" cy="912392"/>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a:t>
            </a:r>
            <a:endParaRPr lang="en-US" altLang="zh-CN" sz="12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13" name="直接连接符 12"/>
          <p:cNvCxnSpPr/>
          <p:nvPr/>
        </p:nvCxnSpPr>
        <p:spPr>
          <a:xfrm>
            <a:off x="8662349" y="4860537"/>
            <a:ext cx="2481119" cy="1"/>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8573657" y="4521245"/>
            <a:ext cx="2067015" cy="339291"/>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3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3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Content Placeholder 2"/>
          <p:cNvSpPr txBox="1">
            <a:spLocks/>
          </p:cNvSpPr>
          <p:nvPr/>
        </p:nvSpPr>
        <p:spPr>
          <a:xfrm>
            <a:off x="8573655" y="4860537"/>
            <a:ext cx="2658508" cy="912392"/>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a:t>
            </a:r>
            <a:endParaRPr lang="en-US" altLang="zh-CN" sz="12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Content Placeholder 2"/>
          <p:cNvSpPr txBox="1">
            <a:spLocks/>
          </p:cNvSpPr>
          <p:nvPr/>
        </p:nvSpPr>
        <p:spPr>
          <a:xfrm>
            <a:off x="4642141" y="255687"/>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 name="Content Placeholder 2"/>
          <p:cNvSpPr txBox="1">
            <a:spLocks/>
          </p:cNvSpPr>
          <p:nvPr/>
        </p:nvSpPr>
        <p:spPr>
          <a:xfrm>
            <a:off x="4995204" y="554069"/>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4249664059"/>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750"/>
                                        <p:tgtEl>
                                          <p:spTgt spid="11"/>
                                        </p:tgtEl>
                                      </p:cBhvr>
                                    </p:animEffect>
                                  </p:childTnLst>
                                </p:cTn>
                              </p:par>
                            </p:childTnLst>
                          </p:cTn>
                        </p:par>
                        <p:par>
                          <p:cTn id="17" fill="hold">
                            <p:stCondLst>
                              <p:cond delay="75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75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750"/>
                                        <p:tgtEl>
                                          <p:spTgt spid="14"/>
                                        </p:tgtEl>
                                      </p:cBhvr>
                                    </p:animEffect>
                                  </p:childTnLst>
                                </p:cTn>
                              </p:par>
                            </p:childTnLst>
                          </p:cTn>
                        </p:par>
                        <p:par>
                          <p:cTn id="26" fill="hold">
                            <p:stCondLst>
                              <p:cond delay="75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16"/>
          <p:cNvSpPr>
            <a:spLocks/>
          </p:cNvSpPr>
          <p:nvPr/>
        </p:nvSpPr>
        <p:spPr bwMode="auto">
          <a:xfrm rot="11258092">
            <a:off x="9776268" y="2342770"/>
            <a:ext cx="1971030" cy="1749301"/>
          </a:xfrm>
          <a:custGeom>
            <a:avLst/>
            <a:gdLst>
              <a:gd name="T0" fmla="*/ 0 w 859"/>
              <a:gd name="T1" fmla="*/ 486 h 762"/>
              <a:gd name="T2" fmla="*/ 129 w 859"/>
              <a:gd name="T3" fmla="*/ 600 h 762"/>
              <a:gd name="T4" fmla="*/ 703 w 859"/>
              <a:gd name="T5" fmla="*/ 624 h 762"/>
              <a:gd name="T6" fmla="*/ 676 w 859"/>
              <a:gd name="T7" fmla="*/ 115 h 762"/>
              <a:gd name="T8" fmla="*/ 547 w 859"/>
              <a:gd name="T9" fmla="*/ 0 h 762"/>
              <a:gd name="T10" fmla="*/ 0 w 859"/>
              <a:gd name="T11" fmla="*/ 486 h 762"/>
            </a:gdLst>
            <a:ahLst/>
            <a:cxnLst>
              <a:cxn ang="0">
                <a:pos x="T0" y="T1"/>
              </a:cxn>
              <a:cxn ang="0">
                <a:pos x="T2" y="T3"/>
              </a:cxn>
              <a:cxn ang="0">
                <a:pos x="T4" y="T5"/>
              </a:cxn>
              <a:cxn ang="0">
                <a:pos x="T6" y="T7"/>
              </a:cxn>
              <a:cxn ang="0">
                <a:pos x="T8" y="T9"/>
              </a:cxn>
              <a:cxn ang="0">
                <a:pos x="T10" y="T11"/>
              </a:cxn>
            </a:cxnLst>
            <a:rect l="0" t="0" r="r" b="b"/>
            <a:pathLst>
              <a:path w="859" h="762">
                <a:moveTo>
                  <a:pt x="0" y="486"/>
                </a:moveTo>
                <a:cubicBezTo>
                  <a:pt x="2" y="487"/>
                  <a:pt x="127" y="599"/>
                  <a:pt x="129" y="600"/>
                </a:cubicBezTo>
                <a:cubicBezTo>
                  <a:pt x="300" y="752"/>
                  <a:pt x="547" y="762"/>
                  <a:pt x="703" y="624"/>
                </a:cubicBezTo>
                <a:cubicBezTo>
                  <a:pt x="859" y="486"/>
                  <a:pt x="848" y="267"/>
                  <a:pt x="676" y="115"/>
                </a:cubicBezTo>
                <a:cubicBezTo>
                  <a:pt x="675" y="113"/>
                  <a:pt x="549" y="2"/>
                  <a:pt x="547" y="0"/>
                </a:cubicBezTo>
                <a:lnTo>
                  <a:pt x="0" y="486"/>
                </a:lnTo>
                <a:close/>
              </a:path>
            </a:pathLst>
          </a:custGeom>
          <a:solidFill>
            <a:schemeClr val="accent3"/>
          </a:solidFill>
          <a:ln>
            <a:noFill/>
          </a:ln>
          <a:effectLst>
            <a:outerShdw blurRad="254000" dist="190500" dir="720000" algn="ctr" rotWithShape="0">
              <a:srgbClr val="000000">
                <a:alpha val="43000"/>
              </a:srgbClr>
            </a:outerShdw>
          </a:effectLst>
        </p:spPr>
        <p:txBody>
          <a:bodyPr vert="horz" wrap="square" lIns="121899" tIns="60950" rIns="121899" bIns="60950" numCol="1" anchor="t" anchorCtr="0" compatLnSpc="1">
            <a:prstTxWarp prst="textNoShape">
              <a:avLst/>
            </a:prstTxWarp>
          </a:bodyPr>
          <a:lstStyle/>
          <a:p>
            <a:endParaRPr lang="zh-CN" altLang="en-US" sz="2400">
              <a:solidFill>
                <a:prstClr val="black"/>
              </a:solidFill>
            </a:endParaRPr>
          </a:p>
        </p:txBody>
      </p:sp>
      <p:sp>
        <p:nvSpPr>
          <p:cNvPr id="35" name="Freeform 16"/>
          <p:cNvSpPr>
            <a:spLocks/>
          </p:cNvSpPr>
          <p:nvPr/>
        </p:nvSpPr>
        <p:spPr bwMode="auto">
          <a:xfrm rot="11258092">
            <a:off x="6192595" y="4824107"/>
            <a:ext cx="1971030" cy="1749301"/>
          </a:xfrm>
          <a:custGeom>
            <a:avLst/>
            <a:gdLst>
              <a:gd name="T0" fmla="*/ 0 w 859"/>
              <a:gd name="T1" fmla="*/ 486 h 762"/>
              <a:gd name="T2" fmla="*/ 129 w 859"/>
              <a:gd name="T3" fmla="*/ 600 h 762"/>
              <a:gd name="T4" fmla="*/ 703 w 859"/>
              <a:gd name="T5" fmla="*/ 624 h 762"/>
              <a:gd name="T6" fmla="*/ 676 w 859"/>
              <a:gd name="T7" fmla="*/ 115 h 762"/>
              <a:gd name="T8" fmla="*/ 547 w 859"/>
              <a:gd name="T9" fmla="*/ 0 h 762"/>
              <a:gd name="T10" fmla="*/ 0 w 859"/>
              <a:gd name="T11" fmla="*/ 486 h 762"/>
            </a:gdLst>
            <a:ahLst/>
            <a:cxnLst>
              <a:cxn ang="0">
                <a:pos x="T0" y="T1"/>
              </a:cxn>
              <a:cxn ang="0">
                <a:pos x="T2" y="T3"/>
              </a:cxn>
              <a:cxn ang="0">
                <a:pos x="T4" y="T5"/>
              </a:cxn>
              <a:cxn ang="0">
                <a:pos x="T6" y="T7"/>
              </a:cxn>
              <a:cxn ang="0">
                <a:pos x="T8" y="T9"/>
              </a:cxn>
              <a:cxn ang="0">
                <a:pos x="T10" y="T11"/>
              </a:cxn>
            </a:cxnLst>
            <a:rect l="0" t="0" r="r" b="b"/>
            <a:pathLst>
              <a:path w="859" h="762">
                <a:moveTo>
                  <a:pt x="0" y="486"/>
                </a:moveTo>
                <a:cubicBezTo>
                  <a:pt x="2" y="487"/>
                  <a:pt x="127" y="599"/>
                  <a:pt x="129" y="600"/>
                </a:cubicBezTo>
                <a:cubicBezTo>
                  <a:pt x="300" y="752"/>
                  <a:pt x="547" y="762"/>
                  <a:pt x="703" y="624"/>
                </a:cubicBezTo>
                <a:cubicBezTo>
                  <a:pt x="859" y="486"/>
                  <a:pt x="848" y="267"/>
                  <a:pt x="676" y="115"/>
                </a:cubicBezTo>
                <a:cubicBezTo>
                  <a:pt x="675" y="113"/>
                  <a:pt x="549" y="2"/>
                  <a:pt x="547" y="0"/>
                </a:cubicBezTo>
                <a:lnTo>
                  <a:pt x="0" y="486"/>
                </a:lnTo>
                <a:close/>
              </a:path>
            </a:pathLst>
          </a:custGeom>
          <a:solidFill>
            <a:schemeClr val="accent4"/>
          </a:solidFill>
          <a:ln>
            <a:noFill/>
          </a:ln>
          <a:effectLst>
            <a:outerShdw blurRad="254000" dist="190500" dir="720000" algn="ctr" rotWithShape="0">
              <a:srgbClr val="000000">
                <a:alpha val="43000"/>
              </a:srgbClr>
            </a:outerShdw>
          </a:effectLst>
        </p:spPr>
        <p:txBody>
          <a:bodyPr vert="horz" wrap="square" lIns="121899" tIns="60950" rIns="121899" bIns="60950" numCol="1" anchor="t" anchorCtr="0" compatLnSpc="1">
            <a:prstTxWarp prst="textNoShape">
              <a:avLst/>
            </a:prstTxWarp>
          </a:bodyPr>
          <a:lstStyle/>
          <a:p>
            <a:endParaRPr lang="zh-CN" altLang="en-US" sz="2400">
              <a:solidFill>
                <a:prstClr val="black"/>
              </a:solidFill>
            </a:endParaRPr>
          </a:p>
        </p:txBody>
      </p:sp>
      <p:sp>
        <p:nvSpPr>
          <p:cNvPr id="29" name="Freeform 6"/>
          <p:cNvSpPr>
            <a:spLocks/>
          </p:cNvSpPr>
          <p:nvPr/>
        </p:nvSpPr>
        <p:spPr bwMode="auto">
          <a:xfrm>
            <a:off x="6280776" y="2819502"/>
            <a:ext cx="5901887" cy="4033105"/>
          </a:xfrm>
          <a:custGeom>
            <a:avLst/>
            <a:gdLst>
              <a:gd name="T0" fmla="*/ 0 w 1768"/>
              <a:gd name="T1" fmla="*/ 1568 h 1568"/>
              <a:gd name="T2" fmla="*/ 1768 w 1768"/>
              <a:gd name="T3" fmla="*/ 1568 h 1568"/>
              <a:gd name="T4" fmla="*/ 1768 w 1768"/>
              <a:gd name="T5" fmla="*/ 0 h 1568"/>
              <a:gd name="T6" fmla="*/ 0 w 1768"/>
              <a:gd name="T7" fmla="*/ 1568 h 1568"/>
            </a:gdLst>
            <a:ahLst/>
            <a:cxnLst>
              <a:cxn ang="0">
                <a:pos x="T0" y="T1"/>
              </a:cxn>
              <a:cxn ang="0">
                <a:pos x="T2" y="T3"/>
              </a:cxn>
              <a:cxn ang="0">
                <a:pos x="T4" y="T5"/>
              </a:cxn>
              <a:cxn ang="0">
                <a:pos x="T6" y="T7"/>
              </a:cxn>
            </a:cxnLst>
            <a:rect l="0" t="0" r="r" b="b"/>
            <a:pathLst>
              <a:path w="1768" h="1568">
                <a:moveTo>
                  <a:pt x="0" y="1568"/>
                </a:moveTo>
                <a:lnTo>
                  <a:pt x="1768" y="1568"/>
                </a:lnTo>
                <a:lnTo>
                  <a:pt x="1768" y="0"/>
                </a:lnTo>
                <a:lnTo>
                  <a:pt x="0" y="1568"/>
                </a:lnTo>
                <a:close/>
              </a:path>
            </a:pathLst>
          </a:custGeom>
          <a:solidFill>
            <a:schemeClr val="accent1"/>
          </a:solidFill>
          <a:ln>
            <a:noFill/>
          </a:ln>
        </p:spPr>
        <p:txBody>
          <a:bodyPr vert="horz" wrap="square" lIns="121899" tIns="60950" rIns="121899" bIns="60950" numCol="1" anchor="t" anchorCtr="0" compatLnSpc="1">
            <a:prstTxWarp prst="textNoShape">
              <a:avLst/>
            </a:prstTxWarp>
          </a:bodyPr>
          <a:lstStyle/>
          <a:p>
            <a:endParaRPr lang="zh-CN" altLang="en-US" sz="2400">
              <a:solidFill>
                <a:prstClr val="black"/>
              </a:solidFill>
            </a:endParaRPr>
          </a:p>
        </p:txBody>
      </p:sp>
      <p:sp>
        <p:nvSpPr>
          <p:cNvPr id="33" name="Freeform 16"/>
          <p:cNvSpPr>
            <a:spLocks/>
          </p:cNvSpPr>
          <p:nvPr/>
        </p:nvSpPr>
        <p:spPr bwMode="auto">
          <a:xfrm rot="458092">
            <a:off x="8618094" y="4256606"/>
            <a:ext cx="1971030" cy="1749301"/>
          </a:xfrm>
          <a:custGeom>
            <a:avLst/>
            <a:gdLst>
              <a:gd name="T0" fmla="*/ 0 w 859"/>
              <a:gd name="T1" fmla="*/ 486 h 762"/>
              <a:gd name="T2" fmla="*/ 129 w 859"/>
              <a:gd name="T3" fmla="*/ 600 h 762"/>
              <a:gd name="T4" fmla="*/ 703 w 859"/>
              <a:gd name="T5" fmla="*/ 624 h 762"/>
              <a:gd name="T6" fmla="*/ 676 w 859"/>
              <a:gd name="T7" fmla="*/ 115 h 762"/>
              <a:gd name="T8" fmla="*/ 547 w 859"/>
              <a:gd name="T9" fmla="*/ 0 h 762"/>
              <a:gd name="T10" fmla="*/ 0 w 859"/>
              <a:gd name="T11" fmla="*/ 486 h 762"/>
            </a:gdLst>
            <a:ahLst/>
            <a:cxnLst>
              <a:cxn ang="0">
                <a:pos x="T0" y="T1"/>
              </a:cxn>
              <a:cxn ang="0">
                <a:pos x="T2" y="T3"/>
              </a:cxn>
              <a:cxn ang="0">
                <a:pos x="T4" y="T5"/>
              </a:cxn>
              <a:cxn ang="0">
                <a:pos x="T6" y="T7"/>
              </a:cxn>
              <a:cxn ang="0">
                <a:pos x="T8" y="T9"/>
              </a:cxn>
              <a:cxn ang="0">
                <a:pos x="T10" y="T11"/>
              </a:cxn>
            </a:cxnLst>
            <a:rect l="0" t="0" r="r" b="b"/>
            <a:pathLst>
              <a:path w="859" h="762">
                <a:moveTo>
                  <a:pt x="0" y="486"/>
                </a:moveTo>
                <a:cubicBezTo>
                  <a:pt x="2" y="487"/>
                  <a:pt x="127" y="599"/>
                  <a:pt x="129" y="600"/>
                </a:cubicBezTo>
                <a:cubicBezTo>
                  <a:pt x="300" y="752"/>
                  <a:pt x="547" y="762"/>
                  <a:pt x="703" y="624"/>
                </a:cubicBezTo>
                <a:cubicBezTo>
                  <a:pt x="859" y="486"/>
                  <a:pt x="848" y="267"/>
                  <a:pt x="676" y="115"/>
                </a:cubicBezTo>
                <a:cubicBezTo>
                  <a:pt x="675" y="113"/>
                  <a:pt x="549" y="2"/>
                  <a:pt x="547" y="0"/>
                </a:cubicBezTo>
                <a:lnTo>
                  <a:pt x="0" y="486"/>
                </a:lnTo>
                <a:close/>
              </a:path>
            </a:pathLst>
          </a:custGeom>
          <a:solidFill>
            <a:schemeClr val="bg1"/>
          </a:solidFill>
          <a:ln>
            <a:noFill/>
          </a:ln>
          <a:effectLst>
            <a:outerShdw blurRad="254000" dist="190500" dir="720000" algn="ctr" rotWithShape="0">
              <a:srgbClr val="000000">
                <a:alpha val="43000"/>
              </a:srgbClr>
            </a:outerShdw>
          </a:effectLst>
        </p:spPr>
        <p:txBody>
          <a:bodyPr vert="horz" wrap="square" lIns="121899" tIns="60950" rIns="121899" bIns="60950" numCol="1" anchor="t" anchorCtr="0" compatLnSpc="1">
            <a:prstTxWarp prst="textNoShape">
              <a:avLst/>
            </a:prstTxWarp>
          </a:bodyPr>
          <a:lstStyle/>
          <a:p>
            <a:endParaRPr lang="zh-CN" altLang="en-US" sz="2400">
              <a:solidFill>
                <a:prstClr val="black"/>
              </a:solidFill>
            </a:endParaRPr>
          </a:p>
        </p:txBody>
      </p:sp>
      <p:sp>
        <p:nvSpPr>
          <p:cNvPr id="40" name="Freeform 11"/>
          <p:cNvSpPr>
            <a:spLocks/>
          </p:cNvSpPr>
          <p:nvPr/>
        </p:nvSpPr>
        <p:spPr bwMode="auto">
          <a:xfrm>
            <a:off x="4025709" y="2938691"/>
            <a:ext cx="548078" cy="518667"/>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a:extLst/>
        </p:spPr>
        <p:txBody>
          <a:bodyPr vert="horz" wrap="square" lIns="121899" tIns="60950" rIns="121899" bIns="60950" numCol="1" anchor="t" anchorCtr="0" compatLnSpc="1">
            <a:prstTxWarp prst="textNoShape">
              <a:avLst/>
            </a:prstTxWarp>
          </a:bodyPr>
          <a:lstStyle/>
          <a:p>
            <a:endParaRPr lang="zh-CN" altLang="en-US" sz="2400">
              <a:solidFill>
                <a:prstClr val="black"/>
              </a:solidFill>
            </a:endParaRPr>
          </a:p>
        </p:txBody>
      </p:sp>
      <p:sp>
        <p:nvSpPr>
          <p:cNvPr id="41" name="Freeform 16"/>
          <p:cNvSpPr>
            <a:spLocks noEditPoints="1"/>
          </p:cNvSpPr>
          <p:nvPr/>
        </p:nvSpPr>
        <p:spPr bwMode="auto">
          <a:xfrm>
            <a:off x="1931027" y="4484387"/>
            <a:ext cx="495175" cy="495381"/>
          </a:xfrm>
          <a:custGeom>
            <a:avLst/>
            <a:gdLst>
              <a:gd name="T0" fmla="*/ 91 w 99"/>
              <a:gd name="T1" fmla="*/ 41 h 99"/>
              <a:gd name="T2" fmla="*/ 85 w 99"/>
              <a:gd name="T3" fmla="*/ 26 h 99"/>
              <a:gd name="T4" fmla="*/ 85 w 99"/>
              <a:gd name="T5" fmla="*/ 15 h 99"/>
              <a:gd name="T6" fmla="*/ 74 w 99"/>
              <a:gd name="T7" fmla="*/ 14 h 99"/>
              <a:gd name="T8" fmla="*/ 58 w 99"/>
              <a:gd name="T9" fmla="*/ 8 h 99"/>
              <a:gd name="T10" fmla="*/ 50 w 99"/>
              <a:gd name="T11" fmla="*/ 0 h 99"/>
              <a:gd name="T12" fmla="*/ 41 w 99"/>
              <a:gd name="T13" fmla="*/ 8 h 99"/>
              <a:gd name="T14" fmla="*/ 27 w 99"/>
              <a:gd name="T15" fmla="*/ 14 h 99"/>
              <a:gd name="T16" fmla="*/ 21 w 99"/>
              <a:gd name="T17" fmla="*/ 12 h 99"/>
              <a:gd name="T18" fmla="*/ 15 w 99"/>
              <a:gd name="T19" fmla="*/ 14 h 99"/>
              <a:gd name="T20" fmla="*/ 15 w 99"/>
              <a:gd name="T21" fmla="*/ 25 h 99"/>
              <a:gd name="T22" fmla="*/ 9 w 99"/>
              <a:gd name="T23" fmla="*/ 41 h 99"/>
              <a:gd name="T24" fmla="*/ 0 w 99"/>
              <a:gd name="T25" fmla="*/ 49 h 99"/>
              <a:gd name="T26" fmla="*/ 9 w 99"/>
              <a:gd name="T27" fmla="*/ 57 h 99"/>
              <a:gd name="T28" fmla="*/ 15 w 99"/>
              <a:gd name="T29" fmla="*/ 72 h 99"/>
              <a:gd name="T30" fmla="*/ 15 w 99"/>
              <a:gd name="T31" fmla="*/ 84 h 99"/>
              <a:gd name="T32" fmla="*/ 26 w 99"/>
              <a:gd name="T33" fmla="*/ 84 h 99"/>
              <a:gd name="T34" fmla="*/ 41 w 99"/>
              <a:gd name="T35" fmla="*/ 90 h 99"/>
              <a:gd name="T36" fmla="*/ 50 w 99"/>
              <a:gd name="T37" fmla="*/ 99 h 99"/>
              <a:gd name="T38" fmla="*/ 58 w 99"/>
              <a:gd name="T39" fmla="*/ 90 h 99"/>
              <a:gd name="T40" fmla="*/ 63 w 99"/>
              <a:gd name="T41" fmla="*/ 89 h 99"/>
              <a:gd name="T42" fmla="*/ 73 w 99"/>
              <a:gd name="T43" fmla="*/ 84 h 99"/>
              <a:gd name="T44" fmla="*/ 84 w 99"/>
              <a:gd name="T45" fmla="*/ 84 h 99"/>
              <a:gd name="T46" fmla="*/ 84 w 99"/>
              <a:gd name="T47" fmla="*/ 73 h 99"/>
              <a:gd name="T48" fmla="*/ 91 w 99"/>
              <a:gd name="T49" fmla="*/ 58 h 99"/>
              <a:gd name="T50" fmla="*/ 99 w 99"/>
              <a:gd name="T51" fmla="*/ 49 h 99"/>
              <a:gd name="T52" fmla="*/ 91 w 99"/>
              <a:gd name="T53" fmla="*/ 41 h 99"/>
              <a:gd name="T54" fmla="*/ 50 w 99"/>
              <a:gd name="T55" fmla="*/ 68 h 99"/>
              <a:gd name="T56" fmla="*/ 31 w 99"/>
              <a:gd name="T57" fmla="*/ 49 h 99"/>
              <a:gd name="T58" fmla="*/ 50 w 99"/>
              <a:gd name="T59" fmla="*/ 30 h 99"/>
              <a:gd name="T60" fmla="*/ 69 w 99"/>
              <a:gd name="T61" fmla="*/ 49 h 99"/>
              <a:gd name="T62" fmla="*/ 50 w 99"/>
              <a:gd name="T63"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 h="99">
                <a:moveTo>
                  <a:pt x="91" y="41"/>
                </a:moveTo>
                <a:cubicBezTo>
                  <a:pt x="90" y="36"/>
                  <a:pt x="88" y="30"/>
                  <a:pt x="85" y="26"/>
                </a:cubicBezTo>
                <a:cubicBezTo>
                  <a:pt x="88" y="23"/>
                  <a:pt x="88" y="18"/>
                  <a:pt x="85" y="15"/>
                </a:cubicBezTo>
                <a:cubicBezTo>
                  <a:pt x="82" y="11"/>
                  <a:pt x="77" y="11"/>
                  <a:pt x="74" y="14"/>
                </a:cubicBezTo>
                <a:cubicBezTo>
                  <a:pt x="69" y="11"/>
                  <a:pt x="64" y="9"/>
                  <a:pt x="58" y="8"/>
                </a:cubicBezTo>
                <a:cubicBezTo>
                  <a:pt x="58" y="3"/>
                  <a:pt x="54" y="0"/>
                  <a:pt x="50" y="0"/>
                </a:cubicBezTo>
                <a:cubicBezTo>
                  <a:pt x="45" y="0"/>
                  <a:pt x="41" y="3"/>
                  <a:pt x="41" y="8"/>
                </a:cubicBezTo>
                <a:cubicBezTo>
                  <a:pt x="36" y="9"/>
                  <a:pt x="31" y="11"/>
                  <a:pt x="27" y="14"/>
                </a:cubicBezTo>
                <a:cubicBezTo>
                  <a:pt x="25" y="12"/>
                  <a:pt x="23" y="12"/>
                  <a:pt x="21" y="12"/>
                </a:cubicBezTo>
                <a:cubicBezTo>
                  <a:pt x="19" y="12"/>
                  <a:pt x="17" y="12"/>
                  <a:pt x="15" y="14"/>
                </a:cubicBezTo>
                <a:cubicBezTo>
                  <a:pt x="12" y="17"/>
                  <a:pt x="12" y="22"/>
                  <a:pt x="15" y="25"/>
                </a:cubicBezTo>
                <a:cubicBezTo>
                  <a:pt x="12" y="30"/>
                  <a:pt x="10" y="35"/>
                  <a:pt x="9" y="41"/>
                </a:cubicBezTo>
                <a:cubicBezTo>
                  <a:pt x="4" y="41"/>
                  <a:pt x="0" y="44"/>
                  <a:pt x="0" y="49"/>
                </a:cubicBezTo>
                <a:cubicBezTo>
                  <a:pt x="0" y="54"/>
                  <a:pt x="4" y="57"/>
                  <a:pt x="9" y="57"/>
                </a:cubicBezTo>
                <a:cubicBezTo>
                  <a:pt x="10" y="63"/>
                  <a:pt x="12" y="68"/>
                  <a:pt x="15" y="72"/>
                </a:cubicBezTo>
                <a:cubicBezTo>
                  <a:pt x="11" y="75"/>
                  <a:pt x="11" y="80"/>
                  <a:pt x="15" y="84"/>
                </a:cubicBezTo>
                <a:cubicBezTo>
                  <a:pt x="18" y="87"/>
                  <a:pt x="23" y="87"/>
                  <a:pt x="26" y="84"/>
                </a:cubicBezTo>
                <a:cubicBezTo>
                  <a:pt x="30" y="87"/>
                  <a:pt x="36" y="89"/>
                  <a:pt x="41" y="90"/>
                </a:cubicBezTo>
                <a:cubicBezTo>
                  <a:pt x="41" y="95"/>
                  <a:pt x="45" y="99"/>
                  <a:pt x="50" y="99"/>
                </a:cubicBezTo>
                <a:cubicBezTo>
                  <a:pt x="54" y="99"/>
                  <a:pt x="58" y="95"/>
                  <a:pt x="58" y="90"/>
                </a:cubicBezTo>
                <a:cubicBezTo>
                  <a:pt x="60" y="90"/>
                  <a:pt x="62" y="89"/>
                  <a:pt x="63" y="89"/>
                </a:cubicBezTo>
                <a:cubicBezTo>
                  <a:pt x="67" y="88"/>
                  <a:pt x="70" y="86"/>
                  <a:pt x="73" y="84"/>
                </a:cubicBezTo>
                <a:cubicBezTo>
                  <a:pt x="76" y="87"/>
                  <a:pt x="81" y="87"/>
                  <a:pt x="84" y="84"/>
                </a:cubicBezTo>
                <a:cubicBezTo>
                  <a:pt x="87" y="81"/>
                  <a:pt x="87" y="76"/>
                  <a:pt x="84" y="73"/>
                </a:cubicBezTo>
                <a:cubicBezTo>
                  <a:pt x="87" y="68"/>
                  <a:pt x="90" y="63"/>
                  <a:pt x="91" y="58"/>
                </a:cubicBezTo>
                <a:cubicBezTo>
                  <a:pt x="95" y="58"/>
                  <a:pt x="99" y="54"/>
                  <a:pt x="99" y="49"/>
                </a:cubicBezTo>
                <a:cubicBezTo>
                  <a:pt x="99" y="45"/>
                  <a:pt x="95" y="41"/>
                  <a:pt x="91" y="41"/>
                </a:cubicBezTo>
                <a:close/>
                <a:moveTo>
                  <a:pt x="50" y="68"/>
                </a:moveTo>
                <a:cubicBezTo>
                  <a:pt x="39" y="68"/>
                  <a:pt x="31" y="60"/>
                  <a:pt x="31" y="49"/>
                </a:cubicBezTo>
                <a:cubicBezTo>
                  <a:pt x="31" y="39"/>
                  <a:pt x="39" y="30"/>
                  <a:pt x="50" y="30"/>
                </a:cubicBezTo>
                <a:cubicBezTo>
                  <a:pt x="60" y="30"/>
                  <a:pt x="69" y="39"/>
                  <a:pt x="69" y="49"/>
                </a:cubicBezTo>
                <a:cubicBezTo>
                  <a:pt x="69" y="60"/>
                  <a:pt x="60" y="68"/>
                  <a:pt x="50" y="68"/>
                </a:cubicBezTo>
                <a:close/>
              </a:path>
            </a:pathLst>
          </a:custGeom>
          <a:solidFill>
            <a:schemeClr val="accent4"/>
          </a:solidFill>
          <a:ln>
            <a:noFill/>
          </a:ln>
          <a:extLst/>
        </p:spPr>
        <p:txBody>
          <a:bodyPr vert="horz" wrap="square" lIns="121899" tIns="60950" rIns="121899" bIns="60950" numCol="1" anchor="t" anchorCtr="0" compatLnSpc="1">
            <a:prstTxWarp prst="textNoShape">
              <a:avLst/>
            </a:prstTxWarp>
          </a:bodyPr>
          <a:lstStyle/>
          <a:p>
            <a:endParaRPr lang="zh-CN" altLang="en-US" sz="2400">
              <a:solidFill>
                <a:prstClr val="black"/>
              </a:solidFill>
            </a:endParaRPr>
          </a:p>
        </p:txBody>
      </p:sp>
      <p:sp>
        <p:nvSpPr>
          <p:cNvPr id="42" name="TextBox 41"/>
          <p:cNvSpPr txBox="1"/>
          <p:nvPr/>
        </p:nvSpPr>
        <p:spPr>
          <a:xfrm>
            <a:off x="6822611" y="1823986"/>
            <a:ext cx="2513965"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mn-lt"/>
              </a:rPr>
              <a:t>点击添加相关标题文字，点击添加相关标题文字，点击添加相关标题文字。</a:t>
            </a:r>
            <a:endParaRPr lang="en-GB" altLang="zh-CN" dirty="0">
              <a:sym typeface="+mn-lt"/>
            </a:endParaRPr>
          </a:p>
        </p:txBody>
      </p:sp>
      <p:sp>
        <p:nvSpPr>
          <p:cNvPr id="43" name="TextBox 170"/>
          <p:cNvSpPr txBox="1"/>
          <p:nvPr/>
        </p:nvSpPr>
        <p:spPr>
          <a:xfrm>
            <a:off x="6858233" y="1461366"/>
            <a:ext cx="2303915" cy="461651"/>
          </a:xfrm>
          <a:prstGeom prst="rect">
            <a:avLst/>
          </a:prstGeom>
          <a:noFill/>
        </p:spPr>
        <p:txBody>
          <a:bodyPr wrap="square" lIns="91426" tIns="45713" rIns="91426" bIns="45713" rtlCol="0">
            <a:spAutoFit/>
          </a:bodyPr>
          <a:lstStyle/>
          <a:p>
            <a:pPr>
              <a:lnSpc>
                <a:spcPct val="120000"/>
              </a:lnSpc>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1"/>
          <p:cNvSpPr txBox="1"/>
          <p:nvPr/>
        </p:nvSpPr>
        <p:spPr>
          <a:xfrm>
            <a:off x="4720638" y="3457357"/>
            <a:ext cx="2513965"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mn-lt"/>
              </a:rPr>
              <a:t>点击添加相关标题文字，点击添加相关标题文字，点击添加相关标题文字。</a:t>
            </a:r>
            <a:endParaRPr lang="en-GB" altLang="zh-CN" dirty="0">
              <a:sym typeface="+mn-lt"/>
            </a:endParaRPr>
          </a:p>
        </p:txBody>
      </p:sp>
      <p:sp>
        <p:nvSpPr>
          <p:cNvPr id="45" name="TextBox 170"/>
          <p:cNvSpPr txBox="1"/>
          <p:nvPr/>
        </p:nvSpPr>
        <p:spPr>
          <a:xfrm>
            <a:off x="4756261" y="3094737"/>
            <a:ext cx="2303915" cy="461651"/>
          </a:xfrm>
          <a:prstGeom prst="rect">
            <a:avLst/>
          </a:prstGeom>
          <a:noFill/>
        </p:spPr>
        <p:txBody>
          <a:bodyPr wrap="square" lIns="91426" tIns="45713" rIns="91426" bIns="45713" rtlCol="0">
            <a:spAutoFit/>
          </a:bodyPr>
          <a:lstStyle/>
          <a:p>
            <a:pPr>
              <a:lnSpc>
                <a:spcPct val="120000"/>
              </a:lnSpc>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1"/>
          <p:cNvSpPr txBox="1"/>
          <p:nvPr/>
        </p:nvSpPr>
        <p:spPr>
          <a:xfrm>
            <a:off x="2528765" y="4920079"/>
            <a:ext cx="2513965" cy="1062027"/>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mn-lt"/>
              </a:rPr>
              <a:t>点击添加相关标题文字，点击添加相关标题文字，点击添加相关标题</a:t>
            </a:r>
            <a:r>
              <a:rPr lang="zh-CN" altLang="en-US" dirty="0" smtClean="0">
                <a:sym typeface="+mn-lt"/>
              </a:rPr>
              <a:t>文字</a:t>
            </a:r>
            <a:r>
              <a:rPr lang="zh-CN" altLang="en-US" dirty="0">
                <a:sym typeface="+mn-lt"/>
              </a:rPr>
              <a:t>。</a:t>
            </a:r>
            <a:endParaRPr lang="en-GB" altLang="zh-CN" dirty="0">
              <a:sym typeface="+mn-lt"/>
            </a:endParaRPr>
          </a:p>
        </p:txBody>
      </p:sp>
      <p:sp>
        <p:nvSpPr>
          <p:cNvPr id="47" name="TextBox 170"/>
          <p:cNvSpPr txBox="1"/>
          <p:nvPr/>
        </p:nvSpPr>
        <p:spPr>
          <a:xfrm>
            <a:off x="2564388" y="4557460"/>
            <a:ext cx="2303915" cy="461651"/>
          </a:xfrm>
          <a:prstGeom prst="rect">
            <a:avLst/>
          </a:prstGeom>
          <a:noFill/>
        </p:spPr>
        <p:txBody>
          <a:bodyPr wrap="square" lIns="91426" tIns="45713" rIns="91426" bIns="45713" rtlCol="0">
            <a:spAutoFit/>
          </a:bodyPr>
          <a:lstStyle/>
          <a:p>
            <a:pPr>
              <a:lnSpc>
                <a:spcPct val="120000"/>
              </a:lnSpc>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170"/>
          <p:cNvSpPr txBox="1"/>
          <p:nvPr/>
        </p:nvSpPr>
        <p:spPr>
          <a:xfrm>
            <a:off x="10354794" y="2781205"/>
            <a:ext cx="813976" cy="676153"/>
          </a:xfrm>
          <a:prstGeom prst="rect">
            <a:avLst/>
          </a:prstGeom>
          <a:noFill/>
        </p:spPr>
        <p:txBody>
          <a:bodyPr wrap="square" lIns="91426" tIns="45713" rIns="91426" bIns="45713" rtlCol="0">
            <a:spAutoFit/>
          </a:bodyPr>
          <a:lstStyle/>
          <a:p>
            <a:pPr>
              <a:defRPr/>
            </a:pPr>
            <a:r>
              <a:rPr lang="en-US" altLang="zh-CN" sz="3800" b="1" dirty="0">
                <a:solidFill>
                  <a:schemeClr val="bg1"/>
                </a:solidFill>
                <a:latin typeface="Franklin Gothic Book" panose="020B0503020102020204" pitchFamily="34" charset="0"/>
                <a:ea typeface="Segoe UI Emoji" panose="020B0502040204020203" pitchFamily="34" charset="0"/>
              </a:rPr>
              <a:t>01</a:t>
            </a:r>
            <a:endParaRPr lang="zh-CN" altLang="en-US" sz="3800" b="1" dirty="0">
              <a:solidFill>
                <a:schemeClr val="bg1"/>
              </a:solidFill>
              <a:latin typeface="Franklin Gothic Book" panose="020B0503020102020204" pitchFamily="34" charset="0"/>
            </a:endParaRPr>
          </a:p>
        </p:txBody>
      </p:sp>
      <p:sp>
        <p:nvSpPr>
          <p:cNvPr id="49" name="TextBox 170"/>
          <p:cNvSpPr txBox="1"/>
          <p:nvPr/>
        </p:nvSpPr>
        <p:spPr>
          <a:xfrm>
            <a:off x="9244113" y="4922191"/>
            <a:ext cx="813976" cy="676153"/>
          </a:xfrm>
          <a:prstGeom prst="rect">
            <a:avLst/>
          </a:prstGeom>
          <a:solidFill>
            <a:schemeClr val="bg1"/>
          </a:solidFill>
        </p:spPr>
        <p:txBody>
          <a:bodyPr wrap="square" lIns="91426" tIns="45713" rIns="91426" bIns="45713" rtlCol="0">
            <a:spAutoFit/>
          </a:bodyPr>
          <a:lstStyle/>
          <a:p>
            <a:pPr>
              <a:defRPr/>
            </a:pPr>
            <a:r>
              <a:rPr lang="en-US" altLang="zh-CN" sz="3800" b="1" dirty="0">
                <a:solidFill>
                  <a:schemeClr val="accent2"/>
                </a:solidFill>
                <a:latin typeface="Franklin Gothic Book" panose="020B0503020102020204" pitchFamily="34" charset="0"/>
                <a:ea typeface="Segoe UI Emoji" panose="020B0502040204020203" pitchFamily="34" charset="0"/>
              </a:rPr>
              <a:t>02</a:t>
            </a:r>
            <a:endParaRPr lang="zh-CN" altLang="en-US" sz="3800" b="1" dirty="0">
              <a:solidFill>
                <a:schemeClr val="accent2"/>
              </a:solidFill>
              <a:latin typeface="Franklin Gothic Book" panose="020B0503020102020204" pitchFamily="34" charset="0"/>
            </a:endParaRPr>
          </a:p>
        </p:txBody>
      </p:sp>
      <p:sp>
        <p:nvSpPr>
          <p:cNvPr id="50" name="TextBox 170"/>
          <p:cNvSpPr txBox="1"/>
          <p:nvPr/>
        </p:nvSpPr>
        <p:spPr>
          <a:xfrm>
            <a:off x="6778940" y="5369359"/>
            <a:ext cx="813976" cy="676153"/>
          </a:xfrm>
          <a:prstGeom prst="rect">
            <a:avLst/>
          </a:prstGeom>
          <a:noFill/>
        </p:spPr>
        <p:txBody>
          <a:bodyPr wrap="square" lIns="91426" tIns="45713" rIns="91426" bIns="45713" rtlCol="0">
            <a:spAutoFit/>
          </a:bodyPr>
          <a:lstStyle/>
          <a:p>
            <a:pPr>
              <a:defRPr/>
            </a:pPr>
            <a:r>
              <a:rPr lang="en-US" altLang="zh-CN" sz="3800" b="1" dirty="0">
                <a:solidFill>
                  <a:schemeClr val="bg1"/>
                </a:solidFill>
                <a:latin typeface="Franklin Gothic Book" panose="020B0503020102020204" pitchFamily="34" charset="0"/>
                <a:ea typeface="Segoe UI Emoji" panose="020B0502040204020203" pitchFamily="34" charset="0"/>
              </a:rPr>
              <a:t>03</a:t>
            </a:r>
            <a:endParaRPr lang="zh-CN" altLang="en-US" sz="3800" b="1" dirty="0">
              <a:solidFill>
                <a:schemeClr val="bg1"/>
              </a:solidFill>
              <a:latin typeface="Franklin Gothic Book" panose="020B0503020102020204" pitchFamily="34" charset="0"/>
            </a:endParaRPr>
          </a:p>
        </p:txBody>
      </p:sp>
      <p:sp>
        <p:nvSpPr>
          <p:cNvPr id="17" name="Content Placeholder 2"/>
          <p:cNvSpPr txBox="1">
            <a:spLocks/>
          </p:cNvSpPr>
          <p:nvPr/>
        </p:nvSpPr>
        <p:spPr>
          <a:xfrm>
            <a:off x="4642140" y="255686"/>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 name="Content Placeholder 2"/>
          <p:cNvSpPr txBox="1">
            <a:spLocks/>
          </p:cNvSpPr>
          <p:nvPr/>
        </p:nvSpPr>
        <p:spPr>
          <a:xfrm>
            <a:off x="4995203" y="554068"/>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214996265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anim calcmode="lin" valueType="num">
                                      <p:cBhvr>
                                        <p:cTn id="14" dur="500" fill="hold"/>
                                        <p:tgtEl>
                                          <p:spTgt spid="34"/>
                                        </p:tgtEl>
                                        <p:attrNameLst>
                                          <p:attrName>ppt_x</p:attrName>
                                        </p:attrNameLst>
                                      </p:cBhvr>
                                      <p:tavLst>
                                        <p:tav tm="0">
                                          <p:val>
                                            <p:strVal val="#ppt_x"/>
                                          </p:val>
                                        </p:tav>
                                        <p:tav tm="100000">
                                          <p:val>
                                            <p:strVal val="#ppt_x"/>
                                          </p:val>
                                        </p:tav>
                                      </p:tavLst>
                                    </p:anim>
                                    <p:anim calcmode="lin" valueType="num">
                                      <p:cBhvr>
                                        <p:cTn id="15" dur="5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anim calcmode="lin" valueType="num">
                                      <p:cBhvr>
                                        <p:cTn id="31" dur="500" fill="hold"/>
                                        <p:tgtEl>
                                          <p:spTgt spid="49"/>
                                        </p:tgtEl>
                                        <p:attrNameLst>
                                          <p:attrName>ppt_x</p:attrName>
                                        </p:attrNameLst>
                                      </p:cBhvr>
                                      <p:tavLst>
                                        <p:tav tm="0">
                                          <p:val>
                                            <p:strVal val="#ppt_x"/>
                                          </p:val>
                                        </p:tav>
                                        <p:tav tm="100000">
                                          <p:val>
                                            <p:strVal val="#ppt_x"/>
                                          </p:val>
                                        </p:tav>
                                      </p:tavLst>
                                    </p:anim>
                                    <p:anim calcmode="lin" valueType="num">
                                      <p:cBhvr>
                                        <p:cTn id="32" dur="5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anim calcmode="lin" valueType="num">
                                      <p:cBhvr>
                                        <p:cTn id="37" dur="500" fill="hold"/>
                                        <p:tgtEl>
                                          <p:spTgt spid="35"/>
                                        </p:tgtEl>
                                        <p:attrNameLst>
                                          <p:attrName>ppt_x</p:attrName>
                                        </p:attrNameLst>
                                      </p:cBhvr>
                                      <p:tavLst>
                                        <p:tav tm="0">
                                          <p:val>
                                            <p:strVal val="#ppt_x"/>
                                          </p:val>
                                        </p:tav>
                                        <p:tav tm="100000">
                                          <p:val>
                                            <p:strVal val="#ppt_x"/>
                                          </p:val>
                                        </p:tav>
                                      </p:tavLst>
                                    </p:anim>
                                    <p:anim calcmode="lin" valueType="num">
                                      <p:cBhvr>
                                        <p:cTn id="38" dur="5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7" presetClass="entr" presetSubtype="0"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anim calcmode="lin" valueType="num">
                                      <p:cBhvr>
                                        <p:cTn id="43" dur="500" fill="hold"/>
                                        <p:tgtEl>
                                          <p:spTgt spid="50"/>
                                        </p:tgtEl>
                                        <p:attrNameLst>
                                          <p:attrName>ppt_x</p:attrName>
                                        </p:attrNameLst>
                                      </p:cBhvr>
                                      <p:tavLst>
                                        <p:tav tm="0">
                                          <p:val>
                                            <p:strVal val="#ppt_x"/>
                                          </p:val>
                                        </p:tav>
                                        <p:tav tm="100000">
                                          <p:val>
                                            <p:strVal val="#ppt_x"/>
                                          </p:val>
                                        </p:tav>
                                      </p:tavLst>
                                    </p:anim>
                                    <p:anim calcmode="lin" valueType="num">
                                      <p:cBhvr>
                                        <p:cTn id="44" dur="500" fill="hold"/>
                                        <p:tgtEl>
                                          <p:spTgt spid="50"/>
                                        </p:tgtEl>
                                        <p:attrNameLst>
                                          <p:attrName>ppt_y</p:attrName>
                                        </p:attrNameLst>
                                      </p:cBhvr>
                                      <p:tavLst>
                                        <p:tav tm="0">
                                          <p:val>
                                            <p:strVal val="#ppt_y-.1"/>
                                          </p:val>
                                        </p:tav>
                                        <p:tav tm="100000">
                                          <p:val>
                                            <p:strVal val="#ppt_y"/>
                                          </p:val>
                                        </p:tav>
                                      </p:tavLst>
                                    </p:anim>
                                  </p:childTnLst>
                                </p:cTn>
                              </p:par>
                            </p:childTnLst>
                          </p:cTn>
                        </p:par>
                        <p:par>
                          <p:cTn id="45" fill="hold">
                            <p:stCondLst>
                              <p:cond delay="1500"/>
                            </p:stCondLst>
                            <p:childTnLst>
                              <p:par>
                                <p:cTn id="46" presetID="47"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anim calcmode="lin" valueType="num">
                                      <p:cBhvr>
                                        <p:cTn id="49" dur="500" fill="hold"/>
                                        <p:tgtEl>
                                          <p:spTgt spid="43"/>
                                        </p:tgtEl>
                                        <p:attrNameLst>
                                          <p:attrName>ppt_x</p:attrName>
                                        </p:attrNameLst>
                                      </p:cBhvr>
                                      <p:tavLst>
                                        <p:tav tm="0">
                                          <p:val>
                                            <p:strVal val="#ppt_x"/>
                                          </p:val>
                                        </p:tav>
                                        <p:tav tm="100000">
                                          <p:val>
                                            <p:strVal val="#ppt_x"/>
                                          </p:val>
                                        </p:tav>
                                      </p:tavLst>
                                    </p:anim>
                                    <p:anim calcmode="lin" valueType="num">
                                      <p:cBhvr>
                                        <p:cTn id="50" dur="5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anim calcmode="lin" valueType="num">
                                      <p:cBhvr>
                                        <p:cTn id="54" dur="500" fill="hold"/>
                                        <p:tgtEl>
                                          <p:spTgt spid="42"/>
                                        </p:tgtEl>
                                        <p:attrNameLst>
                                          <p:attrName>ppt_x</p:attrName>
                                        </p:attrNameLst>
                                      </p:cBhvr>
                                      <p:tavLst>
                                        <p:tav tm="0">
                                          <p:val>
                                            <p:strVal val="#ppt_x"/>
                                          </p:val>
                                        </p:tav>
                                        <p:tav tm="100000">
                                          <p:val>
                                            <p:strVal val="#ppt_x"/>
                                          </p:val>
                                        </p:tav>
                                      </p:tavLst>
                                    </p:anim>
                                    <p:anim calcmode="lin" valueType="num">
                                      <p:cBhvr>
                                        <p:cTn id="55" dur="5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strVal val="#ppt_x"/>
                                          </p:val>
                                        </p:tav>
                                        <p:tav tm="100000">
                                          <p:val>
                                            <p:strVal val="#ppt_x"/>
                                          </p:val>
                                        </p:tav>
                                      </p:tavLst>
                                    </p:anim>
                                    <p:anim calcmode="lin" valueType="num">
                                      <p:cBhvr>
                                        <p:cTn id="67" dur="500" fill="hold"/>
                                        <p:tgtEl>
                                          <p:spTgt spid="4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anim calcmode="lin" valueType="num">
                                      <p:cBhvr>
                                        <p:cTn id="71" dur="500" fill="hold"/>
                                        <p:tgtEl>
                                          <p:spTgt spid="44"/>
                                        </p:tgtEl>
                                        <p:attrNameLst>
                                          <p:attrName>ppt_x</p:attrName>
                                        </p:attrNameLst>
                                      </p:cBhvr>
                                      <p:tavLst>
                                        <p:tav tm="0">
                                          <p:val>
                                            <p:strVal val="#ppt_x"/>
                                          </p:val>
                                        </p:tav>
                                        <p:tav tm="100000">
                                          <p:val>
                                            <p:strVal val="#ppt_x"/>
                                          </p:val>
                                        </p:tav>
                                      </p:tavLst>
                                    </p:anim>
                                    <p:anim calcmode="lin" valueType="num">
                                      <p:cBhvr>
                                        <p:cTn id="72"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p:cTn id="77" dur="500" fill="hold"/>
                                        <p:tgtEl>
                                          <p:spTgt spid="41"/>
                                        </p:tgtEl>
                                        <p:attrNameLst>
                                          <p:attrName>ppt_w</p:attrName>
                                        </p:attrNameLst>
                                      </p:cBhvr>
                                      <p:tavLst>
                                        <p:tav tm="0">
                                          <p:val>
                                            <p:fltVal val="0"/>
                                          </p:val>
                                        </p:tav>
                                        <p:tav tm="100000">
                                          <p:val>
                                            <p:strVal val="#ppt_w"/>
                                          </p:val>
                                        </p:tav>
                                      </p:tavLst>
                                    </p:anim>
                                    <p:anim calcmode="lin" valueType="num">
                                      <p:cBhvr>
                                        <p:cTn id="78" dur="500" fill="hold"/>
                                        <p:tgtEl>
                                          <p:spTgt spid="41"/>
                                        </p:tgtEl>
                                        <p:attrNameLst>
                                          <p:attrName>ppt_h</p:attrName>
                                        </p:attrNameLst>
                                      </p:cBhvr>
                                      <p:tavLst>
                                        <p:tav tm="0">
                                          <p:val>
                                            <p:fltVal val="0"/>
                                          </p:val>
                                        </p:tav>
                                        <p:tav tm="100000">
                                          <p:val>
                                            <p:strVal val="#ppt_h"/>
                                          </p:val>
                                        </p:tav>
                                      </p:tavLst>
                                    </p:anim>
                                    <p:animEffect transition="in" filter="fade">
                                      <p:cBhvr>
                                        <p:cTn id="79" dur="500"/>
                                        <p:tgtEl>
                                          <p:spTgt spid="41"/>
                                        </p:tgtEl>
                                      </p:cBhvr>
                                    </p:animEffect>
                                  </p:childTnLst>
                                </p:cTn>
                              </p:par>
                            </p:childTnLst>
                          </p:cTn>
                        </p:par>
                        <p:par>
                          <p:cTn id="80" fill="hold">
                            <p:stCondLst>
                              <p:cond delay="500"/>
                            </p:stCondLst>
                            <p:childTnLst>
                              <p:par>
                                <p:cTn id="81" presetID="47" presetClass="entr" presetSubtype="0"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500"/>
                                        <p:tgtEl>
                                          <p:spTgt spid="47"/>
                                        </p:tgtEl>
                                      </p:cBhvr>
                                    </p:animEffect>
                                    <p:anim calcmode="lin" valueType="num">
                                      <p:cBhvr>
                                        <p:cTn id="84" dur="500" fill="hold"/>
                                        <p:tgtEl>
                                          <p:spTgt spid="47"/>
                                        </p:tgtEl>
                                        <p:attrNameLst>
                                          <p:attrName>ppt_x</p:attrName>
                                        </p:attrNameLst>
                                      </p:cBhvr>
                                      <p:tavLst>
                                        <p:tav tm="0">
                                          <p:val>
                                            <p:strVal val="#ppt_x"/>
                                          </p:val>
                                        </p:tav>
                                        <p:tav tm="100000">
                                          <p:val>
                                            <p:strVal val="#ppt_x"/>
                                          </p:val>
                                        </p:tav>
                                      </p:tavLst>
                                    </p:anim>
                                    <p:anim calcmode="lin" valueType="num">
                                      <p:cBhvr>
                                        <p:cTn id="85" dur="500" fill="hold"/>
                                        <p:tgtEl>
                                          <p:spTgt spid="4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anim calcmode="lin" valueType="num">
                                      <p:cBhvr>
                                        <p:cTn id="89" dur="500" fill="hold"/>
                                        <p:tgtEl>
                                          <p:spTgt spid="46"/>
                                        </p:tgtEl>
                                        <p:attrNameLst>
                                          <p:attrName>ppt_x</p:attrName>
                                        </p:attrNameLst>
                                      </p:cBhvr>
                                      <p:tavLst>
                                        <p:tav tm="0">
                                          <p:val>
                                            <p:strVal val="#ppt_x"/>
                                          </p:val>
                                        </p:tav>
                                        <p:tav tm="100000">
                                          <p:val>
                                            <p:strVal val="#ppt_x"/>
                                          </p:val>
                                        </p:tav>
                                      </p:tavLst>
                                    </p:anim>
                                    <p:anim calcmode="lin" valueType="num">
                                      <p:cBhvr>
                                        <p:cTn id="90"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29" grpId="0" animBg="1"/>
      <p:bldP spid="33" grpId="0" animBg="1"/>
      <p:bldP spid="40" grpId="0" animBg="1"/>
      <p:bldP spid="41" grpId="0" animBg="1"/>
      <p:bldP spid="42" grpId="0"/>
      <p:bldP spid="43" grpId="0"/>
      <p:bldP spid="44" grpId="0"/>
      <p:bldP spid="45" grpId="0"/>
      <p:bldP spid="46" grpId="0"/>
      <p:bldP spid="47" grpId="0"/>
      <p:bldP spid="48" grpId="0"/>
      <p:bldP spid="49" grpId="0" animBg="1"/>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98190" y="3663618"/>
            <a:ext cx="3036777" cy="2107101"/>
          </a:xfrm>
          <a:prstGeom prst="rect">
            <a:avLst/>
          </a:prstGeom>
          <a:blipFill dpi="0" rotWithShape="1">
            <a:blip r:embed="rId3"/>
            <a:srcRect/>
            <a:stretch>
              <a:fillRect/>
            </a:stretch>
          </a:blipFill>
          <a:ln w="19050">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4" name="矩形 3"/>
          <p:cNvSpPr/>
          <p:nvPr/>
        </p:nvSpPr>
        <p:spPr>
          <a:xfrm>
            <a:off x="2639462" y="1472361"/>
            <a:ext cx="3103205" cy="2107101"/>
          </a:xfrm>
          <a:prstGeom prst="rect">
            <a:avLst/>
          </a:prstGeom>
          <a:blipFill dpi="0" rotWithShape="1">
            <a:blip r:embed="rId4"/>
            <a:srcRect/>
            <a:stretch>
              <a:fillRect/>
            </a:stretch>
          </a:blipFill>
          <a:ln w="19050">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grpSp>
        <p:nvGrpSpPr>
          <p:cNvPr id="5" name="组合 5"/>
          <p:cNvGrpSpPr>
            <a:grpSpLocks/>
          </p:cNvGrpSpPr>
          <p:nvPr/>
        </p:nvGrpSpPr>
        <p:grpSpPr bwMode="auto">
          <a:xfrm>
            <a:off x="5471256" y="1510469"/>
            <a:ext cx="4871638" cy="2107101"/>
            <a:chOff x="5831780" y="1788244"/>
            <a:chExt cx="3895118" cy="1684286"/>
          </a:xfrm>
          <a:solidFill>
            <a:srgbClr val="09C989"/>
          </a:solidFill>
        </p:grpSpPr>
        <p:sp>
          <p:nvSpPr>
            <p:cNvPr id="6" name="Rectangle 1"/>
            <p:cNvSpPr/>
            <p:nvPr/>
          </p:nvSpPr>
          <p:spPr bwMode="auto">
            <a:xfrm>
              <a:off x="6075438" y="1788244"/>
              <a:ext cx="3651460" cy="1684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7" name="等腰三角形 6"/>
            <p:cNvSpPr/>
            <p:nvPr/>
          </p:nvSpPr>
          <p:spPr>
            <a:xfrm rot="16200000">
              <a:off x="5812088" y="3002295"/>
              <a:ext cx="286849" cy="24746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25"/>
          <p:cNvGrpSpPr>
            <a:grpSpLocks/>
          </p:cNvGrpSpPr>
          <p:nvPr/>
        </p:nvGrpSpPr>
        <p:grpSpPr bwMode="auto">
          <a:xfrm>
            <a:off x="1703529" y="3625510"/>
            <a:ext cx="4885120" cy="2183318"/>
            <a:chOff x="5907365" y="1787673"/>
            <a:chExt cx="3905900" cy="1745210"/>
          </a:xfrm>
          <a:solidFill>
            <a:srgbClr val="05B32E"/>
          </a:solidFill>
        </p:grpSpPr>
        <p:sp>
          <p:nvSpPr>
            <p:cNvPr id="9" name="Rectangle 1"/>
            <p:cNvSpPr/>
            <p:nvPr/>
          </p:nvSpPr>
          <p:spPr bwMode="auto">
            <a:xfrm flipH="1">
              <a:off x="5907365" y="1787673"/>
              <a:ext cx="3663510" cy="17452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10" name="等腰三角形 9"/>
            <p:cNvSpPr/>
            <p:nvPr/>
          </p:nvSpPr>
          <p:spPr>
            <a:xfrm rot="5400000" flipH="1">
              <a:off x="9545474" y="3002357"/>
              <a:ext cx="288118" cy="24746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a:spLocks noChangeArrowheads="1"/>
          </p:cNvSpPr>
          <p:nvPr/>
        </p:nvSpPr>
        <p:spPr bwMode="auto">
          <a:xfrm>
            <a:off x="6229225" y="2098476"/>
            <a:ext cx="3673508" cy="1380522"/>
          </a:xfrm>
          <a:prstGeom prst="rect">
            <a:avLst/>
          </a:prstGeom>
          <a:noFill/>
          <a:ln w="9525">
            <a:noFill/>
            <a:miter lim="800000"/>
            <a:headEnd/>
            <a:tailEnd/>
          </a:ln>
        </p:spPr>
        <p:txBody>
          <a:bodyPr wrap="square" lIns="86694" tIns="43347" rIns="86694" bIns="43347">
            <a:spAutoFit/>
          </a:bodyPr>
          <a:lstStyle/>
          <a:p>
            <a:pPr>
              <a:lnSpc>
                <a:spcPct val="150000"/>
              </a:lnSpc>
            </a:pPr>
            <a:r>
              <a:rPr lang="zh-CN" altLang="en-US" sz="1400" dirty="0">
                <a:solidFill>
                  <a:schemeClr val="bg1"/>
                </a:solidFill>
                <a:latin typeface="微软雅黑" pitchFamily="34" charset="-122"/>
                <a:ea typeface="微软雅黑" pitchFamily="34" charset="-122"/>
              </a:rPr>
              <a:t>您只需点击图片，然后通过右键找到填充图片，就可以换成您的图片而不影响效果。您只需点击图片，然后通过右键找到填充图片，就可以换成您的图片而不影响效果。</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11"/>
          <p:cNvSpPr>
            <a:spLocks noChangeArrowheads="1"/>
          </p:cNvSpPr>
          <p:nvPr/>
        </p:nvSpPr>
        <p:spPr bwMode="auto">
          <a:xfrm>
            <a:off x="7212115" y="1629178"/>
            <a:ext cx="1525915" cy="346314"/>
          </a:xfrm>
          <a:prstGeom prst="rect">
            <a:avLst/>
          </a:prstGeom>
          <a:noFill/>
          <a:ln w="9525">
            <a:noFill/>
            <a:miter lim="800000"/>
            <a:headEnd/>
            <a:tailEnd/>
          </a:ln>
        </p:spPr>
        <p:txBody>
          <a:bodyPr wrap="square" lIns="68566" tIns="34283" rIns="68566" bIns="34283">
            <a:spAutoFit/>
          </a:bodyPr>
          <a:lstStyle/>
          <a:p>
            <a:pPr algn="ctr"/>
            <a:r>
              <a:rPr lang="zh-CN" altLang="en-US" b="1" dirty="0">
                <a:solidFill>
                  <a:schemeClr val="bg1"/>
                </a:solidFill>
                <a:latin typeface="微软雅黑" pitchFamily="34" charset="-122"/>
                <a:ea typeface="微软雅黑" pitchFamily="34" charset="-122"/>
              </a:rPr>
              <a:t>诊疗</a:t>
            </a:r>
            <a:r>
              <a:rPr lang="zh-CN" altLang="en-US" b="1" dirty="0" smtClean="0">
                <a:solidFill>
                  <a:schemeClr val="bg1"/>
                </a:solidFill>
                <a:latin typeface="微软雅黑" pitchFamily="34" charset="-122"/>
                <a:ea typeface="微软雅黑" pitchFamily="34" charset="-122"/>
              </a:rPr>
              <a:t>项目</a:t>
            </a:r>
            <a:r>
              <a:rPr lang="zh-CN" altLang="en-US" b="1" dirty="0">
                <a:solidFill>
                  <a:schemeClr val="bg1"/>
                </a:solidFill>
                <a:latin typeface="微软雅黑" pitchFamily="34" charset="-122"/>
                <a:ea typeface="微软雅黑" pitchFamily="34" charset="-122"/>
              </a:rPr>
              <a:t>一</a:t>
            </a:r>
            <a:endParaRPr lang="en-US" altLang="zh-CN" b="1" dirty="0">
              <a:solidFill>
                <a:schemeClr val="bg1"/>
              </a:solidFill>
              <a:latin typeface="微软雅黑" pitchFamily="34" charset="-122"/>
              <a:ea typeface="微软雅黑" pitchFamily="34" charset="-122"/>
            </a:endParaRPr>
          </a:p>
        </p:txBody>
      </p:sp>
      <p:sp>
        <p:nvSpPr>
          <p:cNvPr id="13" name="TextBox 12"/>
          <p:cNvSpPr txBox="1">
            <a:spLocks noChangeArrowheads="1"/>
          </p:cNvSpPr>
          <p:nvPr/>
        </p:nvSpPr>
        <p:spPr bwMode="auto">
          <a:xfrm>
            <a:off x="2220122" y="4283027"/>
            <a:ext cx="3673508" cy="1380522"/>
          </a:xfrm>
          <a:prstGeom prst="rect">
            <a:avLst/>
          </a:prstGeom>
          <a:noFill/>
          <a:ln w="9525">
            <a:noFill/>
            <a:miter lim="800000"/>
            <a:headEnd/>
            <a:tailEnd/>
          </a:ln>
        </p:spPr>
        <p:txBody>
          <a:bodyPr wrap="square" lIns="86694" tIns="43347" rIns="86694" bIns="43347">
            <a:spAutoFit/>
          </a:bodyPr>
          <a:lstStyle/>
          <a:p>
            <a:pPr>
              <a:lnSpc>
                <a:spcPct val="150000"/>
              </a:lnSpc>
            </a:pPr>
            <a:r>
              <a:rPr lang="zh-CN" altLang="en-US" sz="1400" dirty="0">
                <a:solidFill>
                  <a:schemeClr val="bg1"/>
                </a:solidFill>
                <a:latin typeface="微软雅黑" pitchFamily="34" charset="-122"/>
                <a:ea typeface="微软雅黑" pitchFamily="34" charset="-122"/>
              </a:rPr>
              <a:t>您只需点击图片，然后通过右键找到填充图片，就可以换成您的图片而不影响效果。您只需点击图片，然后通过右键找到填充图片，就可以换成您的图片而不影响效果。</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13"/>
          <p:cNvSpPr>
            <a:spLocks noChangeArrowheads="1"/>
          </p:cNvSpPr>
          <p:nvPr/>
        </p:nvSpPr>
        <p:spPr bwMode="auto">
          <a:xfrm>
            <a:off x="3273389" y="3717894"/>
            <a:ext cx="1525915" cy="346314"/>
          </a:xfrm>
          <a:prstGeom prst="rect">
            <a:avLst/>
          </a:prstGeom>
          <a:noFill/>
          <a:ln w="9525">
            <a:noFill/>
            <a:miter lim="800000"/>
            <a:headEnd/>
            <a:tailEnd/>
          </a:ln>
        </p:spPr>
        <p:txBody>
          <a:bodyPr wrap="square" lIns="68566" tIns="34283" rIns="68566" bIns="34283">
            <a:spAutoFit/>
          </a:bodyPr>
          <a:lstStyle/>
          <a:p>
            <a:pPr algn="ctr"/>
            <a:r>
              <a:rPr lang="zh-CN" altLang="en-US" b="1" dirty="0">
                <a:solidFill>
                  <a:schemeClr val="bg1"/>
                </a:solidFill>
                <a:latin typeface="微软雅黑" pitchFamily="34" charset="-122"/>
                <a:ea typeface="微软雅黑" pitchFamily="34" charset="-122"/>
              </a:rPr>
              <a:t>诊疗</a:t>
            </a:r>
            <a:r>
              <a:rPr lang="zh-CN" altLang="en-US" b="1" dirty="0" smtClean="0">
                <a:solidFill>
                  <a:schemeClr val="bg1"/>
                </a:solidFill>
                <a:latin typeface="微软雅黑" pitchFamily="34" charset="-122"/>
                <a:ea typeface="微软雅黑" pitchFamily="34" charset="-122"/>
              </a:rPr>
              <a:t>项目二</a:t>
            </a:r>
            <a:endParaRPr lang="en-US" altLang="zh-CN" b="1" dirty="0">
              <a:solidFill>
                <a:schemeClr val="bg1"/>
              </a:solidFill>
              <a:latin typeface="微软雅黑" pitchFamily="34" charset="-122"/>
              <a:ea typeface="微软雅黑" pitchFamily="34" charset="-122"/>
            </a:endParaRPr>
          </a:p>
        </p:txBody>
      </p:sp>
      <p:cxnSp>
        <p:nvCxnSpPr>
          <p:cNvPr id="15" name="直接连接符 14"/>
          <p:cNvCxnSpPr/>
          <p:nvPr/>
        </p:nvCxnSpPr>
        <p:spPr>
          <a:xfrm>
            <a:off x="6279145" y="2047525"/>
            <a:ext cx="327180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319439" y="4155860"/>
            <a:ext cx="327180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4642140" y="255686"/>
            <a:ext cx="2907639"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 name="Content Placeholder 2"/>
          <p:cNvSpPr txBox="1">
            <a:spLocks/>
          </p:cNvSpPr>
          <p:nvPr/>
        </p:nvSpPr>
        <p:spPr>
          <a:xfrm>
            <a:off x="4995203" y="554068"/>
            <a:ext cx="2201517" cy="358608"/>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3183842689"/>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750"/>
                                        <p:tgtEl>
                                          <p:spTgt spid="4"/>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par>
                          <p:cTn id="18" fill="hold">
                            <p:stCondLst>
                              <p:cond delay="500"/>
                            </p:stCondLst>
                            <p:childTnLst>
                              <p:par>
                                <p:cTn id="19" presetID="16" presetClass="entr" presetSubtype="37"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outVertical)">
                                      <p:cBhvr>
                                        <p:cTn id="21" dur="500"/>
                                        <p:tgtEl>
                                          <p:spTgt spid="15"/>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par>
                          <p:cTn id="26" fill="hold">
                            <p:stCondLst>
                              <p:cond delay="1500"/>
                            </p:stCondLst>
                            <p:childTnLst>
                              <p:par>
                                <p:cTn id="27" presetID="4"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ox(in)">
                                      <p:cBhvr>
                                        <p:cTn id="29" dur="75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par>
                          <p:cTn id="40" fill="hold">
                            <p:stCondLst>
                              <p:cond delay="1000"/>
                            </p:stCondLst>
                            <p:childTnLst>
                              <p:par>
                                <p:cTn id="41" presetID="16" presetClass="entr" presetSubtype="37"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outVertical)">
                                      <p:cBhvr>
                                        <p:cTn id="43" dur="500"/>
                                        <p:tgtEl>
                                          <p:spTgt spid="16"/>
                                        </p:tgtEl>
                                      </p:cBhvr>
                                    </p:animEffect>
                                  </p:childTnLst>
                                </p:cTn>
                              </p:par>
                            </p:childTnLst>
                          </p:cTn>
                        </p:par>
                        <p:par>
                          <p:cTn id="44" fill="hold">
                            <p:stCondLst>
                              <p:cond delay="1500"/>
                            </p:stCondLst>
                            <p:childTnLst>
                              <p:par>
                                <p:cTn id="45" presetID="14" presetClass="entr" presetSubtype="1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1804A610-F3B0-4B57-B673-699C6CA45FC3"/>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805.pptx"/>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在行">
  <a:themeElements>
    <a:clrScheme name="自定义 2">
      <a:dk1>
        <a:srgbClr val="222222"/>
      </a:dk1>
      <a:lt1>
        <a:srgbClr val="FFFFFF"/>
      </a:lt1>
      <a:dk2>
        <a:srgbClr val="595959"/>
      </a:dk2>
      <a:lt2>
        <a:srgbClr val="595959"/>
      </a:lt2>
      <a:accent1>
        <a:srgbClr val="5190E7"/>
      </a:accent1>
      <a:accent2>
        <a:srgbClr val="94BDE3"/>
      </a:accent2>
      <a:accent3>
        <a:srgbClr val="5190E7"/>
      </a:accent3>
      <a:accent4>
        <a:srgbClr val="94BDE3"/>
      </a:accent4>
      <a:accent5>
        <a:srgbClr val="5190E7"/>
      </a:accent5>
      <a:accent6>
        <a:srgbClr val="94BDE3"/>
      </a:accent6>
      <a:hlink>
        <a:srgbClr val="5190E7"/>
      </a:hlink>
      <a:folHlink>
        <a:srgbClr val="94BDE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2616</Words>
  <Application>Microsoft Office PowerPoint</Application>
  <PresentationFormat>自定义</PresentationFormat>
  <Paragraphs>315</Paragraphs>
  <Slides>30</Slides>
  <Notes>30</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30</vt:i4>
      </vt:variant>
    </vt:vector>
  </HeadingPairs>
  <TitlesOfParts>
    <vt:vector size="50" baseType="lpstr">
      <vt:lpstr>Aller Light</vt:lpstr>
      <vt:lpstr>DFMincho-SU</vt:lpstr>
      <vt:lpstr>FontAwesome</vt:lpstr>
      <vt:lpstr>Lato Regular</vt:lpstr>
      <vt:lpstr>맑은 고딕</vt:lpstr>
      <vt:lpstr>STIXGeneral-Bold</vt:lpstr>
      <vt:lpstr>方正姚体</vt:lpstr>
      <vt:lpstr>宋体</vt:lpstr>
      <vt:lpstr>微软雅黑</vt:lpstr>
      <vt:lpstr>微软雅黑 Light</vt:lpstr>
      <vt:lpstr>Arial</vt:lpstr>
      <vt:lpstr>Calibri</vt:lpstr>
      <vt:lpstr>Calibri Light</vt:lpstr>
      <vt:lpstr>Cambria Math</vt:lpstr>
      <vt:lpstr>Franklin Gothic Book</vt:lpstr>
      <vt:lpstr>Impact</vt:lpstr>
      <vt:lpstr>Open Sans</vt:lpstr>
      <vt:lpstr>Segoe UI Emoji</vt:lpstr>
      <vt:lpstr>Segoe UI Semilight</vt:lpstr>
      <vt:lpstr>在行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2016-10-17T14:00:15Z</dcterms:created>
  <dcterms:modified xsi:type="dcterms:W3CDTF">2018-11-08T05:28:53Z</dcterms:modified>
</cp:coreProperties>
</file>