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210" r:id="rId2"/>
    <p:sldId id="3211" r:id="rId3"/>
    <p:sldId id="3212" r:id="rId4"/>
    <p:sldId id="3191" r:id="rId5"/>
    <p:sldId id="3193" r:id="rId6"/>
    <p:sldId id="3196" r:id="rId7"/>
    <p:sldId id="3197" r:id="rId8"/>
    <p:sldId id="3213" r:id="rId9"/>
    <p:sldId id="3204" r:id="rId10"/>
    <p:sldId id="3200" r:id="rId11"/>
    <p:sldId id="3190" r:id="rId12"/>
    <p:sldId id="3202" r:id="rId13"/>
    <p:sldId id="3214" r:id="rId14"/>
    <p:sldId id="3192" r:id="rId15"/>
    <p:sldId id="3203" r:id="rId16"/>
    <p:sldId id="3194" r:id="rId17"/>
    <p:sldId id="3195" r:id="rId18"/>
    <p:sldId id="3215" r:id="rId19"/>
    <p:sldId id="3198" r:id="rId20"/>
    <p:sldId id="3199" r:id="rId21"/>
    <p:sldId id="3205" r:id="rId22"/>
    <p:sldId id="3216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C7D3"/>
    <a:srgbClr val="EC206C"/>
    <a:srgbClr val="BC148E"/>
    <a:srgbClr val="0A1A3B"/>
    <a:srgbClr val="CE000D"/>
    <a:srgbClr val="FE67BE"/>
    <a:srgbClr val="84004C"/>
    <a:srgbClr val="8B2FC3"/>
    <a:srgbClr val="C9247B"/>
    <a:srgbClr val="F3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8" autoAdjust="0"/>
    <p:restoredTop sz="92986" autoAdjust="0"/>
  </p:normalViewPr>
  <p:slideViewPr>
    <p:cSldViewPr>
      <p:cViewPr varScale="1">
        <p:scale>
          <a:sx n="100" d="100"/>
          <a:sy n="100" d="100"/>
        </p:scale>
        <p:origin x="666" y="84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866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888996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22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70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105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37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88707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46753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353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5756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12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48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84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91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1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38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34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5768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13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64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6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95" y="7144717"/>
            <a:ext cx="12858751" cy="87933"/>
            <a:chOff x="0" y="0"/>
            <a:chExt cx="12858751" cy="87933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0FC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51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2" y="435762"/>
            <a:ext cx="12858749" cy="680627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51856" tIns="151856" rIns="202475" bIns="101237"/>
          <a:lstStyle/>
          <a:p>
            <a:pPr marL="267862" indent="-267862">
              <a:lnSpc>
                <a:spcPct val="95000"/>
              </a:lnSpc>
              <a:spcAft>
                <a:spcPts val="1125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2531" noProof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7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79295" y="-20770"/>
            <a:ext cx="7876812" cy="2761014"/>
          </a:xfrm>
          <a:custGeom>
            <a:avLst/>
            <a:gdLst>
              <a:gd name="T0" fmla="*/ 0 w 3529"/>
              <a:gd name="T1" fmla="*/ 0 h 1237"/>
              <a:gd name="T2" fmla="*/ 1294 w 3529"/>
              <a:gd name="T3" fmla="*/ 0 h 1237"/>
              <a:gd name="T4" fmla="*/ 3529 w 3529"/>
              <a:gd name="T5" fmla="*/ 1237 h 1237"/>
              <a:gd name="T6" fmla="*/ 0 w 3529"/>
              <a:gd name="T7" fmla="*/ 0 h 1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29" h="1237">
                <a:moveTo>
                  <a:pt x="0" y="0"/>
                </a:moveTo>
                <a:lnTo>
                  <a:pt x="1294" y="0"/>
                </a:lnTo>
                <a:lnTo>
                  <a:pt x="3529" y="1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8564" tIns="64282" rIns="128564" bIns="6428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2967534" y="-20770"/>
            <a:ext cx="5030982" cy="2776637"/>
          </a:xfrm>
          <a:custGeom>
            <a:avLst/>
            <a:gdLst>
              <a:gd name="T0" fmla="*/ 0 w 2254"/>
              <a:gd name="T1" fmla="*/ 0 h 1244"/>
              <a:gd name="T2" fmla="*/ 884 w 2254"/>
              <a:gd name="T3" fmla="*/ 0 h 1244"/>
              <a:gd name="T4" fmla="*/ 2254 w 2254"/>
              <a:gd name="T5" fmla="*/ 1244 h 1244"/>
              <a:gd name="T6" fmla="*/ 2235 w 2254"/>
              <a:gd name="T7" fmla="*/ 1237 h 1244"/>
              <a:gd name="T8" fmla="*/ 0 w 2254"/>
              <a:gd name="T9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4" h="1244">
                <a:moveTo>
                  <a:pt x="0" y="0"/>
                </a:moveTo>
                <a:lnTo>
                  <a:pt x="884" y="0"/>
                </a:lnTo>
                <a:lnTo>
                  <a:pt x="2254" y="1244"/>
                </a:lnTo>
                <a:lnTo>
                  <a:pt x="2235" y="1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8564" tIns="64282" rIns="128564" bIns="6428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955154" y="-6257"/>
            <a:ext cx="7919220" cy="7193814"/>
          </a:xfrm>
          <a:custGeom>
            <a:avLst/>
            <a:gdLst>
              <a:gd name="T0" fmla="*/ 0 w 3548"/>
              <a:gd name="T1" fmla="*/ 0 h 3223"/>
              <a:gd name="T2" fmla="*/ 3548 w 3548"/>
              <a:gd name="T3" fmla="*/ 0 h 3223"/>
              <a:gd name="T4" fmla="*/ 3548 w 3548"/>
              <a:gd name="T5" fmla="*/ 3223 h 3223"/>
              <a:gd name="T6" fmla="*/ 3545 w 3548"/>
              <a:gd name="T7" fmla="*/ 3223 h 3223"/>
              <a:gd name="T8" fmla="*/ 0 w 3548"/>
              <a:gd name="T9" fmla="*/ 0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8" h="3223">
                <a:moveTo>
                  <a:pt x="0" y="0"/>
                </a:moveTo>
                <a:lnTo>
                  <a:pt x="3548" y="0"/>
                </a:lnTo>
                <a:lnTo>
                  <a:pt x="3548" y="3223"/>
                </a:lnTo>
                <a:lnTo>
                  <a:pt x="3545" y="322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8564" tIns="64282" rIns="128564" bIns="6428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81194" y="4480314"/>
            <a:ext cx="8033257" cy="1084768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>
              <a:buNone/>
            </a:pPr>
            <a:r>
              <a:rPr lang="zh-CN" altLang="en-US" sz="6599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健康牙齿 从现在开始</a:t>
            </a:r>
          </a:p>
        </p:txBody>
      </p:sp>
      <p:sp>
        <p:nvSpPr>
          <p:cNvPr id="12" name="矩形 11"/>
          <p:cNvSpPr/>
          <p:nvPr/>
        </p:nvSpPr>
        <p:spPr>
          <a:xfrm>
            <a:off x="2330056" y="5424345"/>
            <a:ext cx="5935527" cy="43852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年终总结  新年计划 述职报告 工作汇报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3158019" y="5947063"/>
            <a:ext cx="4279605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HEALTHY TEETH FROM NOW ON</a:t>
            </a:r>
          </a:p>
        </p:txBody>
      </p:sp>
      <p:pic>
        <p:nvPicPr>
          <p:cNvPr id="2" name="Jason Mraz - I'm Y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003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25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26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901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9" grpId="0" animBg="1"/>
          <p:bldP spid="10" grpId="0" animBg="1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901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9" grpId="0" animBg="1"/>
          <p:bldP spid="10" grpId="0" animBg="1"/>
          <p:bldP spid="11" grpId="0"/>
          <p:bldP spid="12" grpId="0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矩形 45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2882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37358" y="4907917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076" y="4428488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9480" y="3966590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4284" y="3562743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646715" y="1758825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>
              <a:grpSpLocks/>
            </p:cNvGrpSpPr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>
                <a:spLocks/>
              </p:cNvSpPr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>
                <a:spLocks/>
              </p:cNvSpPr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>
                <a:spLocks/>
              </p:cNvSpPr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>
                <a:spLocks/>
              </p:cNvSpPr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>
                <a:spLocks/>
              </p:cNvSpPr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>
                <a:spLocks/>
              </p:cNvSpPr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>
                <a:spLocks/>
              </p:cNvSpPr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>
                <a:spLocks/>
              </p:cNvSpPr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>
                <a:spLocks/>
              </p:cNvSpPr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>
                <a:spLocks/>
              </p:cNvSpPr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>
              <a:grpSpLocks/>
            </p:cNvGrpSpPr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>
                <a:grpSpLocks/>
              </p:cNvGrpSpPr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>
                  <a:spLocks/>
                </p:cNvSpPr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>
                  <a:spLocks/>
                </p:cNvSpPr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>
                <a:grpSpLocks/>
              </p:cNvGrpSpPr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>
                  <a:spLocks/>
                </p:cNvSpPr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>
                  <a:spLocks/>
                </p:cNvSpPr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>
                  <a:spLocks/>
                </p:cNvSpPr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725242" y="5479363"/>
            <a:ext cx="933108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424263" y="5429971"/>
            <a:ext cx="96864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9100962" y="3647862"/>
            <a:ext cx="99553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434600" y="3598195"/>
            <a:ext cx="987746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375671" y="3510654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545006" y="3426802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743684" y="4736462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321736" y="4513008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35725" y="4157237"/>
            <a:ext cx="1647032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2241" y="4641858"/>
            <a:ext cx="1394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1538" y="5227735"/>
            <a:ext cx="1715405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43599" y="5762985"/>
            <a:ext cx="143128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5726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226559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524719" y="3687764"/>
            <a:ext cx="662473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8343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7410" y="1486076"/>
            <a:ext cx="5094735" cy="4260500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090" y="1486076"/>
            <a:ext cx="2200791" cy="4260500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451" y="2698271"/>
            <a:ext cx="1825884" cy="1825883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780" y="3088120"/>
            <a:ext cx="1513229" cy="10461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7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184" y="2944386"/>
            <a:ext cx="3183840" cy="576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47" y="367784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635" y="367784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47" y="3950623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635" y="3950623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>
                <a:spLocks/>
              </p:cNvSpPr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>
                <a:spLocks/>
              </p:cNvSpPr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>
                <a:spLocks/>
              </p:cNvSpPr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>
                <a:spLocks/>
              </p:cNvSpPr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>
                <a:spLocks/>
              </p:cNvSpPr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>
                <a:spLocks/>
              </p:cNvSpPr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>
                <a:spLocks/>
              </p:cNvSpPr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>
                <a:spLocks/>
              </p:cNvSpPr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>
            <a:spLocks/>
          </p:cNvSpPr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1223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40744" y="0"/>
            <a:ext cx="5400600" cy="723265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0745" y="1168011"/>
            <a:ext cx="12117213" cy="86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444" y="2464197"/>
            <a:ext cx="2619617" cy="18722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09640" y="2464197"/>
            <a:ext cx="2619617" cy="18722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11444" y="4414917"/>
            <a:ext cx="2619617" cy="18722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640" y="4414917"/>
            <a:ext cx="2619617" cy="187220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1029495" y="1244584"/>
            <a:ext cx="8352209" cy="7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1206673" y="2528247"/>
            <a:ext cx="4468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174435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418453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662471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9064894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9730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48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48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1629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7410" y="1486076"/>
            <a:ext cx="5094735" cy="4260500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090" y="1486076"/>
            <a:ext cx="2200791" cy="4260500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451" y="2698271"/>
            <a:ext cx="1825884" cy="1825883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780" y="3088120"/>
            <a:ext cx="1513229" cy="10461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7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184" y="2944386"/>
            <a:ext cx="3183840" cy="576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47" y="367784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635" y="367784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47" y="3950623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635" y="3950623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>
                  <a:spLocks/>
                </p:cNvSpPr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>
                  <a:spLocks/>
                </p:cNvSpPr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>
                  <a:spLocks/>
                </p:cNvSpPr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>
                  <a:spLocks/>
                </p:cNvSpPr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>
                  <a:spLocks/>
                </p:cNvSpPr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>
                  <a:spLocks/>
                </p:cNvSpPr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>
                  <a:spLocks/>
                </p:cNvSpPr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>
                  <a:spLocks/>
                </p:cNvSpPr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>
                  <a:spLocks/>
                </p:cNvSpPr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>
                  <a:spLocks/>
                </p:cNvSpPr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>
                  <a:spLocks/>
                </p:cNvSpPr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>
                  <a:spLocks/>
                </p:cNvSpPr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>
                  <a:spLocks/>
                </p:cNvSpPr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>
                  <a:spLocks/>
                </p:cNvSpPr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>
                  <a:spLocks/>
                </p:cNvSpPr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>
                  <a:spLocks/>
                </p:cNvSpPr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>
                  <a:spLocks/>
                </p:cNvSpPr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>
                  <a:spLocks/>
                </p:cNvSpPr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>
                  <a:spLocks/>
                </p:cNvSpPr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>
                  <a:spLocks/>
                </p:cNvSpPr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>
                  <a:spLocks/>
                </p:cNvSpPr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>
                  <a:spLocks/>
                </p:cNvSpPr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>
                  <a:spLocks/>
                </p:cNvSpPr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>
                  <a:spLocks/>
                </p:cNvSpPr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>
                  <a:spLocks/>
                </p:cNvSpPr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>
                  <a:spLocks/>
                </p:cNvSpPr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>
                  <a:spLocks/>
                </p:cNvSpPr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>
                  <a:spLocks/>
                </p:cNvSpPr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>
                  <a:spLocks/>
                </p:cNvSpPr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>
                  <a:spLocks/>
                </p:cNvSpPr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>
                  <a:spLocks/>
                </p:cNvSpPr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>
                  <a:spLocks/>
                </p:cNvSpPr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>
                  <a:spLocks/>
                </p:cNvSpPr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>
                  <a:spLocks/>
                </p:cNvSpPr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>
                  <a:spLocks/>
                </p:cNvSpPr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>
                  <a:spLocks/>
                </p:cNvSpPr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>
                  <a:spLocks/>
                </p:cNvSpPr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>
                  <a:spLocks/>
                </p:cNvSpPr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>
                  <a:spLocks/>
                </p:cNvSpPr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>
                  <a:spLocks/>
                </p:cNvSpPr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>
                  <a:spLocks/>
                </p:cNvSpPr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>
                  <a:spLocks/>
                </p:cNvSpPr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>
                  <a:spLocks/>
                </p:cNvSpPr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>
                  <a:spLocks/>
                </p:cNvSpPr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6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矩形 28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545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>
            <a:spLocks/>
          </p:cNvSpPr>
          <p:nvPr/>
        </p:nvSpPr>
        <p:spPr bwMode="auto">
          <a:xfrm>
            <a:off x="-27411" y="1486076"/>
            <a:ext cx="6128329" cy="4260500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6655433" y="2104429"/>
            <a:ext cx="379599" cy="37959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360303" y="2114627"/>
            <a:ext cx="2466102" cy="4326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MH_Number_2"/>
          <p:cNvSpPr/>
          <p:nvPr>
            <p:custDataLst>
              <p:tags r:id="rId3"/>
            </p:custDataLst>
          </p:nvPr>
        </p:nvSpPr>
        <p:spPr>
          <a:xfrm>
            <a:off x="6655433" y="2973790"/>
            <a:ext cx="379599" cy="37959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4"/>
            </p:custDataLst>
          </p:nvPr>
        </p:nvSpPr>
        <p:spPr>
          <a:xfrm>
            <a:off x="7360303" y="2983989"/>
            <a:ext cx="2466102" cy="4326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MH_Number_3"/>
          <p:cNvSpPr/>
          <p:nvPr>
            <p:custDataLst>
              <p:tags r:id="rId5"/>
            </p:custDataLst>
          </p:nvPr>
        </p:nvSpPr>
        <p:spPr>
          <a:xfrm>
            <a:off x="6655433" y="3843151"/>
            <a:ext cx="379599" cy="37959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6"/>
            </p:custDataLst>
          </p:nvPr>
        </p:nvSpPr>
        <p:spPr>
          <a:xfrm>
            <a:off x="7360303" y="3853350"/>
            <a:ext cx="2466102" cy="4326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6" name="MH_Number_4"/>
          <p:cNvSpPr/>
          <p:nvPr>
            <p:custDataLst>
              <p:tags r:id="rId7"/>
            </p:custDataLst>
          </p:nvPr>
        </p:nvSpPr>
        <p:spPr>
          <a:xfrm>
            <a:off x="6655433" y="4712513"/>
            <a:ext cx="379599" cy="37959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8"/>
            </p:custDataLst>
          </p:nvPr>
        </p:nvSpPr>
        <p:spPr>
          <a:xfrm>
            <a:off x="7360303" y="4722710"/>
            <a:ext cx="2466102" cy="4326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8" name="MH_Others_1"/>
          <p:cNvSpPr txBox="1"/>
          <p:nvPr>
            <p:custDataLst>
              <p:tags r:id="rId9"/>
            </p:custDataLst>
          </p:nvPr>
        </p:nvSpPr>
        <p:spPr>
          <a:xfrm>
            <a:off x="2713782" y="1719368"/>
            <a:ext cx="1769587" cy="3793916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49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866421" y="3277814"/>
            <a:ext cx="3298708" cy="6770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10677090" y="1486076"/>
            <a:ext cx="2200791" cy="4260500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18" grpId="0"/>
      <p:bldP spid="19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>
            <a:spLocks/>
          </p:cNvSpPr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>
            <a:spLocks/>
          </p:cNvSpPr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>
            <a:spLocks/>
          </p:cNvSpPr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7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9525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3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795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79295" y="-20770"/>
            <a:ext cx="7876812" cy="2761014"/>
          </a:xfrm>
          <a:custGeom>
            <a:avLst/>
            <a:gdLst>
              <a:gd name="T0" fmla="*/ 0 w 3529"/>
              <a:gd name="T1" fmla="*/ 0 h 1237"/>
              <a:gd name="T2" fmla="*/ 1294 w 3529"/>
              <a:gd name="T3" fmla="*/ 0 h 1237"/>
              <a:gd name="T4" fmla="*/ 3529 w 3529"/>
              <a:gd name="T5" fmla="*/ 1237 h 1237"/>
              <a:gd name="T6" fmla="*/ 0 w 3529"/>
              <a:gd name="T7" fmla="*/ 0 h 1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29" h="1237">
                <a:moveTo>
                  <a:pt x="0" y="0"/>
                </a:moveTo>
                <a:lnTo>
                  <a:pt x="1294" y="0"/>
                </a:lnTo>
                <a:lnTo>
                  <a:pt x="3529" y="1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8564" tIns="64282" rIns="128564" bIns="6428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2967534" y="-20770"/>
            <a:ext cx="5030982" cy="2776637"/>
          </a:xfrm>
          <a:custGeom>
            <a:avLst/>
            <a:gdLst>
              <a:gd name="T0" fmla="*/ 0 w 2254"/>
              <a:gd name="T1" fmla="*/ 0 h 1244"/>
              <a:gd name="T2" fmla="*/ 884 w 2254"/>
              <a:gd name="T3" fmla="*/ 0 h 1244"/>
              <a:gd name="T4" fmla="*/ 2254 w 2254"/>
              <a:gd name="T5" fmla="*/ 1244 h 1244"/>
              <a:gd name="T6" fmla="*/ 2235 w 2254"/>
              <a:gd name="T7" fmla="*/ 1237 h 1244"/>
              <a:gd name="T8" fmla="*/ 0 w 2254"/>
              <a:gd name="T9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4" h="1244">
                <a:moveTo>
                  <a:pt x="0" y="0"/>
                </a:moveTo>
                <a:lnTo>
                  <a:pt x="884" y="0"/>
                </a:lnTo>
                <a:lnTo>
                  <a:pt x="2254" y="1244"/>
                </a:lnTo>
                <a:lnTo>
                  <a:pt x="2235" y="1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8564" tIns="64282" rIns="128564" bIns="6428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955154" y="-6257"/>
            <a:ext cx="7919220" cy="7193814"/>
          </a:xfrm>
          <a:custGeom>
            <a:avLst/>
            <a:gdLst>
              <a:gd name="T0" fmla="*/ 0 w 3548"/>
              <a:gd name="T1" fmla="*/ 0 h 3223"/>
              <a:gd name="T2" fmla="*/ 3548 w 3548"/>
              <a:gd name="T3" fmla="*/ 0 h 3223"/>
              <a:gd name="T4" fmla="*/ 3548 w 3548"/>
              <a:gd name="T5" fmla="*/ 3223 h 3223"/>
              <a:gd name="T6" fmla="*/ 3545 w 3548"/>
              <a:gd name="T7" fmla="*/ 3223 h 3223"/>
              <a:gd name="T8" fmla="*/ 0 w 3548"/>
              <a:gd name="T9" fmla="*/ 0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8" h="3223">
                <a:moveTo>
                  <a:pt x="0" y="0"/>
                </a:moveTo>
                <a:lnTo>
                  <a:pt x="3548" y="0"/>
                </a:lnTo>
                <a:lnTo>
                  <a:pt x="3548" y="3223"/>
                </a:lnTo>
                <a:lnTo>
                  <a:pt x="3545" y="322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8564" tIns="64282" rIns="128564" bIns="6428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04387" y="4480314"/>
            <a:ext cx="7186872" cy="1084768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>
              <a:buNone/>
            </a:pPr>
            <a:r>
              <a:rPr lang="zh-CN" altLang="en-US" sz="6599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2" name="矩形 11"/>
          <p:cNvSpPr/>
          <p:nvPr/>
        </p:nvSpPr>
        <p:spPr>
          <a:xfrm>
            <a:off x="2330056" y="5424345"/>
            <a:ext cx="5935527" cy="43852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年终总结  新年计划 述职报告 工作汇报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3158019" y="5947063"/>
            <a:ext cx="4279605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HEALTHY TEETH FROM NOW ON</a:t>
            </a:r>
          </a:p>
        </p:txBody>
      </p:sp>
    </p:spTree>
    <p:extLst>
      <p:ext uri="{BB962C8B-B14F-4D97-AF65-F5344CB8AC3E}">
        <p14:creationId xmlns:p14="http://schemas.microsoft.com/office/powerpoint/2010/main" val="15691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2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2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86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821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animBg="1"/>
          <p:bldP spid="10" grpId="0" animBg="1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86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821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animBg="1"/>
          <p:bldP spid="10" grpId="0" animBg="1"/>
          <p:bldP spid="11" grpId="0"/>
          <p:bldP spid="12" grpId="0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7410" y="1486076"/>
            <a:ext cx="5094735" cy="4260500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090" y="1486076"/>
            <a:ext cx="2200791" cy="4260500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451" y="2698271"/>
            <a:ext cx="1825884" cy="1825883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780" y="3088120"/>
            <a:ext cx="1513229" cy="10461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7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184" y="2944386"/>
            <a:ext cx="3183840" cy="576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47" y="367784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635" y="367784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47" y="3950623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635" y="3950623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6618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>
            <a:grpSpLocks/>
          </p:cNvGrpSpPr>
          <p:nvPr/>
        </p:nvGrpSpPr>
        <p:grpSpPr bwMode="auto">
          <a:xfrm>
            <a:off x="4448793" y="1508477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>
              <a:spLocks/>
            </p:cNvSpPr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>
              <a:spLocks/>
            </p:cNvSpPr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>
            <a:spLocks/>
          </p:cNvSpPr>
          <p:nvPr/>
        </p:nvSpPr>
        <p:spPr bwMode="auto">
          <a:xfrm>
            <a:off x="4665605" y="1762959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>
            <a:off x="5705299" y="1980608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>
            <a:spLocks/>
          </p:cNvSpPr>
          <p:nvPr/>
        </p:nvSpPr>
        <p:spPr bwMode="auto">
          <a:xfrm>
            <a:off x="4983708" y="2706384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>
            <a:spLocks/>
          </p:cNvSpPr>
          <p:nvPr/>
        </p:nvSpPr>
        <p:spPr bwMode="auto">
          <a:xfrm>
            <a:off x="5214751" y="3230417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>
            <a:off x="6878093" y="2696339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>
            <a:spLocks/>
          </p:cNvSpPr>
          <p:nvPr/>
        </p:nvSpPr>
        <p:spPr bwMode="auto">
          <a:xfrm>
            <a:off x="4697416" y="3230416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>
            <a:spLocks/>
          </p:cNvSpPr>
          <p:nvPr/>
        </p:nvSpPr>
        <p:spPr bwMode="auto">
          <a:xfrm>
            <a:off x="5778127" y="3230417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>
            <a:spLocks/>
          </p:cNvSpPr>
          <p:nvPr/>
        </p:nvSpPr>
        <p:spPr bwMode="auto">
          <a:xfrm>
            <a:off x="7446492" y="2695501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>
            <a:spLocks/>
          </p:cNvSpPr>
          <p:nvPr/>
        </p:nvSpPr>
        <p:spPr bwMode="auto">
          <a:xfrm>
            <a:off x="6884789" y="1792258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>
            <a:spLocks/>
          </p:cNvSpPr>
          <p:nvPr/>
        </p:nvSpPr>
        <p:spPr bwMode="auto">
          <a:xfrm>
            <a:off x="5783150" y="1756262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>
            <a:spLocks/>
          </p:cNvSpPr>
          <p:nvPr/>
        </p:nvSpPr>
        <p:spPr bwMode="auto">
          <a:xfrm>
            <a:off x="5218936" y="1895222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>
            <a:spLocks/>
          </p:cNvSpPr>
          <p:nvPr/>
        </p:nvSpPr>
        <p:spPr bwMode="auto">
          <a:xfrm>
            <a:off x="4666442" y="2163936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>
            <a:spLocks/>
          </p:cNvSpPr>
          <p:nvPr/>
        </p:nvSpPr>
        <p:spPr bwMode="auto">
          <a:xfrm>
            <a:off x="6324762" y="2712244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>
            <a:spLocks/>
          </p:cNvSpPr>
          <p:nvPr/>
        </p:nvSpPr>
        <p:spPr bwMode="auto">
          <a:xfrm>
            <a:off x="2797621" y="2635229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>
            <a:spLocks/>
          </p:cNvSpPr>
          <p:nvPr/>
        </p:nvSpPr>
        <p:spPr bwMode="auto">
          <a:xfrm>
            <a:off x="3203170" y="2067667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>
            <a:spLocks/>
          </p:cNvSpPr>
          <p:nvPr/>
        </p:nvSpPr>
        <p:spPr bwMode="auto">
          <a:xfrm>
            <a:off x="3278780" y="218151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801705" y="2358983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>
            <a:spLocks/>
          </p:cNvSpPr>
          <p:nvPr/>
        </p:nvSpPr>
        <p:spPr bwMode="auto">
          <a:xfrm>
            <a:off x="2797621" y="4160448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>
            <a:spLocks/>
          </p:cNvSpPr>
          <p:nvPr/>
        </p:nvSpPr>
        <p:spPr bwMode="auto">
          <a:xfrm>
            <a:off x="3203170" y="3592886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>
            <a:spLocks/>
          </p:cNvSpPr>
          <p:nvPr/>
        </p:nvSpPr>
        <p:spPr bwMode="auto">
          <a:xfrm>
            <a:off x="3278780" y="371343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808402" y="3580330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>
            <a:spLocks/>
          </p:cNvSpPr>
          <p:nvPr/>
        </p:nvSpPr>
        <p:spPr bwMode="auto">
          <a:xfrm>
            <a:off x="361545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>
            <a:spLocks/>
          </p:cNvSpPr>
          <p:nvPr/>
        </p:nvSpPr>
        <p:spPr bwMode="auto">
          <a:xfrm>
            <a:off x="4021028" y="4725499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>
            <a:spLocks/>
          </p:cNvSpPr>
          <p:nvPr/>
        </p:nvSpPr>
        <p:spPr bwMode="auto">
          <a:xfrm>
            <a:off x="4097476" y="4840183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545061" y="3980469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>
            <a:spLocks/>
          </p:cNvSpPr>
          <p:nvPr/>
        </p:nvSpPr>
        <p:spPr bwMode="auto">
          <a:xfrm>
            <a:off x="847991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>
            <a:spLocks/>
          </p:cNvSpPr>
          <p:nvPr/>
        </p:nvSpPr>
        <p:spPr bwMode="auto">
          <a:xfrm>
            <a:off x="8885488" y="4725499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>
            <a:spLocks/>
          </p:cNvSpPr>
          <p:nvPr/>
        </p:nvSpPr>
        <p:spPr bwMode="auto">
          <a:xfrm>
            <a:off x="8961935" y="4846880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698114" y="3464808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>
            <a:spLocks/>
          </p:cNvSpPr>
          <p:nvPr/>
        </p:nvSpPr>
        <p:spPr bwMode="auto">
          <a:xfrm>
            <a:off x="8753649" y="3820580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>
            <a:spLocks/>
          </p:cNvSpPr>
          <p:nvPr/>
        </p:nvSpPr>
        <p:spPr bwMode="auto">
          <a:xfrm>
            <a:off x="9159223" y="3253018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>
            <a:spLocks/>
          </p:cNvSpPr>
          <p:nvPr/>
        </p:nvSpPr>
        <p:spPr bwMode="auto">
          <a:xfrm>
            <a:off x="9235671" y="3374400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867559" y="2940776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>
            <a:spLocks/>
          </p:cNvSpPr>
          <p:nvPr/>
        </p:nvSpPr>
        <p:spPr bwMode="auto">
          <a:xfrm>
            <a:off x="8746952" y="2276110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>
            <a:spLocks/>
          </p:cNvSpPr>
          <p:nvPr/>
        </p:nvSpPr>
        <p:spPr bwMode="auto">
          <a:xfrm>
            <a:off x="9153364" y="1708547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>
            <a:spLocks/>
          </p:cNvSpPr>
          <p:nvPr/>
        </p:nvSpPr>
        <p:spPr bwMode="auto">
          <a:xfrm>
            <a:off x="9235671" y="1821556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548620" y="1954658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3763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>
            <a:spLocks/>
          </p:cNvSpPr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0897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4866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7410" y="1486076"/>
            <a:ext cx="5094735" cy="4260500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090" y="1486076"/>
            <a:ext cx="2200791" cy="4260500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451" y="2698271"/>
            <a:ext cx="1825884" cy="1825883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780" y="3088120"/>
            <a:ext cx="1513229" cy="10461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7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184" y="2944386"/>
            <a:ext cx="3183840" cy="576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47" y="367784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635" y="367784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47" y="3950623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635" y="3950623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2171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804A610-F3B0-4B57-B673-699C6CA45FC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05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在行">
  <a:themeElements>
    <a:clrScheme name="自定义 3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D09B"/>
      </a:accent1>
      <a:accent2>
        <a:srgbClr val="0ACEDA"/>
      </a:accent2>
      <a:accent3>
        <a:srgbClr val="0DD09B"/>
      </a:accent3>
      <a:accent4>
        <a:srgbClr val="0ACEDA"/>
      </a:accent4>
      <a:accent5>
        <a:srgbClr val="0DD09B"/>
      </a:accent5>
      <a:accent6>
        <a:srgbClr val="0ACEDA"/>
      </a:accent6>
      <a:hlink>
        <a:srgbClr val="0DD09B"/>
      </a:hlink>
      <a:folHlink>
        <a:srgbClr val="0ACED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2166</Words>
  <Application>Microsoft Office PowerPoint</Application>
  <PresentationFormat>自定义</PresentationFormat>
  <Paragraphs>216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DFMincho-SU</vt:lpstr>
      <vt:lpstr>FontAwesome</vt:lpstr>
      <vt:lpstr>Gill Sans</vt:lpstr>
      <vt:lpstr>Lato Regular</vt:lpstr>
      <vt:lpstr>League Gothic Regular</vt:lpstr>
      <vt:lpstr>Source Sans Pro ExtraLight</vt:lpstr>
      <vt:lpstr>方正正准黑简体</vt:lpstr>
      <vt:lpstr>宋体</vt:lpstr>
      <vt:lpstr>微软雅黑</vt:lpstr>
      <vt:lpstr>Arial</vt:lpstr>
      <vt:lpstr>Calibri</vt:lpstr>
      <vt:lpstr>Calibri Light</vt:lpstr>
      <vt:lpstr>Cambria Math</vt:lpstr>
      <vt:lpstr>Impact</vt:lpstr>
      <vt:lpstr>Times New Roman</vt:lpstr>
      <vt:lpstr>Wingdings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2016-10-17T14:00:15Z</dcterms:created>
  <dcterms:modified xsi:type="dcterms:W3CDTF">2018-11-08T05:28:48Z</dcterms:modified>
</cp:coreProperties>
</file>